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84" r:id="rId6"/>
    <p:sldId id="262" r:id="rId7"/>
    <p:sldId id="285" r:id="rId8"/>
    <p:sldId id="286" r:id="rId9"/>
    <p:sldId id="263" r:id="rId10"/>
    <p:sldId id="261" r:id="rId11"/>
    <p:sldId id="282" r:id="rId12"/>
    <p:sldId id="264" r:id="rId13"/>
    <p:sldId id="267" r:id="rId14"/>
    <p:sldId id="269" r:id="rId15"/>
    <p:sldId id="270" r:id="rId16"/>
    <p:sldId id="276" r:id="rId17"/>
    <p:sldId id="277" r:id="rId18"/>
    <p:sldId id="275" r:id="rId19"/>
    <p:sldId id="273" r:id="rId20"/>
    <p:sldId id="27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7F0D-9B99-4258-99AB-8EFBAD6F5BB9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90C1-BB4E-4157-9335-838153176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3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94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7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2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2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4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7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7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3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7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4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0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E9B5-B832-4D3C-A0C7-2D05BAA4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大数据开发技术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DC458-0806-4D28-9C2D-A1DB2F336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东北林业大学</a:t>
            </a:r>
            <a:endParaRPr lang="en-US" altLang="zh-CN" dirty="0"/>
          </a:p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卢洋</a:t>
            </a:r>
          </a:p>
        </p:txBody>
      </p:sp>
    </p:spTree>
    <p:extLst>
      <p:ext uri="{BB962C8B-B14F-4D97-AF65-F5344CB8AC3E}">
        <p14:creationId xmlns:p14="http://schemas.microsoft.com/office/powerpoint/2010/main" val="39087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600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9E5615A4-0034-41D0-A16E-F12C350CD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62" y="296797"/>
            <a:ext cx="8151048" cy="41774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8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学习目的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/>
              <a:t>熟练使用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具备安装配置</a:t>
            </a:r>
            <a:r>
              <a:rPr lang="en-US" altLang="zh-CN"/>
              <a:t>Hadoop</a:t>
            </a:r>
            <a:r>
              <a:rPr lang="zh-CN" altLang="en-US"/>
              <a:t>完全分布式集群的能力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具备使用</a:t>
            </a:r>
            <a:r>
              <a:rPr lang="en-US" altLang="zh-CN"/>
              <a:t>Java</a:t>
            </a:r>
            <a:r>
              <a:rPr lang="zh-CN" altLang="en-US"/>
              <a:t>编写</a:t>
            </a:r>
            <a:r>
              <a:rPr lang="en-US" altLang="zh-CN"/>
              <a:t>MapReduce</a:t>
            </a:r>
            <a:r>
              <a:rPr lang="zh-CN" altLang="en-US"/>
              <a:t>应用的能力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65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GitHub/Gitee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注册账号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保存脚本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81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卢洋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学历：工学博士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毕业院校：哈尔滨工业大学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7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博士毕业后工作经历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2015 – 2017</a:t>
            </a:r>
            <a:r>
              <a:rPr lang="zh-CN" altLang="en-US" dirty="0"/>
              <a:t>，上海华为技术有限公司；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2017 – 2019</a:t>
            </a:r>
            <a:r>
              <a:rPr lang="zh-CN" altLang="en-US" dirty="0"/>
              <a:t>，国家电网公司；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2019 – </a:t>
            </a:r>
            <a:r>
              <a:rPr lang="zh-CN" altLang="en-US" dirty="0"/>
              <a:t>今，东北林业大学。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00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研究方向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机器学习算法；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云计算（容器云）。</a:t>
            </a:r>
          </a:p>
        </p:txBody>
      </p:sp>
    </p:spTree>
    <p:extLst>
      <p:ext uri="{BB962C8B-B14F-4D97-AF65-F5344CB8AC3E}">
        <p14:creationId xmlns:p14="http://schemas.microsoft.com/office/powerpoint/2010/main" val="75936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1E72-3E7B-4BC4-B543-01A7665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</a:t>
            </a:r>
            <a:r>
              <a:rPr lang="en-US" altLang="zh-CN" dirty="0"/>
              <a:t>IT</a:t>
            </a:r>
            <a:r>
              <a:rPr lang="zh-CN" altLang="en-US" dirty="0"/>
              <a:t>行业最前沿的方向？</a:t>
            </a:r>
          </a:p>
        </p:txBody>
      </p:sp>
    </p:spTree>
    <p:extLst>
      <p:ext uri="{BB962C8B-B14F-4D97-AF65-F5344CB8AC3E}">
        <p14:creationId xmlns:p14="http://schemas.microsoft.com/office/powerpoint/2010/main" val="53719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</a:t>
            </a:r>
            <a:r>
              <a:rPr lang="en-US" altLang="zh-CN" dirty="0"/>
              <a:t>IT</a:t>
            </a:r>
            <a:r>
              <a:rPr lang="zh-CN" altLang="en-US" dirty="0"/>
              <a:t>行业最前沿的方向？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AI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Big Data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C</a:t>
            </a:r>
            <a:r>
              <a:rPr lang="zh-CN" altLang="en-US" dirty="0"/>
              <a:t>：</a:t>
            </a:r>
            <a:r>
              <a:rPr lang="en-US" altLang="zh-CN" dirty="0"/>
              <a:t>Cloud Computing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29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CD98E-C389-4581-9454-B4B1B326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81" y="146756"/>
            <a:ext cx="5937150" cy="61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40A478-348A-42AD-B1DD-03CB3860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64" y="1751828"/>
            <a:ext cx="8487672" cy="45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考核标准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阶段考试</a:t>
            </a:r>
            <a:r>
              <a:rPr lang="en-US" altLang="zh-CN" dirty="0"/>
              <a:t>	20%</a:t>
            </a:r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		20%</a:t>
            </a:r>
          </a:p>
          <a:p>
            <a:endParaRPr lang="en-US" altLang="zh-CN" dirty="0"/>
          </a:p>
          <a:p>
            <a:r>
              <a:rPr lang="zh-CN" altLang="en-US" dirty="0"/>
              <a:t>期末考试</a:t>
            </a:r>
            <a:r>
              <a:rPr lang="en-US" altLang="zh-CN" dirty="0"/>
              <a:t>	50%</a:t>
            </a:r>
          </a:p>
          <a:p>
            <a:endParaRPr lang="en-US" altLang="zh-CN" dirty="0"/>
          </a:p>
          <a:p>
            <a:r>
              <a:rPr lang="zh-CN" altLang="en-US" dirty="0"/>
              <a:t>平时</a:t>
            </a:r>
            <a:r>
              <a:rPr lang="en-US" altLang="zh-CN" dirty="0"/>
              <a:t>		10%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F416F2-EB39-49F8-BCB3-08CB27A1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18" y="1829957"/>
            <a:ext cx="7663164" cy="45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8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CF53C7-6A2D-45CD-9DE2-02676116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87" y="497148"/>
            <a:ext cx="2591225" cy="56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上课时间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周二、周四</a:t>
            </a:r>
            <a:r>
              <a:rPr lang="en-US" altLang="zh-CN" dirty="0"/>
              <a:t>	</a:t>
            </a:r>
            <a:r>
              <a:rPr lang="zh-CN" altLang="en-US" dirty="0"/>
              <a:t>丹青</a:t>
            </a:r>
            <a:r>
              <a:rPr lang="en-US" altLang="zh-CN"/>
              <a:t>717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74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en-US" altLang="zh-CN" dirty="0"/>
              <a:t>58652098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AEA84-7712-40FA-BF35-12619C6F5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8CC7E8-3005-4250-83BB-F00092F6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06" y="1770932"/>
            <a:ext cx="8425788" cy="44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授课方式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/>
              <a:t>线上线下相结合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线</a:t>
            </a:r>
            <a:r>
              <a:rPr lang="zh-CN" altLang="en-US" dirty="0"/>
              <a:t>上学习：超星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线下讲授</a:t>
            </a:r>
            <a:r>
              <a:rPr lang="en-US" altLang="zh-CN"/>
              <a:t>+</a:t>
            </a:r>
            <a:r>
              <a:rPr lang="zh-CN" altLang="en-US"/>
              <a:t>演示</a:t>
            </a:r>
            <a:r>
              <a:rPr lang="en-US" altLang="zh-CN"/>
              <a:t>+</a:t>
            </a:r>
            <a:r>
              <a:rPr lang="zh-CN" altLang="en-US"/>
              <a:t>实验</a:t>
            </a:r>
            <a:r>
              <a:rPr lang="en-US" altLang="zh-CN" dirty="0"/>
              <a:t>+</a:t>
            </a:r>
            <a:r>
              <a:rPr lang="zh-CN" altLang="en-US"/>
              <a:t>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8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/>
              <a:t>占比</a:t>
            </a:r>
            <a:r>
              <a:rPr lang="en-US" altLang="zh-CN"/>
              <a:t>20%</a:t>
            </a:r>
          </a:p>
          <a:p>
            <a:endParaRPr lang="en-US" altLang="zh-CN"/>
          </a:p>
          <a:p>
            <a:r>
              <a:rPr lang="zh-CN" altLang="en-US"/>
              <a:t>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4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endParaRPr lang="en-US" altLang="zh-CN" dirty="0"/>
          </a:p>
          <a:p>
            <a:r>
              <a:rPr lang="zh-CN" altLang="en-US"/>
              <a:t>实验一 </a:t>
            </a:r>
            <a:r>
              <a:rPr lang="en-US" altLang="zh-CN"/>
              <a:t>Hadoop</a:t>
            </a:r>
            <a:r>
              <a:rPr lang="zh-CN" altLang="en-US"/>
              <a:t>本地运行模式</a:t>
            </a:r>
            <a:endParaRPr lang="en-US" altLang="zh-CN"/>
          </a:p>
          <a:p>
            <a:r>
              <a:rPr lang="zh-CN" altLang="en-US"/>
              <a:t>实验二 </a:t>
            </a:r>
            <a:r>
              <a:rPr lang="en-US" altLang="zh-CN"/>
              <a:t>Hadoop</a:t>
            </a:r>
            <a:r>
              <a:rPr lang="zh-CN" altLang="en-US"/>
              <a:t>伪分布运行模式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实验三 </a:t>
            </a:r>
            <a:r>
              <a:rPr lang="en-US" altLang="zh-CN"/>
              <a:t>HDFS</a:t>
            </a:r>
            <a:r>
              <a:rPr lang="zh-CN" altLang="en-US"/>
              <a:t>的</a:t>
            </a:r>
            <a:r>
              <a:rPr lang="en-US" altLang="zh-CN"/>
              <a:t>Shell</a:t>
            </a:r>
            <a:r>
              <a:rPr lang="zh-CN" altLang="en-US"/>
              <a:t>操作</a:t>
            </a:r>
            <a:endParaRPr lang="en-US" altLang="zh-CN"/>
          </a:p>
          <a:p>
            <a:r>
              <a:rPr lang="zh-CN" altLang="en-US"/>
              <a:t>实验四 </a:t>
            </a:r>
            <a:r>
              <a:rPr lang="en-US" altLang="zh-CN"/>
              <a:t>Maven</a:t>
            </a:r>
            <a:r>
              <a:rPr lang="zh-CN" altLang="en-US"/>
              <a:t>的使用</a:t>
            </a:r>
            <a:endParaRPr lang="en-US" altLang="zh-CN"/>
          </a:p>
          <a:p>
            <a:r>
              <a:rPr lang="zh-CN" altLang="en-US"/>
              <a:t>实验五 </a:t>
            </a:r>
            <a:r>
              <a:rPr lang="en-US" altLang="zh-CN"/>
              <a:t>HDFS</a:t>
            </a:r>
            <a:r>
              <a:rPr lang="zh-CN" altLang="en-US"/>
              <a:t>的</a:t>
            </a:r>
            <a:r>
              <a:rPr lang="en-US" altLang="zh-CN"/>
              <a:t>Java API</a:t>
            </a:r>
            <a:r>
              <a:rPr lang="zh-CN" altLang="en-US"/>
              <a:t>操作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实验六 </a:t>
            </a:r>
            <a:r>
              <a:rPr lang="en-US" altLang="zh-CN"/>
              <a:t>MapReduce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7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前置课程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en-US" altLang="zh-CN"/>
              <a:t>Linux			</a:t>
            </a:r>
            <a:r>
              <a:rPr lang="zh-CN" altLang="en-US"/>
              <a:t>安装配置</a:t>
            </a:r>
            <a:r>
              <a:rPr lang="en-US" altLang="zh-CN"/>
              <a:t>Hadoop</a:t>
            </a:r>
            <a:r>
              <a:rPr lang="zh-CN" altLang="en-US"/>
              <a:t>集群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Java/Maven		Hadoop API</a:t>
            </a:r>
            <a:r>
              <a:rPr lang="zh-CN" altLang="en-US"/>
              <a:t>语言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GitHub			</a:t>
            </a:r>
            <a:r>
              <a:rPr lang="zh-CN" altLang="en-US"/>
              <a:t>项目管理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220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276</Words>
  <Application>Microsoft Office PowerPoint</Application>
  <PresentationFormat>宽屏</PresentationFormat>
  <Paragraphs>106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Calibri</vt:lpstr>
      <vt:lpstr>Calibri Light</vt:lpstr>
      <vt:lpstr>Wingdings</vt:lpstr>
      <vt:lpstr>回顾</vt:lpstr>
      <vt:lpstr>大数据开发技术</vt:lpstr>
      <vt:lpstr>考核标准</vt:lpstr>
      <vt:lpstr>上课时间</vt:lpstr>
      <vt:lpstr>创建QQ群</vt:lpstr>
      <vt:lpstr>参考书</vt:lpstr>
      <vt:lpstr>授课方式</vt:lpstr>
      <vt:lpstr>实验</vt:lpstr>
      <vt:lpstr>实验</vt:lpstr>
      <vt:lpstr>前置课程</vt:lpstr>
      <vt:lpstr>安装Linux环境</vt:lpstr>
      <vt:lpstr>学习目的</vt:lpstr>
      <vt:lpstr>GitHub/Gitee</vt:lpstr>
      <vt:lpstr>卢洋</vt:lpstr>
      <vt:lpstr>博士毕业后工作经历</vt:lpstr>
      <vt:lpstr>研究方向</vt:lpstr>
      <vt:lpstr>目前IT行业最前沿的方向？</vt:lpstr>
      <vt:lpstr>目前IT行业最前沿的方向？</vt:lpstr>
      <vt:lpstr>机器学习</vt:lpstr>
      <vt:lpstr>大数据</vt:lpstr>
      <vt:lpstr>云计算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Linux系统与Shell编程</dc:title>
  <dc:creator>卢 洋</dc:creator>
  <cp:lastModifiedBy>卢 洋</cp:lastModifiedBy>
  <cp:revision>55</cp:revision>
  <dcterms:created xsi:type="dcterms:W3CDTF">2020-09-18T02:15:46Z</dcterms:created>
  <dcterms:modified xsi:type="dcterms:W3CDTF">2023-02-28T04:46:41Z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2023-02-28T04:46:41Z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a9cdd124-053e-4b1d-9dd6-de759873704e</vt:lpwstr>
  </property>
  <property fmtid="{D5CDD505-2E9C-101B-9397-08002B2CF9AE}" pid="7" name="MSIP_Label_defa4170-0d19-0005-0004-bc88714345d2_ActionId">
    <vt:lpwstr>e23708bf-28a4-472b-9600-d95499104704</vt:lpwstr>
  </property>
  <property fmtid="{D5CDD505-2E9C-101B-9397-08002B2CF9AE}" pid="8" name="MSIP_Label_defa4170-0d19-0005-0004-bc88714345d2_ContentBits">
    <vt:lpwstr>0</vt:lpwstr>
  </property>
</Properties>
</file>