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9"/>
  </p:normalViewPr>
  <p:slideViewPr>
    <p:cSldViewPr snapToGrid="0" snapToObjects="1">
      <p:cViewPr varScale="1">
        <p:scale>
          <a:sx n="110" d="100"/>
          <a:sy n="110" d="100"/>
        </p:scale>
        <p:origin x="6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5D5824-1966-CF44-B9D2-F0DCD90B49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B7BEEE-008F-E84E-8F80-58EE4145E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D5CEC3-3524-0948-BDA0-19C098A9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341DE9-6784-4641-94C5-58285BA59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7D319-39A7-9549-9774-FF63874E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9377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6BBA3-3219-1F40-8956-5421E48CF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A14068-29CA-0645-9FA2-885821FAB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0B3590-A676-F54D-AA07-AF8A964C2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22EFCE-AF72-6E49-8CF2-741DC1D8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DF449C-F0FA-4747-B9BD-F4763001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54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F5D65D8-2A4A-7948-8BBC-AB8E731A8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7CB48A-039F-DF4E-8B60-3EB26CFB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0D6328-4AF5-9A4D-8E1A-32C56CF67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BE0DAD-960E-DD4A-99FB-2AC35995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B768B7-F08B-C041-B783-E3F7BCD4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631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FF3805-A9A6-4D49-BCBB-54558D599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B5F89D-5BC8-C043-8D53-7044418C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A34C1E-E436-2F48-A49D-2070368E2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8F9D0-FFC4-6049-AEE7-2EABC5E3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D9D64-4CA3-B444-96F6-36F16BA43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564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CC55C-A372-9645-A41B-865A11B70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1E9024-7CED-0C48-8587-A1D8575CF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97066C-88FD-0044-805D-E778221CB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4A239-7F25-2C4F-833E-28AB1A098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D04572-4FA1-3D4C-BA32-C7ACC52C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5978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A9C022-8C1B-AE4B-862F-6436D1C7B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6D17B-D75A-BA42-82FA-2C95F591E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0A46DF-4DBB-F14C-B13C-42446D6CE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19572E-1118-544F-B30A-DAF2A5C8E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9449D5-7A16-FF43-863B-DA181F917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DF228F-5E03-5946-AB21-220524549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7593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B60C23-F8B8-2245-BBFB-A9AF27D85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3A8654-91CE-D148-8DBE-DBB25F027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27007F-80FE-D94E-ADF5-30BCD359A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750B08-F7D3-7444-97CC-C8F5C4F65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FA37F0-A4C5-3741-A24E-101ED38412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5C6C27-3CD6-824B-942A-FEDADE56B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157CF7-9C70-BE46-A3AE-59100BA6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5A2616-C093-BC43-8D1E-ADF8A9812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9285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A03E92-77BB-2A4B-9BE1-204CD0BE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F1D222-DA98-3E42-BA0E-857CBF37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FC66E00-D2E0-4D40-B93D-2605E0CCA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C76C10-7B5B-614C-B966-B8FC6E59F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5467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A18E534-172F-8144-9E58-252A2526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D006858-AF51-BE40-9B92-B0EFE1BC7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E47736-5510-BB47-B4B7-8FD19DFA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614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8AE379-55B0-4240-ADF5-DA12F4107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66F59-F21D-E241-AC92-B9E5B446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3D536E-DF02-474B-AEFB-D66B50EAB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DC19893-E30B-5F4E-83B9-5366E9EE2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4E0EC4-241E-B44C-AFDF-6A7BFEBAC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62681A-25FE-6947-A9C9-D38E4DD5F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76431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53EDF-FC67-1D43-AA2B-DE5BCBE2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8A11A7B-2B3A-D246-87FE-9C7105E92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E3D96B-7064-0B4E-8C94-84669E035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2744180-67ED-D345-8255-CE4D6D16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A565C1-C462-E94A-9B44-DCCFC49CA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11EBFA-13DE-A448-BF25-EA5DD1546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663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73FC56E-7F6F-5740-AC78-77BC48C9A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286CBA-7352-5A4B-834D-598A64FC1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BE86B9-04A8-604E-8ABC-3ED8E6969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C1FD-72E5-174A-A892-EFDBA4E99828}" type="datetimeFigureOut">
              <a:rPr kumimoji="1" lang="zh-CN" altLang="en-US" smtClean="0"/>
              <a:t>2020/2/18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6BEE65-57B4-8C4B-9E04-9F657B0745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2B67C1-5A07-9E43-9CFE-B0D35EDB43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29CD1-BCE3-FF4F-954C-CB766C03D8A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5471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2888BE1-B863-7440-A50F-3E956BA5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438"/>
            <a:ext cx="12192000" cy="6189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99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洋</dc:creator>
  <cp:lastModifiedBy>卢 洋</cp:lastModifiedBy>
  <cp:revision>1</cp:revision>
  <dcterms:created xsi:type="dcterms:W3CDTF">2020-02-18T01:31:29Z</dcterms:created>
  <dcterms:modified xsi:type="dcterms:W3CDTF">2020-02-18T01:34:59Z</dcterms:modified>
</cp:coreProperties>
</file>