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91" r:id="rId4"/>
    <p:sldId id="292" r:id="rId5"/>
    <p:sldId id="293" r:id="rId6"/>
    <p:sldId id="294" r:id="rId7"/>
    <p:sldId id="281" r:id="rId8"/>
    <p:sldId id="266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28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1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4.3</a:t>
              </a:r>
              <a:r>
                <a:rPr lang="zh-CN" altLang="en-US"/>
                <a:t> 完全分布式运行模式</a:t>
              </a:r>
              <a:endParaRPr lang="en-US" altLang="zh-CN" dirty="0"/>
            </a:p>
            <a:p>
              <a:r>
                <a:rPr lang="en-US" altLang="zh-CN" dirty="0"/>
                <a:t>4.3.5</a:t>
              </a:r>
              <a:r>
                <a:rPr lang="zh-CN" altLang="en-US"/>
                <a:t> </a:t>
              </a:r>
              <a:r>
                <a:rPr lang="en-US" altLang="zh-CN" dirty="0"/>
                <a:t>SSH</a:t>
              </a:r>
              <a:r>
                <a:rPr lang="zh-CN" altLang="en-US"/>
                <a:t>免密登录配置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SSH免密登录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C1FDE-20D4-D449-9F98-7633EDFA4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25" y="872293"/>
            <a:ext cx="10293350" cy="59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1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SSH</a:t>
            </a:r>
            <a:r>
              <a:rPr lang="zh-CN" altLang="en-US"/>
              <a:t>免密登录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（</a:t>
            </a:r>
            <a:r>
              <a:rPr lang="en-US" altLang="zh-CN" sz="1600" dirty="0">
                <a:sym typeface="方正清刻本悦宋简体"/>
              </a:rPr>
              <a:t>1</a:t>
            </a:r>
            <a:r>
              <a:rPr lang="zh-CN" altLang="en-US" sz="1600" dirty="0">
                <a:sym typeface="方正清刻本悦宋简体"/>
              </a:rPr>
              <a:t>）基本语法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#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ssh</a:t>
            </a:r>
            <a:r>
              <a:rPr lang="zh-CN" altLang="en-US" sz="1600" dirty="0">
                <a:sym typeface="方正清刻本悦宋简体"/>
              </a:rPr>
              <a:t> 另一台主机的</a:t>
            </a:r>
            <a:r>
              <a:rPr lang="en-US" altLang="zh-CN" sz="1600" dirty="0">
                <a:sym typeface="方正清刻本悦宋简体"/>
              </a:rPr>
              <a:t>IP/</a:t>
            </a:r>
            <a:r>
              <a:rPr lang="zh-CN" altLang="en-US" sz="1600" dirty="0">
                <a:sym typeface="方正清刻本悦宋简体"/>
              </a:rPr>
              <a:t>主机名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（</a:t>
            </a:r>
            <a:r>
              <a:rPr lang="en-US" altLang="zh-CN" sz="1600" dirty="0">
                <a:sym typeface="方正清刻本悦宋简体"/>
              </a:rPr>
              <a:t>2</a:t>
            </a:r>
            <a:r>
              <a:rPr lang="zh-CN" altLang="en-US" sz="1600" dirty="0">
                <a:sym typeface="方正清刻本悦宋简体"/>
              </a:rPr>
              <a:t>）</a:t>
            </a:r>
            <a:r>
              <a:rPr lang="en-US" altLang="zh-CN" sz="1600" dirty="0">
                <a:sym typeface="方正清刻本悦宋简体"/>
              </a:rPr>
              <a:t>ssh</a:t>
            </a:r>
            <a:r>
              <a:rPr lang="zh-CN" altLang="en-US" sz="1600" dirty="0">
                <a:sym typeface="方正清刻本悦宋简体"/>
              </a:rPr>
              <a:t>连接出现“</a:t>
            </a:r>
            <a:r>
              <a:rPr lang="en-US" altLang="zh-CN" sz="1600" dirty="0">
                <a:sym typeface="方正清刻本悦宋简体"/>
              </a:rPr>
              <a:t>Host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key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verification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failed</a:t>
            </a:r>
            <a:r>
              <a:rPr lang="zh-CN" altLang="en-US" sz="1600" dirty="0">
                <a:sym typeface="方正清刻本悦宋简体"/>
              </a:rPr>
              <a:t>”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输入“</a:t>
            </a:r>
            <a:r>
              <a:rPr lang="en-US" altLang="zh-CN" sz="1600" dirty="0">
                <a:sym typeface="方正清刻本悦宋简体"/>
              </a:rPr>
              <a:t>yes</a:t>
            </a:r>
            <a:r>
              <a:rPr lang="zh-CN" altLang="en-US" sz="1600" dirty="0">
                <a:sym typeface="方正清刻本悦宋简体"/>
              </a:rPr>
              <a:t>”即可。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（</a:t>
            </a:r>
            <a:r>
              <a:rPr lang="en-US" altLang="zh-CN" sz="1600" dirty="0">
                <a:sym typeface="方正清刻本悦宋简体"/>
              </a:rPr>
              <a:t>3</a:t>
            </a:r>
            <a:r>
              <a:rPr lang="zh-CN" altLang="en-US" sz="1600" dirty="0">
                <a:sym typeface="方正清刻本悦宋简体"/>
              </a:rPr>
              <a:t>）</a:t>
            </a:r>
            <a:r>
              <a:rPr lang="en-US" altLang="zh-CN" sz="1600" dirty="0">
                <a:sym typeface="方正清刻本悦宋简体"/>
              </a:rPr>
              <a:t>root</a:t>
            </a:r>
            <a:r>
              <a:rPr lang="zh-CN" altLang="en-US" sz="1600" dirty="0">
                <a:sym typeface="方正清刻本悦宋简体"/>
              </a:rPr>
              <a:t>用户不能登录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编辑</a:t>
            </a:r>
            <a:r>
              <a:rPr lang="en-US" altLang="zh-CN" sz="1600" dirty="0">
                <a:sym typeface="方正清刻本悦宋简体"/>
              </a:rPr>
              <a:t>/etc/ssh/sshd_config</a:t>
            </a:r>
            <a:r>
              <a:rPr lang="zh-CN" altLang="en-US" sz="1600" dirty="0">
                <a:sym typeface="方正清刻本悦宋简体"/>
              </a:rPr>
              <a:t>，将</a:t>
            </a:r>
            <a:r>
              <a:rPr lang="en" altLang="zh-CN" sz="1600" dirty="0">
                <a:sym typeface="方正清刻本悦宋简体"/>
              </a:rPr>
              <a:t>PermitRootLogin</a:t>
            </a:r>
            <a:r>
              <a:rPr lang="zh-CN" altLang="en-US" sz="1600" dirty="0">
                <a:sym typeface="方正清刻本悦宋简体"/>
              </a:rPr>
              <a:t>的值设置为</a:t>
            </a:r>
            <a:r>
              <a:rPr lang="en-US" altLang="zh-CN" sz="1600" dirty="0">
                <a:sym typeface="方正清刻本悦宋简体"/>
              </a:rPr>
              <a:t>yes</a:t>
            </a:r>
            <a:r>
              <a:rPr lang="zh-CN" altLang="en-US" sz="1600" dirty="0">
                <a:sym typeface="方正清刻本悦宋简体"/>
              </a:rPr>
              <a:t>。 </a:t>
            </a:r>
            <a:endParaRPr sz="16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 配置</a:t>
            </a:r>
            <a:r>
              <a:rPr lang="en-US" altLang="zh-CN" dirty="0"/>
              <a:t>SSH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5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SSH</a:t>
            </a:r>
            <a:r>
              <a:rPr lang="zh-CN" altLang="en-US"/>
              <a:t>免密登录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D72AB5-C89E-9441-A8E7-AD19F9637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1" y="1558193"/>
            <a:ext cx="9517518" cy="529980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2BAB226B-874C-1C42-BC44-00B6C09C6D95}"/>
              </a:ext>
            </a:extLst>
          </p:cNvPr>
          <p:cNvGrpSpPr/>
          <p:nvPr/>
        </p:nvGrpSpPr>
        <p:grpSpPr>
          <a:xfrm>
            <a:off x="3352800" y="372864"/>
            <a:ext cx="6705918" cy="1156003"/>
            <a:chOff x="2132323" y="913703"/>
            <a:chExt cx="7925436" cy="1156003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303F1F77-B958-B54C-98E1-7F96CE7F2052}"/>
                </a:ext>
              </a:extLst>
            </p:cNvPr>
            <p:cNvSpPr/>
            <p:nvPr/>
          </p:nvSpPr>
          <p:spPr>
            <a:xfrm>
              <a:off x="2132323" y="913703"/>
              <a:ext cx="7925436" cy="1156003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9" name="文本框 5">
              <a:extLst>
                <a:ext uri="{FF2B5EF4-FFF2-40B4-BE49-F238E27FC236}">
                  <a16:creationId xmlns:a16="http://schemas.microsoft.com/office/drawing/2014/main" id="{31F8091F-63E0-E647-AEE7-7A0539EBD537}"/>
                </a:ext>
              </a:extLst>
            </p:cNvPr>
            <p:cNvSpPr txBox="1"/>
            <p:nvPr/>
          </p:nvSpPr>
          <p:spPr>
            <a:xfrm>
              <a:off x="2379131" y="1029314"/>
              <a:ext cx="7484530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</a:t>
              </a:r>
              <a:r>
                <a:rPr lang="zh-CN" altLang="en-US"/>
                <a:t> 免密登录配置</a:t>
              </a:r>
              <a:endParaRPr lang="en-US" altLang="zh-CN" dirty="0"/>
            </a:p>
            <a:p>
              <a:r>
                <a:rPr lang="zh-CN" altLang="en-US"/>
                <a:t>（</a:t>
              </a:r>
              <a:r>
                <a:rPr lang="en-US" altLang="zh-CN" dirty="0"/>
                <a:t>1</a:t>
              </a:r>
              <a:r>
                <a:rPr lang="zh-CN" altLang="en-US"/>
                <a:t>）免密登录原理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241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SSH</a:t>
            </a:r>
            <a:r>
              <a:rPr lang="zh-CN" altLang="en-US"/>
              <a:t>免密登录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613D77-DABD-034A-9C60-46332CEE5136}"/>
              </a:ext>
            </a:extLst>
          </p:cNvPr>
          <p:cNvGrpSpPr/>
          <p:nvPr/>
        </p:nvGrpSpPr>
        <p:grpSpPr>
          <a:xfrm>
            <a:off x="2132323" y="913702"/>
            <a:ext cx="7925436" cy="1677671"/>
            <a:chOff x="2132323" y="913702"/>
            <a:chExt cx="7925436" cy="1677671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0" y="1029314"/>
              <a:ext cx="7484536" cy="12618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zh-CN" altLang="en-US" dirty="0"/>
                <a:t>（</a:t>
              </a:r>
              <a:r>
                <a:rPr lang="en-US" altLang="zh-CN" dirty="0"/>
                <a:t>2</a:t>
              </a:r>
              <a:r>
                <a:rPr lang="zh-CN" altLang="en-US" dirty="0"/>
                <a:t>）生成公钥和私钥</a:t>
              </a:r>
              <a:endParaRPr lang="en-US" altLang="zh-CN" dirty="0"/>
            </a:p>
            <a:p>
              <a:r>
                <a:rPr lang="en-US" altLang="zh-CN" sz="2400" dirty="0"/>
                <a:t>#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ssh-keygen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-t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rsa</a:t>
              </a:r>
            </a:p>
            <a:p>
              <a:r>
                <a:rPr lang="zh-CN" altLang="en-US" sz="2400" dirty="0"/>
                <a:t>生成两个文件：</a:t>
              </a:r>
              <a:r>
                <a:rPr lang="en-US" altLang="zh-CN" sz="2400" dirty="0"/>
                <a:t>id_rsa</a:t>
              </a:r>
              <a:r>
                <a:rPr lang="zh-CN" altLang="en-US" sz="2400" dirty="0"/>
                <a:t>（私钥）、</a:t>
              </a:r>
              <a:r>
                <a:rPr lang="en-US" altLang="zh-CN" sz="2400" dirty="0"/>
                <a:t>id_rsa.pub</a:t>
              </a:r>
              <a:r>
                <a:rPr lang="zh-CN" altLang="en-US" sz="2400" dirty="0"/>
                <a:t>（公钥）</a:t>
              </a:r>
              <a:endParaRPr lang="en-US" altLang="zh-CN" sz="24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FC5C8A-6763-544F-A36B-77FA233E3BC5}"/>
              </a:ext>
            </a:extLst>
          </p:cNvPr>
          <p:cNvGrpSpPr/>
          <p:nvPr/>
        </p:nvGrpSpPr>
        <p:grpSpPr>
          <a:xfrm>
            <a:off x="2132323" y="2766021"/>
            <a:ext cx="7925436" cy="1677671"/>
            <a:chOff x="2132323" y="913702"/>
            <a:chExt cx="7925436" cy="1677671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9A4BE4A-C76E-AD4B-9B94-E9AEF293449D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5D46444B-CADE-3946-BE8A-A951BFD5A16F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zh-CN" altLang="en-US" dirty="0"/>
                <a:t>（</a:t>
              </a:r>
              <a:r>
                <a:rPr lang="en-US" altLang="zh-CN" dirty="0"/>
                <a:t>3</a:t>
              </a:r>
              <a:r>
                <a:rPr lang="zh-CN" altLang="en-US" dirty="0"/>
                <a:t>）将公钥拷贝到要免密登录的目标机器上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sz="2400" dirty="0"/>
                <a:t>#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ssh-copy-id</a:t>
              </a:r>
              <a:r>
                <a:rPr lang="zh-CN" altLang="en-US" sz="2400" dirty="0"/>
                <a:t> 目标机器的</a:t>
              </a:r>
              <a:r>
                <a:rPr lang="en-US" altLang="zh-CN" sz="2400" dirty="0"/>
                <a:t>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01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集群配置</a:t>
            </a:r>
            <a:endParaRPr lang="en-US" altLang="zh-CN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~/.ssh</a:t>
            </a:r>
            <a:r>
              <a:rPr lang="zh-CN" altLang="en-US" dirty="0"/>
              <a:t>路径下的文件功能解释</a:t>
            </a:r>
            <a:endParaRPr lang="en-US" altLang="zh-CN" dirty="0"/>
          </a:p>
          <a:p>
            <a:endParaRPr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8A854B-6F88-6146-B33B-87C04D6CD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08935"/>
              </p:ext>
            </p:extLst>
          </p:nvPr>
        </p:nvGraphicFramePr>
        <p:xfrm>
          <a:off x="1788584" y="2636520"/>
          <a:ext cx="86148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6432">
                  <a:extLst>
                    <a:ext uri="{9D8B030D-6E8A-4147-A177-3AD203B41FA5}">
                      <a16:colId xmlns:a16="http://schemas.microsoft.com/office/drawing/2014/main" val="1273358984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49624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known_hosts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记录</a:t>
                      </a:r>
                      <a:r>
                        <a:rPr lang="en-US" altLang="zh-CN" sz="2000" dirty="0"/>
                        <a:t>ssh</a:t>
                      </a:r>
                      <a:r>
                        <a:rPr lang="zh-CN" altLang="en-US" sz="2000" dirty="0"/>
                        <a:t>访问过的主机的公钥（</a:t>
                      </a:r>
                      <a:r>
                        <a:rPr lang="en-US" altLang="zh-CN" sz="2000" dirty="0"/>
                        <a:t>public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key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0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id_rsa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生成的私钥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4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id_rsa.pub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生成的公钥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9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authorized_keys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存放授权过的免密登录主机公钥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61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9" grpId="0" animBg="1" advAuto="0"/>
      <p:bldP spid="15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224</Words>
  <Application>Microsoft Macintosh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86</cp:revision>
  <dcterms:modified xsi:type="dcterms:W3CDTF">2020-02-27T05:45:22Z</dcterms:modified>
</cp:coreProperties>
</file>