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92" r:id="rId4"/>
    <p:sldId id="297" r:id="rId5"/>
    <p:sldId id="287" r:id="rId6"/>
    <p:sldId id="266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06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5545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4.3</a:t>
              </a:r>
              <a:r>
                <a:rPr lang="zh-CN" altLang="en-US"/>
                <a:t> 完全分布式运行模式</a:t>
              </a:r>
              <a:endParaRPr lang="en-US" altLang="zh-CN" dirty="0"/>
            </a:p>
            <a:p>
              <a:r>
                <a:rPr lang="en-US" altLang="zh-CN" dirty="0"/>
                <a:t>4.3.6</a:t>
              </a:r>
              <a:r>
                <a:rPr lang="zh-CN" altLang="en-US"/>
                <a:t> 群启集群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群启集群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位置：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${HADOOP_HOME}/etc/hadoop/slaves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1600" dirty="0">
                <a:sym typeface="方正清刻本悦宋简体"/>
              </a:rPr>
              <a:t>在该文件中增加如下内容</a:t>
            </a:r>
            <a:r>
              <a:rPr lang="zh-CN" altLang="en-US" sz="1600" dirty="0">
                <a:sym typeface="方正清刻本悦宋简体"/>
              </a:rPr>
              <a:t>（主要是数据节点）：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hadoop1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hadoop2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hadoop3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1600" dirty="0">
                <a:solidFill>
                  <a:srgbClr val="FF0000"/>
                </a:solidFill>
              </a:rPr>
              <a:t>注意</a:t>
            </a:r>
            <a:r>
              <a:rPr lang="zh-CN" altLang="en-US" sz="1600" dirty="0">
                <a:solidFill>
                  <a:srgbClr val="FF0000"/>
                </a:solidFill>
              </a:rPr>
              <a:t>：改文件中添加的内容结尾不允许有空格，文件中不允许有空行！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/>
              <a:t>同步所有节点的配置文件：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/>
              <a:t>xsync</a:t>
            </a:r>
            <a:r>
              <a:rPr lang="zh-CN" altLang="en-US" sz="1600" dirty="0"/>
              <a:t> </a:t>
            </a:r>
            <a:r>
              <a:rPr lang="en-US" altLang="zh-CN" sz="1600" dirty="0"/>
              <a:t>salves</a:t>
            </a:r>
            <a:endParaRPr sz="1600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/>
              <a:t> 配置</a:t>
            </a:r>
            <a:r>
              <a:rPr lang="en-US" altLang="zh-CN" dirty="0"/>
              <a:t>slaves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5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集群部署规划</a:t>
            </a:r>
            <a:endParaRPr lang="en-US" altLang="zh-C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B714A8-3D03-5445-8607-1510EAF3A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20649"/>
              </p:ext>
            </p:extLst>
          </p:nvPr>
        </p:nvGraphicFramePr>
        <p:xfrm>
          <a:off x="1211200" y="1829185"/>
          <a:ext cx="9769600" cy="27253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2400">
                  <a:extLst>
                    <a:ext uri="{9D8B030D-6E8A-4147-A177-3AD203B41FA5}">
                      <a16:colId xmlns:a16="http://schemas.microsoft.com/office/drawing/2014/main" val="3062437721"/>
                    </a:ext>
                  </a:extLst>
                </a:gridCol>
                <a:gridCol w="2442400">
                  <a:extLst>
                    <a:ext uri="{9D8B030D-6E8A-4147-A177-3AD203B41FA5}">
                      <a16:colId xmlns:a16="http://schemas.microsoft.com/office/drawing/2014/main" val="41529519"/>
                    </a:ext>
                  </a:extLst>
                </a:gridCol>
                <a:gridCol w="2442400">
                  <a:extLst>
                    <a:ext uri="{9D8B030D-6E8A-4147-A177-3AD203B41FA5}">
                      <a16:colId xmlns:a16="http://schemas.microsoft.com/office/drawing/2014/main" val="191160519"/>
                    </a:ext>
                  </a:extLst>
                </a:gridCol>
                <a:gridCol w="2442400">
                  <a:extLst>
                    <a:ext uri="{9D8B030D-6E8A-4147-A177-3AD203B41FA5}">
                      <a16:colId xmlns:a16="http://schemas.microsoft.com/office/drawing/2014/main" val="2995386530"/>
                    </a:ext>
                  </a:extLst>
                </a:gridCol>
              </a:tblGrid>
              <a:tr h="786351">
                <a:tc>
                  <a:txBody>
                    <a:bodyPr/>
                    <a:lstStyle/>
                    <a:p>
                      <a:pPr algn="l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hadoop-1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hadoop-2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hadoop-3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939384"/>
                  </a:ext>
                </a:extLst>
              </a:tr>
              <a:tr h="9694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HDFS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NameNode</a:t>
                      </a:r>
                    </a:p>
                    <a:p>
                      <a:pPr algn="l"/>
                      <a:r>
                        <a:rPr lang="en-US" altLang="zh-CN" sz="1800" dirty="0"/>
                        <a:t>DataNode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800" dirty="0"/>
                    </a:p>
                    <a:p>
                      <a:pPr algn="l"/>
                      <a:r>
                        <a:rPr lang="en-US" altLang="zh-CN" sz="1800" dirty="0"/>
                        <a:t>DataNode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Secondary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NameNode</a:t>
                      </a:r>
                    </a:p>
                    <a:p>
                      <a:pPr algn="l"/>
                      <a:r>
                        <a:rPr lang="en-US" altLang="zh-CN" sz="1800" dirty="0"/>
                        <a:t>DataNode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29463"/>
                  </a:ext>
                </a:extLst>
              </a:tr>
              <a:tr h="9694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YARN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800" dirty="0"/>
                    </a:p>
                    <a:p>
                      <a:pPr algn="l"/>
                      <a:r>
                        <a:rPr lang="en-US" altLang="zh-CN" sz="1800" dirty="0"/>
                        <a:t>NodeManager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ResourceManager</a:t>
                      </a:r>
                    </a:p>
                    <a:p>
                      <a:pPr algn="l"/>
                      <a:r>
                        <a:rPr lang="en-US" altLang="zh-CN" sz="1800" dirty="0"/>
                        <a:t>NodeManager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800" dirty="0"/>
                    </a:p>
                    <a:p>
                      <a:pPr algn="l"/>
                      <a:r>
                        <a:rPr lang="en-US" altLang="zh-CN" sz="1800" dirty="0"/>
                        <a:t>NodeManager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4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2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群启集群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410385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800" dirty="0">
                <a:sym typeface="方正清刻本悦宋简体"/>
              </a:rPr>
              <a:t>在规划的</a:t>
            </a:r>
            <a:r>
              <a:rPr lang="en-US" altLang="zh-CN" sz="2800" dirty="0">
                <a:sym typeface="方正清刻本悦宋简体"/>
              </a:rPr>
              <a:t>NameNode</a:t>
            </a:r>
            <a:r>
              <a:rPr lang="zh-CN" altLang="en-US" sz="2800" dirty="0">
                <a:sym typeface="方正清刻本悦宋简体"/>
              </a:rPr>
              <a:t>上执行：</a:t>
            </a: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800" dirty="0">
                <a:sym typeface="方正清刻本悦宋简体"/>
              </a:rPr>
              <a:t>#</a:t>
            </a:r>
            <a:r>
              <a:rPr lang="zh-CN" altLang="en-US" sz="2800" dirty="0">
                <a:sym typeface="方正清刻本悦宋简体"/>
              </a:rPr>
              <a:t> </a:t>
            </a:r>
            <a:r>
              <a:rPr lang="en-US" altLang="zh-CN" sz="2800" dirty="0">
                <a:sym typeface="方正清刻本悦宋简体"/>
              </a:rPr>
              <a:t>sbin/start-dfs.sh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2800" dirty="0" err="1">
                <a:sym typeface="方正清刻本悦宋简体"/>
              </a:rPr>
              <a:t>在规划的ResourceM</a:t>
            </a:r>
            <a:r>
              <a:rPr lang="en-US" altLang="zh-CN" sz="2800" dirty="0" err="1">
                <a:sym typeface="方正清刻本悦宋简体"/>
              </a:rPr>
              <a:t>anager</a:t>
            </a:r>
            <a:r>
              <a:rPr lang="en-US" sz="2800" dirty="0" err="1">
                <a:sym typeface="方正清刻本悦宋简体"/>
              </a:rPr>
              <a:t>上执行</a:t>
            </a:r>
            <a:r>
              <a:rPr lang="zh-CN" altLang="en-US" sz="2800" dirty="0">
                <a:sym typeface="方正清刻本悦宋简体"/>
              </a:rPr>
              <a:t>：</a:t>
            </a: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800" dirty="0">
                <a:sym typeface="方正清刻本悦宋简体"/>
              </a:rPr>
              <a:t>#</a:t>
            </a:r>
            <a:r>
              <a:rPr lang="zh-CN" altLang="en-US" sz="2800" dirty="0">
                <a:sym typeface="方正清刻本悦宋简体"/>
              </a:rPr>
              <a:t> </a:t>
            </a:r>
            <a:r>
              <a:rPr lang="en-US" altLang="zh-CN" sz="2800" dirty="0">
                <a:sym typeface="方正清刻本悦宋简体"/>
              </a:rPr>
              <a:t>sbin/start-yarn.sh</a:t>
            </a:r>
            <a:endParaRPr lang="en" sz="2800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/>
              <a:t> 启动集群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51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133</Words>
  <Application>Microsoft Macintosh PowerPoint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91</cp:revision>
  <dcterms:modified xsi:type="dcterms:W3CDTF">2020-02-27T08:20:10Z</dcterms:modified>
</cp:coreProperties>
</file>