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80" r:id="rId4"/>
    <p:sldId id="266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4643"/>
  </p:normalViewPr>
  <p:slideViewPr>
    <p:cSldViewPr snapToGrid="0" snapToObjects="1">
      <p:cViewPr varScale="1">
        <p:scale>
          <a:sx n="93" d="100"/>
          <a:sy n="93" d="100"/>
        </p:scale>
        <p:origin x="19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Hadoop运行模式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25545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4</a:t>
              </a:r>
              <a:r>
                <a:rPr lang="zh-CN" altLang="en-US"/>
                <a:t> </a:t>
              </a:r>
              <a:r>
                <a:rPr lang="en-US" altLang="zh-CN" dirty="0"/>
                <a:t>Hadoop</a:t>
              </a:r>
              <a:r>
                <a:rPr lang="zh-CN" altLang="en-US"/>
                <a:t>运行模式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4.3</a:t>
              </a:r>
              <a:r>
                <a:rPr lang="zh-CN" altLang="en-US"/>
                <a:t> 完全分布式运行模式</a:t>
              </a:r>
              <a:endParaRPr lang="en-US" altLang="zh-CN" dirty="0"/>
            </a:p>
            <a:p>
              <a:r>
                <a:rPr lang="en-US" altLang="zh-CN" dirty="0"/>
                <a:t>4.3.7</a:t>
              </a:r>
              <a:r>
                <a:rPr lang="zh-CN" altLang="en-US"/>
                <a:t> 集群启动</a:t>
              </a:r>
              <a:r>
                <a:rPr lang="en-US" altLang="zh-CN" dirty="0"/>
                <a:t>/</a:t>
              </a:r>
              <a:r>
                <a:rPr lang="zh-CN" altLang="en-US"/>
                <a:t>停止方式总结</a:t>
              </a:r>
              <a:endParaRPr lang="en-US" altLang="zh-CN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集群启动</a:t>
            </a:r>
            <a:r>
              <a:rPr lang="en-US" altLang="zh-CN" dirty="0"/>
              <a:t>/</a:t>
            </a:r>
            <a:r>
              <a:rPr lang="zh-CN" altLang="en-US" dirty="0"/>
              <a:t>停止</a:t>
            </a:r>
            <a:endParaRPr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E613D77-DABD-034A-9C60-46332CEE5136}"/>
              </a:ext>
            </a:extLst>
          </p:cNvPr>
          <p:cNvGrpSpPr/>
          <p:nvPr/>
        </p:nvGrpSpPr>
        <p:grpSpPr>
          <a:xfrm>
            <a:off x="2132323" y="913702"/>
            <a:ext cx="7925436" cy="2619207"/>
            <a:chOff x="2132323" y="913702"/>
            <a:chExt cx="7925436" cy="2619207"/>
          </a:xfrm>
        </p:grpSpPr>
        <p:sp>
          <p:nvSpPr>
            <p:cNvPr id="149" name="Rectangle 5"/>
            <p:cNvSpPr/>
            <p:nvPr/>
          </p:nvSpPr>
          <p:spPr>
            <a:xfrm>
              <a:off x="2132323" y="913702"/>
              <a:ext cx="7925436" cy="2619207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50" name="文本框 5"/>
            <p:cNvSpPr txBox="1"/>
            <p:nvPr/>
          </p:nvSpPr>
          <p:spPr>
            <a:xfrm>
              <a:off x="2379130" y="1029314"/>
              <a:ext cx="7484536" cy="236988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1.</a:t>
              </a:r>
              <a:r>
                <a:rPr lang="zh-CN" altLang="en-US" dirty="0"/>
                <a:t> 各个服务组件逐一启动</a:t>
              </a:r>
              <a:r>
                <a:rPr lang="en-US" altLang="zh-CN" dirty="0"/>
                <a:t>/</a:t>
              </a:r>
              <a:r>
                <a:rPr lang="zh-CN" altLang="en-US" dirty="0"/>
                <a:t>停止</a:t>
              </a:r>
              <a:endParaRPr lang="en-US" altLang="zh-CN" dirty="0"/>
            </a:p>
            <a:p>
              <a:r>
                <a:rPr lang="zh-CN" altLang="en-US" sz="2000" dirty="0"/>
                <a:t>（</a:t>
              </a:r>
              <a:r>
                <a:rPr lang="en-US" altLang="zh-CN" sz="2000" dirty="0"/>
                <a:t>1</a:t>
              </a:r>
              <a:r>
                <a:rPr lang="zh-CN" altLang="en-US" sz="2000" dirty="0"/>
                <a:t>）分别启动</a:t>
              </a:r>
              <a:r>
                <a:rPr lang="en-US" altLang="zh-CN" sz="2000" dirty="0"/>
                <a:t>/</a:t>
              </a:r>
              <a:r>
                <a:rPr lang="zh-CN" altLang="en-US" sz="2000" dirty="0"/>
                <a:t>停止</a:t>
              </a:r>
              <a:r>
                <a:rPr lang="en-US" altLang="zh-CN" sz="2000" dirty="0"/>
                <a:t>HDFS</a:t>
              </a:r>
              <a:r>
                <a:rPr lang="zh-CN" altLang="en-US" sz="2000" dirty="0"/>
                <a:t>组件</a:t>
              </a:r>
              <a:endParaRPr lang="en-US" altLang="zh-CN" sz="2000" dirty="0"/>
            </a:p>
            <a:p>
              <a:r>
                <a:rPr lang="en-US" altLang="zh-CN" sz="2000" dirty="0"/>
                <a:t>#</a:t>
              </a:r>
              <a:r>
                <a:rPr lang="zh-CN" altLang="en-US" sz="2000" dirty="0"/>
                <a:t> </a:t>
              </a:r>
              <a:r>
                <a:rPr lang="en-US" altLang="zh-CN" sz="2000" dirty="0" err="1"/>
                <a:t>hadoop-daemon.sh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start/stop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namenode/datanode/secondarynamenode</a:t>
              </a:r>
            </a:p>
            <a:p>
              <a:r>
                <a:rPr lang="zh-CN" altLang="en-US" sz="2000" dirty="0"/>
                <a:t>（</a:t>
              </a:r>
              <a:r>
                <a:rPr lang="en-US" altLang="zh-CN" sz="2000" dirty="0"/>
                <a:t>2</a:t>
              </a:r>
              <a:r>
                <a:rPr lang="zh-CN" altLang="en-US" sz="2000" dirty="0"/>
                <a:t>）启动</a:t>
              </a:r>
              <a:r>
                <a:rPr lang="en-US" altLang="zh-CN" sz="2000" dirty="0"/>
                <a:t>/</a:t>
              </a:r>
              <a:r>
                <a:rPr lang="zh-CN" altLang="en-US" sz="2000" dirty="0"/>
                <a:t>停止</a:t>
              </a:r>
              <a:r>
                <a:rPr lang="en-US" altLang="zh-CN" sz="2000" dirty="0"/>
                <a:t>Yarn</a:t>
              </a:r>
            </a:p>
            <a:p>
              <a:r>
                <a:rPr lang="en-US" altLang="zh-CN" sz="2000" dirty="0"/>
                <a:t>#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yarn-daemon.sh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start/stop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resourcemanager/nodemamanger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8E869FC-D631-A044-99F5-530E73ABE477}"/>
              </a:ext>
            </a:extLst>
          </p:cNvPr>
          <p:cNvGrpSpPr/>
          <p:nvPr/>
        </p:nvGrpSpPr>
        <p:grpSpPr>
          <a:xfrm>
            <a:off x="2132323" y="3865929"/>
            <a:ext cx="7925436" cy="2619207"/>
            <a:chOff x="2132323" y="913702"/>
            <a:chExt cx="7925436" cy="2619207"/>
          </a:xfrm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E5AE0B3D-71F8-9342-8690-5FDF8B5C8DE5}"/>
                </a:ext>
              </a:extLst>
            </p:cNvPr>
            <p:cNvSpPr/>
            <p:nvPr/>
          </p:nvSpPr>
          <p:spPr>
            <a:xfrm>
              <a:off x="2132323" y="913702"/>
              <a:ext cx="7925436" cy="2619207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27" name="文本框 5">
              <a:extLst>
                <a:ext uri="{FF2B5EF4-FFF2-40B4-BE49-F238E27FC236}">
                  <a16:creationId xmlns:a16="http://schemas.microsoft.com/office/drawing/2014/main" id="{AAD6F689-786F-6240-864B-B94C97F7160E}"/>
                </a:ext>
              </a:extLst>
            </p:cNvPr>
            <p:cNvSpPr txBox="1"/>
            <p:nvPr/>
          </p:nvSpPr>
          <p:spPr>
            <a:xfrm>
              <a:off x="2379130" y="1029314"/>
              <a:ext cx="7484536" cy="21852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2.</a:t>
              </a:r>
              <a:r>
                <a:rPr lang="zh-CN" altLang="en-US" dirty="0"/>
                <a:t> 各个模块分开启动</a:t>
              </a:r>
              <a:r>
                <a:rPr lang="en-US" altLang="zh-CN" dirty="0"/>
                <a:t>/</a:t>
              </a:r>
              <a:r>
                <a:rPr lang="zh-CN" altLang="en-US" dirty="0"/>
                <a:t>停止（前提：配置</a:t>
              </a:r>
              <a:r>
                <a:rPr lang="en-US" altLang="zh-CN" dirty="0"/>
                <a:t>ssh</a:t>
              </a:r>
              <a:r>
                <a:rPr lang="zh-CN" altLang="en-US" dirty="0"/>
                <a:t>）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zh-CN" altLang="en-US" sz="2000" dirty="0"/>
                <a:t>（</a:t>
              </a:r>
              <a:r>
                <a:rPr lang="en-US" altLang="zh-CN" sz="2000" dirty="0"/>
                <a:t>1</a:t>
              </a:r>
              <a:r>
                <a:rPr lang="zh-CN" altLang="en-US" sz="2000" dirty="0"/>
                <a:t>）整体启动</a:t>
              </a:r>
              <a:r>
                <a:rPr lang="en-US" altLang="zh-CN" sz="2000" dirty="0"/>
                <a:t>/</a:t>
              </a:r>
              <a:r>
                <a:rPr lang="zh-CN" altLang="en-US" sz="2000" dirty="0"/>
                <a:t>停止</a:t>
              </a:r>
              <a:r>
                <a:rPr lang="en-US" altLang="zh-CN" sz="2000" dirty="0"/>
                <a:t>HDFS</a:t>
              </a:r>
            </a:p>
            <a:p>
              <a:r>
                <a:rPr lang="en-US" altLang="zh-CN" sz="2000" dirty="0"/>
                <a:t>#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start-dfs.sh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/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stop-dfs.sh</a:t>
              </a:r>
            </a:p>
            <a:p>
              <a:r>
                <a:rPr lang="zh-CN" altLang="en-US" sz="2000" dirty="0"/>
                <a:t>（</a:t>
              </a:r>
              <a:r>
                <a:rPr lang="en-US" altLang="zh-CN" sz="2000" dirty="0"/>
                <a:t>2</a:t>
              </a:r>
              <a:r>
                <a:rPr lang="zh-CN" altLang="en-US" sz="2000" dirty="0"/>
                <a:t>）整体启动</a:t>
              </a:r>
              <a:r>
                <a:rPr lang="en-US" altLang="zh-CN" sz="2000" dirty="0"/>
                <a:t>/</a:t>
              </a:r>
              <a:r>
                <a:rPr lang="zh-CN" altLang="en-US" sz="2000" dirty="0"/>
                <a:t>停止</a:t>
              </a:r>
              <a:r>
                <a:rPr lang="en-US" altLang="zh-CN" sz="2000" dirty="0"/>
                <a:t>Yarn</a:t>
              </a:r>
            </a:p>
            <a:p>
              <a:r>
                <a:rPr lang="en-US" altLang="zh-CN" sz="2000" dirty="0"/>
                <a:t>#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start-yarn.sh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/</a:t>
              </a:r>
              <a:r>
                <a:rPr lang="zh-CN" altLang="en-US" sz="2000" dirty="0"/>
                <a:t> </a:t>
              </a:r>
              <a:r>
                <a:rPr lang="en-US" altLang="zh-CN" sz="2000" dirty="0"/>
                <a:t>stop-yarn.sh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205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124</Words>
  <Application>Microsoft Macintosh PowerPoint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95</cp:revision>
  <dcterms:modified xsi:type="dcterms:W3CDTF">2020-02-27T10:34:34Z</dcterms:modified>
</cp:coreProperties>
</file>