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92" r:id="rId4"/>
    <p:sldId id="293" r:id="rId5"/>
    <p:sldId id="294" r:id="rId6"/>
    <p:sldId id="295" r:id="rId7"/>
    <p:sldId id="297" r:id="rId8"/>
    <p:sldId id="298" r:id="rId9"/>
    <p:sldId id="299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8"/>
    <p:restoredTop sz="94643"/>
  </p:normalViewPr>
  <p:slideViewPr>
    <p:cSldViewPr snapToGrid="0" snapToObjects="1">
      <p:cViewPr>
        <p:scale>
          <a:sx n="98" d="100"/>
          <a:sy n="98" d="100"/>
        </p:scale>
        <p:origin x="28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/>
                <a:t> 完全分布式运行模式</a:t>
              </a:r>
              <a:endParaRPr lang="en-US" altLang="zh-CN" dirty="0"/>
            </a:p>
            <a:p>
              <a:r>
                <a:rPr lang="en-US" altLang="zh-CN" dirty="0"/>
                <a:t>4.3.8</a:t>
              </a:r>
              <a:r>
                <a:rPr lang="zh-CN" altLang="en-US"/>
                <a:t> 集群时间同步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集群时间同步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>
                <a:sym typeface="方正清刻本悦宋简体"/>
              </a:rPr>
              <a:t>时间同步方式：选一台机器，作为时间服务器，所有的机器与这台机器时间进行定时的同步，如每隔十分钟，同步一次时间。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>
                <a:sym typeface="方正清刻本悦宋简体"/>
              </a:rPr>
              <a:t>定时的怎么实现？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800" dirty="0">
                <a:sym typeface="方正清刻本悦宋简体"/>
              </a:rPr>
              <a:t>Crontab</a:t>
            </a:r>
            <a:r>
              <a:rPr lang="zh-CN" altLang="en-US" sz="2800">
                <a:sym typeface="方正清刻本悦宋简体"/>
              </a:rPr>
              <a:t>。</a:t>
            </a:r>
            <a:endParaRPr sz="28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集群时间同步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5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集群时间同步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400" dirty="0">
                <a:sym typeface="方正清刻本悦宋简体"/>
              </a:rPr>
              <a:t>1</a:t>
            </a:r>
            <a:r>
              <a:rPr lang="zh-CN" altLang="en-US" sz="2400">
                <a:sym typeface="方正清刻本悦宋简体"/>
              </a:rPr>
              <a:t> 基本语法</a:t>
            </a:r>
            <a:endParaRPr lang="en-US" altLang="zh-CN" sz="24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400" dirty="0">
                <a:sym typeface="方正清刻本悦宋简体"/>
              </a:rPr>
              <a:t>crontab</a:t>
            </a:r>
            <a:r>
              <a:rPr lang="zh-CN" altLang="en-US" sz="2400">
                <a:sym typeface="方正清刻本悦宋简体"/>
              </a:rPr>
              <a:t> </a:t>
            </a:r>
            <a:r>
              <a:rPr lang="en-US" altLang="zh-CN" sz="2400" dirty="0">
                <a:sym typeface="方正清刻本悦宋简体"/>
              </a:rPr>
              <a:t>[</a:t>
            </a:r>
            <a:r>
              <a:rPr lang="zh-CN" altLang="en-US" sz="2400">
                <a:sym typeface="方正清刻本悦宋简体"/>
              </a:rPr>
              <a:t>选项</a:t>
            </a:r>
            <a:r>
              <a:rPr lang="en-US" altLang="zh-CN" sz="2400" dirty="0">
                <a:sym typeface="方正清刻本悦宋简体"/>
              </a:rPr>
              <a:t>]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24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400" dirty="0">
                <a:sym typeface="方正清刻本悦宋简体"/>
              </a:rPr>
              <a:t>2</a:t>
            </a:r>
            <a:r>
              <a:rPr lang="zh-CN" altLang="en-US" sz="2400">
                <a:sym typeface="方正清刻本悦宋简体"/>
              </a:rPr>
              <a:t> 选项说明</a:t>
            </a:r>
            <a:endParaRPr lang="en-US" altLang="zh-CN" sz="24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sz="28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Crontab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4126D4D-90B5-5A4C-BACB-8F6A3A3F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03164"/>
              </p:ext>
            </p:extLst>
          </p:nvPr>
        </p:nvGraphicFramePr>
        <p:xfrm>
          <a:off x="3187221" y="3834563"/>
          <a:ext cx="5817559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044">
                  <a:extLst>
                    <a:ext uri="{9D8B030D-6E8A-4147-A177-3AD203B41FA5}">
                      <a16:colId xmlns:a16="http://schemas.microsoft.com/office/drawing/2014/main" val="1059035406"/>
                    </a:ext>
                  </a:extLst>
                </a:gridCol>
                <a:gridCol w="4062515">
                  <a:extLst>
                    <a:ext uri="{9D8B030D-6E8A-4147-A177-3AD203B41FA5}">
                      <a16:colId xmlns:a16="http://schemas.microsoft.com/office/drawing/2014/main" val="670716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0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-e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编辑</a:t>
                      </a:r>
                      <a:r>
                        <a:rPr lang="en-US" altLang="zh-CN" sz="2000" dirty="0"/>
                        <a:t>crontab</a:t>
                      </a:r>
                      <a:r>
                        <a:rPr lang="zh-CN" altLang="en-US" sz="2000"/>
                        <a:t>定时任务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00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-l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查询</a:t>
                      </a:r>
                      <a:r>
                        <a:rPr lang="en-US" altLang="zh-CN" sz="2000" dirty="0"/>
                        <a:t>crontab</a:t>
                      </a:r>
                      <a:r>
                        <a:rPr lang="zh-CN" altLang="en-US" sz="2000"/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9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-r</a:t>
                      </a:r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删除当前用户的</a:t>
                      </a:r>
                      <a:r>
                        <a:rPr lang="en-US" altLang="zh-CN" sz="2000" dirty="0"/>
                        <a:t>crontab</a:t>
                      </a:r>
                      <a:r>
                        <a:rPr lang="zh-CN" altLang="en-US" sz="2000"/>
                        <a:t>任务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60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48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集群时间同步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400" dirty="0">
                <a:sym typeface="方正清刻本悦宋简体"/>
              </a:rPr>
              <a:t>3</a:t>
            </a:r>
            <a:r>
              <a:rPr lang="zh-CN" altLang="en-US" sz="2400">
                <a:sym typeface="方正清刻本悦宋简体"/>
              </a:rPr>
              <a:t> 参数说明</a:t>
            </a:r>
            <a:endParaRPr lang="en-US" altLang="zh-CN" sz="24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400" dirty="0">
                <a:sym typeface="方正清刻本悦宋简体"/>
              </a:rPr>
              <a:t>#</a:t>
            </a:r>
            <a:r>
              <a:rPr lang="zh-CN" altLang="en-US" sz="2400">
                <a:sym typeface="方正清刻本悦宋简体"/>
              </a:rPr>
              <a:t> </a:t>
            </a:r>
            <a:r>
              <a:rPr lang="en-US" altLang="zh-CN" sz="2400" dirty="0">
                <a:sym typeface="方正清刻本悦宋简体"/>
              </a:rPr>
              <a:t>crontab</a:t>
            </a:r>
            <a:r>
              <a:rPr lang="zh-CN" altLang="en-US" sz="2400">
                <a:sym typeface="方正清刻本悦宋简体"/>
              </a:rPr>
              <a:t> </a:t>
            </a:r>
            <a:r>
              <a:rPr lang="en-US" altLang="zh-CN" sz="2400" dirty="0">
                <a:sym typeface="方正清刻本悦宋简体"/>
              </a:rPr>
              <a:t>-e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400">
                <a:sym typeface="方正清刻本悦宋简体"/>
              </a:rPr>
              <a:t>（</a:t>
            </a:r>
            <a:r>
              <a:rPr lang="en-US" altLang="zh-CN" sz="2400" dirty="0">
                <a:sym typeface="方正清刻本悦宋简体"/>
              </a:rPr>
              <a:t>1</a:t>
            </a:r>
            <a:r>
              <a:rPr lang="zh-CN" altLang="en-US" sz="2400">
                <a:sym typeface="方正清刻本悦宋简体"/>
              </a:rPr>
              <a:t>）进入</a:t>
            </a:r>
            <a:r>
              <a:rPr lang="en-US" altLang="zh-CN" sz="2400" dirty="0">
                <a:sym typeface="方正清刻本悦宋简体"/>
              </a:rPr>
              <a:t>crontab</a:t>
            </a:r>
            <a:r>
              <a:rPr lang="zh-CN" altLang="en-US" sz="2400">
                <a:sym typeface="方正清刻本悦宋简体"/>
              </a:rPr>
              <a:t>编辑界面，会打开</a:t>
            </a:r>
            <a:r>
              <a:rPr lang="en-US" altLang="zh-CN" sz="2400" dirty="0">
                <a:sym typeface="方正清刻本悦宋简体"/>
              </a:rPr>
              <a:t>vim</a:t>
            </a:r>
            <a:r>
              <a:rPr lang="zh-CN" altLang="en-US" sz="2400">
                <a:sym typeface="方正清刻本悦宋简体"/>
              </a:rPr>
              <a:t>进行编辑。</a:t>
            </a:r>
            <a:endParaRPr lang="en-US" altLang="zh-CN" sz="2400" dirty="0">
              <a:sym typeface="方正清刻本悦宋简体"/>
            </a:endParaRPr>
          </a:p>
          <a:p>
            <a:pPr algn="ctr"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>
                <a:solidFill>
                  <a:schemeClr val="tx1"/>
                </a:solidFill>
                <a:sym typeface="方正清刻本悦宋简体"/>
              </a:rPr>
              <a:t>* * * * * 执行的任务</a:t>
            </a:r>
            <a:endParaRPr lang="en-US" altLang="zh-CN" sz="2000" dirty="0">
              <a:solidFill>
                <a:schemeClr val="tx1"/>
              </a:solidFill>
              <a:sym typeface="方正清刻本悦宋简体"/>
            </a:endParaRPr>
          </a:p>
          <a:p>
            <a:pPr algn="ctr"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tx1"/>
                </a:solidFill>
                <a:sym typeface="方正清刻本悦宋简体"/>
              </a:rPr>
              <a:t>0</a:t>
            </a:r>
            <a:r>
              <a:rPr lang="zh-CN" altLang="en-US" sz="2000">
                <a:solidFill>
                  <a:schemeClr val="tx1"/>
                </a:solidFill>
                <a:sym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方正清刻本悦宋简体"/>
              </a:rPr>
              <a:t>1</a:t>
            </a:r>
            <a:r>
              <a:rPr lang="zh-CN" altLang="en-US" sz="2000">
                <a:solidFill>
                  <a:schemeClr val="tx1"/>
                </a:solidFill>
                <a:sym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方正清刻本悦宋简体"/>
              </a:rPr>
              <a:t>3</a:t>
            </a:r>
            <a:r>
              <a:rPr lang="zh-CN" altLang="en-US" sz="2000">
                <a:solidFill>
                  <a:schemeClr val="tx1"/>
                </a:solidFill>
                <a:sym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方正清刻本悦宋简体"/>
              </a:rPr>
              <a:t>8</a:t>
            </a:r>
            <a:r>
              <a:rPr lang="zh-CN" altLang="en-US" sz="2000">
                <a:solidFill>
                  <a:schemeClr val="tx1"/>
                </a:solidFill>
                <a:sym typeface="方正清刻本悦宋简体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方正清刻本悦宋简体"/>
              </a:rPr>
              <a:t>4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sz="28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10ED01A-FC6B-704F-A64B-A658FC0C5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88682"/>
              </p:ext>
            </p:extLst>
          </p:nvPr>
        </p:nvGraphicFramePr>
        <p:xfrm>
          <a:off x="2132327" y="3145280"/>
          <a:ext cx="792543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271">
                  <a:extLst>
                    <a:ext uri="{9D8B030D-6E8A-4147-A177-3AD203B41FA5}">
                      <a16:colId xmlns:a16="http://schemas.microsoft.com/office/drawing/2014/main" val="59439677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5943859"/>
                    </a:ext>
                  </a:extLst>
                </a:gridCol>
                <a:gridCol w="2920365">
                  <a:extLst>
                    <a:ext uri="{9D8B030D-6E8A-4147-A177-3AD203B41FA5}">
                      <a16:colId xmlns:a16="http://schemas.microsoft.com/office/drawing/2014/main" val="203299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项目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范围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34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第一个“*”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一个小时当中的第几分钟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0~59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349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第二个“*”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一天当中的第几个小时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0~23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80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第三个“*”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一个月当中的第几天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1~31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521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第四个“*”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一年当中的第几个月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1~12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92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第五个“*”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一周当中的周几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0~7</a:t>
                      </a:r>
                      <a:r>
                        <a:rPr lang="zh-CN" altLang="en-US" sz="200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和</a:t>
                      </a:r>
                      <a:r>
                        <a:rPr lang="en-US" altLang="zh-CN" sz="2000" dirty="0"/>
                        <a:t>7</a:t>
                      </a:r>
                      <a:r>
                        <a:rPr lang="zh-CN" altLang="en-US" sz="2000"/>
                        <a:t>都代表周日）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50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1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集群时间同步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400">
                <a:sym typeface="方正清刻本悦宋简体"/>
              </a:rPr>
              <a:t>（</a:t>
            </a:r>
            <a:r>
              <a:rPr lang="en-US" altLang="zh-CN" sz="2400" dirty="0">
                <a:sym typeface="方正清刻本悦宋简体"/>
              </a:rPr>
              <a:t>2</a:t>
            </a:r>
            <a:r>
              <a:rPr lang="zh-CN" altLang="en-US" sz="2400">
                <a:sym typeface="方正清刻本悦宋简体"/>
              </a:rPr>
              <a:t>）特殊符号</a:t>
            </a:r>
            <a:endParaRPr lang="en-US" altLang="zh-CN" sz="2000" dirty="0">
              <a:solidFill>
                <a:schemeClr val="tx1"/>
              </a:solidFill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sz="28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F4D0DBF-292D-3743-990B-DCEDE010B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764782"/>
              </p:ext>
            </p:extLst>
          </p:nvPr>
        </p:nvGraphicFramePr>
        <p:xfrm>
          <a:off x="2135606" y="1828800"/>
          <a:ext cx="7925436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1772">
                  <a:extLst>
                    <a:ext uri="{9D8B030D-6E8A-4147-A177-3AD203B41FA5}">
                      <a16:colId xmlns:a16="http://schemas.microsoft.com/office/drawing/2014/main" val="1146663689"/>
                    </a:ext>
                  </a:extLst>
                </a:gridCol>
                <a:gridCol w="6463664">
                  <a:extLst>
                    <a:ext uri="{9D8B030D-6E8A-4147-A177-3AD203B41FA5}">
                      <a16:colId xmlns:a16="http://schemas.microsoft.com/office/drawing/2014/main" val="2632619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特殊符号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748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代表任何时间。比如：第一个“*”就代表一个小时中每分钟都执行一次的意思。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490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,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代表不连续的时间。比如：“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8,12,16</a:t>
                      </a:r>
                      <a:r>
                        <a:rPr lang="zh-CN" altLang="en-US" sz="2000"/>
                        <a:t> * * * 命令”代表在每天的</a:t>
                      </a:r>
                      <a:r>
                        <a:rPr lang="en-US" altLang="zh-CN" sz="2000" dirty="0"/>
                        <a:t>8</a:t>
                      </a:r>
                      <a:r>
                        <a:rPr lang="zh-CN" altLang="en-US" sz="2000"/>
                        <a:t>时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分、</a:t>
                      </a:r>
                      <a:r>
                        <a:rPr lang="en-US" altLang="zh-CN" sz="2000" dirty="0"/>
                        <a:t>12</a:t>
                      </a:r>
                      <a:r>
                        <a:rPr lang="zh-CN" altLang="en-US" sz="2000"/>
                        <a:t>时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分、</a:t>
                      </a:r>
                      <a:r>
                        <a:rPr lang="en-US" altLang="zh-CN" sz="2000" dirty="0"/>
                        <a:t>16</a:t>
                      </a:r>
                      <a:r>
                        <a:rPr lang="zh-CN" altLang="en-US" sz="2000"/>
                        <a:t>时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分执行命令。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84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-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代表连续的时间范围。比如：“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5</a:t>
                      </a:r>
                      <a:r>
                        <a:rPr lang="zh-CN" altLang="en-US" sz="2000"/>
                        <a:t> * * </a:t>
                      </a:r>
                      <a:r>
                        <a:rPr lang="en-US" altLang="zh-CN" sz="2000" dirty="0"/>
                        <a:t>1-5</a:t>
                      </a:r>
                      <a:r>
                        <a:rPr lang="zh-CN" altLang="en-US" sz="2000"/>
                        <a:t> 命令”代表在周一到周五的凌晨</a:t>
                      </a:r>
                      <a:r>
                        <a:rPr lang="en-US" altLang="zh-CN" sz="2000" dirty="0"/>
                        <a:t>5</a:t>
                      </a:r>
                      <a:r>
                        <a:rPr lang="zh-CN" altLang="en-US" sz="2000"/>
                        <a:t>时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分执行命令。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178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*</a:t>
                      </a:r>
                      <a:r>
                        <a:rPr lang="en-US" altLang="zh-CN" sz="2000" dirty="0"/>
                        <a:t>/n</a:t>
                      </a:r>
                      <a:endParaRPr lang="zh-CN" alt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代表每隔多久执行一次。比如：“*</a:t>
                      </a:r>
                      <a:r>
                        <a:rPr lang="en-US" altLang="zh-CN" sz="2000" dirty="0"/>
                        <a:t>/10</a:t>
                      </a:r>
                      <a:r>
                        <a:rPr lang="zh-CN" altLang="en-US" sz="2000" dirty="0"/>
                        <a:t> * * * * 命令”代表每隔十分钟就执行一次命令。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1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集群时间同步</a:t>
            </a:r>
            <a:endParaRPr lang="en-US" altLang="zh-CN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/>
              <a:t>（</a:t>
            </a:r>
            <a:r>
              <a:rPr lang="en-US" altLang="zh-CN" dirty="0"/>
              <a:t>3</a:t>
            </a:r>
            <a:r>
              <a:rPr lang="zh-CN" altLang="en-US"/>
              <a:t>）特定时间执行命令</a:t>
            </a:r>
            <a:endParaRPr lang="en-US" altLang="zh-CN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C49D901-C3F1-CC46-88B5-5286CA98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54063"/>
              </p:ext>
            </p:extLst>
          </p:nvPr>
        </p:nvGraphicFramePr>
        <p:xfrm>
          <a:off x="1898171" y="2009774"/>
          <a:ext cx="8395659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0438">
                  <a:extLst>
                    <a:ext uri="{9D8B030D-6E8A-4147-A177-3AD203B41FA5}">
                      <a16:colId xmlns:a16="http://schemas.microsoft.com/office/drawing/2014/main" val="2428689140"/>
                    </a:ext>
                  </a:extLst>
                </a:gridCol>
                <a:gridCol w="6125221">
                  <a:extLst>
                    <a:ext uri="{9D8B030D-6E8A-4147-A177-3AD203B41FA5}">
                      <a16:colId xmlns:a16="http://schemas.microsoft.com/office/drawing/2014/main" val="53975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75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45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22</a:t>
                      </a:r>
                      <a:r>
                        <a:rPr lang="zh-CN" altLang="en-US" sz="2000"/>
                        <a:t> * * * 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在</a:t>
                      </a:r>
                      <a:r>
                        <a:rPr lang="en-US" altLang="zh-CN" sz="2000" dirty="0"/>
                        <a:t>22</a:t>
                      </a:r>
                      <a:r>
                        <a:rPr lang="zh-CN" altLang="en-US" sz="2000"/>
                        <a:t>时</a:t>
                      </a:r>
                      <a:r>
                        <a:rPr lang="en-US" altLang="zh-CN" sz="2000" dirty="0"/>
                        <a:t>45</a:t>
                      </a:r>
                      <a:r>
                        <a:rPr lang="zh-CN" altLang="en-US" sz="2000"/>
                        <a:t>分执行命令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8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17</a:t>
                      </a:r>
                      <a:r>
                        <a:rPr lang="zh-CN" altLang="en-US" sz="2000"/>
                        <a:t> * * 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/>
                        <a:t> 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每周一的</a:t>
                      </a:r>
                      <a:r>
                        <a:rPr lang="en-US" altLang="zh-CN" sz="2000" dirty="0"/>
                        <a:t>17</a:t>
                      </a:r>
                      <a:r>
                        <a:rPr lang="zh-CN" altLang="en-US" sz="2000"/>
                        <a:t>时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分执行命令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0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5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1,15</a:t>
                      </a:r>
                      <a:r>
                        <a:rPr lang="zh-CN" altLang="en-US" sz="2000"/>
                        <a:t> * * 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每月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/>
                        <a:t>号和</a:t>
                      </a:r>
                      <a:r>
                        <a:rPr lang="en-US" altLang="zh-CN" sz="2000" dirty="0"/>
                        <a:t>15</a:t>
                      </a:r>
                      <a:r>
                        <a:rPr lang="zh-CN" altLang="en-US" sz="2000"/>
                        <a:t>号的凌晨</a:t>
                      </a:r>
                      <a:r>
                        <a:rPr lang="en-US" altLang="zh-CN" sz="2000" dirty="0"/>
                        <a:t>5</a:t>
                      </a:r>
                      <a:r>
                        <a:rPr lang="zh-CN" altLang="en-US" sz="2000"/>
                        <a:t>时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分执行命令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9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40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/>
                        <a:t> * * </a:t>
                      </a:r>
                      <a:r>
                        <a:rPr lang="en-US" altLang="zh-CN" sz="2000" dirty="0"/>
                        <a:t>1-5</a:t>
                      </a:r>
                      <a:r>
                        <a:rPr lang="zh-CN" altLang="en-US" sz="2000"/>
                        <a:t> 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每周一到周五的凌晨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 dirty="0"/>
                        <a:t>时</a:t>
                      </a:r>
                      <a:r>
                        <a:rPr lang="en-US" altLang="zh-CN" sz="2000" dirty="0"/>
                        <a:t>40</a:t>
                      </a:r>
                      <a:r>
                        <a:rPr lang="zh-CN" altLang="en-US" sz="2000" dirty="0"/>
                        <a:t>分执行命令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7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/>
                        <a:t>*</a:t>
                      </a:r>
                      <a:r>
                        <a:rPr lang="en-US" altLang="zh-CN" sz="2000" dirty="0"/>
                        <a:t>/10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/>
                        <a:t> * * * 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/>
                        <a:t>每天的凌晨</a:t>
                      </a:r>
                      <a:r>
                        <a:rPr lang="en-US" altLang="zh-CN" sz="2000" dirty="0"/>
                        <a:t>4</a:t>
                      </a:r>
                      <a:r>
                        <a:rPr lang="zh-CN" altLang="en-US" sz="2000"/>
                        <a:t>时，每隔</a:t>
                      </a:r>
                      <a:r>
                        <a:rPr lang="en-US" altLang="zh-CN" sz="2000" dirty="0"/>
                        <a:t>10</a:t>
                      </a:r>
                      <a:r>
                        <a:rPr lang="zh-CN" altLang="en-US" sz="2000"/>
                        <a:t>分钟执行一次命令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73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/>
                        <a:t> </a:t>
                      </a:r>
                      <a:r>
                        <a:rPr lang="en-US" altLang="zh-CN" sz="2000" dirty="0"/>
                        <a:t>1,15</a:t>
                      </a:r>
                      <a:r>
                        <a:rPr lang="zh-CN" altLang="en-US" sz="2000"/>
                        <a:t> * 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/>
                        <a:t> 命令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每月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号和</a:t>
                      </a:r>
                      <a:r>
                        <a:rPr lang="en-US" altLang="zh-CN" sz="2000" dirty="0"/>
                        <a:t>15</a:t>
                      </a:r>
                      <a:r>
                        <a:rPr lang="zh-CN" altLang="en-US" sz="2000" dirty="0"/>
                        <a:t>号，以及每周一的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时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分都会执行命令。注意：周几和几号最好不要同时出现，因为其定义的都是天，非常容易造成混乱。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5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3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9" grpId="0" animBg="1" advAuto="0"/>
      <p:bldP spid="15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集群时间同步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400">
                <a:sym typeface="方正清刻本悦宋简体"/>
              </a:rPr>
              <a:t>每隔一分钟，向一个文件里添加一个“</a:t>
            </a:r>
            <a:r>
              <a:rPr lang="en-US" altLang="zh-CN" sz="2400" dirty="0">
                <a:sym typeface="方正清刻本悦宋简体"/>
              </a:rPr>
              <a:t>11</a:t>
            </a:r>
            <a:r>
              <a:rPr lang="zh-CN" altLang="en-US" sz="2400">
                <a:sym typeface="方正清刻本悦宋简体"/>
              </a:rPr>
              <a:t>”。</a:t>
            </a:r>
            <a:endParaRPr sz="28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/>
              <a:t> 一个案例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013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集群时间同步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400" dirty="0">
                <a:sym typeface="方正清刻本悦宋简体"/>
              </a:rPr>
              <a:t>每隔一分钟，向一个文件里添加一个“</a:t>
            </a:r>
            <a:r>
              <a:rPr lang="en-US" altLang="zh-CN" sz="2400" dirty="0">
                <a:sym typeface="方正清刻本悦宋简体"/>
              </a:rPr>
              <a:t>11</a:t>
            </a:r>
            <a:r>
              <a:rPr lang="zh-CN" altLang="en-US" sz="2400" dirty="0">
                <a:sym typeface="方正清刻本悦宋简体"/>
              </a:rPr>
              <a:t>”。</a:t>
            </a:r>
            <a:endParaRPr lang="en-US" altLang="zh-CN" sz="24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24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400" dirty="0">
                <a:sym typeface="方正清刻本悦宋简体"/>
              </a:rPr>
              <a:t>*</a:t>
            </a:r>
            <a:r>
              <a:rPr lang="en-US" altLang="zh-CN" sz="2400" dirty="0">
                <a:sym typeface="方正清刻本悦宋简体"/>
              </a:rPr>
              <a:t>/1</a:t>
            </a:r>
            <a:r>
              <a:rPr lang="zh-CN" altLang="en-US" sz="2400" dirty="0">
                <a:sym typeface="方正清刻本悦宋简体"/>
              </a:rPr>
              <a:t> * * * * </a:t>
            </a:r>
            <a:r>
              <a:rPr lang="en-US" altLang="zh-CN" sz="2400" dirty="0">
                <a:sym typeface="方正清刻本悦宋简体"/>
              </a:rPr>
              <a:t>/usr/bin/echo</a:t>
            </a:r>
            <a:r>
              <a:rPr lang="zh-CN" altLang="en-US" sz="2400" dirty="0">
                <a:sym typeface="方正清刻本悦宋简体"/>
              </a:rPr>
              <a:t> </a:t>
            </a:r>
            <a:r>
              <a:rPr lang="en-US" altLang="zh-CN" sz="2400" dirty="0">
                <a:sym typeface="方正清刻本悦宋简体"/>
              </a:rPr>
              <a:t>11</a:t>
            </a:r>
            <a:r>
              <a:rPr lang="zh-CN" altLang="en-US" sz="2400" dirty="0">
                <a:sym typeface="方正清刻本悦宋简体"/>
              </a:rPr>
              <a:t> </a:t>
            </a:r>
            <a:r>
              <a:rPr lang="en-US" altLang="zh-CN" sz="2400" dirty="0">
                <a:sym typeface="方正清刻本悦宋简体"/>
              </a:rPr>
              <a:t>&gt;&gt;</a:t>
            </a:r>
            <a:r>
              <a:rPr lang="zh-CN" altLang="en-US" sz="2400" dirty="0">
                <a:sym typeface="方正清刻本悦宋简体"/>
              </a:rPr>
              <a:t> </a:t>
            </a:r>
            <a:r>
              <a:rPr lang="en-US" altLang="zh-CN" sz="2400" dirty="0">
                <a:sym typeface="方正清刻本悦宋简体"/>
              </a:rPr>
              <a:t>/tmp/test.txt</a:t>
            </a:r>
            <a:endParaRPr sz="28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/>
              <a:t> 一个案例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7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574</Words>
  <Application>Microsoft Macintosh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97</cp:revision>
  <dcterms:modified xsi:type="dcterms:W3CDTF">2020-02-27T12:04:23Z</dcterms:modified>
</cp:coreProperties>
</file>