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92" r:id="rId4"/>
    <p:sldId id="266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28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Hadoop源码编译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0772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5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源码编译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源码编译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800" dirty="0">
                <a:sym typeface="方正清刻本悦宋简体"/>
              </a:rPr>
              <a:t>1</a:t>
            </a:r>
            <a:r>
              <a:rPr lang="zh-CN" altLang="en-US" sz="2800">
                <a:sym typeface="方正清刻本悦宋简体"/>
              </a:rPr>
              <a:t> 下载的源码是</a:t>
            </a:r>
            <a:r>
              <a:rPr lang="en-US" altLang="zh-CN" sz="2800" dirty="0">
                <a:sym typeface="方正清刻本悦宋简体"/>
              </a:rPr>
              <a:t>32</a:t>
            </a:r>
            <a:r>
              <a:rPr lang="zh-CN" altLang="en-US" sz="2800">
                <a:sym typeface="方正清刻本悦宋简体"/>
              </a:rPr>
              <a:t>位的，需要编译成</a:t>
            </a:r>
            <a:r>
              <a:rPr lang="en-US" altLang="zh-CN" sz="2800" dirty="0">
                <a:sym typeface="方正清刻本悦宋简体"/>
              </a:rPr>
              <a:t>64</a:t>
            </a:r>
            <a:r>
              <a:rPr lang="zh-CN" altLang="en-US" sz="2800">
                <a:sym typeface="方正清刻本悦宋简体"/>
              </a:rPr>
              <a:t>位的；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800" dirty="0">
                <a:sym typeface="方正清刻本悦宋简体"/>
              </a:rPr>
              <a:t>2</a:t>
            </a:r>
            <a:r>
              <a:rPr lang="zh-CN" altLang="en-US" sz="2800">
                <a:sym typeface="方正清刻本悦宋简体"/>
              </a:rPr>
              <a:t> 为</a:t>
            </a:r>
            <a:r>
              <a:rPr lang="en-US" altLang="zh-CN" sz="2800" dirty="0">
                <a:sym typeface="方正清刻本悦宋简体"/>
              </a:rPr>
              <a:t>Hadoop</a:t>
            </a:r>
            <a:r>
              <a:rPr lang="zh-CN" altLang="en-US" sz="2800">
                <a:sym typeface="方正清刻本悦宋简体"/>
              </a:rPr>
              <a:t>加入新的功能，比如新的压缩算法（</a:t>
            </a:r>
            <a:r>
              <a:rPr lang="en-US" altLang="zh-CN" sz="2800" dirty="0">
                <a:sym typeface="方正清刻本悦宋简体"/>
              </a:rPr>
              <a:t>snappy</a:t>
            </a:r>
            <a:r>
              <a:rPr lang="zh-CN" altLang="en-US" sz="2800">
                <a:sym typeface="方正清刻本悦宋简体"/>
              </a:rPr>
              <a:t>），需要在安装完</a:t>
            </a:r>
            <a:r>
              <a:rPr lang="en-US" altLang="zh-CN" sz="2800" dirty="0">
                <a:sym typeface="方正清刻本悦宋简体"/>
              </a:rPr>
              <a:t>snappy</a:t>
            </a:r>
            <a:r>
              <a:rPr lang="zh-CN" altLang="en-US" sz="2800">
                <a:sym typeface="方正清刻本悦宋简体"/>
              </a:rPr>
              <a:t>后，重新编译源码。</a:t>
            </a:r>
            <a:endParaRPr lang="en-US" altLang="zh-CN" sz="28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编译源码的目的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5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66</Words>
  <Application>Microsoft Macintosh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108</cp:revision>
  <dcterms:modified xsi:type="dcterms:W3CDTF">2020-02-28T06:51:13Z</dcterms:modified>
</cp:coreProperties>
</file>