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92" r:id="rId4"/>
    <p:sldId id="294" r:id="rId5"/>
    <p:sldId id="295" r:id="rId6"/>
    <p:sldId id="296" r:id="rId7"/>
    <p:sldId id="298" r:id="rId8"/>
    <p:sldId id="299" r:id="rId9"/>
    <p:sldId id="293" r:id="rId10"/>
    <p:sldId id="300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97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源码编译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6C86A1-2A0A-0C41-9DDB-34AC88851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0"/>
            <a:ext cx="552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Hadoop源码编译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0772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5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源码编译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源码编译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816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1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CentOS</a:t>
            </a:r>
            <a:r>
              <a:rPr lang="zh-CN" altLang="en-US" sz="2200" dirty="0">
                <a:sym typeface="方正清刻本悦宋简体"/>
              </a:rPr>
              <a:t>联网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配置</a:t>
            </a:r>
            <a:r>
              <a:rPr lang="en-US" altLang="zh-CN" sz="2200" dirty="0">
                <a:sym typeface="方正清刻本悦宋简体"/>
              </a:rPr>
              <a:t>CentOS</a:t>
            </a:r>
            <a:r>
              <a:rPr lang="zh-CN" altLang="en-US" sz="2200" dirty="0">
                <a:sym typeface="方正清刻本悦宋简体"/>
              </a:rPr>
              <a:t>能够连接外网。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olidFill>
                  <a:srgbClr val="FF0000"/>
                </a:solidFill>
                <a:sym typeface="方正清刻本悦宋简体"/>
              </a:rPr>
              <a:t>注意：采用</a:t>
            </a:r>
            <a:r>
              <a:rPr lang="en-US" altLang="zh-CN" sz="2200" dirty="0">
                <a:solidFill>
                  <a:srgbClr val="FF0000"/>
                </a:solidFill>
                <a:sym typeface="方正清刻本悦宋简体"/>
              </a:rPr>
              <a:t>root</a:t>
            </a:r>
            <a:r>
              <a:rPr lang="zh-CN" altLang="en-US" sz="2200" dirty="0">
                <a:solidFill>
                  <a:srgbClr val="FF0000"/>
                </a:solidFill>
                <a:sym typeface="方正清刻本悦宋简体"/>
              </a:rPr>
              <a:t>用户编译，减少文件夹权限出现的问题。</a:t>
            </a:r>
            <a:endParaRPr lang="en-US" altLang="zh-CN" sz="2200" dirty="0">
              <a:solidFill>
                <a:srgbClr val="FF0000"/>
              </a:solidFill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2</a:t>
            </a:r>
            <a:r>
              <a:rPr lang="zh-CN" altLang="en-US" sz="2200" dirty="0">
                <a:sym typeface="方正清刻本悦宋简体"/>
              </a:rPr>
              <a:t> </a:t>
            </a:r>
            <a:r>
              <a:rPr lang="en-US" altLang="zh-CN" sz="2200" dirty="0">
                <a:sym typeface="方正清刻本悦宋简体"/>
              </a:rPr>
              <a:t>jar</a:t>
            </a:r>
            <a:r>
              <a:rPr lang="zh-CN" altLang="en-US" sz="2200" dirty="0">
                <a:sym typeface="方正清刻本悦宋简体"/>
              </a:rPr>
              <a:t>包准备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ym typeface="方正清刻本悦宋简体"/>
              </a:rPr>
              <a:t>hadoop</a:t>
            </a:r>
            <a:r>
              <a:rPr lang="zh-CN" altLang="en-US" sz="2200" dirty="0">
                <a:sym typeface="方正清刻本悦宋简体"/>
              </a:rPr>
              <a:t>源码、</a:t>
            </a:r>
            <a:r>
              <a:rPr lang="en-US" altLang="zh-CN" sz="2200" dirty="0">
                <a:sym typeface="方正清刻本悦宋简体"/>
              </a:rPr>
              <a:t>jdk-8</a:t>
            </a:r>
            <a:r>
              <a:rPr lang="zh-CN" altLang="en-US" sz="2200" dirty="0">
                <a:sym typeface="方正清刻本悦宋简体"/>
              </a:rPr>
              <a:t>、</a:t>
            </a:r>
            <a:r>
              <a:rPr lang="en-US" altLang="zh-CN" sz="2200" dirty="0">
                <a:sym typeface="方正清刻本悦宋简体"/>
              </a:rPr>
              <a:t>maven</a:t>
            </a:r>
            <a:r>
              <a:rPr lang="zh-CN" altLang="en-US" sz="2200" dirty="0">
                <a:sym typeface="方正清刻本悦宋简体"/>
              </a:rPr>
              <a:t>、</a:t>
            </a:r>
            <a:r>
              <a:rPr lang="en-US" altLang="zh-CN" sz="2200" dirty="0">
                <a:sym typeface="方正清刻本悦宋简体"/>
              </a:rPr>
              <a:t>ant</a:t>
            </a:r>
            <a:r>
              <a:rPr lang="zh-CN" altLang="en-US" sz="2200" dirty="0">
                <a:sym typeface="方正清刻本悦宋简体"/>
              </a:rPr>
              <a:t>、</a:t>
            </a:r>
            <a:r>
              <a:rPr lang="en-US" altLang="zh-CN" sz="2200" dirty="0">
                <a:sym typeface="方正清刻本悦宋简体"/>
              </a:rPr>
              <a:t>protobuf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1</a:t>
            </a:r>
            <a:r>
              <a:rPr lang="zh-CN" altLang="en-US" sz="2200" dirty="0">
                <a:sym typeface="方正清刻本悦宋简体"/>
              </a:rPr>
              <a:t>）</a:t>
            </a:r>
            <a:r>
              <a:rPr lang="en-US" altLang="zh-CN" sz="2200" dirty="0">
                <a:sym typeface="方正清刻本悦宋简体"/>
              </a:rPr>
              <a:t>hadoop-2.7.2-src.tar.gz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2</a:t>
            </a:r>
            <a:r>
              <a:rPr lang="zh-CN" altLang="en-US" sz="2200" dirty="0">
                <a:sym typeface="方正清刻本悦宋简体"/>
              </a:rPr>
              <a:t>）</a:t>
            </a:r>
            <a:r>
              <a:rPr lang="en-US" altLang="zh-CN" sz="2200" dirty="0">
                <a:sym typeface="方正清刻本悦宋简体"/>
              </a:rPr>
              <a:t>jdk-8u144-linux-x64.tar.gz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3</a:t>
            </a:r>
            <a:r>
              <a:rPr lang="zh-CN" altLang="en-US" sz="2200" dirty="0">
                <a:sym typeface="方正清刻本悦宋简体"/>
              </a:rPr>
              <a:t>）</a:t>
            </a:r>
            <a:r>
              <a:rPr lang="en-US" altLang="zh-CN" sz="2200" dirty="0">
                <a:sym typeface="方正清刻本悦宋简体"/>
              </a:rPr>
              <a:t>apache-ant-1.9.9-bin.tar.gz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4</a:t>
            </a:r>
            <a:r>
              <a:rPr lang="zh-CN" altLang="en-US" sz="2200" dirty="0">
                <a:sym typeface="方正清刻本悦宋简体"/>
              </a:rPr>
              <a:t>）</a:t>
            </a:r>
            <a:r>
              <a:rPr lang="en-US" altLang="zh-CN" sz="2200" dirty="0">
                <a:sym typeface="方正清刻本悦宋简体"/>
              </a:rPr>
              <a:t>apache-maven-3.0.5-bin.tar.gz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5</a:t>
            </a:r>
            <a:r>
              <a:rPr lang="zh-CN" altLang="en-US" sz="2200" dirty="0">
                <a:sym typeface="方正清刻本悦宋简体"/>
              </a:rPr>
              <a:t>）</a:t>
            </a:r>
            <a:r>
              <a:rPr lang="en-US" altLang="zh-CN" sz="2200" dirty="0">
                <a:sym typeface="方正清刻本悦宋简体"/>
              </a:rPr>
              <a:t>protobuf-2.5.0.tar.gz</a:t>
            </a: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5.1</a:t>
            </a:r>
            <a:r>
              <a:rPr lang="zh-CN" altLang="en-US"/>
              <a:t> 前期准备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5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jar</a:t>
            </a:r>
            <a:r>
              <a:rPr lang="zh-CN" altLang="en-US"/>
              <a:t>包安装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（</a:t>
            </a:r>
            <a:r>
              <a:rPr lang="en-US" altLang="zh-CN" sz="2000" dirty="0"/>
              <a:t>0</a:t>
            </a:r>
            <a:r>
              <a:rPr lang="zh-CN" altLang="en-US" sz="2000" dirty="0"/>
              <a:t>）注意：所有操作必须在</a:t>
            </a:r>
            <a:r>
              <a:rPr lang="en-US" altLang="zh-CN" sz="2000" dirty="0"/>
              <a:t>root</a:t>
            </a:r>
            <a:r>
              <a:rPr lang="zh-CN" altLang="en-US" sz="2000" dirty="0"/>
              <a:t>用户下完成。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en-US" altLang="zh-CN" sz="2000" dirty="0"/>
              <a:t>JDK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000" dirty="0"/>
              <a:t>解压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tar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-zxvf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jdk-8u144-linux-64.tar.gz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-C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/opt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000" dirty="0"/>
              <a:t>配置环境变量</a:t>
            </a:r>
            <a:r>
              <a:rPr lang="zh-CN" altLang="en-US" sz="2000" dirty="0"/>
              <a:t>（</a:t>
            </a:r>
            <a:r>
              <a:rPr lang="en-US" altLang="zh-CN" sz="2000" dirty="0"/>
              <a:t>JAVA_HOME</a:t>
            </a:r>
            <a:r>
              <a:rPr lang="zh-CN" altLang="en-US" sz="2000" dirty="0"/>
              <a:t>和</a:t>
            </a:r>
            <a:r>
              <a:rPr lang="en-US" altLang="zh-CN" sz="2000" dirty="0"/>
              <a:t>PATH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000" dirty="0"/>
              <a:t>在</a:t>
            </a:r>
            <a:r>
              <a:rPr lang="en-US" altLang="zh-CN" sz="2000" dirty="0"/>
              <a:t>/etc/profile.d</a:t>
            </a:r>
            <a:r>
              <a:rPr lang="zh-CN" altLang="en-US" sz="2000" dirty="0"/>
              <a:t>路径下创建</a:t>
            </a:r>
            <a:r>
              <a:rPr lang="en-US" altLang="zh-CN" sz="2000" dirty="0"/>
              <a:t>java.sh</a:t>
            </a:r>
            <a:r>
              <a:rPr lang="zh-CN" altLang="en-US" sz="2000" dirty="0"/>
              <a:t>文件，并写入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export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JAVA_HOME=/opt/jdk1.8.0_144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export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PATH=$PATH:${JAVA_HOME}/bin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验证：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source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/etc/profile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java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-version</a:t>
            </a:r>
          </a:p>
        </p:txBody>
      </p:sp>
    </p:spTree>
    <p:extLst>
      <p:ext uri="{BB962C8B-B14F-4D97-AF65-F5344CB8AC3E}">
        <p14:creationId xmlns:p14="http://schemas.microsoft.com/office/powerpoint/2010/main" val="4047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jar</a:t>
            </a:r>
            <a:r>
              <a:rPr lang="zh-CN" altLang="en-US"/>
              <a:t>包安装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en-US" altLang="zh-CN" sz="2000" dirty="0"/>
              <a:t>maven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000" dirty="0"/>
              <a:t>解压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tar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-zxvf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apache-maven-3.0.5-bin.tar.gz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-C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/opt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000" dirty="0"/>
              <a:t>配置环境变量</a:t>
            </a:r>
            <a:r>
              <a:rPr lang="zh-CN" altLang="en-US" sz="2000" dirty="0"/>
              <a:t>（</a:t>
            </a:r>
            <a:r>
              <a:rPr lang="en-US" altLang="zh-CN" sz="2000" dirty="0"/>
              <a:t>MAVEN_HOME</a:t>
            </a:r>
            <a:r>
              <a:rPr lang="zh-CN" altLang="en-US" sz="2000" dirty="0"/>
              <a:t>和</a:t>
            </a:r>
            <a:r>
              <a:rPr lang="en-US" altLang="zh-CN" sz="2000" dirty="0"/>
              <a:t>PATH</a:t>
            </a:r>
            <a:r>
              <a:rPr lang="zh-CN" altLang="en-US" sz="2000" dirty="0"/>
              <a:t>）：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000" dirty="0"/>
              <a:t>在</a:t>
            </a:r>
            <a:r>
              <a:rPr lang="en-US" altLang="zh-CN" sz="2000" dirty="0"/>
              <a:t>/etc/profile.d</a:t>
            </a:r>
            <a:r>
              <a:rPr lang="zh-CN" altLang="en-US" sz="2000" dirty="0"/>
              <a:t>路径下创建</a:t>
            </a:r>
            <a:r>
              <a:rPr lang="en-US" altLang="zh-CN" sz="2000" dirty="0"/>
              <a:t>maven.sh</a:t>
            </a:r>
            <a:r>
              <a:rPr lang="zh-CN" altLang="en-US" sz="2000" dirty="0"/>
              <a:t>文件，并写入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export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MAVEN_HOME=/opt/apache-maven-3.0.5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export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PATH=$PATH:${MAVEN_HOME}/bin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验证：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source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/etc/profile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mvn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-version</a:t>
            </a:r>
          </a:p>
        </p:txBody>
      </p:sp>
    </p:spTree>
    <p:extLst>
      <p:ext uri="{BB962C8B-B14F-4D97-AF65-F5344CB8AC3E}">
        <p14:creationId xmlns:p14="http://schemas.microsoft.com/office/powerpoint/2010/main" val="167389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jar</a:t>
            </a:r>
            <a:r>
              <a:rPr lang="zh-CN" altLang="en-US"/>
              <a:t>包安装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en-US" altLang="zh-CN" sz="1600" dirty="0"/>
              <a:t>ant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/>
              <a:t>解压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#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tar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-zxvf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apache-ant-1.9.9-bin.tar.gz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-C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/opt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/>
              <a:t>配置环境变量</a:t>
            </a:r>
            <a:r>
              <a:rPr lang="zh-CN" altLang="en-US" sz="1600" dirty="0"/>
              <a:t>（</a:t>
            </a:r>
            <a:r>
              <a:rPr lang="en-US" altLang="zh-CN" sz="1600" dirty="0"/>
              <a:t>ANT_HOME</a:t>
            </a:r>
            <a:r>
              <a:rPr lang="zh-CN" altLang="en-US" sz="1600" dirty="0"/>
              <a:t>和</a:t>
            </a:r>
            <a:r>
              <a:rPr lang="en-US" altLang="zh-CN" sz="1600" dirty="0"/>
              <a:t>PATH</a:t>
            </a:r>
            <a:r>
              <a:rPr lang="zh-CN" altLang="en-US" sz="1600" dirty="0"/>
              <a:t>）：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/>
              <a:t>在</a:t>
            </a:r>
            <a:r>
              <a:rPr lang="en-US" altLang="zh-CN" sz="1600" dirty="0"/>
              <a:t>/etc/profile.d</a:t>
            </a:r>
            <a:r>
              <a:rPr lang="zh-CN" altLang="en-US" sz="1600" dirty="0"/>
              <a:t>路径下创建</a:t>
            </a:r>
            <a:r>
              <a:rPr lang="en-US" altLang="zh-CN" sz="1600" dirty="0"/>
              <a:t>ant.sh</a:t>
            </a:r>
            <a:r>
              <a:rPr lang="zh-CN" altLang="en-US" sz="1600" dirty="0"/>
              <a:t>文件，并写入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export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ANT_HOME=/opt/apache-ant-1.9.9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export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PATH=$PATH:${ANT_HOME}/bin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验证：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#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source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/etc/profile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#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ant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-version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（</a:t>
            </a:r>
            <a:r>
              <a:rPr lang="en-US" altLang="zh-CN" sz="1600" dirty="0"/>
              <a:t>4</a:t>
            </a:r>
            <a:r>
              <a:rPr lang="zh-CN" altLang="en-US" sz="1600" dirty="0"/>
              <a:t>）安装</a:t>
            </a:r>
            <a:r>
              <a:rPr lang="en-US" altLang="zh-CN" sz="1600" dirty="0"/>
              <a:t>glibc-headers</a:t>
            </a:r>
            <a:r>
              <a:rPr lang="zh-CN" altLang="en-US" sz="1600" dirty="0"/>
              <a:t>和</a:t>
            </a:r>
            <a:r>
              <a:rPr lang="en-US" altLang="zh-CN" sz="1600" dirty="0"/>
              <a:t>g++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#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yum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install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-y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glibc-headers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# yum install -y gcc-c++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>
              <a:solidFill>
                <a:schemeClr val="bg2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（</a:t>
            </a:r>
            <a:r>
              <a:rPr lang="en-US" altLang="zh-CN" sz="1600" dirty="0"/>
              <a:t>5</a:t>
            </a:r>
            <a:r>
              <a:rPr lang="zh-CN" altLang="en-US" sz="1600" dirty="0"/>
              <a:t>）安装</a:t>
            </a:r>
            <a:r>
              <a:rPr lang="en-US" altLang="zh-CN" sz="1600" dirty="0"/>
              <a:t>make</a:t>
            </a:r>
            <a:r>
              <a:rPr lang="zh-CN" altLang="en-US" sz="1600" dirty="0"/>
              <a:t>和</a:t>
            </a:r>
            <a:r>
              <a:rPr lang="en-US" altLang="zh-CN" sz="1600" dirty="0"/>
              <a:t>cmake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#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yum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install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-y</a:t>
            </a:r>
            <a:r>
              <a:rPr lang="zh-CN" altLang="en-US" sz="1600" dirty="0">
                <a:solidFill>
                  <a:schemeClr val="bg2"/>
                </a:solidFill>
              </a:rPr>
              <a:t> </a:t>
            </a:r>
            <a:r>
              <a:rPr lang="en-US" altLang="zh-CN" sz="1600" dirty="0">
                <a:solidFill>
                  <a:schemeClr val="bg2"/>
                </a:solidFill>
              </a:rPr>
              <a:t>make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olidFill>
                  <a:schemeClr val="bg2"/>
                </a:solidFill>
              </a:rPr>
              <a:t># yum install -y cmake</a:t>
            </a:r>
          </a:p>
        </p:txBody>
      </p:sp>
    </p:spTree>
    <p:extLst>
      <p:ext uri="{BB962C8B-B14F-4D97-AF65-F5344CB8AC3E}">
        <p14:creationId xmlns:p14="http://schemas.microsoft.com/office/powerpoint/2010/main" val="185727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jar</a:t>
            </a:r>
            <a:r>
              <a:rPr lang="zh-CN" altLang="en-US"/>
              <a:t>包安装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（</a:t>
            </a:r>
            <a:r>
              <a:rPr lang="en-US" altLang="zh-CN" sz="2000" dirty="0"/>
              <a:t>6</a:t>
            </a:r>
            <a:r>
              <a:rPr lang="zh-CN" altLang="en-US" sz="2000" dirty="0"/>
              <a:t>）</a:t>
            </a:r>
            <a:r>
              <a:rPr lang="en-US" altLang="zh-CN" sz="2000" dirty="0"/>
              <a:t>protobuf</a:t>
            </a:r>
            <a:r>
              <a:rPr lang="zh-CN" altLang="en-US" sz="2000" dirty="0"/>
              <a:t>，依次运行：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tar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-zxvf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protobuf-2.5.0.tar.gz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-C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/opt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cd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/opt/protobuf-2.5.0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./configure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make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make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check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make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install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ldconfig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在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/etc/profile.d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路径下创建</a:t>
            </a:r>
            <a:r>
              <a:rPr lang="en-US" altLang="zh-CN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protobuf.sh</a:t>
            </a:r>
            <a:r>
              <a:rPr lang="zh-CN" altLang="en-US" sz="20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文件，写入</a:t>
            </a:r>
            <a:endParaRPr lang="en-US" altLang="zh-CN" sz="20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  <a:latin typeface="方正清刻本悦宋简体"/>
                <a:ea typeface="方正清刻本悦宋简体"/>
                <a:cs typeface="方正清刻本悦宋简体"/>
              </a:rPr>
              <a:t>export LD_LIBRARY_PATH=/opt/protobuf-2.5.0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  <a:latin typeface="方正清刻本悦宋简体"/>
                <a:ea typeface="方正清刻本悦宋简体"/>
                <a:cs typeface="方正清刻本悦宋简体"/>
              </a:rPr>
              <a:t>export PATH=$PATH:${LD_LIBRARY_PATH}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验证：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source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/etc/profile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protobuf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--version</a:t>
            </a:r>
          </a:p>
        </p:txBody>
      </p:sp>
    </p:spTree>
    <p:extLst>
      <p:ext uri="{BB962C8B-B14F-4D97-AF65-F5344CB8AC3E}">
        <p14:creationId xmlns:p14="http://schemas.microsoft.com/office/powerpoint/2010/main" val="18531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jar</a:t>
            </a:r>
            <a:r>
              <a:rPr lang="zh-CN" altLang="en-US"/>
              <a:t>包安装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965200"/>
            <a:ext cx="7925436" cy="486348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184992"/>
            <a:ext cx="7484535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）安装</a:t>
            </a:r>
            <a:r>
              <a:rPr lang="en-US" altLang="zh-CN" sz="2000" dirty="0"/>
              <a:t>OpenSSL</a:t>
            </a:r>
            <a:r>
              <a:rPr lang="zh-CN" altLang="en-US" sz="2000" dirty="0"/>
              <a:t>库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yum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install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-y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openssl-devel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000" dirty="0">
              <a:solidFill>
                <a:schemeClr val="bg2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000" dirty="0"/>
              <a:t>（</a:t>
            </a:r>
            <a:r>
              <a:rPr lang="en-US" altLang="zh-CN" sz="2000" dirty="0"/>
              <a:t>8</a:t>
            </a:r>
            <a:r>
              <a:rPr lang="zh-CN" altLang="en-US" sz="2000" dirty="0"/>
              <a:t>）安装</a:t>
            </a:r>
            <a:r>
              <a:rPr lang="en-US" altLang="zh-CN" sz="2000" dirty="0"/>
              <a:t>ncurses-devel</a:t>
            </a:r>
            <a:r>
              <a:rPr lang="zh-CN" altLang="en-US" sz="2000" dirty="0"/>
              <a:t>库</a:t>
            </a:r>
            <a:endParaRPr lang="en-US" altLang="zh-CN" sz="20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000" dirty="0">
                <a:solidFill>
                  <a:schemeClr val="bg2"/>
                </a:solidFill>
              </a:rPr>
              <a:t>#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yum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install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-y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ncurses-devel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0242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源码编译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1</a:t>
            </a:r>
            <a:r>
              <a:rPr lang="zh-CN" altLang="en-US" sz="2200" dirty="0">
                <a:sym typeface="方正清刻本悦宋简体"/>
              </a:rPr>
              <a:t>） 解压源码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#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tar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-zxvf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hadoop-2.7.2-src.tar.gz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-C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/opt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2</a:t>
            </a:r>
            <a:r>
              <a:rPr lang="zh-CN" altLang="en-US" sz="2200" dirty="0">
                <a:sym typeface="方正清刻本悦宋简体"/>
              </a:rPr>
              <a:t>）进入</a:t>
            </a:r>
            <a:r>
              <a:rPr lang="en-US" altLang="zh-CN" sz="2200" dirty="0">
                <a:sym typeface="方正清刻本悦宋简体"/>
              </a:rPr>
              <a:t>hadoop</a:t>
            </a:r>
            <a:r>
              <a:rPr lang="zh-CN" altLang="en-US" sz="2200" dirty="0">
                <a:sym typeface="方正清刻本悦宋简体"/>
              </a:rPr>
              <a:t>源码主目录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#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cd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/opt/hadoop-2.7.2-src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ym typeface="方正清刻本悦宋简体"/>
              </a:rPr>
              <a:t>（</a:t>
            </a:r>
            <a:r>
              <a:rPr lang="en-US" altLang="zh-CN" sz="2200" dirty="0">
                <a:sym typeface="方正清刻本悦宋简体"/>
              </a:rPr>
              <a:t>3</a:t>
            </a:r>
            <a:r>
              <a:rPr lang="zh-CN" altLang="en-US" sz="2200" dirty="0">
                <a:sym typeface="方正清刻本悦宋简体"/>
              </a:rPr>
              <a:t>）通过</a:t>
            </a:r>
            <a:r>
              <a:rPr lang="en-US" altLang="zh-CN" sz="2200" dirty="0">
                <a:sym typeface="方正清刻本悦宋简体"/>
              </a:rPr>
              <a:t>maven</a:t>
            </a:r>
            <a:r>
              <a:rPr lang="zh-CN" altLang="en-US" sz="2200" dirty="0">
                <a:sym typeface="方正清刻本悦宋简体"/>
              </a:rPr>
              <a:t>执行编译命令</a:t>
            </a:r>
            <a:endParaRPr lang="en-US" altLang="zh-CN" sz="22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olidFill>
                  <a:schemeClr val="bg2"/>
                </a:solidFill>
                <a:sym typeface="方正清刻本悦宋简体"/>
              </a:rPr>
              <a:t>#</a:t>
            </a:r>
            <a:r>
              <a:rPr lang="zh-CN" altLang="en-US" sz="2200" dirty="0">
                <a:solidFill>
                  <a:schemeClr val="bg2"/>
                </a:solidFill>
                <a:sym typeface="方正清刻本悦宋简体"/>
              </a:rPr>
              <a:t> </a:t>
            </a:r>
            <a:r>
              <a:rPr lang="en" altLang="zh-CN" sz="2200" dirty="0">
                <a:solidFill>
                  <a:schemeClr val="bg2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mvn package -Pdist,native -</a:t>
            </a:r>
            <a:r>
              <a:rPr lang="en" altLang="zh-CN" sz="2200" dirty="0" err="1">
                <a:solidFill>
                  <a:schemeClr val="bg2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DskipTests</a:t>
            </a:r>
            <a:r>
              <a:rPr lang="en" altLang="zh-CN" sz="2200" dirty="0">
                <a:solidFill>
                  <a:schemeClr val="bg2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</a:t>
            </a:r>
            <a:r>
              <a:rPr lang="en" altLang="zh-CN" sz="2200" dirty="0" err="1">
                <a:solidFill>
                  <a:schemeClr val="bg2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Dtar</a:t>
            </a:r>
            <a:endParaRPr lang="en" altLang="zh-CN" sz="2200" dirty="0">
              <a:solidFill>
                <a:schemeClr val="bg2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altLang="zh-CN" sz="2200" dirty="0">
              <a:solidFill>
                <a:schemeClr val="bg2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（</a:t>
            </a:r>
            <a:r>
              <a:rPr lang="en-US" altLang="zh-CN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4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）编译的</a:t>
            </a:r>
            <a:r>
              <a:rPr lang="en-US" altLang="zh-CN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hadoop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包的位置</a:t>
            </a:r>
            <a:endParaRPr lang="en-US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/opt/hadoop-2.7.2-src/hadoop-dist/target</a:t>
            </a:r>
            <a:r>
              <a:rPr lang="zh-CN" altLang="en-US" sz="22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下。</a:t>
            </a:r>
            <a:endParaRPr lang="en" altLang="zh-CN" sz="2200" dirty="0">
              <a:solidFill>
                <a:srgbClr val="6D986A"/>
              </a:solidFill>
              <a:latin typeface="方正清刻本悦宋简体"/>
              <a:ea typeface="方正清刻本悦宋简体"/>
              <a:cs typeface="方正清刻本悦宋简体"/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2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91355" y="939332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5.3</a:t>
            </a:r>
            <a:r>
              <a:rPr lang="zh-CN" altLang="en-US"/>
              <a:t> 编译源码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7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585</Words>
  <Application>Microsoft Macintosh PowerPoint</Application>
  <PresentationFormat>宽屏</PresentationFormat>
  <Paragraphs>98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117</cp:revision>
  <dcterms:modified xsi:type="dcterms:W3CDTF">2020-02-28T08:24:53Z</dcterms:modified>
</cp:coreProperties>
</file>