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7" r:id="rId4"/>
    <p:sldId id="306" r:id="rId5"/>
    <p:sldId id="309" r:id="rId6"/>
    <p:sldId id="266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0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Hadoop生态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0772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2.3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三大发行版本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0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Hadoop</a:t>
            </a:r>
            <a:r>
              <a:rPr lang="zh-CN" altLang="en-US" dirty="0"/>
              <a:t>三大发行版本：</a:t>
            </a:r>
            <a:r>
              <a:rPr lang="en-US" altLang="zh-CN" dirty="0"/>
              <a:t>Apache</a:t>
            </a:r>
            <a:r>
              <a:rPr lang="zh-CN" altLang="en-US" dirty="0"/>
              <a:t>、</a:t>
            </a:r>
            <a:r>
              <a:rPr lang="en-US" altLang="zh-CN" dirty="0"/>
              <a:t>Cloudera</a:t>
            </a:r>
            <a:r>
              <a:rPr lang="zh-CN" altLang="en-US" dirty="0"/>
              <a:t>、</a:t>
            </a:r>
            <a:r>
              <a:rPr lang="en-US" altLang="zh-CN" dirty="0"/>
              <a:t>Hortonworks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Apache</a:t>
            </a:r>
            <a:r>
              <a:rPr lang="zh-CN" altLang="en-US" dirty="0"/>
              <a:t>：最原始（最基础）的版本，对于入门学习最好；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Cloudera</a:t>
            </a:r>
            <a:r>
              <a:rPr lang="zh-CN" altLang="en-US" dirty="0"/>
              <a:t>：在大型互联网企业中应用较多；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Hortonworks</a:t>
            </a:r>
            <a:r>
              <a:rPr lang="zh-CN" altLang="en-US" dirty="0"/>
              <a:t>：文档较好。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三大发行版本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2008</a:t>
            </a:r>
            <a:r>
              <a:rPr lang="zh-CN" altLang="en-US" dirty="0"/>
              <a:t>年成立的</a:t>
            </a:r>
            <a:r>
              <a:rPr lang="en-US" altLang="zh-CN" dirty="0"/>
              <a:t>Cloudera</a:t>
            </a:r>
            <a:r>
              <a:rPr lang="zh-CN" altLang="en-US" dirty="0"/>
              <a:t>是最早将</a:t>
            </a:r>
            <a:r>
              <a:rPr lang="en-US" altLang="zh-CN" dirty="0"/>
              <a:t>Hadoop</a:t>
            </a:r>
            <a:r>
              <a:rPr lang="zh-CN" altLang="en-US" dirty="0"/>
              <a:t>商用的公司，为合作伙伴提供</a:t>
            </a:r>
            <a:r>
              <a:rPr lang="en-US" altLang="zh-CN" dirty="0"/>
              <a:t>Hadoop</a:t>
            </a:r>
            <a:r>
              <a:rPr lang="zh-CN" altLang="en-US" dirty="0"/>
              <a:t>的商用解决方案，主要包括支持、咨询服务、培训。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Hadoop</a:t>
            </a:r>
            <a:r>
              <a:rPr lang="zh-CN" altLang="en-US" dirty="0"/>
              <a:t>的创始人</a:t>
            </a:r>
            <a:r>
              <a:rPr lang="en-US" altLang="zh-CN" dirty="0"/>
              <a:t>Doug</a:t>
            </a:r>
            <a:r>
              <a:rPr lang="zh-CN" altLang="en-US" dirty="0"/>
              <a:t> </a:t>
            </a:r>
            <a:r>
              <a:rPr lang="en-US" altLang="zh-CN" dirty="0"/>
              <a:t>Cutting</a:t>
            </a:r>
            <a:r>
              <a:rPr lang="zh-CN" altLang="en-US" dirty="0"/>
              <a:t>也加盟了</a:t>
            </a:r>
            <a:r>
              <a:rPr lang="en-US" altLang="zh-CN" dirty="0"/>
              <a:t>Cloudera</a:t>
            </a:r>
            <a:r>
              <a:rPr lang="zh-CN" altLang="en-US" dirty="0"/>
              <a:t>公司。</a:t>
            </a:r>
            <a:r>
              <a:rPr lang="en-US" altLang="zh-CN" dirty="0"/>
              <a:t>Cloudera</a:t>
            </a:r>
            <a:r>
              <a:rPr lang="zh-CN" altLang="en-US" dirty="0"/>
              <a:t>产品主要为</a:t>
            </a:r>
            <a:r>
              <a:rPr lang="en-US" altLang="zh-CN" dirty="0"/>
              <a:t>CDH</a:t>
            </a:r>
            <a:r>
              <a:rPr lang="zh-CN" altLang="en-US" dirty="0"/>
              <a:t>、</a:t>
            </a:r>
            <a:r>
              <a:rPr lang="en-US" altLang="zh-CN" dirty="0"/>
              <a:t>Cloudera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、</a:t>
            </a:r>
            <a:r>
              <a:rPr lang="en-US" altLang="zh-CN" dirty="0"/>
              <a:t>Cloudera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CDH</a:t>
            </a:r>
            <a:r>
              <a:rPr lang="zh-CN" altLang="en-US" dirty="0"/>
              <a:t>是</a:t>
            </a:r>
            <a:r>
              <a:rPr lang="en-US" altLang="zh-CN" dirty="0"/>
              <a:t>Cloudera</a:t>
            </a:r>
            <a:r>
              <a:rPr lang="zh-CN" altLang="en-US" dirty="0"/>
              <a:t>的</a:t>
            </a:r>
            <a:r>
              <a:rPr lang="en-US" altLang="zh-CN" dirty="0"/>
              <a:t>Hadoop</a:t>
            </a:r>
            <a:r>
              <a:rPr lang="zh-CN" altLang="en-US" dirty="0"/>
              <a:t>发行版本，完全开源，比</a:t>
            </a:r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Hadoop</a:t>
            </a:r>
            <a:r>
              <a:rPr lang="zh-CN" altLang="en-US" dirty="0"/>
              <a:t>在兼容性、安全性、稳定性上有所增强。</a:t>
            </a:r>
            <a:endParaRPr lang="en-US" altLang="zh-CN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Cloudera</a:t>
            </a:r>
            <a:r>
              <a:rPr lang="zh-CN" altLang="en-US" dirty="0"/>
              <a:t> </a:t>
            </a:r>
            <a:r>
              <a:rPr lang="en-US" altLang="zh-CN" dirty="0"/>
              <a:t>Hadoop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1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2011</a:t>
            </a:r>
            <a:r>
              <a:rPr lang="zh-CN" altLang="en-US" dirty="0"/>
              <a:t>年成立的</a:t>
            </a:r>
            <a:r>
              <a:rPr lang="en-US" altLang="zh-CN" dirty="0"/>
              <a:t>Hortonworks</a:t>
            </a:r>
            <a:r>
              <a:rPr lang="zh-CN" altLang="en-US" dirty="0"/>
              <a:t>是雅虎与硅谷风投公司</a:t>
            </a:r>
            <a:r>
              <a:rPr lang="en-US" altLang="zh-CN" dirty="0"/>
              <a:t>Benchmark</a:t>
            </a:r>
            <a:r>
              <a:rPr lang="zh-CN" altLang="en-US" dirty="0"/>
              <a:t> </a:t>
            </a:r>
            <a:r>
              <a:rPr lang="en-US" altLang="zh-CN" dirty="0"/>
              <a:t>Capital</a:t>
            </a:r>
            <a:r>
              <a:rPr lang="zh-CN" altLang="en-US" dirty="0"/>
              <a:t>合资组建。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公司成立之初就吸纳了大约</a:t>
            </a:r>
            <a:r>
              <a:rPr lang="en-US" altLang="zh-CN" dirty="0"/>
              <a:t>25</a:t>
            </a:r>
            <a:r>
              <a:rPr lang="zh-CN" altLang="en-US" dirty="0"/>
              <a:t>名至</a:t>
            </a:r>
            <a:r>
              <a:rPr lang="en-US" altLang="zh-CN" dirty="0"/>
              <a:t>30</a:t>
            </a:r>
            <a:r>
              <a:rPr lang="zh-CN" altLang="en-US" dirty="0"/>
              <a:t>名专门研究</a:t>
            </a:r>
            <a:r>
              <a:rPr lang="en-US" altLang="zh-CN" dirty="0"/>
              <a:t>Hadoop</a:t>
            </a:r>
            <a:r>
              <a:rPr lang="zh-CN" altLang="en-US" dirty="0"/>
              <a:t>的雅虎工程师，上述工程师均在</a:t>
            </a:r>
            <a:r>
              <a:rPr lang="en-US" altLang="zh-CN" dirty="0"/>
              <a:t>2005</a:t>
            </a:r>
            <a:r>
              <a:rPr lang="zh-CN" altLang="en-US" dirty="0"/>
              <a:t>年开始协助雅虎开发</a:t>
            </a:r>
            <a:r>
              <a:rPr lang="en-US" altLang="zh-CN" dirty="0"/>
              <a:t>Hadoop</a:t>
            </a:r>
            <a:r>
              <a:rPr lang="zh-CN" altLang="en-US" dirty="0"/>
              <a:t>，贡献了</a:t>
            </a: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的源码。</a:t>
            </a:r>
            <a:endParaRPr lang="en-US" altLang="zh-CN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Hortonworks</a:t>
            </a:r>
            <a:r>
              <a:rPr lang="zh-CN" altLang="en-US" dirty="0"/>
              <a:t> </a:t>
            </a:r>
            <a:r>
              <a:rPr lang="en-US" altLang="zh-CN" dirty="0"/>
              <a:t>Hadoop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10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213</Words>
  <Application>Microsoft Macintosh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51</cp:revision>
  <dcterms:modified xsi:type="dcterms:W3CDTF">2020-02-21T06:37:24Z</dcterms:modified>
</cp:coreProperties>
</file>