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7" r:id="rId4"/>
    <p:sldId id="266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8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Hadoop生态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0772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的优势（</a:t>
              </a:r>
              <a:r>
                <a:rPr lang="en-US" altLang="zh-CN" dirty="0"/>
                <a:t>4</a:t>
              </a:r>
              <a:r>
                <a:rPr lang="zh-CN" altLang="en-US" dirty="0"/>
                <a:t>高）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高可靠性：</a:t>
            </a:r>
            <a:r>
              <a:rPr lang="en-US" altLang="zh-CN" dirty="0"/>
              <a:t>Hadoop</a:t>
            </a:r>
            <a:r>
              <a:rPr lang="zh-CN" altLang="en-US" dirty="0"/>
              <a:t>底层维护多个数据副本，所以即使</a:t>
            </a:r>
            <a:r>
              <a:rPr lang="en-US" altLang="zh-CN" dirty="0"/>
              <a:t>Hadoop</a:t>
            </a:r>
            <a:r>
              <a:rPr lang="zh-CN" altLang="en-US" dirty="0"/>
              <a:t>某个计算元素或存储出现故障，也不会导致数据的丢失。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高扩展性：在集群分配任务时，可方便的扩展数以千计的节点。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高效性：在</a:t>
            </a:r>
            <a:r>
              <a:rPr lang="en-US" altLang="zh-CN" dirty="0"/>
              <a:t>MapReduce</a:t>
            </a:r>
            <a:r>
              <a:rPr lang="zh-CN" altLang="en-US" dirty="0"/>
              <a:t>的思想下，</a:t>
            </a:r>
            <a:r>
              <a:rPr lang="en-US" altLang="zh-CN" dirty="0"/>
              <a:t>Hadoop</a:t>
            </a:r>
            <a:r>
              <a:rPr lang="zh-CN" altLang="en-US" dirty="0"/>
              <a:t>是并行工作的，以加快任务处理的速度。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高容错性：能够自动将失败的任务重新分配。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的优势（</a:t>
            </a:r>
            <a:r>
              <a:rPr lang="en-US" altLang="zh-CN" dirty="0"/>
              <a:t>4</a:t>
            </a:r>
            <a:r>
              <a:rPr lang="zh-CN" altLang="en-US" dirty="0"/>
              <a:t>高）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107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49</cp:revision>
  <dcterms:modified xsi:type="dcterms:W3CDTF">2020-02-21T06:56:09Z</dcterms:modified>
</cp:coreProperties>
</file>