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70" r:id="rId6"/>
    <p:sldId id="269" r:id="rId7"/>
    <p:sldId id="272" r:id="rId8"/>
    <p:sldId id="271" r:id="rId9"/>
    <p:sldId id="274" r:id="rId10"/>
    <p:sldId id="273" r:id="rId11"/>
    <p:sldId id="276" r:id="rId12"/>
    <p:sldId id="266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79"/>
    <p:restoredTop sz="94651"/>
  </p:normalViewPr>
  <p:slideViewPr>
    <p:cSldViewPr snapToGrid="0" snapToObjects="1">
      <p:cViewPr varScale="1">
        <p:scale>
          <a:sx n="101" d="100"/>
          <a:sy n="101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F837F4-F54E-7243-B2B1-CA39A8565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94774"/>
            <a:ext cx="11125200" cy="60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957A30-25ED-EE44-B477-81D7227E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64" y="807086"/>
            <a:ext cx="11505472" cy="55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Hadoop生态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0772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2.5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的组成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0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 </a:t>
            </a:r>
            <a:r>
              <a:rPr lang="en-US" altLang="zh-CN" dirty="0"/>
              <a:t>1.X</a:t>
            </a:r>
            <a:r>
              <a:rPr lang="zh-CN" altLang="en-US"/>
              <a:t>与</a:t>
            </a:r>
            <a:r>
              <a:rPr lang="en-US" altLang="zh-CN" dirty="0"/>
              <a:t>Hadoop</a:t>
            </a:r>
            <a:r>
              <a:rPr lang="zh-CN" altLang="en-US"/>
              <a:t> </a:t>
            </a:r>
            <a:r>
              <a:rPr lang="en-US" altLang="zh-CN" dirty="0"/>
              <a:t>2.X</a:t>
            </a:r>
            <a:r>
              <a:rPr lang="zh-CN" altLang="en-US"/>
              <a:t>的区别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E26CA9-F726-2547-ADE4-F874F4C39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" y="2104362"/>
            <a:ext cx="6249714" cy="36561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82F447-00DF-C24D-9AE5-3373DB8760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09" y="1902450"/>
            <a:ext cx="5890717" cy="40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NameNode</a:t>
            </a:r>
            <a:r>
              <a:rPr lang="zh-CN" altLang="en-US" dirty="0"/>
              <a:t>（</a:t>
            </a:r>
            <a:r>
              <a:rPr lang="en-US" altLang="zh-CN" dirty="0"/>
              <a:t>NN</a:t>
            </a:r>
            <a:r>
              <a:rPr lang="zh-CN" altLang="en-US" dirty="0"/>
              <a:t>）：存储文件的元数据，如文件名、文件目录结构、文件属性（生成时间、副本数、文件权限），以及每个文件的块列表和块所在的</a:t>
            </a:r>
            <a:r>
              <a:rPr lang="en-US" altLang="zh-CN" dirty="0"/>
              <a:t>DataNode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DataNode</a:t>
            </a:r>
            <a:r>
              <a:rPr lang="zh-CN" altLang="en-US" dirty="0"/>
              <a:t>（</a:t>
            </a:r>
            <a:r>
              <a:rPr lang="en-US" altLang="zh-CN" dirty="0"/>
              <a:t>DN</a:t>
            </a:r>
            <a:r>
              <a:rPr lang="zh-CN" altLang="en-US" dirty="0"/>
              <a:t>）：在本地文件系统存储文件块数据，以及块数据的校验和。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Secondary</a:t>
            </a:r>
            <a:r>
              <a:rPr lang="zh-CN" altLang="en-US" dirty="0"/>
              <a:t> </a:t>
            </a:r>
            <a:r>
              <a:rPr lang="en-US" altLang="zh-CN" dirty="0"/>
              <a:t>NameNode</a:t>
            </a:r>
            <a:r>
              <a:rPr lang="zh-CN" altLang="en-US" dirty="0"/>
              <a:t>（</a:t>
            </a:r>
            <a:r>
              <a:rPr lang="en-US" altLang="zh-CN" dirty="0"/>
              <a:t>2NN</a:t>
            </a:r>
            <a:r>
              <a:rPr lang="zh-CN" altLang="en-US" dirty="0"/>
              <a:t>）：用来监控</a:t>
            </a:r>
            <a:r>
              <a:rPr lang="en-US" altLang="zh-CN" dirty="0"/>
              <a:t>HDFS</a:t>
            </a:r>
            <a:r>
              <a:rPr lang="zh-CN" altLang="en-US" dirty="0"/>
              <a:t>状态的辅助后台程序，每隔一段时间获取</a:t>
            </a:r>
            <a:r>
              <a:rPr lang="en-US" altLang="zh-CN" dirty="0"/>
              <a:t>HDFS</a:t>
            </a:r>
            <a:r>
              <a:rPr lang="zh-CN" altLang="en-US" dirty="0"/>
              <a:t>数据的快照。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2.5.1</a:t>
            </a:r>
            <a:r>
              <a:rPr lang="zh-CN" altLang="en-US"/>
              <a:t> </a:t>
            </a:r>
            <a:r>
              <a:rPr lang="en-US" altLang="zh-CN" dirty="0"/>
              <a:t>HDFS</a:t>
            </a:r>
            <a:r>
              <a:rPr lang="zh-CN" altLang="en-US"/>
              <a:t>架构概述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39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NameNode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82739C8-439E-E94B-B0B0-DE7C1B88FF1C}"/>
              </a:ext>
            </a:extLst>
          </p:cNvPr>
          <p:cNvGrpSpPr/>
          <p:nvPr/>
        </p:nvGrpSpPr>
        <p:grpSpPr>
          <a:xfrm>
            <a:off x="773986" y="2335984"/>
            <a:ext cx="10644029" cy="2853552"/>
            <a:chOff x="1160478" y="2335984"/>
            <a:chExt cx="10644029" cy="285355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F8F6020-DABE-6842-9B0D-17777946B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0478" y="2335984"/>
              <a:ext cx="5342718" cy="284337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D9A63CF-0532-C747-AEF0-85B88B46B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6072" y="2335984"/>
              <a:ext cx="5118435" cy="2853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8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DataNode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3F7107-F856-184C-8FF4-2CF19E05BC72}"/>
              </a:ext>
            </a:extLst>
          </p:cNvPr>
          <p:cNvGrpSpPr/>
          <p:nvPr/>
        </p:nvGrpSpPr>
        <p:grpSpPr>
          <a:xfrm>
            <a:off x="882075" y="2594196"/>
            <a:ext cx="10427850" cy="2868921"/>
            <a:chOff x="687286" y="2594196"/>
            <a:chExt cx="10427850" cy="286892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C70DC6C-61EE-5F44-91E0-0A0D16C58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286" y="2594196"/>
              <a:ext cx="5027714" cy="2868921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F9BFA62-C7CC-B845-B9BE-59A48CC8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8219" y="2594196"/>
              <a:ext cx="4986917" cy="2868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24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9" grpId="0" animBg="1" advAuto="0"/>
      <p:bldP spid="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/>
              <a:t>负责：资源调度。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2.5.2</a:t>
            </a:r>
            <a:r>
              <a:rPr lang="zh-CN" altLang="en-US"/>
              <a:t> </a:t>
            </a:r>
            <a:r>
              <a:rPr lang="en-US" altLang="zh-CN" dirty="0"/>
              <a:t>Yarn</a:t>
            </a:r>
            <a:r>
              <a:rPr lang="zh-CN" altLang="en-US"/>
              <a:t>架构概述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3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4D4A39-8698-EB40-8167-5B9768108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98" y="807086"/>
            <a:ext cx="11131404" cy="60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MapReduce</a:t>
            </a:r>
            <a:r>
              <a:rPr lang="zh-CN" altLang="en-US"/>
              <a:t>将计算过程分为两个阶段：</a:t>
            </a:r>
            <a:r>
              <a:rPr lang="en-US" altLang="zh-CN" dirty="0"/>
              <a:t>Map</a:t>
            </a:r>
            <a:r>
              <a:rPr lang="zh-CN" altLang="en-US"/>
              <a:t>和</a:t>
            </a:r>
            <a:r>
              <a:rPr lang="en-US" altLang="zh-CN" dirty="0"/>
              <a:t>Reduce</a:t>
            </a:r>
            <a:r>
              <a:rPr lang="zh-CN" altLang="en-US"/>
              <a:t>：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Map</a:t>
            </a:r>
            <a:r>
              <a:rPr lang="zh-CN" altLang="en-US"/>
              <a:t>阶段并行处理输入数据；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Reduce</a:t>
            </a:r>
            <a:r>
              <a:rPr lang="zh-CN" altLang="en-US"/>
              <a:t>阶段对</a:t>
            </a:r>
            <a:r>
              <a:rPr lang="en-US" altLang="zh-CN" dirty="0"/>
              <a:t>Map</a:t>
            </a:r>
            <a:r>
              <a:rPr lang="zh-CN" altLang="en-US"/>
              <a:t>结果进行汇总。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2.5.3</a:t>
            </a:r>
            <a:r>
              <a:rPr lang="zh-CN" altLang="en-US"/>
              <a:t> </a:t>
            </a:r>
            <a:r>
              <a:rPr lang="en-US" altLang="zh-CN" dirty="0"/>
              <a:t>MapReduce</a:t>
            </a:r>
            <a:r>
              <a:rPr lang="zh-CN" altLang="en-US"/>
              <a:t>架构概述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30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186</Words>
  <Application>Microsoft Macintosh PowerPoint</Application>
  <PresentationFormat>宽屏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63</cp:revision>
  <dcterms:modified xsi:type="dcterms:W3CDTF">2020-02-24T05:56:06Z</dcterms:modified>
</cp:coreProperties>
</file>