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305" r:id="rId4"/>
    <p:sldId id="274" r:id="rId5"/>
    <p:sldId id="303" r:id="rId6"/>
    <p:sldId id="306" r:id="rId7"/>
    <p:sldId id="304" r:id="rId8"/>
    <p:sldId id="266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3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/>
              <a:t>Hadoop运行环境</a:t>
            </a:r>
            <a:endParaRPr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89"/>
            <a:ext cx="7925436" cy="3685058"/>
            <a:chOff x="2133282" y="2216189"/>
            <a:chExt cx="7925436" cy="3685058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89"/>
              <a:ext cx="7925436" cy="3330171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353943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运行环境搭建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3.1</a:t>
              </a:r>
              <a:r>
                <a:rPr lang="zh-CN" altLang="en-US" dirty="0"/>
                <a:t> 虚拟机环境准备</a:t>
              </a:r>
              <a:endParaRPr lang="en-US" altLang="zh-CN" dirty="0"/>
            </a:p>
            <a:p>
              <a:r>
                <a:rPr lang="en-US" altLang="zh-CN" dirty="0"/>
                <a:t>3.2</a:t>
              </a:r>
              <a:r>
                <a:rPr lang="zh-CN" altLang="en-US" dirty="0"/>
                <a:t> 安装</a:t>
              </a:r>
              <a:r>
                <a:rPr lang="en-US" altLang="zh-CN" dirty="0"/>
                <a:t>JDK</a:t>
              </a:r>
            </a:p>
            <a:p>
              <a:r>
                <a:rPr lang="en-US" altLang="zh-CN" dirty="0"/>
                <a:t>3.3</a:t>
              </a:r>
              <a:r>
                <a:rPr lang="zh-CN" altLang="en-US" dirty="0"/>
                <a:t> 安装</a:t>
              </a:r>
              <a:r>
                <a:rPr lang="en-US" altLang="zh-CN" dirty="0"/>
                <a:t>Hadoop</a:t>
              </a:r>
            </a:p>
            <a:p>
              <a:r>
                <a:rPr lang="en-US" altLang="zh-CN" dirty="0"/>
                <a:t>3.4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目录结构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/>
              <a:t>Hadoop运行环境</a:t>
            </a:r>
            <a:endParaRPr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89"/>
            <a:ext cx="7925436" cy="2973665"/>
            <a:chOff x="2133282" y="2216189"/>
            <a:chExt cx="7925436" cy="2973665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89"/>
              <a:ext cx="7925436" cy="2973665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5847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3.1</a:t>
              </a:r>
              <a:r>
                <a:rPr lang="zh-CN" altLang="en-US" dirty="0"/>
                <a:t> 虚拟机环境准备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29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 dirty="0"/>
              <a:t>运行环境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1CF16B-6A88-574C-A026-0206CCA91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29" y="1039266"/>
            <a:ext cx="10359342" cy="530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 dirty="0"/>
              <a:t>运行环境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D3C913-0C86-CC4A-A8B3-6D797E6633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5" y="1064871"/>
            <a:ext cx="11159230" cy="521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/>
              <a:t>Hadoop运行环境</a:t>
            </a:r>
            <a:endParaRPr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89"/>
            <a:ext cx="7925436" cy="2973665"/>
            <a:chOff x="2133282" y="2216189"/>
            <a:chExt cx="7925436" cy="2973665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89"/>
              <a:ext cx="7925436" cy="2973665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58477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3.2</a:t>
              </a:r>
              <a:r>
                <a:rPr lang="zh-CN" altLang="en-US" dirty="0"/>
                <a:t> 安装</a:t>
              </a:r>
              <a:r>
                <a:rPr lang="en-US" altLang="zh-CN" dirty="0"/>
                <a:t>JDK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2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 dirty="0"/>
              <a:t>运行环境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C05161-8681-6542-9612-F9A539686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27" y="97917"/>
            <a:ext cx="9123748" cy="676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53</Words>
  <Application>Microsoft Macintosh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46</cp:revision>
  <dcterms:modified xsi:type="dcterms:W3CDTF">2020-02-24T11:59:21Z</dcterms:modified>
</cp:coreProperties>
</file>