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7" r:id="rId4"/>
    <p:sldId id="266" r:id="rId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大数据基础</a:t>
            </a:r>
            <a:endParaRPr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25545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4</a:t>
              </a:r>
              <a:r>
                <a:rPr lang="zh-CN" altLang="en-US" dirty="0"/>
                <a:t> </a:t>
              </a:r>
              <a:r>
                <a:rPr lang="en-US" altLang="zh-CN" dirty="0"/>
                <a:t>Hadoop</a:t>
              </a:r>
              <a:r>
                <a:rPr lang="zh-CN" altLang="en-US" dirty="0"/>
                <a:t>运行模式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4.1</a:t>
              </a:r>
              <a:r>
                <a:rPr lang="zh-CN" altLang="en-US" dirty="0"/>
                <a:t> 本地运行模式</a:t>
              </a:r>
              <a:endParaRPr lang="en-US" altLang="zh-CN" dirty="0"/>
            </a:p>
            <a:p>
              <a:r>
                <a:rPr lang="en-US" altLang="zh-CN" dirty="0"/>
                <a:t>4.1.2</a:t>
              </a:r>
              <a:r>
                <a:rPr lang="zh-CN" altLang="en-US" dirty="0"/>
                <a:t> 官方</a:t>
              </a:r>
              <a:r>
                <a:rPr lang="en-US" altLang="zh-CN" dirty="0" err="1"/>
                <a:t>WordCount</a:t>
              </a:r>
              <a:r>
                <a:rPr lang="zh-CN" altLang="en-US" dirty="0"/>
                <a:t>案例</a:t>
              </a:r>
              <a:endParaRPr lang="en-US" altLang="zh-CN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 dirty="0"/>
              <a:t>运行模式</a:t>
            </a:r>
            <a:endParaRPr dirty="0"/>
          </a:p>
        </p:txBody>
      </p:sp>
      <p:sp>
        <p:nvSpPr>
          <p:cNvPr id="147" name="Rectangle 5"/>
          <p:cNvSpPr/>
          <p:nvPr/>
        </p:nvSpPr>
        <p:spPr>
          <a:xfrm>
            <a:off x="3613887" y="0"/>
            <a:ext cx="7925436" cy="6837340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3834337" y="232426"/>
            <a:ext cx="7484535" cy="6740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1.</a:t>
            </a:r>
            <a:r>
              <a:rPr lang="zh-CN" altLang="en-US" sz="1600" dirty="0"/>
              <a:t> 在</a:t>
            </a:r>
            <a:r>
              <a:rPr lang="en-US" altLang="zh-CN" sz="1600" dirty="0" err="1"/>
              <a:t>hadoop</a:t>
            </a:r>
            <a:r>
              <a:rPr lang="zh-CN" altLang="en-US" sz="1600" dirty="0"/>
              <a:t>路径下创建一个</a:t>
            </a:r>
            <a:r>
              <a:rPr lang="en-US" altLang="zh-CN" sz="1600" dirty="0" err="1"/>
              <a:t>wcinput</a:t>
            </a:r>
            <a:r>
              <a:rPr lang="zh-CN" altLang="en-US" sz="1600" dirty="0"/>
              <a:t>文件夹：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#</a:t>
            </a:r>
            <a:r>
              <a:rPr lang="zh-CN" altLang="en-US" sz="1600" dirty="0"/>
              <a:t> </a:t>
            </a:r>
            <a:r>
              <a:rPr lang="en-US" altLang="zh-CN" sz="1600" dirty="0" err="1"/>
              <a:t>mkdir</a:t>
            </a:r>
            <a:r>
              <a:rPr lang="zh-CN" altLang="en-US" sz="1600" dirty="0"/>
              <a:t> </a:t>
            </a:r>
            <a:r>
              <a:rPr lang="en-US" altLang="zh-CN" sz="1600" dirty="0" err="1"/>
              <a:t>wcinput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2.</a:t>
            </a:r>
            <a:r>
              <a:rPr lang="zh-CN" altLang="en-US" sz="1600" dirty="0"/>
              <a:t> 在</a:t>
            </a:r>
            <a:r>
              <a:rPr lang="en-US" altLang="zh-CN" sz="1600" dirty="0" err="1"/>
              <a:t>wcinput</a:t>
            </a:r>
            <a:r>
              <a:rPr lang="zh-CN" altLang="en-US" sz="1600" dirty="0"/>
              <a:t>文件夹下创建一个</a:t>
            </a:r>
            <a:r>
              <a:rPr lang="en-US" altLang="zh-CN" sz="1600" dirty="0" err="1"/>
              <a:t>wc.input</a:t>
            </a:r>
            <a:r>
              <a:rPr lang="zh-CN" altLang="en-US" sz="1600" dirty="0"/>
              <a:t>文件：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#</a:t>
            </a:r>
            <a:r>
              <a:rPr lang="zh-CN" altLang="en-US" sz="1600" dirty="0"/>
              <a:t> </a:t>
            </a:r>
            <a:r>
              <a:rPr lang="en-US" altLang="zh-CN" sz="1600" dirty="0"/>
              <a:t>cd</a:t>
            </a:r>
            <a:r>
              <a:rPr lang="zh-CN" altLang="en-US" sz="1600" dirty="0"/>
              <a:t> </a:t>
            </a:r>
            <a:r>
              <a:rPr lang="en-US" altLang="zh-CN" sz="1600" dirty="0" err="1"/>
              <a:t>wcinput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#</a:t>
            </a:r>
            <a:r>
              <a:rPr lang="zh-CN" altLang="en-US" sz="1600" dirty="0"/>
              <a:t> </a:t>
            </a:r>
            <a:r>
              <a:rPr lang="en-US" altLang="zh-CN" sz="1600" dirty="0"/>
              <a:t>touch</a:t>
            </a:r>
            <a:r>
              <a:rPr lang="zh-CN" altLang="en-US" sz="1600" dirty="0"/>
              <a:t> </a:t>
            </a:r>
            <a:r>
              <a:rPr lang="en-US" altLang="zh-CN" sz="1600" dirty="0" err="1"/>
              <a:t>wc.input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3.</a:t>
            </a:r>
            <a:r>
              <a:rPr lang="zh-CN" altLang="en-US" sz="1600" dirty="0"/>
              <a:t> 编辑</a:t>
            </a:r>
            <a:r>
              <a:rPr lang="en-US" altLang="zh-CN" sz="1600" dirty="0" err="1"/>
              <a:t>wc.input</a:t>
            </a:r>
            <a:r>
              <a:rPr lang="zh-CN" altLang="en-US" sz="1600" dirty="0"/>
              <a:t>文件：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#</a:t>
            </a:r>
            <a:r>
              <a:rPr lang="zh-CN" altLang="en-US" sz="1600" dirty="0"/>
              <a:t> </a:t>
            </a:r>
            <a:r>
              <a:rPr lang="en-US" altLang="zh-CN" sz="1600" dirty="0"/>
              <a:t>vi</a:t>
            </a:r>
            <a:r>
              <a:rPr lang="zh-CN" altLang="en-US" sz="1600" dirty="0"/>
              <a:t> </a:t>
            </a:r>
            <a:r>
              <a:rPr lang="en-US" altLang="zh-CN" sz="1600" dirty="0" err="1"/>
              <a:t>wc.input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/>
              <a:t>在文件内写入如下内容：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 err="1"/>
              <a:t>hadoop</a:t>
            </a:r>
            <a:r>
              <a:rPr lang="zh-CN" altLang="en-US" sz="1600" dirty="0"/>
              <a:t> </a:t>
            </a:r>
            <a:r>
              <a:rPr lang="en-US" altLang="zh-CN" sz="1600" dirty="0"/>
              <a:t>yarn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 err="1"/>
              <a:t>hadoop</a:t>
            </a:r>
            <a:r>
              <a:rPr lang="zh-CN" altLang="en-US" sz="1600" dirty="0"/>
              <a:t> </a:t>
            </a:r>
            <a:r>
              <a:rPr lang="en-US" altLang="zh-CN" sz="1600" dirty="0" err="1"/>
              <a:t>mapreduce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root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r</a:t>
            </a:r>
            <a:r>
              <a:rPr lang="en-US" altLang="zh-CN" sz="1600"/>
              <a:t>oot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/>
              <a:t>保存退出：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:x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4.</a:t>
            </a:r>
            <a:r>
              <a:rPr lang="zh-CN" altLang="en-US" sz="1600" dirty="0"/>
              <a:t> 回到</a:t>
            </a:r>
            <a:r>
              <a:rPr lang="en-US" altLang="zh-CN" sz="1600" dirty="0" err="1"/>
              <a:t>hadoop</a:t>
            </a:r>
            <a:r>
              <a:rPr lang="zh-CN" altLang="en-US" sz="1600" dirty="0"/>
              <a:t>目录</a:t>
            </a:r>
            <a:r>
              <a:rPr lang="en-US" altLang="zh-CN" sz="1600" dirty="0"/>
              <a:t>/opt/Hadoop-2.7.2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5.</a:t>
            </a:r>
            <a:r>
              <a:rPr lang="zh-CN" altLang="en-US" sz="1600" dirty="0"/>
              <a:t> 执行程序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#</a:t>
            </a:r>
            <a:r>
              <a:rPr lang="zh-CN" altLang="en-US" sz="1600" dirty="0"/>
              <a:t> </a:t>
            </a:r>
            <a:r>
              <a:rPr lang="en-US" altLang="zh-CN" sz="1600" dirty="0" err="1"/>
              <a:t>hadoop</a:t>
            </a:r>
            <a:r>
              <a:rPr lang="zh-CN" altLang="en-US" sz="1600" dirty="0"/>
              <a:t> </a:t>
            </a:r>
            <a:r>
              <a:rPr lang="en-US" altLang="zh-CN" sz="1600" dirty="0"/>
              <a:t>jar</a:t>
            </a:r>
            <a:r>
              <a:rPr lang="zh-CN" altLang="en-US" sz="1600" dirty="0"/>
              <a:t> </a:t>
            </a:r>
            <a:r>
              <a:rPr lang="en-US" altLang="zh-CN" sz="1600" dirty="0"/>
              <a:t>share/Hadoop/</a:t>
            </a:r>
            <a:r>
              <a:rPr lang="en-US" altLang="zh-CN" sz="1600" dirty="0" err="1"/>
              <a:t>mapreduce</a:t>
            </a:r>
            <a:r>
              <a:rPr lang="en-US" altLang="zh-CN" sz="1600" dirty="0"/>
              <a:t>/Hadoop-mapreduce-examples-2.7.2.jar</a:t>
            </a:r>
            <a:r>
              <a:rPr lang="zh-CN" altLang="en-US" sz="1600" dirty="0"/>
              <a:t> </a:t>
            </a:r>
            <a:r>
              <a:rPr lang="en-US" altLang="zh-CN" sz="1600" dirty="0"/>
              <a:t>wordcount</a:t>
            </a:r>
            <a:r>
              <a:rPr lang="zh-CN" altLang="en-US" sz="1600" dirty="0"/>
              <a:t> </a:t>
            </a:r>
            <a:r>
              <a:rPr lang="en-US" altLang="zh-CN" sz="1600" dirty="0" err="1"/>
              <a:t>wcinput</a:t>
            </a:r>
            <a:r>
              <a:rPr lang="zh-CN" altLang="en-US" sz="1600" dirty="0"/>
              <a:t> </a:t>
            </a:r>
            <a:r>
              <a:rPr lang="en-US" altLang="zh-CN" sz="1600" dirty="0" err="1"/>
              <a:t>wcoutput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6.</a:t>
            </a:r>
            <a:r>
              <a:rPr lang="zh-CN" altLang="en-US" sz="1600" dirty="0"/>
              <a:t> 查看结果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#</a:t>
            </a:r>
            <a:r>
              <a:rPr lang="zh-CN" altLang="en-US" sz="1600" dirty="0"/>
              <a:t> </a:t>
            </a:r>
            <a:r>
              <a:rPr lang="en-US" altLang="zh-CN" sz="1600" dirty="0"/>
              <a:t>cat</a:t>
            </a:r>
            <a:r>
              <a:rPr lang="zh-CN" altLang="en-US" sz="1600" dirty="0"/>
              <a:t> </a:t>
            </a:r>
            <a:r>
              <a:rPr lang="en-US" altLang="zh-CN" sz="1600" dirty="0" err="1"/>
              <a:t>wcoutput</a:t>
            </a:r>
            <a:r>
              <a:rPr lang="en-US" altLang="zh-CN" sz="1600" dirty="0"/>
              <a:t>/part-r-00000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 err="1"/>
              <a:t>hadoop</a:t>
            </a:r>
            <a:r>
              <a:rPr lang="zh-CN" altLang="en-US" sz="1600" dirty="0"/>
              <a:t> </a:t>
            </a:r>
            <a:r>
              <a:rPr lang="en-US" altLang="zh-CN" sz="1600" dirty="0"/>
              <a:t>2	root</a:t>
            </a:r>
            <a:r>
              <a:rPr lang="zh-CN" altLang="en-US" sz="1600" dirty="0"/>
              <a:t> </a:t>
            </a:r>
            <a:r>
              <a:rPr lang="en-US" altLang="zh-CN" sz="1600" dirty="0"/>
              <a:t>2	</a:t>
            </a:r>
            <a:r>
              <a:rPr lang="en-US" altLang="zh-CN" sz="1600" dirty="0" err="1"/>
              <a:t>mapreduce</a:t>
            </a:r>
            <a:r>
              <a:rPr lang="zh-CN" altLang="en-US" sz="1600" dirty="0"/>
              <a:t> </a:t>
            </a:r>
            <a:r>
              <a:rPr lang="en-US" altLang="zh-CN" sz="1600" dirty="0"/>
              <a:t>1	yarn</a:t>
            </a:r>
            <a:r>
              <a:rPr lang="zh-CN" altLang="en-US" sz="1600" dirty="0"/>
              <a:t> </a:t>
            </a:r>
            <a:r>
              <a:rPr lang="en-US" altLang="zh-CN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96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142</Words>
  <Application>Microsoft Macintosh PowerPoint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43</cp:revision>
  <dcterms:modified xsi:type="dcterms:W3CDTF">2020-02-25T07:55:24Z</dcterms:modified>
</cp:coreProperties>
</file>