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74" r:id="rId4"/>
    <p:sldId id="275" r:id="rId5"/>
    <p:sldId id="267" r:id="rId6"/>
    <p:sldId id="276" r:id="rId7"/>
    <p:sldId id="277" r:id="rId8"/>
    <p:sldId id="266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Hadoop运行模式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062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/>
                <a:t> </a:t>
              </a:r>
              <a:r>
                <a:rPr lang="en-US" altLang="zh-CN" dirty="0"/>
                <a:t>Hadoop</a:t>
              </a:r>
              <a:r>
                <a:rPr lang="zh-CN" altLang="en-US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4.2</a:t>
              </a:r>
              <a:r>
                <a:rPr lang="zh-CN" altLang="en-US"/>
                <a:t> 伪分布式运行模式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38CA06-0B0C-4A41-9542-A8ACA630D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84" y="872293"/>
            <a:ext cx="7977232" cy="595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A7156C-32D5-B24B-9DF3-F3DB48388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" y="1135608"/>
            <a:ext cx="10080978" cy="508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&lt;!--</a:t>
            </a:r>
            <a:r>
              <a:rPr lang="zh-CN" altLang="en-US" sz="1600" dirty="0">
                <a:sym typeface="方正清刻本悦宋简体"/>
              </a:rPr>
              <a:t>指定</a:t>
            </a:r>
            <a:r>
              <a:rPr lang="en-US" altLang="zh-CN" sz="1600" dirty="0">
                <a:sym typeface="方正清刻本悦宋简体"/>
              </a:rPr>
              <a:t>HDFS</a:t>
            </a:r>
            <a:r>
              <a:rPr lang="zh-CN" altLang="en-US" sz="1600" dirty="0">
                <a:sym typeface="方正清刻本悦宋简体"/>
              </a:rPr>
              <a:t>中</a:t>
            </a:r>
            <a:r>
              <a:rPr lang="en-US" altLang="zh-CN" sz="1600" dirty="0">
                <a:sym typeface="方正清刻本悦宋简体"/>
              </a:rPr>
              <a:t>NameNode</a:t>
            </a:r>
            <a:r>
              <a:rPr lang="zh-CN" altLang="en-US" sz="1600" dirty="0">
                <a:sym typeface="方正清刻本悦宋简体"/>
              </a:rPr>
              <a:t>的地址</a:t>
            </a:r>
            <a:r>
              <a:rPr lang="en-US" altLang="zh-CN" sz="1600" dirty="0">
                <a:sym typeface="方正清刻本悦宋简体"/>
              </a:rPr>
              <a:t>--&gt;</a:t>
            </a:r>
            <a:endParaRPr lang="en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&lt;property&gt;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&lt;name&gt;fs.defaultFS&lt;/name&gt;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&lt;value&gt;hdfs://node</a:t>
            </a:r>
            <a:r>
              <a:rPr lang="en-US" altLang="zh-CN" sz="1600" dirty="0">
                <a:sym typeface="方正清刻本悦宋简体"/>
              </a:rPr>
              <a:t>b1</a:t>
            </a:r>
            <a:r>
              <a:rPr lang="en" altLang="zh-CN" sz="1600" dirty="0">
                <a:sym typeface="方正清刻本悦宋简体"/>
              </a:rPr>
              <a:t>:9000&lt;/value&gt;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&lt;/property&gt;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&lt;!--</a:t>
            </a:r>
            <a:r>
              <a:rPr lang="zh-CN" altLang="en-US" sz="1600" dirty="0">
                <a:sym typeface="方正清刻本悦宋简体"/>
              </a:rPr>
              <a:t>指定</a:t>
            </a:r>
            <a:r>
              <a:rPr lang="en-US" altLang="zh-CN" sz="1600" dirty="0">
                <a:sym typeface="方正清刻本悦宋简体"/>
              </a:rPr>
              <a:t>Hadoop</a:t>
            </a:r>
            <a:r>
              <a:rPr lang="zh-CN" altLang="en-US" sz="1600" dirty="0">
                <a:sym typeface="方正清刻本悦宋简体"/>
              </a:rPr>
              <a:t>运行时产生文件的存储路径</a:t>
            </a:r>
            <a:r>
              <a:rPr lang="en-US" altLang="zh-CN" sz="1600" dirty="0">
                <a:sym typeface="方正清刻本悦宋简体"/>
              </a:rPr>
              <a:t>--&gt;</a:t>
            </a:r>
            <a:endParaRPr lang="zh-CN" altLang="en-US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&lt;property&gt;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	&lt;name&gt;hadoop.tmp.dir&lt;/name&gt;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	&lt;value&gt;/opt/hadoop-2.7.2/data/tmp&lt;/value&gt;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&lt;/property&gt;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sz="1600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 配置</a:t>
            </a:r>
            <a:r>
              <a:rPr lang="en-US" altLang="zh-CN" dirty="0"/>
              <a:t>core-site.xml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加入</a:t>
            </a:r>
            <a:r>
              <a:rPr lang="en-US" altLang="zh-CN" sz="28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JAVA_HOME</a:t>
            </a:r>
            <a:r>
              <a:rPr lang="zh-CN" altLang="en-US"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。</a:t>
            </a:r>
            <a:endParaRPr lang="en" sz="28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 配置</a:t>
            </a:r>
            <a:r>
              <a:rPr lang="en-US" altLang="zh-CN" dirty="0"/>
              <a:t>hadoop-env.sh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3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&lt;!--</a:t>
            </a:r>
            <a:r>
              <a:rPr lang="zh-CN" altLang="en-US" sz="1600" dirty="0">
                <a:sym typeface="方正清刻本悦宋简体"/>
              </a:rPr>
              <a:t>指定</a:t>
            </a:r>
            <a:r>
              <a:rPr lang="en-US" altLang="zh-CN" sz="1600" dirty="0">
                <a:sym typeface="方正清刻本悦宋简体"/>
              </a:rPr>
              <a:t>HDFS</a:t>
            </a:r>
            <a:r>
              <a:rPr lang="zh-CN" altLang="en-US" sz="1600" dirty="0">
                <a:sym typeface="方正清刻本悦宋简体"/>
              </a:rPr>
              <a:t>副本数量</a:t>
            </a:r>
            <a:r>
              <a:rPr lang="en-US" altLang="zh-CN" sz="1600">
                <a:sym typeface="方正清刻本悦宋简体"/>
              </a:rPr>
              <a:t>--&gt;</a:t>
            </a:r>
            <a:endParaRPr lang="en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&lt;property&gt;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name&gt;dfs.replication&lt;/</a:t>
            </a:r>
            <a:r>
              <a:rPr lang="en" altLang="zh-CN" sz="1600" dirty="0">
                <a:sym typeface="方正清刻本悦宋简体"/>
              </a:rPr>
              <a:t>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&lt;value&gt;</a:t>
            </a:r>
            <a:r>
              <a:rPr lang="en-US" altLang="zh-CN" sz="1600" dirty="0">
                <a:sym typeface="方正清刻本悦宋简体"/>
              </a:rPr>
              <a:t>1</a:t>
            </a:r>
            <a:r>
              <a:rPr lang="en" altLang="zh-CN" sz="1600" dirty="0">
                <a:sym typeface="方正清刻本悦宋简体"/>
              </a:rPr>
              <a:t>&lt;/value&gt;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&lt;/property&gt;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sz="1600" dirty="0"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 配置</a:t>
            </a:r>
            <a:r>
              <a:rPr lang="en-US" altLang="zh-CN" dirty="0"/>
              <a:t>hdfs-site.xml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712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159</Words>
  <Application>Microsoft Macintosh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48</cp:revision>
  <dcterms:modified xsi:type="dcterms:W3CDTF">2020-02-26T01:25:55Z</dcterms:modified>
</cp:coreProperties>
</file>