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4" r:id="rId4"/>
    <p:sldId id="275" r:id="rId5"/>
    <p:sldId id="267" r:id="rId6"/>
    <p:sldId id="276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19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/>
                <a:t> 伪分布式运行模式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38CA06-0B0C-4A41-9542-A8ACA630D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384" y="872293"/>
            <a:ext cx="7977232" cy="59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82AF43-962B-024C-BC3E-85D499959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9" y="1023971"/>
            <a:ext cx="9816443" cy="56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1677671"/>
            <a:chOff x="2132323" y="913702"/>
            <a:chExt cx="7925436" cy="1677671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FF0000"/>
                  </a:solidFill>
                </a:rPr>
                <a:t>格式化</a:t>
              </a:r>
              <a:r>
                <a:rPr lang="en-US" altLang="zh-CN" dirty="0">
                  <a:solidFill>
                    <a:srgbClr val="FF0000"/>
                  </a:solidFill>
                </a:rPr>
                <a:t>NameNode</a:t>
              </a:r>
              <a:r>
                <a:rPr lang="zh-CN" altLang="en-US" dirty="0"/>
                <a:t>（第一次启动时格式化，以后就不要总格式化了）</a:t>
              </a:r>
              <a:endParaRPr lang="en-US" altLang="zh-CN" dirty="0"/>
            </a:p>
            <a:p>
              <a:r>
                <a:rPr lang="en-US" altLang="zh-CN" dirty="0"/>
                <a:t>bin/hdfs namenode -format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7FC5C8A-6763-544F-A36B-77FA233E3BC5}"/>
              </a:ext>
            </a:extLst>
          </p:cNvPr>
          <p:cNvGrpSpPr/>
          <p:nvPr/>
        </p:nvGrpSpPr>
        <p:grpSpPr>
          <a:xfrm>
            <a:off x="2132323" y="2766021"/>
            <a:ext cx="7925436" cy="1677671"/>
            <a:chOff x="2132323" y="913702"/>
            <a:chExt cx="7925436" cy="1677671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89A4BE4A-C76E-AD4B-9B94-E9AEF293449D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8" name="文本框 5">
              <a:extLst>
                <a:ext uri="{FF2B5EF4-FFF2-40B4-BE49-F238E27FC236}">
                  <a16:creationId xmlns:a16="http://schemas.microsoft.com/office/drawing/2014/main" id="{5D46444B-CADE-3946-BE8A-A951BFD5A16F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启动</a:t>
              </a:r>
              <a:r>
                <a:rPr lang="en-US" altLang="zh-CN" dirty="0"/>
                <a:t>NameNode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namenode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4A9AE8E-1626-C44A-87C9-9061D74771C1}"/>
              </a:ext>
            </a:extLst>
          </p:cNvPr>
          <p:cNvGrpSpPr/>
          <p:nvPr/>
        </p:nvGrpSpPr>
        <p:grpSpPr>
          <a:xfrm>
            <a:off x="2132323" y="4618340"/>
            <a:ext cx="7925436" cy="1677671"/>
            <a:chOff x="2132323" y="913702"/>
            <a:chExt cx="7925436" cy="1677671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A1122EC-C92D-2645-A987-140A4B31F243}"/>
                </a:ext>
              </a:extLst>
            </p:cNvPr>
            <p:cNvSpPr/>
            <p:nvPr/>
          </p:nvSpPr>
          <p:spPr>
            <a:xfrm>
              <a:off x="2132323" y="913702"/>
              <a:ext cx="7925436" cy="16776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8E15430-BBE2-1D46-9567-29E27E6C3FE8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13849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</a:t>
              </a:r>
              <a:r>
                <a:rPr lang="zh-CN" altLang="en-US" dirty="0"/>
                <a:t> 启动</a:t>
              </a:r>
              <a:r>
                <a:rPr lang="en-US" altLang="zh-CN" dirty="0"/>
                <a:t>DataNode</a:t>
              </a:r>
            </a:p>
            <a:p>
              <a:endParaRPr lang="en-US" altLang="zh-CN" dirty="0"/>
            </a:p>
            <a:p>
              <a:r>
                <a:rPr lang="en-US" altLang="zh-CN" dirty="0"/>
                <a:t>sbin/hadoop-daemon.sh start</a:t>
              </a:r>
              <a:r>
                <a:rPr lang="zh-CN" altLang="en-US" dirty="0"/>
                <a:t> </a:t>
              </a:r>
              <a:r>
                <a:rPr lang="en-US" altLang="zh-CN" dirty="0"/>
                <a:t>datanode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Hadoop运行模式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4B7A76-312A-634C-82B3-CF7C3C1AF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43" y="977321"/>
            <a:ext cx="9926515" cy="57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74</Words>
  <Application>Microsoft Macintosh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57</cp:revision>
  <dcterms:modified xsi:type="dcterms:W3CDTF">2020-02-25T14:09:15Z</dcterms:modified>
</cp:coreProperties>
</file>