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74" r:id="rId4"/>
    <p:sldId id="275" r:id="rId5"/>
    <p:sldId id="276" r:id="rId6"/>
    <p:sldId id="267" r:id="rId7"/>
    <p:sldId id="279" r:id="rId8"/>
    <p:sldId id="278" r:id="rId9"/>
    <p:sldId id="280" r:id="rId10"/>
    <p:sldId id="266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49"/>
    <p:restoredTop sz="94659"/>
  </p:normalViewPr>
  <p:slideViewPr>
    <p:cSldViewPr snapToGrid="0" snapToObjects="1">
      <p:cViewPr varScale="1">
        <p:scale>
          <a:sx n="109" d="100"/>
          <a:sy n="109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Hadoop运行模式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25545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4</a:t>
              </a:r>
              <a:r>
                <a:rPr lang="zh-CN" altLang="en-US"/>
                <a:t> </a:t>
              </a:r>
              <a:r>
                <a:rPr lang="en-US" altLang="zh-CN" dirty="0"/>
                <a:t>Hadoop</a:t>
              </a:r>
              <a:r>
                <a:rPr lang="zh-CN" altLang="en-US"/>
                <a:t>运行模式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4.2</a:t>
              </a:r>
              <a:r>
                <a:rPr lang="zh-CN" altLang="en-US"/>
                <a:t> 伪分布式运行模式</a:t>
              </a:r>
              <a:endParaRPr lang="en-US" altLang="zh-CN" dirty="0"/>
            </a:p>
            <a:p>
              <a:r>
                <a:rPr lang="en-US" altLang="zh-CN" dirty="0"/>
                <a:t>4.2.2</a:t>
              </a:r>
              <a:r>
                <a:rPr lang="zh-CN" altLang="en-US"/>
                <a:t> 启动</a:t>
              </a:r>
              <a:r>
                <a:rPr lang="en-US" altLang="zh-CN" dirty="0"/>
                <a:t>Yarn</a:t>
              </a:r>
              <a:r>
                <a:rPr lang="zh-CN" altLang="en-US"/>
                <a:t>并运行</a:t>
              </a:r>
              <a:r>
                <a:rPr lang="en-US" altLang="zh-CN" dirty="0"/>
                <a:t>MapReduce</a:t>
              </a:r>
              <a:r>
                <a:rPr lang="zh-CN" altLang="en-US"/>
                <a:t>程序</a:t>
              </a:r>
              <a:endParaRPr lang="en-US" altLang="zh-CN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Hadoop运行模式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DE608E-7026-E644-8526-9A4095566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27" y="872293"/>
            <a:ext cx="7839147" cy="585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7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Hadoop运行模式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8FE36C-E07C-2C4A-AC5D-B07F4D90C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15" y="1291799"/>
            <a:ext cx="10204370" cy="435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1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en-US"/>
              <a:t>配置集群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192617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加入</a:t>
            </a:r>
            <a:r>
              <a:rPr lang="en-US" altLang="zh-CN" sz="28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JAVA_HOME</a:t>
            </a:r>
            <a:r>
              <a:rPr lang="zh-CN" altLang="en-US"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。</a:t>
            </a:r>
            <a:endParaRPr lang="en" sz="28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  <a:sym typeface="方正清刻本悦宋简体"/>
            </a:endParaRPr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 配置</a:t>
            </a:r>
            <a:r>
              <a:rPr lang="en-US" altLang="zh-CN" dirty="0"/>
              <a:t>yarn-env.sh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3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en-US"/>
              <a:t>配置集群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192617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&lt;!--Reducer</a:t>
            </a:r>
            <a:r>
              <a:rPr lang="zh-CN" altLang="en-US" sz="1600" dirty="0">
                <a:sym typeface="方正清刻本悦宋简体"/>
              </a:rPr>
              <a:t>获取数据的方式</a:t>
            </a:r>
            <a:r>
              <a:rPr lang="en-US" altLang="zh-CN" sz="1600" dirty="0">
                <a:sym typeface="方正清刻本悦宋简体"/>
              </a:rPr>
              <a:t>--&gt;</a:t>
            </a:r>
            <a:endParaRPr lang="en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&lt;property&gt;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	</a:t>
            </a:r>
            <a:r>
              <a:rPr lang="en" altLang="zh-CN" sz="1600" dirty="0">
                <a:sym typeface="方正清刻本悦宋简体"/>
              </a:rPr>
              <a:t>&lt;name&gt;yarn</a:t>
            </a:r>
            <a:r>
              <a:rPr lang="en-US" altLang="zh-CN" sz="1600" dirty="0">
                <a:sym typeface="方正清刻本悦宋简体"/>
              </a:rPr>
              <a:t>.nodemanager.aux-services</a:t>
            </a:r>
            <a:r>
              <a:rPr lang="en" altLang="zh-CN" sz="1600" dirty="0">
                <a:sym typeface="方正清刻本悦宋简体"/>
              </a:rPr>
              <a:t>&lt;/name&gt;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	&lt;value&gt;</a:t>
            </a:r>
            <a:r>
              <a:rPr lang="en-US" altLang="zh-CN" sz="1600" dirty="0" err="1">
                <a:sym typeface="方正清刻本悦宋简体"/>
              </a:rPr>
              <a:t>mapreduce_shuffle</a:t>
            </a:r>
            <a:r>
              <a:rPr lang="en" altLang="zh-CN" sz="1600" dirty="0">
                <a:sym typeface="方正清刻本悦宋简体"/>
              </a:rPr>
              <a:t>&lt;/value&gt;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&lt;/property&gt;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&lt;!--</a:t>
            </a:r>
            <a:r>
              <a:rPr lang="zh-CN" altLang="en-US" sz="1600" dirty="0">
                <a:sym typeface="方正清刻本悦宋简体"/>
              </a:rPr>
              <a:t>指定</a:t>
            </a:r>
            <a:r>
              <a:rPr lang="en-US" altLang="zh-CN" sz="1600" dirty="0">
                <a:sym typeface="方正清刻本悦宋简体"/>
              </a:rPr>
              <a:t>Yarn</a:t>
            </a:r>
            <a:r>
              <a:rPr lang="zh-CN" altLang="en-US" sz="1600" dirty="0">
                <a:sym typeface="方正清刻本悦宋简体"/>
              </a:rPr>
              <a:t>的</a:t>
            </a:r>
            <a:r>
              <a:rPr lang="en-US" altLang="zh-CN" sz="1600" dirty="0">
                <a:sym typeface="方正清刻本悦宋简体"/>
              </a:rPr>
              <a:t>ResourceManager</a:t>
            </a:r>
            <a:r>
              <a:rPr lang="zh-CN" altLang="en-US" sz="1600" dirty="0">
                <a:sym typeface="方正清刻本悦宋简体"/>
              </a:rPr>
              <a:t>的地址</a:t>
            </a:r>
            <a:r>
              <a:rPr lang="en-US" altLang="zh-CN" sz="1600" dirty="0">
                <a:sym typeface="方正清刻本悦宋简体"/>
              </a:rPr>
              <a:t>--&gt;</a:t>
            </a:r>
            <a:endParaRPr lang="zh-CN" altLang="en-US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&lt;property&gt;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	&lt;name&gt;yarn.resourcemanager.hostname&lt;/name&gt;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	&lt;value&gt;nodeb1&lt;/value&gt;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&lt;/property&gt;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sz="1600"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 配置</a:t>
            </a:r>
            <a:r>
              <a:rPr lang="en-US" altLang="zh-CN" dirty="0"/>
              <a:t>yarn-site.xml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en-US"/>
              <a:t>配置集群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192617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加入</a:t>
            </a:r>
            <a:r>
              <a:rPr lang="en-US" altLang="zh-CN" sz="28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JAVA_HOME</a:t>
            </a:r>
            <a:r>
              <a:rPr lang="zh-CN" altLang="en-US"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。</a:t>
            </a:r>
            <a:endParaRPr lang="en" sz="28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  <a:sym typeface="方正清刻本悦宋简体"/>
            </a:endParaRPr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 配置</a:t>
            </a:r>
            <a:r>
              <a:rPr lang="en-US" altLang="zh-CN" dirty="0"/>
              <a:t>mapred-env.sh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618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en-US"/>
              <a:t>配置集群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192617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>
                <a:sym typeface="方正清刻本悦宋简体"/>
              </a:rPr>
              <a:t>将</a:t>
            </a:r>
            <a:r>
              <a:rPr lang="en-US" altLang="zh-CN" sz="1600" dirty="0">
                <a:sym typeface="方正清刻本悦宋简体"/>
              </a:rPr>
              <a:t>mapred-site.xml.template</a:t>
            </a:r>
            <a:r>
              <a:rPr lang="zh-CN" altLang="en-US" sz="1600" dirty="0">
                <a:sym typeface="方正清刻本悦宋简体"/>
              </a:rPr>
              <a:t>重命名为</a:t>
            </a:r>
            <a:r>
              <a:rPr lang="en-US" altLang="zh-CN" sz="1600" dirty="0">
                <a:sym typeface="方正清刻本悦宋简体"/>
              </a:rPr>
              <a:t>mapred-site.xml</a:t>
            </a:r>
            <a:r>
              <a:rPr lang="zh-CN" altLang="en-US" sz="1600" dirty="0">
                <a:sym typeface="方正清刻本悦宋简体"/>
              </a:rPr>
              <a:t>。</a:t>
            </a:r>
            <a:endParaRPr lang="en-US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&lt;!--</a:t>
            </a:r>
            <a:r>
              <a:rPr lang="zh-CN" altLang="en-US" sz="1600" dirty="0">
                <a:sym typeface="方正清刻本悦宋简体"/>
              </a:rPr>
              <a:t>指定</a:t>
            </a:r>
            <a:r>
              <a:rPr lang="en-US" altLang="zh-CN" sz="1600" dirty="0">
                <a:sym typeface="方正清刻本悦宋简体"/>
              </a:rPr>
              <a:t>MR</a:t>
            </a:r>
            <a:r>
              <a:rPr lang="zh-CN" altLang="en-US" sz="1600" dirty="0">
                <a:sym typeface="方正清刻本悦宋简体"/>
              </a:rPr>
              <a:t>运行在</a:t>
            </a:r>
            <a:r>
              <a:rPr lang="en-US" altLang="zh-CN" sz="1600" dirty="0">
                <a:sym typeface="方正清刻本悦宋简体"/>
              </a:rPr>
              <a:t>Yarn</a:t>
            </a:r>
            <a:r>
              <a:rPr lang="zh-CN" altLang="en-US" sz="1600" dirty="0">
                <a:sym typeface="方正清刻本悦宋简体"/>
              </a:rPr>
              <a:t>上</a:t>
            </a:r>
            <a:r>
              <a:rPr lang="en-US" altLang="zh-CN" sz="1600" dirty="0">
                <a:sym typeface="方正清刻本悦宋简体"/>
              </a:rPr>
              <a:t>--&gt;</a:t>
            </a:r>
            <a:endParaRPr lang="en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&lt;property&gt;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	&lt;</a:t>
            </a:r>
            <a:r>
              <a:rPr lang="en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name&gt;</a:t>
            </a:r>
            <a:r>
              <a:rPr lang="en-US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mapreduce.framework.name</a:t>
            </a:r>
            <a:r>
              <a:rPr lang="en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&lt;/</a:t>
            </a:r>
            <a:r>
              <a:rPr lang="en" altLang="zh-CN" sz="1600" dirty="0">
                <a:sym typeface="方正清刻本悦宋简体"/>
              </a:rPr>
              <a:t>name&gt;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	&lt;value&gt;</a:t>
            </a:r>
            <a:r>
              <a:rPr lang="en-US" altLang="zh-CN" sz="1600" dirty="0">
                <a:sym typeface="方正清刻本悦宋简体"/>
              </a:rPr>
              <a:t>yarn</a:t>
            </a:r>
            <a:r>
              <a:rPr lang="en" altLang="zh-CN" sz="1600" dirty="0">
                <a:sym typeface="方正清刻本悦宋简体"/>
              </a:rPr>
              <a:t>&lt;/value&gt;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&lt;/property&gt;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" sz="1600" dirty="0">
              <a:sym typeface="方正清刻本悦宋简体"/>
            </a:endParaRPr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4</a:t>
            </a:r>
            <a:r>
              <a:rPr lang="zh-CN" altLang="en-US" dirty="0"/>
              <a:t> 配置</a:t>
            </a:r>
            <a:r>
              <a:rPr lang="en-US" altLang="zh-CN" dirty="0"/>
              <a:t>mapred-site.xml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371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/>
              <a:t>启动集群</a:t>
            </a:r>
            <a:endParaRPr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E613D77-DABD-034A-9C60-46332CEE5136}"/>
              </a:ext>
            </a:extLst>
          </p:cNvPr>
          <p:cNvGrpSpPr/>
          <p:nvPr/>
        </p:nvGrpSpPr>
        <p:grpSpPr>
          <a:xfrm>
            <a:off x="2132323" y="913702"/>
            <a:ext cx="7925436" cy="1677671"/>
            <a:chOff x="2132323" y="913702"/>
            <a:chExt cx="7925436" cy="1677671"/>
          </a:xfrm>
        </p:grpSpPr>
        <p:sp>
          <p:nvSpPr>
            <p:cNvPr id="149" name="Rectangle 5"/>
            <p:cNvSpPr/>
            <p:nvPr/>
          </p:nvSpPr>
          <p:spPr>
            <a:xfrm>
              <a:off x="2132323" y="913702"/>
              <a:ext cx="7925436" cy="1677671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50" name="文本框 5"/>
            <p:cNvSpPr txBox="1"/>
            <p:nvPr/>
          </p:nvSpPr>
          <p:spPr>
            <a:xfrm>
              <a:off x="2379130" y="1029314"/>
              <a:ext cx="7484536" cy="9541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1.</a:t>
              </a:r>
              <a:r>
                <a:rPr lang="zh-CN" altLang="en-US" dirty="0"/>
                <a:t> 启动前必须保证</a:t>
              </a:r>
              <a:r>
                <a:rPr lang="en-US" altLang="zh-CN" dirty="0"/>
                <a:t>NameNode</a:t>
              </a:r>
              <a:r>
                <a:rPr lang="zh-CN" altLang="en-US" dirty="0"/>
                <a:t>和</a:t>
              </a:r>
              <a:r>
                <a:rPr lang="en-US" altLang="zh-CN" dirty="0"/>
                <a:t>DataNode</a:t>
              </a:r>
              <a:r>
                <a:rPr lang="zh-CN" altLang="en-US" dirty="0"/>
                <a:t>已经启动。</a:t>
              </a:r>
              <a:endParaRPr lang="en-US" altLang="zh-CN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7FC5C8A-6763-544F-A36B-77FA233E3BC5}"/>
              </a:ext>
            </a:extLst>
          </p:cNvPr>
          <p:cNvGrpSpPr/>
          <p:nvPr/>
        </p:nvGrpSpPr>
        <p:grpSpPr>
          <a:xfrm>
            <a:off x="2132323" y="2766021"/>
            <a:ext cx="7925436" cy="1677671"/>
            <a:chOff x="2132323" y="913702"/>
            <a:chExt cx="7925436" cy="1677671"/>
          </a:xfrm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89A4BE4A-C76E-AD4B-9B94-E9AEF293449D}"/>
                </a:ext>
              </a:extLst>
            </p:cNvPr>
            <p:cNvSpPr/>
            <p:nvPr/>
          </p:nvSpPr>
          <p:spPr>
            <a:xfrm>
              <a:off x="2132323" y="913702"/>
              <a:ext cx="7925436" cy="1677671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8" name="文本框 5">
              <a:extLst>
                <a:ext uri="{FF2B5EF4-FFF2-40B4-BE49-F238E27FC236}">
                  <a16:creationId xmlns:a16="http://schemas.microsoft.com/office/drawing/2014/main" id="{5D46444B-CADE-3946-BE8A-A951BFD5A16F}"/>
                </a:ext>
              </a:extLst>
            </p:cNvPr>
            <p:cNvSpPr txBox="1"/>
            <p:nvPr/>
          </p:nvSpPr>
          <p:spPr>
            <a:xfrm>
              <a:off x="2379130" y="1029314"/>
              <a:ext cx="7484536" cy="13234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2.</a:t>
              </a:r>
              <a:r>
                <a:rPr lang="zh-CN" altLang="en-US" dirty="0"/>
                <a:t> 启动</a:t>
              </a:r>
              <a:r>
                <a:rPr lang="en-US" altLang="zh-CN" dirty="0"/>
                <a:t>ResourceManager</a:t>
              </a:r>
            </a:p>
            <a:p>
              <a:endParaRPr lang="en-US" altLang="zh-CN" dirty="0"/>
            </a:p>
            <a:p>
              <a:r>
                <a:rPr lang="en-US" altLang="zh-CN" sz="2400" dirty="0"/>
                <a:t>sbin/yarn-daemon.sh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start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resourcemanager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4A9AE8E-1626-C44A-87C9-9061D74771C1}"/>
              </a:ext>
            </a:extLst>
          </p:cNvPr>
          <p:cNvGrpSpPr/>
          <p:nvPr/>
        </p:nvGrpSpPr>
        <p:grpSpPr>
          <a:xfrm>
            <a:off x="2132323" y="4618340"/>
            <a:ext cx="7925436" cy="1677671"/>
            <a:chOff x="2132323" y="913702"/>
            <a:chExt cx="7925436" cy="1677671"/>
          </a:xfrm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0A1122EC-C92D-2645-A987-140A4B31F243}"/>
                </a:ext>
              </a:extLst>
            </p:cNvPr>
            <p:cNvSpPr/>
            <p:nvPr/>
          </p:nvSpPr>
          <p:spPr>
            <a:xfrm>
              <a:off x="2132323" y="913702"/>
              <a:ext cx="7925436" cy="1677671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21" name="文本框 5">
              <a:extLst>
                <a:ext uri="{FF2B5EF4-FFF2-40B4-BE49-F238E27FC236}">
                  <a16:creationId xmlns:a16="http://schemas.microsoft.com/office/drawing/2014/main" id="{58E15430-BBE2-1D46-9567-29E27E6C3FE8}"/>
                </a:ext>
              </a:extLst>
            </p:cNvPr>
            <p:cNvSpPr txBox="1"/>
            <p:nvPr/>
          </p:nvSpPr>
          <p:spPr>
            <a:xfrm>
              <a:off x="2379130" y="1029314"/>
              <a:ext cx="7484536" cy="13234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3.</a:t>
              </a:r>
              <a:r>
                <a:rPr lang="zh-CN" altLang="en-US" dirty="0"/>
                <a:t> 启动</a:t>
              </a:r>
              <a:r>
                <a:rPr lang="en-US" altLang="zh-CN" dirty="0"/>
                <a:t>NodeManager</a:t>
              </a:r>
            </a:p>
            <a:p>
              <a:endParaRPr lang="en-US" altLang="zh-CN" dirty="0"/>
            </a:p>
            <a:p>
              <a:r>
                <a:rPr lang="en-US" altLang="zh-CN" sz="2400" dirty="0"/>
                <a:t>sbin/yarn-daemon.sh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start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nodemanager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90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231</Words>
  <Application>Microsoft Macintosh PowerPoint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56</cp:revision>
  <dcterms:modified xsi:type="dcterms:W3CDTF">2020-02-26T05:15:51Z</dcterms:modified>
</cp:coreProperties>
</file>