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8" r:id="rId4"/>
    <p:sldId id="280" r:id="rId5"/>
    <p:sldId id="266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4.2.3</a:t>
              </a:r>
              <a:r>
                <a:rPr lang="zh-CN" altLang="en-US"/>
                <a:t> 配置历史服务器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历史服务器端地址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mapreduce.jobhistory.address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hadoop1:10020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历史服务器</a:t>
            </a:r>
            <a:r>
              <a:rPr lang="en-US" altLang="zh-CN" sz="1600" dirty="0">
                <a:sym typeface="方正清刻本悦宋简体"/>
              </a:rPr>
              <a:t>Web</a:t>
            </a:r>
            <a:r>
              <a:rPr lang="zh-CN" altLang="en-US" sz="1600" dirty="0">
                <a:sym typeface="方正清刻本悦宋简体"/>
              </a:rPr>
              <a:t>端地址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mapreduce.jobhistory.webapp.address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192.168.31.41:19888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 配置</a:t>
            </a:r>
            <a:r>
              <a:rPr lang="en-US" altLang="zh-CN" dirty="0"/>
              <a:t>mapred-site.xml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配置历史服务器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启动历史服务器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sz="2400" dirty="0"/>
                <a:t>sbin/mr-jobhistory-daemon.sh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historyserver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查看历史服务器是否启动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sz="2400" dirty="0" err="1"/>
                <a:t>jps</a:t>
              </a:r>
              <a:endParaRPr lang="en-US" altLang="zh-CN" sz="24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4.</a:t>
              </a:r>
              <a:r>
                <a:rPr lang="zh-CN" altLang="en-US" dirty="0"/>
                <a:t> 查看</a:t>
              </a:r>
              <a:r>
                <a:rPr lang="en-US" altLang="zh-CN" dirty="0"/>
                <a:t>JobHistory</a:t>
              </a:r>
            </a:p>
            <a:p>
              <a:endParaRPr lang="en-US" altLang="zh-CN" dirty="0"/>
            </a:p>
            <a:p>
              <a:r>
                <a:rPr lang="en-US" altLang="zh-CN" sz="2400" dirty="0"/>
                <a:t>http://nodeb1:19888/jobhistory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133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61</cp:revision>
  <dcterms:modified xsi:type="dcterms:W3CDTF">2020-02-26T07:31:15Z</dcterms:modified>
</cp:coreProperties>
</file>