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78" r:id="rId4"/>
    <p:sldId id="281" r:id="rId5"/>
    <p:sldId id="284" r:id="rId6"/>
    <p:sldId id="285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81"/>
    <p:restoredTop sz="94651"/>
  </p:normalViewPr>
  <p:slideViewPr>
    <p:cSldViewPr snapToGrid="0" snapToObjects="1">
      <p:cViewPr varScale="1">
        <p:scale>
          <a:sx n="105" d="100"/>
          <a:sy n="105" d="100"/>
        </p:scale>
        <p:origin x="21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Hadoop运行模式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255454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4</a:t>
              </a:r>
              <a:r>
                <a:rPr lang="zh-CN" altLang="en-US" dirty="0"/>
                <a:t> </a:t>
              </a:r>
              <a:r>
                <a:rPr lang="en-US" altLang="zh-CN" dirty="0"/>
                <a:t>Hadoop</a:t>
              </a:r>
              <a:r>
                <a:rPr lang="zh-CN" altLang="en-US" dirty="0"/>
                <a:t>运行模式</a:t>
              </a:r>
              <a:endParaRPr lang="en-US" altLang="zh-CN" dirty="0"/>
            </a:p>
            <a:p>
              <a:endParaRPr lang="en-US" altLang="zh-CN" dirty="0"/>
            </a:p>
            <a:p>
              <a:r>
                <a:rPr lang="en-US" altLang="zh-CN" dirty="0"/>
                <a:t>4.2</a:t>
              </a:r>
              <a:r>
                <a:rPr lang="zh-CN" altLang="en-US" dirty="0"/>
                <a:t> 伪分布式运行模式</a:t>
              </a:r>
              <a:endParaRPr lang="en-US" altLang="zh-CN" dirty="0"/>
            </a:p>
            <a:p>
              <a:r>
                <a:rPr lang="en-US" altLang="zh-CN" dirty="0"/>
                <a:t>4.2.4</a:t>
              </a:r>
              <a:r>
                <a:rPr lang="zh-CN" altLang="en-US" dirty="0"/>
                <a:t> 配置日志的聚合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1728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="" xmlns:m="http://schemas.openxmlformats.org/officeDocument/2006/math" xmlns:a14="http://schemas.microsoft.com/office/drawing/2010/main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zh-CN" altLang="en-US" dirty="0"/>
              <a:t>配置日志的聚合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085088"/>
            <a:ext cx="7925436" cy="470611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52778" y="1364277"/>
            <a:ext cx="7484535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ym typeface="方正清刻本悦宋简体"/>
              </a:rPr>
              <a:t>日志聚合的概念：应用运行完成以后，将程序运行的日志信息上传的</a:t>
            </a:r>
            <a:r>
              <a:rPr lang="en-US" altLang="zh-CN" sz="2800" dirty="0">
                <a:sym typeface="方正清刻本悦宋简体"/>
              </a:rPr>
              <a:t>HDFS</a:t>
            </a:r>
            <a:r>
              <a:rPr lang="zh-CN" altLang="en-US" sz="2800" dirty="0">
                <a:sym typeface="方正清刻本悦宋简体"/>
              </a:rPr>
              <a:t>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" sz="2800" dirty="0">
                <a:sym typeface="方正清刻本悦宋简体"/>
              </a:rPr>
              <a:t>日志</a:t>
            </a:r>
            <a:r>
              <a:rPr lang="zh-CN" altLang="en-US" sz="2800" dirty="0">
                <a:sym typeface="方正清刻本悦宋简体"/>
              </a:rPr>
              <a:t>聚合的好处：可以方便地查看程序运行的详情，方便开发调试。</a:t>
            </a: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sz="28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注意：开启日志聚合功能，需要重启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NodeManager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、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ResourceManager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sym typeface="方正清刻本悦宋简体"/>
              </a:rPr>
              <a:t>HistoryManager</a:t>
            </a:r>
            <a:r>
              <a:rPr lang="zh-CN" altLang="en-US" sz="2800" dirty="0">
                <a:solidFill>
                  <a:srgbClr val="FF0000"/>
                </a:solidFill>
                <a:sym typeface="方正清刻本悦宋简体"/>
              </a:rPr>
              <a:t>。</a:t>
            </a:r>
            <a:endParaRPr lang="en" altLang="zh-CN" sz="2800" dirty="0">
              <a:solidFill>
                <a:srgbClr val="FF0000"/>
              </a:solidFill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2800" dirty="0">
              <a:sym typeface="方正清刻本悦宋简体"/>
            </a:endParaRPr>
          </a:p>
        </p:txBody>
      </p:sp>
    </p:spTree>
    <p:extLst>
      <p:ext uri="{BB962C8B-B14F-4D97-AF65-F5344CB8AC3E}">
        <p14:creationId xmlns:p14="http://schemas.microsoft.com/office/powerpoint/2010/main" val="823714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1.</a:t>
            </a:r>
            <a:r>
              <a:rPr lang="zh-CN" altLang="en-US" dirty="0"/>
              <a:t>配置集群</a:t>
            </a:r>
            <a:endParaRPr lang="en-US" altLang="zh-CN"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192617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日志聚合功能使能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-aggregation-enable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true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sz="1600" dirty="0">
                <a:sym typeface="方正清刻本悦宋简体"/>
              </a:rPr>
              <a:t>&lt;!--</a:t>
            </a:r>
            <a:r>
              <a:rPr lang="zh-CN" altLang="en-US" sz="1600" dirty="0">
                <a:sym typeface="方正清刻本悦宋简体"/>
              </a:rPr>
              <a:t>日志保留时间设置为七天</a:t>
            </a:r>
            <a:r>
              <a:rPr lang="en-US" altLang="zh-CN" sz="1600" dirty="0">
                <a:sym typeface="方正清刻本悦宋简体"/>
              </a:rPr>
              <a:t>--&gt;</a:t>
            </a:r>
            <a:endParaRPr lang="en" altLang="zh-CN" sz="1600" dirty="0">
              <a:sym typeface="方正清刻本悦宋简体"/>
            </a:endParaRP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&lt;property&gt;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name&gt;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yarn.log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</a:t>
            </a:r>
            <a:r>
              <a:rPr lang="en-US" altLang="zh-CN" sz="1600" dirty="0" err="1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aggregation.retain</a:t>
            </a:r>
            <a:r>
              <a:rPr lang="en-US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-seconds</a:t>
            </a:r>
            <a:r>
              <a:rPr lang="en" altLang="zh-CN" sz="1600" dirty="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rPr>
              <a:t>&lt;/</a:t>
            </a:r>
            <a:r>
              <a:rPr lang="en" altLang="zh-CN" sz="1600" dirty="0">
                <a:sym typeface="方正清刻本悦宋简体"/>
              </a:rPr>
              <a:t>name&gt;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	&lt;value&gt;</a:t>
            </a:r>
            <a:r>
              <a:rPr lang="en-US" altLang="zh-CN" sz="1600" dirty="0">
                <a:sym typeface="方正清刻本悦宋简体"/>
              </a:rPr>
              <a:t>604800</a:t>
            </a:r>
            <a:r>
              <a:rPr lang="en" altLang="zh-CN" sz="1600" dirty="0">
                <a:sym typeface="方正清刻本悦宋简体"/>
              </a:rPr>
              <a:t>&lt;/value&gt; 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" altLang="zh-CN" sz="1600" dirty="0">
                <a:sym typeface="方正清刻本悦宋简体"/>
              </a:rPr>
              <a:t>&lt;/property&gt;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" sz="1600" dirty="0">
              <a:sym typeface="方正清刻本悦宋简体"/>
            </a:endParaRP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配置</a:t>
            </a:r>
            <a:r>
              <a:rPr lang="en-US" altLang="zh-CN" dirty="0"/>
              <a:t>yarn-</a:t>
            </a:r>
            <a:r>
              <a:rPr lang="en-US" altLang="zh-CN" dirty="0" err="1"/>
              <a:t>site.xml</a:t>
            </a:r>
            <a:endParaRPr lang="en-US" altLang="zh-CN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93089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2.</a:t>
            </a:r>
            <a:r>
              <a:rPr lang="zh-CN" altLang="en-US" dirty="0"/>
              <a:t>关闭服务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15696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stop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关闭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04955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3.</a:t>
            </a:r>
            <a:r>
              <a:rPr lang="zh-CN" altLang="en-US" dirty="0"/>
              <a:t>重启服务</a:t>
            </a:r>
            <a:endParaRPr lang="en-US" altLang="zh-CN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D64F4C4-BCD5-904F-8D7E-EDC458FFA70D}"/>
              </a:ext>
            </a:extLst>
          </p:cNvPr>
          <p:cNvGrpSpPr/>
          <p:nvPr/>
        </p:nvGrpSpPr>
        <p:grpSpPr>
          <a:xfrm>
            <a:off x="2132323" y="2315928"/>
            <a:ext cx="7925436" cy="3192617"/>
            <a:chOff x="2132328" y="1840440"/>
            <a:chExt cx="7925436" cy="3192617"/>
          </a:xfrm>
        </p:grpSpPr>
        <p:sp>
          <p:nvSpPr>
            <p:cNvPr id="147" name="Rectangle 5"/>
            <p:cNvSpPr/>
            <p:nvPr/>
          </p:nvSpPr>
          <p:spPr>
            <a:xfrm>
              <a:off x="2132328" y="1840440"/>
              <a:ext cx="7925436" cy="3192617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48" name="文本框 5"/>
            <p:cNvSpPr txBox="1"/>
            <p:nvPr/>
          </p:nvSpPr>
          <p:spPr>
            <a:xfrm>
              <a:off x="2379131" y="1986069"/>
              <a:ext cx="7484535" cy="206210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/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resourcemanager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/yarn-</a:t>
              </a:r>
              <a:r>
                <a:rPr lang="en-US" altLang="zh-CN" sz="1600" dirty="0" err="1">
                  <a:sym typeface="方正清刻本悦宋简体"/>
                </a:rPr>
                <a:t>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nodemanager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r>
                <a:rPr lang="en-US" altLang="zh-CN" sz="1600" dirty="0">
                  <a:sym typeface="方正清刻本悦宋简体"/>
                </a:rPr>
                <a:t>#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sbin</a:t>
              </a:r>
              <a:r>
                <a:rPr lang="en-US" altLang="zh-CN" sz="1600" dirty="0">
                  <a:sym typeface="方正清刻本悦宋简体"/>
                </a:rPr>
                <a:t>/</a:t>
              </a:r>
              <a:r>
                <a:rPr lang="en-US" altLang="zh-CN" sz="1600" dirty="0" err="1">
                  <a:sym typeface="方正清刻本悦宋简体"/>
                </a:rPr>
                <a:t>mr-jobhistory-daemon.sh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>
                  <a:sym typeface="方正清刻本悦宋简体"/>
                </a:rPr>
                <a:t>start</a:t>
              </a:r>
              <a:r>
                <a:rPr lang="zh-CN" altLang="en-US" sz="1600" dirty="0">
                  <a:sym typeface="方正清刻本悦宋简体"/>
                </a:rPr>
                <a:t> </a:t>
              </a:r>
              <a:r>
                <a:rPr lang="en-US" altLang="zh-CN" sz="1600" dirty="0" err="1">
                  <a:sym typeface="方正清刻本悦宋简体"/>
                </a:rPr>
                <a:t>historyserver</a:t>
              </a: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-US" altLang="zh-CN" sz="1600" dirty="0">
                <a:sym typeface="方正清刻本悦宋简体"/>
              </a:endParaRPr>
            </a:p>
            <a:p>
              <a:pPr>
                <a:buSzPct val="100000"/>
                <a:defRPr sz="24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pPr>
              <a:endParaRPr lang="en" sz="1600" dirty="0">
                <a:sym typeface="方正清刻本悦宋简体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D93B1EF5-68E8-584A-8B89-BA6B6C2FFEE6}"/>
              </a:ext>
            </a:extLst>
          </p:cNvPr>
          <p:cNvGrpSpPr/>
          <p:nvPr/>
        </p:nvGrpSpPr>
        <p:grpSpPr>
          <a:xfrm>
            <a:off x="2132323" y="913703"/>
            <a:ext cx="7925436" cy="1156003"/>
            <a:chOff x="2132323" y="913703"/>
            <a:chExt cx="7925436" cy="1156003"/>
          </a:xfrm>
        </p:grpSpPr>
        <p:sp>
          <p:nvSpPr>
            <p:cNvPr id="149" name="Rectangle 5"/>
            <p:cNvSpPr/>
            <p:nvPr/>
          </p:nvSpPr>
          <p:spPr>
            <a:xfrm>
              <a:off x="2132323" y="913703"/>
              <a:ext cx="7925436" cy="1156003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150" name="文本框 5"/>
            <p:cNvSpPr txBox="1"/>
            <p:nvPr/>
          </p:nvSpPr>
          <p:spPr>
            <a:xfrm>
              <a:off x="2379131" y="1029314"/>
              <a:ext cx="7484530" cy="95410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28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zh-CN" altLang="en-US" dirty="0"/>
                <a:t>重启</a:t>
              </a:r>
              <a:r>
                <a:rPr lang="en-US" altLang="zh-CN" dirty="0" err="1"/>
                <a:t>NodeManager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ResourceManager</a:t>
              </a:r>
              <a:r>
                <a:rPr lang="zh-CN" altLang="en-US" dirty="0"/>
                <a:t>、</a:t>
              </a:r>
              <a:r>
                <a:rPr lang="en-US" altLang="zh-CN" dirty="0" err="1"/>
                <a:t>HistoryManager</a:t>
              </a: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46223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1997</TotalTime>
  <Words>224</Words>
  <Application>Microsoft Macintosh PowerPoint</Application>
  <PresentationFormat>宽屏</PresentationFormat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67</cp:revision>
  <dcterms:modified xsi:type="dcterms:W3CDTF">2020-02-26T08:02:28Z</dcterms:modified>
</cp:coreProperties>
</file>