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78" r:id="rId4"/>
    <p:sldId id="286" r:id="rId5"/>
    <p:sldId id="281" r:id="rId6"/>
    <p:sldId id="284" r:id="rId7"/>
    <p:sldId id="285" r:id="rId8"/>
    <p:sldId id="266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67"/>
    <p:restoredTop sz="94651"/>
  </p:normalViewPr>
  <p:slideViewPr>
    <p:cSldViewPr snapToGrid="0" snapToObjects="1">
      <p:cViewPr varScale="1">
        <p:scale>
          <a:sx n="101" d="100"/>
          <a:sy n="101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Hadoop运行模式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20621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4</a:t>
              </a:r>
              <a:r>
                <a:rPr lang="zh-CN" altLang="en-US" dirty="0"/>
                <a:t> </a:t>
              </a:r>
              <a:r>
                <a:rPr lang="en-US" altLang="zh-CN" dirty="0"/>
                <a:t>Hadoop</a:t>
              </a:r>
              <a:r>
                <a:rPr lang="zh-CN" altLang="en-US" dirty="0"/>
                <a:t>运行模式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4.3</a:t>
              </a:r>
              <a:r>
                <a:rPr lang="zh-CN" altLang="en-US" dirty="0"/>
                <a:t> 完全分布式运行模式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完全分布式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C9A75B-6A8B-8E48-A33C-13E0A9E7F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712" y="0"/>
            <a:ext cx="5415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1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配置日志的聚合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085088"/>
            <a:ext cx="7925436" cy="470611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52778" y="1364277"/>
            <a:ext cx="7484535" cy="440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800" dirty="0">
                <a:sym typeface="方正清刻本悦宋简体"/>
              </a:rPr>
              <a:t>日志聚合的概念：应用运行完成以后，将程序运行的日志信息上传的</a:t>
            </a:r>
            <a:r>
              <a:rPr lang="en-US" altLang="zh-CN" sz="2800" dirty="0">
                <a:sym typeface="方正清刻本悦宋简体"/>
              </a:rPr>
              <a:t>HDFS</a:t>
            </a:r>
            <a:r>
              <a:rPr lang="zh-CN" altLang="en-US" sz="2800" dirty="0">
                <a:sym typeface="方正清刻本悦宋简体"/>
              </a:rPr>
              <a:t>。</a:t>
            </a:r>
            <a:endParaRPr lang="en-US" altLang="zh-CN" sz="28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8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" sz="2800" dirty="0">
                <a:sym typeface="方正清刻本悦宋简体"/>
              </a:rPr>
              <a:t>日志</a:t>
            </a:r>
            <a:r>
              <a:rPr lang="zh-CN" altLang="en-US" sz="2800" dirty="0">
                <a:sym typeface="方正清刻本悦宋简体"/>
              </a:rPr>
              <a:t>聚合的好处：可以方便地查看程序运行的详情，方便开发调试。</a:t>
            </a:r>
            <a:endParaRPr lang="en-US" altLang="zh-CN" sz="28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8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800" dirty="0">
                <a:solidFill>
                  <a:srgbClr val="FF0000"/>
                </a:solidFill>
                <a:sym typeface="方正清刻本悦宋简体"/>
              </a:rPr>
              <a:t>注意：开启日志聚合功能，需要重启</a:t>
            </a:r>
            <a:r>
              <a:rPr lang="en-US" altLang="zh-CN" sz="2800" dirty="0" err="1">
                <a:solidFill>
                  <a:srgbClr val="FF0000"/>
                </a:solidFill>
                <a:sym typeface="方正清刻本悦宋简体"/>
              </a:rPr>
              <a:t>NodeManager</a:t>
            </a:r>
            <a:r>
              <a:rPr lang="zh-CN" altLang="en-US" sz="2800" dirty="0">
                <a:solidFill>
                  <a:srgbClr val="FF0000"/>
                </a:solidFill>
                <a:sym typeface="方正清刻本悦宋简体"/>
              </a:rPr>
              <a:t>、</a:t>
            </a:r>
            <a:r>
              <a:rPr lang="en-US" altLang="zh-CN" sz="2800" dirty="0" err="1">
                <a:solidFill>
                  <a:srgbClr val="FF0000"/>
                </a:solidFill>
                <a:sym typeface="方正清刻本悦宋简体"/>
              </a:rPr>
              <a:t>ResourceManager</a:t>
            </a:r>
            <a:r>
              <a:rPr lang="zh-CN" altLang="en-US" sz="2800" dirty="0">
                <a:solidFill>
                  <a:srgbClr val="FF0000"/>
                </a:solidFill>
                <a:sym typeface="方正清刻本悦宋简体"/>
              </a:rPr>
              <a:t>和</a:t>
            </a:r>
            <a:r>
              <a:rPr lang="en-US" altLang="zh-CN" sz="2800" dirty="0" err="1">
                <a:solidFill>
                  <a:srgbClr val="FF0000"/>
                </a:solidFill>
                <a:sym typeface="方正清刻本悦宋简体"/>
              </a:rPr>
              <a:t>HistoryManager</a:t>
            </a:r>
            <a:r>
              <a:rPr lang="zh-CN" altLang="en-US" sz="2800" dirty="0">
                <a:solidFill>
                  <a:srgbClr val="FF0000"/>
                </a:solidFill>
                <a:sym typeface="方正清刻本悦宋简体"/>
              </a:rPr>
              <a:t>。</a:t>
            </a:r>
            <a:endParaRPr lang="en" altLang="zh-CN" sz="2800" dirty="0">
              <a:solidFill>
                <a:srgbClr val="FF0000"/>
              </a:solidFill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" sz="2800" dirty="0">
              <a:sym typeface="方正清刻本悦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78955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 dirty="0"/>
              <a:t>配置集群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&lt;!--</a:t>
            </a:r>
            <a:r>
              <a:rPr lang="zh-CN" altLang="en-US" sz="1600" dirty="0">
                <a:sym typeface="方正清刻本悦宋简体"/>
              </a:rPr>
              <a:t>日志聚合功能使能</a:t>
            </a:r>
            <a:r>
              <a:rPr lang="en-US" altLang="zh-CN" sz="1600" dirty="0">
                <a:sym typeface="方正清刻本悦宋简体"/>
              </a:rPr>
              <a:t>--&gt;</a:t>
            </a:r>
            <a:endParaRPr lang="en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&lt;property&gt;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</a:t>
            </a:r>
            <a:r>
              <a:rPr lang="en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name&gt;</a:t>
            </a:r>
            <a:r>
              <a:rPr lang="en-US" altLang="zh-CN" sz="1600" dirty="0" err="1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yarn.log</a:t>
            </a:r>
            <a:r>
              <a:rPr lang="en-US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-aggregation-enable</a:t>
            </a:r>
            <a:r>
              <a:rPr lang="en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&lt;/</a:t>
            </a:r>
            <a:r>
              <a:rPr lang="en" altLang="zh-CN" sz="1600" dirty="0">
                <a:sym typeface="方正清刻本悦宋简体"/>
              </a:rPr>
              <a:t>name&gt;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&lt;value&gt;</a:t>
            </a:r>
            <a:r>
              <a:rPr lang="en-US" altLang="zh-CN" sz="1600" dirty="0">
                <a:sym typeface="方正清刻本悦宋简体"/>
              </a:rPr>
              <a:t>true</a:t>
            </a:r>
            <a:r>
              <a:rPr lang="en" altLang="zh-CN" sz="1600" dirty="0">
                <a:sym typeface="方正清刻本悦宋简体"/>
              </a:rPr>
              <a:t>&lt;/value&gt;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&lt;/property&gt;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&lt;!--</a:t>
            </a:r>
            <a:r>
              <a:rPr lang="zh-CN" altLang="en-US" sz="1600" dirty="0">
                <a:sym typeface="方正清刻本悦宋简体"/>
              </a:rPr>
              <a:t>日志保留时间设置为七天</a:t>
            </a:r>
            <a:r>
              <a:rPr lang="en-US" altLang="zh-CN" sz="1600" dirty="0">
                <a:sym typeface="方正清刻本悦宋简体"/>
              </a:rPr>
              <a:t>--&gt;</a:t>
            </a:r>
            <a:endParaRPr lang="en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&lt;property&gt;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</a:t>
            </a:r>
            <a:r>
              <a:rPr lang="en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name&gt;</a:t>
            </a:r>
            <a:r>
              <a:rPr lang="en-US" altLang="zh-CN" sz="1600" dirty="0" err="1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yarn.log</a:t>
            </a:r>
            <a:r>
              <a:rPr lang="en-US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-</a:t>
            </a:r>
            <a:r>
              <a:rPr lang="en-US" altLang="zh-CN" sz="1600" dirty="0" err="1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aggregation.retain</a:t>
            </a:r>
            <a:r>
              <a:rPr lang="en-US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-seconds</a:t>
            </a:r>
            <a:r>
              <a:rPr lang="en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&lt;/</a:t>
            </a:r>
            <a:r>
              <a:rPr lang="en" altLang="zh-CN" sz="1600" dirty="0">
                <a:sym typeface="方正清刻本悦宋简体"/>
              </a:rPr>
              <a:t>name&gt;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&lt;value&gt;</a:t>
            </a:r>
            <a:r>
              <a:rPr lang="en-US" altLang="zh-CN" sz="1600" dirty="0">
                <a:sym typeface="方正清刻本悦宋简体"/>
              </a:rPr>
              <a:t>604800</a:t>
            </a:r>
            <a:r>
              <a:rPr lang="en" altLang="zh-CN" sz="1600" dirty="0">
                <a:sym typeface="方正清刻本悦宋简体"/>
              </a:rPr>
              <a:t>&lt;/value&gt;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&lt;/property&gt;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" sz="1600" dirty="0">
              <a:sym typeface="方正清刻本悦宋简体"/>
            </a:endParaRP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配置</a:t>
            </a:r>
            <a:r>
              <a:rPr lang="en-US" altLang="zh-CN" dirty="0"/>
              <a:t>yarn-</a:t>
            </a:r>
            <a:r>
              <a:rPr lang="en-US" altLang="zh-CN" dirty="0" err="1"/>
              <a:t>site.xml</a:t>
            </a:r>
            <a:endParaRPr lang="en-US" altLang="zh-CN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30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关闭服务</a:t>
            </a:r>
            <a:endParaRPr lang="en-US" altLang="zh-CN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D64F4C4-BCD5-904F-8D7E-EDC458FFA70D}"/>
              </a:ext>
            </a:extLst>
          </p:cNvPr>
          <p:cNvGrpSpPr/>
          <p:nvPr/>
        </p:nvGrpSpPr>
        <p:grpSpPr>
          <a:xfrm>
            <a:off x="2132323" y="2315928"/>
            <a:ext cx="7925436" cy="3192617"/>
            <a:chOff x="2132328" y="1840440"/>
            <a:chExt cx="7925436" cy="3192617"/>
          </a:xfrm>
        </p:grpSpPr>
        <p:sp>
          <p:nvSpPr>
            <p:cNvPr id="147" name="Rectangle 5"/>
            <p:cNvSpPr/>
            <p:nvPr/>
          </p:nvSpPr>
          <p:spPr>
            <a:xfrm>
              <a:off x="2132328" y="1840440"/>
              <a:ext cx="7925436" cy="3192617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48" name="文本框 5"/>
            <p:cNvSpPr txBox="1"/>
            <p:nvPr/>
          </p:nvSpPr>
          <p:spPr>
            <a:xfrm>
              <a:off x="2379131" y="1986069"/>
              <a:ext cx="7484535" cy="1569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#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sbin</a:t>
              </a:r>
              <a:r>
                <a:rPr lang="en-US" altLang="zh-CN" sz="1600" dirty="0">
                  <a:sym typeface="方正清刻本悦宋简体"/>
                </a:rPr>
                <a:t>/</a:t>
              </a:r>
              <a:r>
                <a:rPr lang="en-US" altLang="zh-CN" sz="1600" dirty="0" err="1">
                  <a:sym typeface="方正清刻本悦宋简体"/>
                </a:rPr>
                <a:t>mr-jobhistory-daemon.sh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>
                  <a:sym typeface="方正清刻本悦宋简体"/>
                </a:rPr>
                <a:t>stop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historyserver</a:t>
              </a: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#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sbin</a:t>
              </a:r>
              <a:r>
                <a:rPr lang="en-US" altLang="zh-CN" sz="1600" dirty="0">
                  <a:sym typeface="方正清刻本悦宋简体"/>
                </a:rPr>
                <a:t>/yarn-</a:t>
              </a:r>
              <a:r>
                <a:rPr lang="en-US" altLang="zh-CN" sz="1600" dirty="0" err="1">
                  <a:sym typeface="方正清刻本悦宋简体"/>
                </a:rPr>
                <a:t>daemon.sh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>
                  <a:sym typeface="方正清刻本悦宋简体"/>
                </a:rPr>
                <a:t>stop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nodemanager</a:t>
              </a: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#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sbin</a:t>
              </a:r>
              <a:r>
                <a:rPr lang="en-US" altLang="zh-CN" sz="1600" dirty="0">
                  <a:sym typeface="方正清刻本悦宋简体"/>
                </a:rPr>
                <a:t>/yarn-</a:t>
              </a:r>
              <a:r>
                <a:rPr lang="en-US" altLang="zh-CN" sz="1600" dirty="0" err="1">
                  <a:sym typeface="方正清刻本悦宋简体"/>
                </a:rPr>
                <a:t>daemon.sh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>
                  <a:sym typeface="方正清刻本悦宋简体"/>
                </a:rPr>
                <a:t>stop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resourcemanager</a:t>
              </a:r>
              <a:endParaRPr lang="en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" sz="1600" dirty="0">
                <a:sym typeface="方正清刻本悦宋简体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93B1EF5-68E8-584A-8B89-BA6B6C2FFEE6}"/>
              </a:ext>
            </a:extLst>
          </p:cNvPr>
          <p:cNvGrpSpPr/>
          <p:nvPr/>
        </p:nvGrpSpPr>
        <p:grpSpPr>
          <a:xfrm>
            <a:off x="2132323" y="913703"/>
            <a:ext cx="7925436" cy="1156003"/>
            <a:chOff x="2132323" y="913703"/>
            <a:chExt cx="7925436" cy="1156003"/>
          </a:xfrm>
        </p:grpSpPr>
        <p:sp>
          <p:nvSpPr>
            <p:cNvPr id="149" name="Rectangle 5"/>
            <p:cNvSpPr/>
            <p:nvPr/>
          </p:nvSpPr>
          <p:spPr>
            <a:xfrm>
              <a:off x="2132323" y="913703"/>
              <a:ext cx="7925436" cy="1156003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50" name="文本框 5"/>
            <p:cNvSpPr txBox="1"/>
            <p:nvPr/>
          </p:nvSpPr>
          <p:spPr>
            <a:xfrm>
              <a:off x="2379131" y="1029314"/>
              <a:ext cx="7484530" cy="9541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zh-CN" altLang="en-US" dirty="0"/>
                <a:t>关闭</a:t>
              </a:r>
              <a:r>
                <a:rPr lang="en-US" altLang="zh-CN" dirty="0" err="1"/>
                <a:t>NodeManager</a:t>
              </a:r>
              <a:r>
                <a:rPr lang="zh-CN" altLang="en-US" dirty="0"/>
                <a:t>、</a:t>
              </a:r>
              <a:r>
                <a:rPr lang="en-US" altLang="zh-CN" dirty="0" err="1"/>
                <a:t>ResourceManager</a:t>
              </a:r>
              <a:r>
                <a:rPr lang="zh-CN" altLang="en-US" dirty="0"/>
                <a:t>、</a:t>
              </a:r>
              <a:r>
                <a:rPr lang="en-US" altLang="zh-CN" dirty="0" err="1"/>
                <a:t>HistoryManager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4955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3.</a:t>
            </a:r>
            <a:r>
              <a:rPr lang="zh-CN" altLang="en-US" dirty="0"/>
              <a:t>重启服务</a:t>
            </a:r>
            <a:endParaRPr lang="en-US" altLang="zh-CN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D64F4C4-BCD5-904F-8D7E-EDC458FFA70D}"/>
              </a:ext>
            </a:extLst>
          </p:cNvPr>
          <p:cNvGrpSpPr/>
          <p:nvPr/>
        </p:nvGrpSpPr>
        <p:grpSpPr>
          <a:xfrm>
            <a:off x="2132323" y="2315928"/>
            <a:ext cx="7925436" cy="3192617"/>
            <a:chOff x="2132328" y="1840440"/>
            <a:chExt cx="7925436" cy="3192617"/>
          </a:xfrm>
        </p:grpSpPr>
        <p:sp>
          <p:nvSpPr>
            <p:cNvPr id="147" name="Rectangle 5"/>
            <p:cNvSpPr/>
            <p:nvPr/>
          </p:nvSpPr>
          <p:spPr>
            <a:xfrm>
              <a:off x="2132328" y="1840440"/>
              <a:ext cx="7925436" cy="3192617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48" name="文本框 5"/>
            <p:cNvSpPr txBox="1"/>
            <p:nvPr/>
          </p:nvSpPr>
          <p:spPr>
            <a:xfrm>
              <a:off x="2379131" y="1986069"/>
              <a:ext cx="7484535" cy="20621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#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sbin</a:t>
              </a:r>
              <a:r>
                <a:rPr lang="en-US" altLang="zh-CN" sz="1600" dirty="0">
                  <a:sym typeface="方正清刻本悦宋简体"/>
                </a:rPr>
                <a:t>/yarn-</a:t>
              </a:r>
              <a:r>
                <a:rPr lang="en-US" altLang="zh-CN" sz="1600" dirty="0" err="1">
                  <a:sym typeface="方正清刻本悦宋简体"/>
                </a:rPr>
                <a:t>daemon.sh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>
                  <a:sym typeface="方正清刻本悦宋简体"/>
                </a:rPr>
                <a:t>start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resourcemanager</a:t>
              </a: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#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sbin</a:t>
              </a:r>
              <a:r>
                <a:rPr lang="en-US" altLang="zh-CN" sz="1600" dirty="0">
                  <a:sym typeface="方正清刻本悦宋简体"/>
                </a:rPr>
                <a:t>/yarn-</a:t>
              </a:r>
              <a:r>
                <a:rPr lang="en-US" altLang="zh-CN" sz="1600" dirty="0" err="1">
                  <a:sym typeface="方正清刻本悦宋简体"/>
                </a:rPr>
                <a:t>daemon.sh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>
                  <a:sym typeface="方正清刻本悦宋简体"/>
                </a:rPr>
                <a:t>start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nodemanager</a:t>
              </a: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#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sbin</a:t>
              </a:r>
              <a:r>
                <a:rPr lang="en-US" altLang="zh-CN" sz="1600" dirty="0">
                  <a:sym typeface="方正清刻本悦宋简体"/>
                </a:rPr>
                <a:t>/</a:t>
              </a:r>
              <a:r>
                <a:rPr lang="en-US" altLang="zh-CN" sz="1600" dirty="0" err="1">
                  <a:sym typeface="方正清刻本悦宋简体"/>
                </a:rPr>
                <a:t>mr-jobhistory-daemon.sh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>
                  <a:sym typeface="方正清刻本悦宋简体"/>
                </a:rPr>
                <a:t>start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historyserver</a:t>
              </a: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" sz="1600" dirty="0">
                <a:sym typeface="方正清刻本悦宋简体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93B1EF5-68E8-584A-8B89-BA6B6C2FFEE6}"/>
              </a:ext>
            </a:extLst>
          </p:cNvPr>
          <p:cNvGrpSpPr/>
          <p:nvPr/>
        </p:nvGrpSpPr>
        <p:grpSpPr>
          <a:xfrm>
            <a:off x="2132323" y="913703"/>
            <a:ext cx="7925436" cy="1156003"/>
            <a:chOff x="2132323" y="913703"/>
            <a:chExt cx="7925436" cy="1156003"/>
          </a:xfrm>
        </p:grpSpPr>
        <p:sp>
          <p:nvSpPr>
            <p:cNvPr id="149" name="Rectangle 5"/>
            <p:cNvSpPr/>
            <p:nvPr/>
          </p:nvSpPr>
          <p:spPr>
            <a:xfrm>
              <a:off x="2132323" y="913703"/>
              <a:ext cx="7925436" cy="1156003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50" name="文本框 5"/>
            <p:cNvSpPr txBox="1"/>
            <p:nvPr/>
          </p:nvSpPr>
          <p:spPr>
            <a:xfrm>
              <a:off x="2379131" y="1029314"/>
              <a:ext cx="7484530" cy="9541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zh-CN" altLang="en-US" dirty="0"/>
                <a:t>重启</a:t>
              </a:r>
              <a:r>
                <a:rPr lang="en-US" altLang="zh-CN" dirty="0" err="1"/>
                <a:t>NodeManager</a:t>
              </a:r>
              <a:r>
                <a:rPr lang="zh-CN" altLang="en-US" dirty="0"/>
                <a:t>、</a:t>
              </a:r>
              <a:r>
                <a:rPr lang="en-US" altLang="zh-CN" dirty="0" err="1"/>
                <a:t>ResourceManager</a:t>
              </a:r>
              <a:r>
                <a:rPr lang="zh-CN" altLang="en-US" dirty="0"/>
                <a:t>、</a:t>
              </a:r>
              <a:r>
                <a:rPr lang="en-US" altLang="zh-CN" dirty="0" err="1"/>
                <a:t>HistoryManager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46223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222</Words>
  <Application>Microsoft Macintosh PowerPoint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69</cp:revision>
  <dcterms:modified xsi:type="dcterms:W3CDTF">2020-02-26T10:44:51Z</dcterms:modified>
</cp:coreProperties>
</file>