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7" r:id="rId2"/>
    <p:sldId id="288" r:id="rId3"/>
    <p:sldId id="289" r:id="rId4"/>
    <p:sldId id="295" r:id="rId5"/>
    <p:sldId id="294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19"/>
    <p:restoredTop sz="94651"/>
  </p:normalViewPr>
  <p:slideViewPr>
    <p:cSldViewPr snapToGrid="0" snapToObjects="1">
      <p:cViewPr varScale="1">
        <p:scale>
          <a:sx n="93" d="100"/>
          <a:sy n="93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6898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8" grpId="0" animBg="1" advAuto="0"/>
      <p:bldP spid="2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 dirty="0"/>
                <a:t> 完全分布式运行模式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19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完全分布式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C770BF-A67B-5043-8312-7376B9180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04" y="0"/>
            <a:ext cx="939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完全分布式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16704-7E29-5A46-96D1-2C73AB2A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34" y="0"/>
            <a:ext cx="4498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51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dvAuto="0"/>
      <p:bldP spid="166" grpId="0" animBg="1" advAuto="0"/>
      <p:bldP spid="167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26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73</cp:revision>
  <dcterms:modified xsi:type="dcterms:W3CDTF">2020-02-26T12:44:38Z</dcterms:modified>
</cp:coreProperties>
</file>