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1" r:id="rId4"/>
    <p:sldId id="284" r:id="rId5"/>
    <p:sldId id="288" r:id="rId6"/>
    <p:sldId id="287" r:id="rId7"/>
    <p:sldId id="290" r:id="rId8"/>
    <p:sldId id="289" r:id="rId9"/>
    <p:sldId id="280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/>
                <a:t> 完全分布式运行模式</a:t>
              </a:r>
              <a:endParaRPr lang="en-US" altLang="zh-CN" dirty="0"/>
            </a:p>
            <a:p>
              <a:r>
                <a:rPr lang="en-US" altLang="zh-CN" dirty="0"/>
                <a:t>4.3.3</a:t>
              </a:r>
              <a:r>
                <a:rPr lang="zh-CN" altLang="en-US"/>
                <a:t> 集群配置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集群配置</a:t>
            </a:r>
            <a:endParaRPr lang="en-US" altLang="zh-CN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 集群部署规划</a:t>
            </a:r>
            <a:endParaRPr lang="en-US" altLang="zh-CN" dirty="0"/>
          </a:p>
          <a:p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B714A8-3D03-5445-8607-1510EAF3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35810"/>
              </p:ext>
            </p:extLst>
          </p:nvPr>
        </p:nvGraphicFramePr>
        <p:xfrm>
          <a:off x="1211200" y="2399029"/>
          <a:ext cx="9769600" cy="2725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400">
                  <a:extLst>
                    <a:ext uri="{9D8B030D-6E8A-4147-A177-3AD203B41FA5}">
                      <a16:colId xmlns:a16="http://schemas.microsoft.com/office/drawing/2014/main" val="3062437721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41529519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191160519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2995386530"/>
                    </a:ext>
                  </a:extLst>
                </a:gridCol>
              </a:tblGrid>
              <a:tr h="786351">
                <a:tc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hadoop-3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39384"/>
                  </a:ext>
                </a:extLst>
              </a:tr>
              <a:tr h="9694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HDFS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NameNode</a:t>
                      </a:r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Secondary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NameNode</a:t>
                      </a:r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29463"/>
                  </a:ext>
                </a:extLst>
              </a:tr>
              <a:tr h="9694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YARN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ResourceManager</a:t>
                      </a:r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4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0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配置集群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64F4C4-BCD5-904F-8D7E-EDC458FFA70D}"/>
              </a:ext>
            </a:extLst>
          </p:cNvPr>
          <p:cNvGrpSpPr/>
          <p:nvPr/>
        </p:nvGrpSpPr>
        <p:grpSpPr>
          <a:xfrm>
            <a:off x="2132323" y="2315928"/>
            <a:ext cx="7925436" cy="3192617"/>
            <a:chOff x="2132328" y="1840440"/>
            <a:chExt cx="7925436" cy="3192617"/>
          </a:xfrm>
        </p:grpSpPr>
        <p:sp>
          <p:nvSpPr>
            <p:cNvPr id="147" name="Rectangle 5"/>
            <p:cNvSpPr/>
            <p:nvPr/>
          </p:nvSpPr>
          <p:spPr>
            <a:xfrm>
              <a:off x="2132328" y="1840440"/>
              <a:ext cx="7925436" cy="319261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48" name="文本框 5"/>
            <p:cNvSpPr txBox="1"/>
            <p:nvPr/>
          </p:nvSpPr>
          <p:spPr>
            <a:xfrm>
              <a:off x="2379131" y="1986069"/>
              <a:ext cx="7484535" cy="280076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&lt;!--</a:t>
              </a:r>
              <a:r>
                <a:rPr lang="zh-CN" altLang="en-US" sz="1600" dirty="0">
                  <a:sym typeface="方正清刻本悦宋简体"/>
                </a:rPr>
                <a:t>指定</a:t>
              </a:r>
              <a:r>
                <a:rPr lang="en-US" altLang="zh-CN" sz="1600" dirty="0">
                  <a:sym typeface="方正清刻本悦宋简体"/>
                </a:rPr>
                <a:t>HDFS</a:t>
              </a:r>
              <a:r>
                <a:rPr lang="zh-CN" altLang="en-US" sz="1600" dirty="0">
                  <a:sym typeface="方正清刻本悦宋简体"/>
                </a:rPr>
                <a:t>中</a:t>
              </a:r>
              <a:r>
                <a:rPr lang="en-US" altLang="zh-CN" sz="1600" dirty="0">
                  <a:sym typeface="方正清刻本悦宋简体"/>
                </a:rPr>
                <a:t>NameNode</a:t>
              </a:r>
              <a:r>
                <a:rPr lang="zh-CN" altLang="en-US" sz="1600" dirty="0">
                  <a:sym typeface="方正清刻本悦宋简体"/>
                </a:rPr>
                <a:t>的地址</a:t>
              </a:r>
              <a:r>
                <a:rPr lang="en-US" altLang="zh-CN" sz="1600" dirty="0">
                  <a:sym typeface="方正清刻本悦宋简体"/>
                </a:rPr>
                <a:t>--&gt;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&lt;property&gt;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    &lt;name&gt;fs.defaultFS&lt;/name&gt;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    &lt;value&gt;hdfs://hadoop1:9000&lt;/value&gt;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&lt;/property&gt;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&lt;!--</a:t>
              </a:r>
              <a:r>
                <a:rPr lang="zh-CN" altLang="en-US" sz="1600" dirty="0">
                  <a:sym typeface="方正清刻本悦宋简体"/>
                </a:rPr>
                <a:t>指定</a:t>
              </a:r>
              <a:r>
                <a:rPr lang="en-US" altLang="zh-CN" sz="1600" dirty="0">
                  <a:sym typeface="方正清刻本悦宋简体"/>
                </a:rPr>
                <a:t>Hadoop</a:t>
              </a:r>
              <a:r>
                <a:rPr lang="zh-CN" altLang="en-US" sz="1600" dirty="0">
                  <a:sym typeface="方正清刻本悦宋简体"/>
                </a:rPr>
                <a:t>运行时产生文件的存储路径</a:t>
              </a:r>
              <a:r>
                <a:rPr lang="en-US" altLang="zh-CN" sz="1600" dirty="0">
                  <a:sym typeface="方正清刻本悦宋简体"/>
                </a:rPr>
                <a:t>--&gt;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&lt;property&gt;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    &lt;name&gt;hadoop.tmp.dir&lt;/name&gt;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    &lt;value&gt;/opt/hadoop-2.7.2/data/tmp&lt;/value&gt;</a:t>
              </a: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&lt;/property&gt;</a:t>
              </a:r>
              <a:endParaRPr lang="en" sz="1600" dirty="0">
                <a:sym typeface="方正清刻本悦宋简体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3B1EF5-68E8-584A-8B89-BA6B6C2FFEE6}"/>
              </a:ext>
            </a:extLst>
          </p:cNvPr>
          <p:cNvGrpSpPr/>
          <p:nvPr/>
        </p:nvGrpSpPr>
        <p:grpSpPr>
          <a:xfrm>
            <a:off x="2132323" y="913703"/>
            <a:ext cx="7925436" cy="1156003"/>
            <a:chOff x="2132323" y="913703"/>
            <a:chExt cx="7925436" cy="1156003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3"/>
              <a:ext cx="7925436" cy="1156003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1" y="1029314"/>
              <a:ext cx="7484530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）配置核心文件</a:t>
              </a:r>
              <a:endParaRPr lang="en-US" altLang="zh-CN" dirty="0"/>
            </a:p>
            <a:p>
              <a:r>
                <a:rPr lang="zh-CN" altLang="en-US" dirty="0"/>
                <a:t>配置</a:t>
              </a:r>
              <a:r>
                <a:rPr lang="en-US" altLang="zh-CN" dirty="0"/>
                <a:t>core-site.xml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495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配置</a:t>
            </a:r>
            <a:r>
              <a:rPr lang="en-US" altLang="zh-CN" sz="1600" dirty="0">
                <a:sym typeface="方正清刻本悦宋简体"/>
              </a:rPr>
              <a:t>hadoop-env.sh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export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JAVA_HOME=...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配置</a:t>
            </a:r>
            <a:r>
              <a:rPr lang="en-US" altLang="zh-CN" sz="1600" dirty="0">
                <a:sym typeface="方正清刻本悦宋简体"/>
              </a:rPr>
              <a:t>hdfs-site.xml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	&lt;name&gt;dfs.replication&lt;/name&gt;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	&lt;value&gt;</a:t>
            </a:r>
            <a:r>
              <a:rPr lang="en-US" altLang="zh-CN" sz="1600" dirty="0"/>
              <a:t>3</a:t>
            </a:r>
            <a:r>
              <a:rPr lang="en" sz="1600" dirty="0"/>
              <a:t>&lt;/value&gt;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rgbClr val="FF0000"/>
                </a:solidFill>
              </a:rPr>
              <a:t>&lt;!--</a:t>
            </a:r>
            <a:r>
              <a:rPr lang="zh-CN" altLang="en-US" sz="1600" dirty="0">
                <a:solidFill>
                  <a:srgbClr val="FF0000"/>
                </a:solidFill>
              </a:rPr>
              <a:t>指定</a:t>
            </a:r>
            <a:r>
              <a:rPr lang="en-US" altLang="zh-CN" sz="1600" dirty="0">
                <a:solidFill>
                  <a:srgbClr val="FF0000"/>
                </a:solidFill>
              </a:rPr>
              <a:t>Hadoop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Secondary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NameNode</a:t>
            </a:r>
            <a:r>
              <a:rPr lang="zh-CN" altLang="en-US" sz="1600" dirty="0">
                <a:solidFill>
                  <a:srgbClr val="FF0000"/>
                </a:solidFill>
              </a:rPr>
              <a:t>配置</a:t>
            </a:r>
            <a:r>
              <a:rPr lang="en-US" altLang="zh-CN" sz="1600" dirty="0">
                <a:solidFill>
                  <a:srgbClr val="FF0000"/>
                </a:solidFill>
              </a:rPr>
              <a:t>--&gt;</a:t>
            </a:r>
            <a:endParaRPr lang="en" sz="1600" dirty="0">
              <a:solidFill>
                <a:srgbClr val="FF0000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olidFill>
                  <a:srgbClr val="FF0000"/>
                </a:solidFill>
              </a:rPr>
              <a:t>&lt;property&gt;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olidFill>
                  <a:srgbClr val="FF0000"/>
                </a:solidFill>
              </a:rPr>
              <a:t>	&lt;name&gt;dfs.namenode</a:t>
            </a:r>
            <a:r>
              <a:rPr lang="en-US" altLang="zh-CN" sz="1600" dirty="0">
                <a:solidFill>
                  <a:srgbClr val="FF0000"/>
                </a:solidFill>
              </a:rPr>
              <a:t>.secondary.http-address</a:t>
            </a:r>
            <a:r>
              <a:rPr lang="en" altLang="zh-CN" sz="1600" dirty="0">
                <a:solidFill>
                  <a:srgbClr val="FF0000"/>
                </a:solidFill>
              </a:rPr>
              <a:t>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olidFill>
                  <a:srgbClr val="FF0000"/>
                </a:solidFill>
              </a:rPr>
              <a:t>	&lt;value&gt;</a:t>
            </a:r>
            <a:r>
              <a:rPr lang="en-US" altLang="zh-CN" sz="1600" dirty="0">
                <a:solidFill>
                  <a:srgbClr val="FF0000"/>
                </a:solidFill>
              </a:rPr>
              <a:t>hadoop3:50090</a:t>
            </a:r>
            <a:r>
              <a:rPr lang="en" altLang="zh-CN" sz="1600" dirty="0">
                <a:solidFill>
                  <a:srgbClr val="FF0000"/>
                </a:solidFill>
              </a:rPr>
              <a:t>&lt;/value&gt;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olidFill>
                  <a:srgbClr val="FF0000"/>
                </a:solidFill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（</a:t>
            </a:r>
            <a:r>
              <a:rPr lang="en-US" altLang="zh-CN" dirty="0"/>
              <a:t>2</a:t>
            </a:r>
            <a:r>
              <a:rPr lang="zh-CN" altLang="en-US"/>
              <a:t>）</a:t>
            </a:r>
            <a:r>
              <a:rPr lang="en-US" altLang="zh-CN" dirty="0"/>
              <a:t>HDFS</a:t>
            </a:r>
            <a:r>
              <a:rPr lang="zh-CN" altLang="en-US"/>
              <a:t>配置文件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5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配置</a:t>
            </a:r>
            <a:r>
              <a:rPr lang="en-US" altLang="zh-CN" sz="1600" dirty="0">
                <a:sym typeface="方正清刻本悦宋简体"/>
              </a:rPr>
              <a:t>yarn-env.sh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export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JAVA_HOME=...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配置</a:t>
            </a:r>
            <a:r>
              <a:rPr lang="en-US" altLang="zh-CN" sz="1600" dirty="0">
                <a:sym typeface="方正清刻本悦宋简体"/>
              </a:rPr>
              <a:t>yarn-site.xml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&lt;!--Reducer</a:t>
            </a:r>
            <a:r>
              <a:rPr lang="zh-CN" altLang="en-US" sz="1600" dirty="0"/>
              <a:t>获取数据的方式</a:t>
            </a:r>
            <a:r>
              <a:rPr lang="en-US" altLang="zh-CN" sz="1600" dirty="0"/>
              <a:t>--&gt;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&lt;</a:t>
            </a:r>
            <a:r>
              <a:rPr lang="en" sz="1600" dirty="0"/>
              <a:t>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	&lt;name&gt;yarn.nodemanager.aux-services&lt;/name&gt;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	&lt;value&gt;mapreduce_shuffle&lt;/value&gt;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&lt;!--</a:t>
            </a:r>
            <a:r>
              <a:rPr lang="zh-CN" altLang="en-US" sz="1600" dirty="0"/>
              <a:t>指定</a:t>
            </a:r>
            <a:r>
              <a:rPr lang="en" sz="1600" dirty="0"/>
              <a:t>Yarn</a:t>
            </a:r>
            <a:r>
              <a:rPr lang="zh-CN" altLang="en-US" sz="1600" dirty="0"/>
              <a:t>的</a:t>
            </a:r>
            <a:r>
              <a:rPr lang="en" sz="1600" dirty="0"/>
              <a:t>ResourceManager</a:t>
            </a:r>
            <a:r>
              <a:rPr lang="zh-CN" altLang="en-US" sz="1600" dirty="0"/>
              <a:t>的地址</a:t>
            </a:r>
            <a:r>
              <a:rPr lang="en-US" altLang="zh-CN" sz="1600" dirty="0"/>
              <a:t>--&gt;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&lt;</a:t>
            </a:r>
            <a:r>
              <a:rPr lang="en" sz="1600" dirty="0"/>
              <a:t>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	&lt;name&gt;yarn.resourcemanager.hostname&lt;/name&gt;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	&lt;value&gt;</a:t>
            </a:r>
            <a:r>
              <a:rPr lang="en-US" altLang="zh-CN" sz="1600" dirty="0"/>
              <a:t>hadoop2</a:t>
            </a:r>
            <a:r>
              <a:rPr lang="en" sz="1600" dirty="0"/>
              <a:t>&lt;/value&gt;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&lt;/property&gt;</a:t>
            </a: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（</a:t>
            </a:r>
            <a:r>
              <a:rPr lang="en-US" altLang="zh-CN" dirty="0"/>
              <a:t>3</a:t>
            </a:r>
            <a:r>
              <a:rPr lang="zh-CN" altLang="en-US"/>
              <a:t>）</a:t>
            </a:r>
            <a:r>
              <a:rPr lang="en-US" altLang="zh-CN" dirty="0"/>
              <a:t>Yarn</a:t>
            </a:r>
            <a:r>
              <a:rPr lang="zh-CN" altLang="en-US"/>
              <a:t>配置文件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配置</a:t>
            </a:r>
            <a:r>
              <a:rPr lang="en-US" altLang="zh-CN" sz="1600" dirty="0">
                <a:sym typeface="方正清刻本悦宋简体"/>
              </a:rPr>
              <a:t>yarn-env.sh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export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JAVA_HOME=...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配置</a:t>
            </a:r>
            <a:r>
              <a:rPr lang="en-US" altLang="zh-CN" sz="1600" dirty="0">
                <a:sym typeface="方正清刻本悦宋简体"/>
              </a:rPr>
              <a:t>yarn-site.xml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    &lt;name&gt;yarn.resourcemanager.webapp.address&lt;/name&gt;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    &lt;value&gt;192.168.</a:t>
            </a:r>
            <a:r>
              <a:rPr lang="en-US" altLang="zh-CN" sz="1600" dirty="0"/>
              <a:t>31.42</a:t>
            </a:r>
            <a:r>
              <a:rPr lang="en" sz="1600" dirty="0"/>
              <a:t>:8088&lt;/value&gt;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&lt;/property&gt;</a:t>
            </a: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（</a:t>
            </a:r>
            <a:r>
              <a:rPr lang="en-US" altLang="zh-CN" dirty="0"/>
              <a:t>3</a:t>
            </a:r>
            <a:r>
              <a:rPr lang="zh-CN" altLang="en-US"/>
              <a:t>）</a:t>
            </a:r>
            <a:r>
              <a:rPr lang="en-US" altLang="zh-CN" dirty="0"/>
              <a:t>Yarn</a:t>
            </a:r>
            <a:r>
              <a:rPr lang="zh-CN" altLang="en-US"/>
              <a:t>配置文件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9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配置</a:t>
            </a:r>
            <a:r>
              <a:rPr lang="en-US" altLang="zh-CN" sz="1600" dirty="0">
                <a:sym typeface="方正清刻本悦宋简体"/>
              </a:rPr>
              <a:t>mapred-env.sh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export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JAVA_HOME=...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配置</a:t>
            </a:r>
            <a:r>
              <a:rPr lang="en-US" altLang="zh-CN" sz="1600" dirty="0">
                <a:sym typeface="方正清刻本悦宋简体"/>
              </a:rPr>
              <a:t>mapred-site.xml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&lt;!--</a:t>
            </a:r>
            <a:r>
              <a:rPr lang="zh-CN" altLang="en-US" sz="1600" dirty="0"/>
              <a:t>指定</a:t>
            </a:r>
            <a:r>
              <a:rPr lang="en" sz="1600" dirty="0"/>
              <a:t>MR</a:t>
            </a:r>
            <a:r>
              <a:rPr lang="zh-CN" altLang="en-US" sz="1600" dirty="0"/>
              <a:t>运行在</a:t>
            </a:r>
            <a:r>
              <a:rPr lang="en" sz="1600" dirty="0"/>
              <a:t>Yarn</a:t>
            </a:r>
            <a:r>
              <a:rPr lang="zh-CN" altLang="en-US" sz="1600" dirty="0"/>
              <a:t>上</a:t>
            </a:r>
            <a:r>
              <a:rPr lang="en-US" altLang="zh-CN" sz="1600" dirty="0"/>
              <a:t>--&gt;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&lt;</a:t>
            </a:r>
            <a:r>
              <a:rPr lang="en" sz="1600" dirty="0"/>
              <a:t>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    &lt;name&gt;mapreduce.framework.name&lt;/name&gt;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    &lt;value&gt;yarn&lt;/value&gt;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sz="1600" dirty="0"/>
              <a:t>&lt;/property&gt;</a:t>
            </a: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（</a:t>
            </a:r>
            <a:r>
              <a:rPr lang="en-US" altLang="zh-CN" dirty="0"/>
              <a:t>4</a:t>
            </a:r>
            <a:r>
              <a:rPr lang="zh-CN" altLang="en-US"/>
              <a:t>）</a:t>
            </a:r>
            <a:r>
              <a:rPr lang="en-US" altLang="zh-CN" dirty="0"/>
              <a:t>MapReduce</a:t>
            </a:r>
            <a:r>
              <a:rPr lang="zh-CN" altLang="en-US"/>
              <a:t>配置文件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9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配置集群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1677671"/>
            <a:chOff x="2132323" y="913702"/>
            <a:chExt cx="7925436" cy="1677671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</a:t>
              </a:r>
              <a:r>
                <a:rPr lang="zh-CN" altLang="en-US" dirty="0"/>
                <a:t> 在集群中分发配置好的</a:t>
              </a:r>
              <a:r>
                <a:rPr lang="en-US" altLang="zh-CN" dirty="0"/>
                <a:t>Hadoop</a:t>
              </a:r>
              <a:r>
                <a:rPr lang="zh-CN" altLang="en-US" dirty="0"/>
                <a:t>配置文件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#</a:t>
              </a:r>
              <a:r>
                <a:rPr lang="zh-CN" altLang="en-US" dirty="0"/>
                <a:t> </a:t>
              </a:r>
              <a:r>
                <a:rPr lang="en-US" altLang="zh-CN" dirty="0"/>
                <a:t>xsync</a:t>
              </a:r>
              <a:r>
                <a:rPr lang="zh-CN" altLang="en-US" dirty="0"/>
                <a:t> </a:t>
              </a:r>
              <a:r>
                <a:rPr lang="en-US" altLang="zh-CN" dirty="0"/>
                <a:t>/opt/hadoop-2.7.2/etc/hadoop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FC5C8A-6763-544F-A36B-77FA233E3BC5}"/>
              </a:ext>
            </a:extLst>
          </p:cNvPr>
          <p:cNvGrpSpPr/>
          <p:nvPr/>
        </p:nvGrpSpPr>
        <p:grpSpPr>
          <a:xfrm>
            <a:off x="2132323" y="2766021"/>
            <a:ext cx="7925436" cy="1677671"/>
            <a:chOff x="2132323" y="913702"/>
            <a:chExt cx="7925436" cy="167767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9A4BE4A-C76E-AD4B-9B94-E9AEF293449D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5D46444B-CADE-3946-BE8A-A951BFD5A16F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4.</a:t>
              </a:r>
              <a:r>
                <a:rPr lang="zh-CN" altLang="en-US" dirty="0"/>
                <a:t> 查看文件分发情况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sz="2400" dirty="0"/>
                <a:t>#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cat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${HADOOP_CONF_DIR}/core-site.xml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9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452</Words>
  <Application>Microsoft Macintosh PowerPoint</Application>
  <PresentationFormat>宽屏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76</cp:revision>
  <dcterms:modified xsi:type="dcterms:W3CDTF">2020-02-27T02:03:52Z</dcterms:modified>
</cp:coreProperties>
</file>