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81" r:id="rId4"/>
    <p:sldId id="285" r:id="rId5"/>
    <p:sldId id="266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08"/>
    <p:restoredTop sz="94643"/>
  </p:normalViewPr>
  <p:slideViewPr>
    <p:cSldViewPr snapToGrid="0" snapToObjects="1">
      <p:cViewPr varScale="1">
        <p:scale>
          <a:sx n="101" d="100"/>
          <a:sy n="101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Hadoop运行模式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5545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</a:t>
              </a:r>
              <a:r>
                <a:rPr lang="zh-CN" altLang="en-US"/>
                <a:t> </a:t>
              </a:r>
              <a:r>
                <a:rPr lang="en-US" altLang="zh-CN" dirty="0"/>
                <a:t>Hadoop</a:t>
              </a:r>
              <a:r>
                <a:rPr lang="zh-CN" altLang="en-US"/>
                <a:t>运行模式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4.3</a:t>
              </a:r>
              <a:r>
                <a:rPr lang="zh-CN" altLang="en-US"/>
                <a:t> 完全分布式运行模式</a:t>
              </a:r>
              <a:endParaRPr lang="en-US" altLang="zh-CN" dirty="0"/>
            </a:p>
            <a:p>
              <a:r>
                <a:rPr lang="en-US" altLang="zh-CN" dirty="0"/>
                <a:t>4.3.4</a:t>
              </a:r>
              <a:r>
                <a:rPr lang="zh-CN" altLang="en-US"/>
                <a:t> 单点启动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单点启动</a:t>
            </a:r>
            <a:endParaRPr lang="en-US" altLang="zh-CN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/>
              <a:t>集群部署规划</a:t>
            </a:r>
            <a:endParaRPr lang="en-US" altLang="zh-CN" dirty="0"/>
          </a:p>
          <a:p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DB714A8-3D03-5445-8607-1510EAF3A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97485"/>
              </p:ext>
            </p:extLst>
          </p:nvPr>
        </p:nvGraphicFramePr>
        <p:xfrm>
          <a:off x="1211200" y="2399029"/>
          <a:ext cx="9769600" cy="27253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2400">
                  <a:extLst>
                    <a:ext uri="{9D8B030D-6E8A-4147-A177-3AD203B41FA5}">
                      <a16:colId xmlns:a16="http://schemas.microsoft.com/office/drawing/2014/main" val="3062437721"/>
                    </a:ext>
                  </a:extLst>
                </a:gridCol>
                <a:gridCol w="2442400">
                  <a:extLst>
                    <a:ext uri="{9D8B030D-6E8A-4147-A177-3AD203B41FA5}">
                      <a16:colId xmlns:a16="http://schemas.microsoft.com/office/drawing/2014/main" val="41529519"/>
                    </a:ext>
                  </a:extLst>
                </a:gridCol>
                <a:gridCol w="2442400">
                  <a:extLst>
                    <a:ext uri="{9D8B030D-6E8A-4147-A177-3AD203B41FA5}">
                      <a16:colId xmlns:a16="http://schemas.microsoft.com/office/drawing/2014/main" val="191160519"/>
                    </a:ext>
                  </a:extLst>
                </a:gridCol>
                <a:gridCol w="2442400">
                  <a:extLst>
                    <a:ext uri="{9D8B030D-6E8A-4147-A177-3AD203B41FA5}">
                      <a16:colId xmlns:a16="http://schemas.microsoft.com/office/drawing/2014/main" val="2995386530"/>
                    </a:ext>
                  </a:extLst>
                </a:gridCol>
              </a:tblGrid>
              <a:tr h="786351">
                <a:tc>
                  <a:txBody>
                    <a:bodyPr/>
                    <a:lstStyle/>
                    <a:p>
                      <a:pPr algn="l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hadoop-1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hadoop-2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hadoop-3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939384"/>
                  </a:ext>
                </a:extLst>
              </a:tr>
              <a:tr h="9694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HDFS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NameNode</a:t>
                      </a:r>
                    </a:p>
                    <a:p>
                      <a:pPr algn="l"/>
                      <a:r>
                        <a:rPr lang="en-US" altLang="zh-CN" sz="1800" dirty="0"/>
                        <a:t>DataNode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800" dirty="0"/>
                    </a:p>
                    <a:p>
                      <a:pPr algn="l"/>
                      <a:r>
                        <a:rPr lang="en-US" altLang="zh-CN" sz="1800" dirty="0"/>
                        <a:t>DataNode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Secondary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NameNode</a:t>
                      </a:r>
                    </a:p>
                    <a:p>
                      <a:pPr algn="l"/>
                      <a:r>
                        <a:rPr lang="en-US" altLang="zh-CN" sz="1800" dirty="0"/>
                        <a:t>DataNode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29463"/>
                  </a:ext>
                </a:extLst>
              </a:tr>
              <a:tr h="9694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YARN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800" dirty="0"/>
                    </a:p>
                    <a:p>
                      <a:pPr algn="l"/>
                      <a:r>
                        <a:rPr lang="en-US" altLang="zh-CN" sz="1800" dirty="0"/>
                        <a:t>NodeManager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ResourceManager</a:t>
                      </a:r>
                    </a:p>
                    <a:p>
                      <a:pPr algn="l"/>
                      <a:r>
                        <a:rPr lang="en-US" altLang="zh-CN" sz="1800" dirty="0"/>
                        <a:t>NodeManager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800" dirty="0"/>
                    </a:p>
                    <a:p>
                      <a:pPr algn="l"/>
                      <a:r>
                        <a:rPr lang="en-US" altLang="zh-CN" sz="1800" dirty="0"/>
                        <a:t>NodeManager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84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0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9" grpId="0" animBg="1" advAuto="0"/>
      <p:bldP spid="15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思考题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0621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zh-CN" altLang="en-US" dirty="0"/>
                <a:t>思考：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每次</a:t>
              </a:r>
              <a:r>
                <a:rPr lang="zh-CN" altLang="en-US"/>
                <a:t>都需要登录到一个一个节点进行启动，如果节点的数量成千上万，怎么办？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424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69</Words>
  <Application>Microsoft Macintosh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80</cp:revision>
  <dcterms:modified xsi:type="dcterms:W3CDTF">2020-02-27T05:58:29Z</dcterms:modified>
</cp:coreProperties>
</file>