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6C47C-9CF3-B077-2B48-9D00DA8C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105CA-B46F-9CF8-E12F-D22ED13D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ABFFB-2AEC-8AEF-BAD3-9940DC70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6DEAF-8943-5347-A58C-1E75A5F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02F3-E227-9CF1-4092-2983A6EC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333AD-F2BB-8D31-B27E-0E684477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3320D-3A69-5B56-1997-DB0FCF13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F6AA8-F2F6-7B3F-D974-D25EEC28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F82FD-D3A6-46AF-3D08-04846327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4E7F-4281-60F2-9C59-51BC8EAA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F8CE1-274A-4E3C-AADC-B78AAF7A7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B2ED2-BAB5-1944-D965-154253D4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54630-78FF-B8BC-0FE0-A7E252BE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4C0B5-5266-39D0-DF37-9760BF1B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8737-A3B1-3394-00BB-9F31A73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061C9-CD46-9C48-AC96-29988B00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9B67F-CC9A-D1F1-24AB-19FBB853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E74D2-3FF4-064A-9D50-8975A16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3FF5-ED62-6D77-EBB8-CCEBA7A4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C71F2-6947-28A6-1E5E-7B8EA60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DC37F-2F9E-A7A7-7D7E-68D6BC1C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883B8-5603-6247-9D48-E17DED5C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1BFB0-237B-27C4-6D34-A5FBABFD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6DEE4-8EF5-4BCA-2C9C-831C05C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91536-7BF7-237F-7C8B-D67FDC17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2180-A960-DB93-E40C-21EBA100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AD2B2-15D3-BFEA-8152-CA21A3C53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33CAB-CF82-B627-AF0E-AE7141A2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D2607-3EF4-9E1A-18D0-3519866D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8D6A7-4CD7-7E9D-3C14-8009A42D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C6626-3C81-4DF2-70EA-79A54A67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8F26E-96C5-03B7-440E-10486E35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36134-DA5A-773E-BE96-1EDDD644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A6009-51EF-7101-6157-36F4B2CD5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190B3-F891-E963-5D99-7A13B7CB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D53FEE-5C09-2DC2-95C1-AD5FAE523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FBA2C-CA82-F0CE-9A47-0EB11E74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F20CB-92BF-B8A4-CA2D-D3FAAB3E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FF0498-98E3-4835-E8DE-CE817F4B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7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8D9E-881C-3BE4-EC26-D6E70CBE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4A24B-C1A9-BA42-2BDE-FD1EF681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56E73-2E88-9E1F-17EA-69758DB7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FF895-C371-DA4A-DD36-6838537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0A499-92D2-9CF5-D3CD-9BB300A0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C95EA3-A2D7-DC8C-CA3B-E86E4D0B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B5C27-77CF-8E27-B7F2-1C6F345B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FB461-8F1D-BB48-C927-AFFC3D9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02E77-F68E-E6D0-E728-6CBEF13D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5BC25-36C0-C485-003F-6EB5F1D4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B869F-6D77-3E08-9F51-60531585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43AD8-A888-E78C-963A-00C812C7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47AF9-FA98-4A79-6C1C-8B6D3712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B4BC-1EFC-4C21-4AA8-2C827E25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F6EF60-003D-74F4-7CC4-7DA519054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06620-4F72-2F2B-21AD-0A57B711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33864-1446-3147-749A-EB49DD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568DC-F5AC-278E-A798-D4D09B8B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DD4F3-9780-2F6C-7A8F-862DFEA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26428-BDAA-06F5-8348-BF55E7BB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F99D3-7D03-C3A6-589D-FDD9A880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676BD-9AEC-62FB-8F3B-74A69C0F9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90C-4F56-4880-8A0B-2944349A238D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997BA-7350-9AF8-36AD-CF727F9EE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CA6DB-0870-4CA8-3EF3-3F2483578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2384-2D97-4DCA-8287-2577165D7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B588D47-FA44-39FA-6109-2AE9FD655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4823"/>
              </p:ext>
            </p:extLst>
          </p:nvPr>
        </p:nvGraphicFramePr>
        <p:xfrm>
          <a:off x="442451" y="1988219"/>
          <a:ext cx="7505700" cy="209169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511289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33854165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4922049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6274232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2629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039091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368234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30225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02299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CPA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CPB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Q0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7817033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置</a:t>
                      </a:r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034825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置</a:t>
                      </a:r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33971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 grid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模</a:t>
                      </a:r>
                      <a:r>
                        <a:rPr lang="en-US" altLang="zh-C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计数</a:t>
                      </a:r>
                    </a:p>
                    <a:p>
                      <a:pPr algn="l" rtl="0" fontAlgn="t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模</a:t>
                      </a:r>
                      <a:r>
                        <a:rPr lang="en-US" altLang="zh-C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计数</a:t>
                      </a:r>
                    </a:p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模</a:t>
                      </a:r>
                      <a:r>
                        <a:rPr lang="en-US" altLang="zh-C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计数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952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9701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00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Q0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90159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A66229D-EB98-C5EB-679F-5759945E233B}"/>
              </a:ext>
            </a:extLst>
          </p:cNvPr>
          <p:cNvSpPr txBox="1"/>
          <p:nvPr/>
        </p:nvSpPr>
        <p:spPr>
          <a:xfrm>
            <a:off x="442451" y="322402"/>
            <a:ext cx="60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、构建一个十进制计数器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9FAEA-1324-D7AD-50C0-9227E64A885D}"/>
              </a:ext>
            </a:extLst>
          </p:cNvPr>
          <p:cNvSpPr txBox="1"/>
          <p:nvPr/>
        </p:nvSpPr>
        <p:spPr>
          <a:xfrm>
            <a:off x="442451" y="1342103"/>
            <a:ext cx="711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74LS90 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二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-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-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十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-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加法计数器（分频器）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C98BFE-D663-32F4-52A0-610FA89DF6F9}"/>
              </a:ext>
            </a:extLst>
          </p:cNvPr>
          <p:cNvCxnSpPr/>
          <p:nvPr/>
        </p:nvCxnSpPr>
        <p:spPr>
          <a:xfrm>
            <a:off x="2657987" y="3034064"/>
            <a:ext cx="0" cy="243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39FD31-E08B-8F47-66AB-0B4905125BCF}"/>
              </a:ext>
            </a:extLst>
          </p:cNvPr>
          <p:cNvCxnSpPr/>
          <p:nvPr/>
        </p:nvCxnSpPr>
        <p:spPr>
          <a:xfrm>
            <a:off x="3985962" y="3574788"/>
            <a:ext cx="0" cy="243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9196EA-6124-66A7-C0FB-CCB9C0B5C754}"/>
              </a:ext>
            </a:extLst>
          </p:cNvPr>
          <p:cNvCxnSpPr/>
          <p:nvPr/>
        </p:nvCxnSpPr>
        <p:spPr>
          <a:xfrm>
            <a:off x="2681631" y="3818136"/>
            <a:ext cx="0" cy="243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07CD900-5467-61B6-FFB7-0D1440A4BA8A}"/>
              </a:ext>
            </a:extLst>
          </p:cNvPr>
          <p:cNvSpPr txBox="1"/>
          <p:nvPr/>
        </p:nvSpPr>
        <p:spPr>
          <a:xfrm>
            <a:off x="330602" y="4963809"/>
            <a:ext cx="112517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CPA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接脉冲，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输出，实现一位二进制加法计数，模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计数器 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二分频）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CPB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接脉冲，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输出，实现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进制加法计数，模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计数器 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五分频）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CPA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相连，实现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进制加法计数（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Q3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十分频）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FAD2C46-3AB6-7040-94F7-097B945BC8BC}"/>
              </a:ext>
            </a:extLst>
          </p:cNvPr>
          <p:cNvGrpSpPr/>
          <p:nvPr/>
        </p:nvGrpSpPr>
        <p:grpSpPr>
          <a:xfrm>
            <a:off x="8650514" y="885371"/>
            <a:ext cx="2931886" cy="1770743"/>
            <a:chOff x="8650514" y="885371"/>
            <a:chExt cx="2931886" cy="17707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76873F4-4783-0CD7-253E-4AAD96DFAEEF}"/>
                </a:ext>
              </a:extLst>
            </p:cNvPr>
            <p:cNvSpPr/>
            <p:nvPr/>
          </p:nvSpPr>
          <p:spPr>
            <a:xfrm>
              <a:off x="8650514" y="885371"/>
              <a:ext cx="2931886" cy="1770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3F1A4B4-0F17-39A3-F6C9-8E58CA7C33F5}"/>
                </a:ext>
              </a:extLst>
            </p:cNvPr>
            <p:cNvSpPr txBox="1"/>
            <p:nvPr/>
          </p:nvSpPr>
          <p:spPr>
            <a:xfrm>
              <a:off x="9187542" y="95486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Q3  Q2  Q1  Q0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B007EA5-15EC-85A5-AFD8-0F1A74ACF304}"/>
                </a:ext>
              </a:extLst>
            </p:cNvPr>
            <p:cNvSpPr txBox="1"/>
            <p:nvPr/>
          </p:nvSpPr>
          <p:spPr>
            <a:xfrm>
              <a:off x="9542321" y="228494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R0   R9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824C7B7-34F0-AF89-4C13-50FB0DF8BDB4}"/>
                </a:ext>
              </a:extLst>
            </p:cNvPr>
            <p:cNvSpPr txBox="1"/>
            <p:nvPr/>
          </p:nvSpPr>
          <p:spPr>
            <a:xfrm>
              <a:off x="8704076" y="1339913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CPB  </a:t>
              </a:r>
            </a:p>
            <a:p>
              <a:endParaRPr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CPA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3034BE-5E26-E6CE-382A-F5FFE82B1B9A}"/>
                </a:ext>
              </a:extLst>
            </p:cNvPr>
            <p:cNvSpPr txBox="1"/>
            <p:nvPr/>
          </p:nvSpPr>
          <p:spPr>
            <a:xfrm>
              <a:off x="9544252" y="161427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74LS90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59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5257CD-3F68-2231-E2D1-688968B867C1}"/>
              </a:ext>
            </a:extLst>
          </p:cNvPr>
          <p:cNvSpPr txBox="1"/>
          <p:nvPr/>
        </p:nvSpPr>
        <p:spPr>
          <a:xfrm>
            <a:off x="-14046" y="1130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基准时钟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3EA3ED7-9A7C-909D-EA2A-29B5CB5A84E7}"/>
              </a:ext>
            </a:extLst>
          </p:cNvPr>
          <p:cNvGrpSpPr/>
          <p:nvPr/>
        </p:nvGrpSpPr>
        <p:grpSpPr>
          <a:xfrm>
            <a:off x="76200" y="1692049"/>
            <a:ext cx="3849027" cy="626311"/>
            <a:chOff x="76200" y="1692049"/>
            <a:chExt cx="3849027" cy="62631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5D10F8-74FF-50E7-C1F0-34EAF7C9F892}"/>
                </a:ext>
              </a:extLst>
            </p:cNvPr>
            <p:cNvGrpSpPr/>
            <p:nvPr/>
          </p:nvGrpSpPr>
          <p:grpSpPr>
            <a:xfrm>
              <a:off x="76200" y="1692049"/>
              <a:ext cx="1924049" cy="565554"/>
              <a:chOff x="76200" y="1692049"/>
              <a:chExt cx="1924049" cy="565554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3998878B-098A-7CBC-AD0B-E1CAAC79612F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7" name="连接符: 肘形 16">
                  <a:extLst>
                    <a:ext uri="{FF2B5EF4-FFF2-40B4-BE49-F238E27FC236}">
                      <a16:creationId xmlns:a16="http://schemas.microsoft.com/office/drawing/2014/main" id="{87FA76F7-8CC2-9709-1783-8BC7B18E2B07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1550C6DF-9051-510E-44DC-63378093BB3C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4EA62ADC-D853-FC70-6CCA-BE7B534E45A2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8D4CE333-95EC-26A0-4793-B91AE0958D0E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91D8A402-4AA6-2264-D23E-1952C8682C6D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2" name="连接符: 肘形 11">
                  <a:extLst>
                    <a:ext uri="{FF2B5EF4-FFF2-40B4-BE49-F238E27FC236}">
                      <a16:creationId xmlns:a16="http://schemas.microsoft.com/office/drawing/2014/main" id="{29134D3E-D98C-A491-20EA-6C36814204B4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388C69A8-D797-A296-55F6-C7B517DC14FD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C50473E4-B65A-25F5-088C-4F040EB993CE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80CEA566-F5DB-496A-7E96-E261CF573A97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5F35301-53EB-ABFE-5F91-97FB889BBF60}"/>
                </a:ext>
              </a:extLst>
            </p:cNvPr>
            <p:cNvGrpSpPr/>
            <p:nvPr/>
          </p:nvGrpSpPr>
          <p:grpSpPr>
            <a:xfrm>
              <a:off x="2001178" y="1752806"/>
              <a:ext cx="1924049" cy="565554"/>
              <a:chOff x="76200" y="1692049"/>
              <a:chExt cx="1924049" cy="565554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F61AF412-8D9D-E744-374E-402906E09247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73" name="连接符: 肘形 72">
                  <a:extLst>
                    <a:ext uri="{FF2B5EF4-FFF2-40B4-BE49-F238E27FC236}">
                      <a16:creationId xmlns:a16="http://schemas.microsoft.com/office/drawing/2014/main" id="{6705B5F3-EC9F-D0F2-0A83-B95DBB346249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BE24FAFD-415C-936A-2834-2C91E790AC6F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7B8F3921-602F-9753-F180-64665715D2E0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E438DDCE-7C0D-B55D-5E5A-BA47FD360655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BA1CDE06-36F6-B8FD-9CF0-58B964B97CEC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69" name="连接符: 肘形 68">
                  <a:extLst>
                    <a:ext uri="{FF2B5EF4-FFF2-40B4-BE49-F238E27FC236}">
                      <a16:creationId xmlns:a16="http://schemas.microsoft.com/office/drawing/2014/main" id="{02B4E494-8022-0314-40B3-927DD6B5874C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1D2BE615-E7BA-C5D5-5448-B73E696294EA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86A187B-15F6-73DD-3F36-5F512F413B84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EF1C5C72-7D3A-FB58-3355-ECD9E3CEDA66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B2E3039-C2CF-B90D-4C02-C871CDA9240C}"/>
              </a:ext>
            </a:extLst>
          </p:cNvPr>
          <p:cNvGrpSpPr/>
          <p:nvPr/>
        </p:nvGrpSpPr>
        <p:grpSpPr>
          <a:xfrm>
            <a:off x="3926175" y="1782940"/>
            <a:ext cx="3849027" cy="626311"/>
            <a:chOff x="76200" y="1692049"/>
            <a:chExt cx="3849027" cy="626311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3DEE107-69A6-1AC6-79DF-008E6D16C93E}"/>
                </a:ext>
              </a:extLst>
            </p:cNvPr>
            <p:cNvGrpSpPr/>
            <p:nvPr/>
          </p:nvGrpSpPr>
          <p:grpSpPr>
            <a:xfrm>
              <a:off x="76200" y="1692049"/>
              <a:ext cx="1924049" cy="565554"/>
              <a:chOff x="76200" y="1692049"/>
              <a:chExt cx="1924049" cy="565554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AC500E28-3D77-7E1A-EC0C-3DE32EAE8A38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97" name="连接符: 肘形 96">
                  <a:extLst>
                    <a:ext uri="{FF2B5EF4-FFF2-40B4-BE49-F238E27FC236}">
                      <a16:creationId xmlns:a16="http://schemas.microsoft.com/office/drawing/2014/main" id="{664773C5-859B-B6B9-9BB7-11F664857E51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B2CE735A-E5C4-9905-0A41-68CD31746DCE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520C0D17-7A28-F8B6-9F32-3B8D03A0174D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>
                    <a:extLst>
                      <a:ext uri="{FF2B5EF4-FFF2-40B4-BE49-F238E27FC236}">
                        <a16:creationId xmlns:a16="http://schemas.microsoft.com/office/drawing/2014/main" id="{15ABC972-D8D1-9886-6C89-05F79D907E8B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C4AA299-F4A7-2CC6-941D-78FA78F9EBBA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93" name="连接符: 肘形 92">
                  <a:extLst>
                    <a:ext uri="{FF2B5EF4-FFF2-40B4-BE49-F238E27FC236}">
                      <a16:creationId xmlns:a16="http://schemas.microsoft.com/office/drawing/2014/main" id="{3F5C80AB-4499-4373-698B-75C49700B665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4D05F669-E0CE-9C0C-C5FA-34BFDAC9B483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8F663736-01E6-30C0-9EB5-28F491EED1B4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>
                    <a:extLst>
                      <a:ext uri="{FF2B5EF4-FFF2-40B4-BE49-F238E27FC236}">
                        <a16:creationId xmlns:a16="http://schemas.microsoft.com/office/drawing/2014/main" id="{D29E0C3C-0FB9-D67D-2102-F0DF26B57B04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BBF6D7A-EA53-CCD2-8787-1F9DCA49064E}"/>
                </a:ext>
              </a:extLst>
            </p:cNvPr>
            <p:cNvGrpSpPr/>
            <p:nvPr/>
          </p:nvGrpSpPr>
          <p:grpSpPr>
            <a:xfrm>
              <a:off x="2001178" y="1752806"/>
              <a:ext cx="1924049" cy="565554"/>
              <a:chOff x="76200" y="1692049"/>
              <a:chExt cx="1924049" cy="565554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5C82B6B2-FA3A-E996-A320-1C9151B85DA8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87" name="连接符: 肘形 86">
                  <a:extLst>
                    <a:ext uri="{FF2B5EF4-FFF2-40B4-BE49-F238E27FC236}">
                      <a16:creationId xmlns:a16="http://schemas.microsoft.com/office/drawing/2014/main" id="{519CE875-2348-3A4A-ED5C-C5CD483F8709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7D7F6D42-3186-BA16-191D-3F703B537B62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900F9F87-D918-BEDE-D25D-43B44A8F1734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3A7D840A-3AEC-8D23-6D21-C257677B76F3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C4E2F1F5-1FFE-432A-9904-F5328540FB8E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83" name="连接符: 肘形 82">
                  <a:extLst>
                    <a:ext uri="{FF2B5EF4-FFF2-40B4-BE49-F238E27FC236}">
                      <a16:creationId xmlns:a16="http://schemas.microsoft.com/office/drawing/2014/main" id="{6C771F08-4924-BE04-9CBB-907F44CE87BB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49339EAA-BCD4-DEF5-C3F6-A13EDDF3B0E8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8C99F58A-F648-7693-8A89-B611190FB36F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94CB6AA-7DF8-2E77-D7F5-FA358841A9C1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82C7C3C-9DAB-56AF-83DB-FF93DD9C85E6}"/>
              </a:ext>
            </a:extLst>
          </p:cNvPr>
          <p:cNvGrpSpPr/>
          <p:nvPr/>
        </p:nvGrpSpPr>
        <p:grpSpPr>
          <a:xfrm>
            <a:off x="7775201" y="1884747"/>
            <a:ext cx="3849027" cy="626311"/>
            <a:chOff x="76200" y="1692049"/>
            <a:chExt cx="3849027" cy="62631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2C05269-3F94-0BE6-4F80-E18A5160AF72}"/>
                </a:ext>
              </a:extLst>
            </p:cNvPr>
            <p:cNvGrpSpPr/>
            <p:nvPr/>
          </p:nvGrpSpPr>
          <p:grpSpPr>
            <a:xfrm>
              <a:off x="76200" y="1692049"/>
              <a:ext cx="1924049" cy="565554"/>
              <a:chOff x="76200" y="1692049"/>
              <a:chExt cx="1924049" cy="565554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DC10B2FD-011C-BA9C-5FAB-CD625931F50D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20" name="连接符: 肘形 119">
                  <a:extLst>
                    <a:ext uri="{FF2B5EF4-FFF2-40B4-BE49-F238E27FC236}">
                      <a16:creationId xmlns:a16="http://schemas.microsoft.com/office/drawing/2014/main" id="{DC628A6D-89B7-8064-116F-8922B062ED83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D2B5CF43-4EF0-76B5-D8ED-805CB9464209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AA6026C5-EF27-C0A6-2232-D985A0803EC3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4195341B-7303-EC36-8D69-E6E52C513E3D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DD64A1B-5214-8188-1915-186846F5E19E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16" name="连接符: 肘形 115">
                  <a:extLst>
                    <a:ext uri="{FF2B5EF4-FFF2-40B4-BE49-F238E27FC236}">
                      <a16:creationId xmlns:a16="http://schemas.microsoft.com/office/drawing/2014/main" id="{CAB7A13F-0EF9-842C-E2AB-062EF57874D3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457127C5-98AF-C03C-1CC6-A4B3009E5676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3629EE7F-9850-FF9B-F712-5A5AD3F4531F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9881EF1A-DDBC-DF33-A18F-4B1915DF322E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B10102AF-2AEE-5675-D412-1815D433E466}"/>
                </a:ext>
              </a:extLst>
            </p:cNvPr>
            <p:cNvGrpSpPr/>
            <p:nvPr/>
          </p:nvGrpSpPr>
          <p:grpSpPr>
            <a:xfrm>
              <a:off x="2001178" y="1752806"/>
              <a:ext cx="1924049" cy="565554"/>
              <a:chOff x="76200" y="1692049"/>
              <a:chExt cx="1924049" cy="56555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3C3C08A6-E917-78D3-242E-032EE89D8DDC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10" name="连接符: 肘形 109">
                  <a:extLst>
                    <a:ext uri="{FF2B5EF4-FFF2-40B4-BE49-F238E27FC236}">
                      <a16:creationId xmlns:a16="http://schemas.microsoft.com/office/drawing/2014/main" id="{99867606-7808-3FE0-D800-8BA656CA8CD3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8B15FF83-1D3B-2F2F-058E-5BA331E260DD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463FD972-E73D-A6F8-1BFF-0BDD88085BBF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41D2BF2F-8059-9D91-894A-4EDEAD97EDB7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2A2032-8CC8-5B9A-AD51-EA7611A9A38C}"/>
                  </a:ext>
                </a:extLst>
              </p:cNvPr>
              <p:cNvGrpSpPr/>
              <p:nvPr/>
            </p:nvGrpSpPr>
            <p:grpSpPr>
              <a:xfrm>
                <a:off x="1038224" y="1722183"/>
                <a:ext cx="962025" cy="535420"/>
                <a:chOff x="76200" y="1692049"/>
                <a:chExt cx="962025" cy="535420"/>
              </a:xfrm>
            </p:grpSpPr>
            <p:cxnSp>
              <p:nvCxnSpPr>
                <p:cNvPr id="106" name="连接符: 肘形 105">
                  <a:extLst>
                    <a:ext uri="{FF2B5EF4-FFF2-40B4-BE49-F238E27FC236}">
                      <a16:creationId xmlns:a16="http://schemas.microsoft.com/office/drawing/2014/main" id="{87982132-9A9A-CA96-8481-CA3735E7C353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F1E05987-C61C-7DCD-6DA6-677BE36A8A58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315686" cy="500063"/>
                  <a:chOff x="76200" y="1771650"/>
                  <a:chExt cx="315686" cy="500063"/>
                </a:xfrm>
              </p:grpSpPr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6B474843-610E-70B6-37F5-79B46EC266D1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71650"/>
                    <a:ext cx="0" cy="500063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EE588F0A-94EC-B77C-29EC-C188265938DB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7EA3DBA-40F9-EB98-6C95-BF582665F41E}"/>
              </a:ext>
            </a:extLst>
          </p:cNvPr>
          <p:cNvSpPr txBox="1"/>
          <p:nvPr/>
        </p:nvSpPr>
        <p:spPr>
          <a:xfrm>
            <a:off x="61686" y="2656818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Q0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CDD6123-5779-468C-1E52-21CC7166F0A2}"/>
              </a:ext>
            </a:extLst>
          </p:cNvPr>
          <p:cNvCxnSpPr/>
          <p:nvPr/>
        </p:nvCxnSpPr>
        <p:spPr>
          <a:xfrm>
            <a:off x="717856" y="1757539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4D56A74-C32D-2685-7EE0-01E5645E453E}"/>
              </a:ext>
            </a:extLst>
          </p:cNvPr>
          <p:cNvCxnSpPr/>
          <p:nvPr/>
        </p:nvCxnSpPr>
        <p:spPr>
          <a:xfrm>
            <a:off x="1677079" y="1800034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6B16CCA-06C8-7A69-CDA3-B2F3DAE25F07}"/>
              </a:ext>
            </a:extLst>
          </p:cNvPr>
          <p:cNvCxnSpPr/>
          <p:nvPr/>
        </p:nvCxnSpPr>
        <p:spPr>
          <a:xfrm>
            <a:off x="2640033" y="1826744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A8BC4CA-BE20-BC81-88E2-3B2860CB0A56}"/>
              </a:ext>
            </a:extLst>
          </p:cNvPr>
          <p:cNvCxnSpPr/>
          <p:nvPr/>
        </p:nvCxnSpPr>
        <p:spPr>
          <a:xfrm>
            <a:off x="7452032" y="1932342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12F3D62-6518-F1DE-90CF-B3A39CD8BFDF}"/>
              </a:ext>
            </a:extLst>
          </p:cNvPr>
          <p:cNvCxnSpPr/>
          <p:nvPr/>
        </p:nvCxnSpPr>
        <p:spPr>
          <a:xfrm>
            <a:off x="6490008" y="1872045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44EA1EDB-A960-3767-0092-42331ED3419B}"/>
              </a:ext>
            </a:extLst>
          </p:cNvPr>
          <p:cNvCxnSpPr/>
          <p:nvPr/>
        </p:nvCxnSpPr>
        <p:spPr>
          <a:xfrm>
            <a:off x="5527054" y="1872046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B4C8644-B89D-63B4-0C08-33397A3451BD}"/>
              </a:ext>
            </a:extLst>
          </p:cNvPr>
          <p:cNvCxnSpPr/>
          <p:nvPr/>
        </p:nvCxnSpPr>
        <p:spPr>
          <a:xfrm>
            <a:off x="4565030" y="1847617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C11362D-13F6-8F3E-6AE9-4FE6DD87D151}"/>
              </a:ext>
            </a:extLst>
          </p:cNvPr>
          <p:cNvCxnSpPr/>
          <p:nvPr/>
        </p:nvCxnSpPr>
        <p:spPr>
          <a:xfrm>
            <a:off x="3608713" y="1806567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06EC374-DE76-4D9E-7519-49527FF1E2F4}"/>
              </a:ext>
            </a:extLst>
          </p:cNvPr>
          <p:cNvCxnSpPr/>
          <p:nvPr/>
        </p:nvCxnSpPr>
        <p:spPr>
          <a:xfrm>
            <a:off x="10339034" y="1972214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DEA2780-58FD-A813-9BBA-3030030099E3}"/>
              </a:ext>
            </a:extLst>
          </p:cNvPr>
          <p:cNvCxnSpPr/>
          <p:nvPr/>
        </p:nvCxnSpPr>
        <p:spPr>
          <a:xfrm>
            <a:off x="9376080" y="1987536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9CCEF24-20CB-865F-6288-FC898810D927}"/>
              </a:ext>
            </a:extLst>
          </p:cNvPr>
          <p:cNvCxnSpPr/>
          <p:nvPr/>
        </p:nvCxnSpPr>
        <p:spPr>
          <a:xfrm>
            <a:off x="8433412" y="1910158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2619724-060B-E395-4C0B-9D675DE93E53}"/>
              </a:ext>
            </a:extLst>
          </p:cNvPr>
          <p:cNvCxnSpPr/>
          <p:nvPr/>
        </p:nvCxnSpPr>
        <p:spPr>
          <a:xfrm>
            <a:off x="11301058" y="2076775"/>
            <a:ext cx="0" cy="500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9ABBBB5-C016-C9E4-B098-98E0854B1DC3}"/>
              </a:ext>
            </a:extLst>
          </p:cNvPr>
          <p:cNvGrpSpPr/>
          <p:nvPr/>
        </p:nvGrpSpPr>
        <p:grpSpPr>
          <a:xfrm>
            <a:off x="-321580" y="2686776"/>
            <a:ext cx="3035294" cy="902557"/>
            <a:chOff x="-292098" y="2660434"/>
            <a:chExt cx="3035294" cy="90255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014BC7-99C0-A0DC-32E8-79B8FFF3667C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3D4C0727-369E-5006-A912-57D44550258F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6F5A021-2E8B-0F49-2DF5-5066121205F8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8A254A04-01F2-B52A-74CE-445E36D8FEA7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BE457B90-D230-4CD7-443A-54063D5EDBB1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8F85123-490E-B0EF-2E35-C9CC578CE03C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CBBF2A3-23A4-FEAB-3F9F-DEBDF70FFB0B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CA0A138-DAA8-97A1-25B9-5521937B85AC}"/>
              </a:ext>
            </a:extLst>
          </p:cNvPr>
          <p:cNvCxnSpPr/>
          <p:nvPr/>
        </p:nvCxnSpPr>
        <p:spPr>
          <a:xfrm flipV="1">
            <a:off x="667043" y="2624423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155DFAD-CCEC-1694-F728-1469E41CB370}"/>
              </a:ext>
            </a:extLst>
          </p:cNvPr>
          <p:cNvCxnSpPr/>
          <p:nvPr/>
        </p:nvCxnSpPr>
        <p:spPr>
          <a:xfrm flipV="1">
            <a:off x="1694079" y="2683160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AD33577-E839-4ECB-E36B-87039A1F904E}"/>
              </a:ext>
            </a:extLst>
          </p:cNvPr>
          <p:cNvGrpSpPr/>
          <p:nvPr/>
        </p:nvGrpSpPr>
        <p:grpSpPr>
          <a:xfrm>
            <a:off x="1644693" y="2748813"/>
            <a:ext cx="3035294" cy="902557"/>
            <a:chOff x="-292098" y="2660434"/>
            <a:chExt cx="3035294" cy="902557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7BCC0A6D-7931-C4DB-5111-B161F78E976E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165" name="连接符: 肘形 164">
                <a:extLst>
                  <a:ext uri="{FF2B5EF4-FFF2-40B4-BE49-F238E27FC236}">
                    <a16:creationId xmlns:a16="http://schemas.microsoft.com/office/drawing/2014/main" id="{7AEC0CEB-0ACE-0EC6-3EDC-37CCFC1958CF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FBACDBCC-F61B-371B-C004-D94096CD0690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16545090-F4B4-DC0F-502E-EAEF43A09BDD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7EE7C281-82DB-B98D-79E6-1377DEB19305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F2BE9EC-EB48-CBD6-BFD9-27895D291F34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BA7419A-C014-EFA9-F942-2F171EAED1BA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6172702-ADAA-C1B6-9174-B1E845E2C0B2}"/>
              </a:ext>
            </a:extLst>
          </p:cNvPr>
          <p:cNvCxnSpPr/>
          <p:nvPr/>
        </p:nvCxnSpPr>
        <p:spPr>
          <a:xfrm flipV="1">
            <a:off x="2633316" y="2686460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CC893C0-72FB-1EF3-AAB7-718077C7F14D}"/>
              </a:ext>
            </a:extLst>
          </p:cNvPr>
          <p:cNvCxnSpPr/>
          <p:nvPr/>
        </p:nvCxnSpPr>
        <p:spPr>
          <a:xfrm flipV="1">
            <a:off x="3660352" y="2745197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8E5474E-E9A4-98AD-9E62-29AE9B36C0E2}"/>
              </a:ext>
            </a:extLst>
          </p:cNvPr>
          <p:cNvGrpSpPr/>
          <p:nvPr/>
        </p:nvGrpSpPr>
        <p:grpSpPr>
          <a:xfrm>
            <a:off x="3589495" y="2776327"/>
            <a:ext cx="3035294" cy="902557"/>
            <a:chOff x="-292098" y="2660434"/>
            <a:chExt cx="3035294" cy="902557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80E7AB35-46FA-4E32-7ACC-9B3A4D0E6379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176" name="连接符: 肘形 175">
                <a:extLst>
                  <a:ext uri="{FF2B5EF4-FFF2-40B4-BE49-F238E27FC236}">
                    <a16:creationId xmlns:a16="http://schemas.microsoft.com/office/drawing/2014/main" id="{1BFF23DF-4162-EBAF-8167-127A3260DC60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C25656CB-6983-7B7D-E267-1EE6B6EAC3BF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F43D242F-36EC-22BB-3304-4377148E7818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10D0C208-D5A0-1EA6-BDB8-8BB30A25FEC7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29CB45D-0DE2-6461-B92A-1513EEA2B922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4B24195-DD3F-004B-A3F9-2D350D8E4607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3A6DBF45-267A-8DB4-A5EB-6EC51C08F5FE}"/>
              </a:ext>
            </a:extLst>
          </p:cNvPr>
          <p:cNvCxnSpPr/>
          <p:nvPr/>
        </p:nvCxnSpPr>
        <p:spPr>
          <a:xfrm flipV="1">
            <a:off x="4578118" y="2713974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726D6F5-8D75-777E-7A53-6E0217B8C24C}"/>
              </a:ext>
            </a:extLst>
          </p:cNvPr>
          <p:cNvCxnSpPr/>
          <p:nvPr/>
        </p:nvCxnSpPr>
        <p:spPr>
          <a:xfrm flipV="1">
            <a:off x="5605154" y="2772711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FC8C9D8-A6D0-C1F8-D65A-AD023A454272}"/>
              </a:ext>
            </a:extLst>
          </p:cNvPr>
          <p:cNvGrpSpPr/>
          <p:nvPr/>
        </p:nvGrpSpPr>
        <p:grpSpPr>
          <a:xfrm>
            <a:off x="7482268" y="2792355"/>
            <a:ext cx="3035294" cy="902557"/>
            <a:chOff x="-292098" y="2660434"/>
            <a:chExt cx="3035294" cy="902557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9E129E8-5E07-1B98-C6A1-6010E7138CEE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198" name="连接符: 肘形 197">
                <a:extLst>
                  <a:ext uri="{FF2B5EF4-FFF2-40B4-BE49-F238E27FC236}">
                    <a16:creationId xmlns:a16="http://schemas.microsoft.com/office/drawing/2014/main" id="{4DCB7269-6229-65A2-9D38-9AD721E55FC9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F17AFD86-CA85-3165-9988-3C79D7ADAD0C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7D48A47F-716D-F06E-F828-DE22A8BF9B20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F536CB31-9F59-AD56-99EE-F18D9B45C7A4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D27214F6-2474-FC2A-3DB8-1B657D9D3893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5AD6CD9-9E9C-A9EB-702A-49A948B8A5BD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FF64D93-8085-98DA-467D-C348655945C0}"/>
              </a:ext>
            </a:extLst>
          </p:cNvPr>
          <p:cNvCxnSpPr/>
          <p:nvPr/>
        </p:nvCxnSpPr>
        <p:spPr>
          <a:xfrm flipV="1">
            <a:off x="8470891" y="2730002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E886E9-03DA-8F5E-1CAD-35B13627EE28}"/>
              </a:ext>
            </a:extLst>
          </p:cNvPr>
          <p:cNvCxnSpPr/>
          <p:nvPr/>
        </p:nvCxnSpPr>
        <p:spPr>
          <a:xfrm flipV="1">
            <a:off x="9497927" y="2788739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87BE946F-D044-B911-F671-C6290D9ABD0B}"/>
              </a:ext>
            </a:extLst>
          </p:cNvPr>
          <p:cNvGrpSpPr/>
          <p:nvPr/>
        </p:nvGrpSpPr>
        <p:grpSpPr>
          <a:xfrm>
            <a:off x="5501727" y="2793418"/>
            <a:ext cx="3093266" cy="902557"/>
            <a:chOff x="-292098" y="2660434"/>
            <a:chExt cx="3035294" cy="902557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CAAF32F5-BB31-F619-8ED5-50037255DFE3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187" name="连接符: 肘形 186">
                <a:extLst>
                  <a:ext uri="{FF2B5EF4-FFF2-40B4-BE49-F238E27FC236}">
                    <a16:creationId xmlns:a16="http://schemas.microsoft.com/office/drawing/2014/main" id="{2D2B0E3F-95B6-0F9F-4953-2837F6B9A744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3224E274-C480-73F6-BBED-6EC013102BFD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74C7121D-5C84-7C98-22C8-DD5F91D34BA0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A4711DEF-752B-7F75-897E-D9E14B23E00C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2B55DCB-E65B-EC9A-5BA8-FB4EB9569906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7D2EA2B-28A6-BDE1-49E4-E84BCA0AE497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FB47037-A079-859C-E7D8-DD28947BD9F3}"/>
              </a:ext>
            </a:extLst>
          </p:cNvPr>
          <p:cNvCxnSpPr/>
          <p:nvPr/>
        </p:nvCxnSpPr>
        <p:spPr>
          <a:xfrm flipV="1">
            <a:off x="6509232" y="2731065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205C676-1813-E8A2-3C9D-954AC0F14731}"/>
              </a:ext>
            </a:extLst>
          </p:cNvPr>
          <p:cNvCxnSpPr/>
          <p:nvPr/>
        </p:nvCxnSpPr>
        <p:spPr>
          <a:xfrm flipV="1">
            <a:off x="7555884" y="2789802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2E6277F-77F6-B734-11D0-4D1A34483C96}"/>
              </a:ext>
            </a:extLst>
          </p:cNvPr>
          <p:cNvGrpSpPr/>
          <p:nvPr/>
        </p:nvGrpSpPr>
        <p:grpSpPr>
          <a:xfrm>
            <a:off x="9406566" y="2814427"/>
            <a:ext cx="3035294" cy="902557"/>
            <a:chOff x="-292098" y="2660434"/>
            <a:chExt cx="3035294" cy="902557"/>
          </a:xfrm>
        </p:grpSpPr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24C26839-D1EB-893F-B84F-2B370EB64F47}"/>
                </a:ext>
              </a:extLst>
            </p:cNvPr>
            <p:cNvGrpSpPr/>
            <p:nvPr/>
          </p:nvGrpSpPr>
          <p:grpSpPr>
            <a:xfrm>
              <a:off x="-292098" y="2660434"/>
              <a:ext cx="3035294" cy="500064"/>
              <a:chOff x="76200" y="1727405"/>
              <a:chExt cx="962025" cy="500064"/>
            </a:xfrm>
          </p:grpSpPr>
          <p:cxnSp>
            <p:nvCxnSpPr>
              <p:cNvPr id="209" name="连接符: 肘形 208">
                <a:extLst>
                  <a:ext uri="{FF2B5EF4-FFF2-40B4-BE49-F238E27FC236}">
                    <a16:creationId xmlns:a16="http://schemas.microsoft.com/office/drawing/2014/main" id="{163EFCA4-5CB3-F61B-8D5A-72EA2B7FA8B2}"/>
                  </a:ext>
                </a:extLst>
              </p:cNvPr>
              <p:cNvCxnSpPr/>
              <p:nvPr/>
            </p:nvCxnSpPr>
            <p:spPr>
              <a:xfrm>
                <a:off x="391886" y="1727406"/>
                <a:ext cx="646339" cy="50006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07387CF9-7EA6-3462-1A5D-CF70FF266A9E}"/>
                  </a:ext>
                </a:extLst>
              </p:cNvPr>
              <p:cNvGrpSpPr/>
              <p:nvPr/>
            </p:nvGrpSpPr>
            <p:grpSpPr>
              <a:xfrm>
                <a:off x="76200" y="1727405"/>
                <a:ext cx="322364" cy="500063"/>
                <a:chOff x="76200" y="1807006"/>
                <a:chExt cx="322364" cy="500063"/>
              </a:xfrm>
            </p:grpSpPr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5395231A-774B-3B2F-BCD8-ADA601B397EE}"/>
                    </a:ext>
                  </a:extLst>
                </p:cNvPr>
                <p:cNvCxnSpPr/>
                <p:nvPr/>
              </p:nvCxnSpPr>
              <p:spPr>
                <a:xfrm>
                  <a:off x="76200" y="2271713"/>
                  <a:ext cx="3156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47BF12D2-A43E-677C-6139-C15F2F764739}"/>
                    </a:ext>
                  </a:extLst>
                </p:cNvPr>
                <p:cNvCxnSpPr/>
                <p:nvPr/>
              </p:nvCxnSpPr>
              <p:spPr>
                <a:xfrm>
                  <a:off x="398564" y="1807006"/>
                  <a:ext cx="0" cy="500063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B2FC0FB-047D-CA54-54FE-EA878A3E3F6A}"/>
                </a:ext>
              </a:extLst>
            </p:cNvPr>
            <p:cNvSpPr txBox="1"/>
            <p:nvPr/>
          </p:nvSpPr>
          <p:spPr>
            <a:xfrm>
              <a:off x="35987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0-&gt;1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2FE7AB1-1BCF-D9A9-F28A-19E44D17B2D1}"/>
                </a:ext>
              </a:extLst>
            </p:cNvPr>
            <p:cNvSpPr txBox="1"/>
            <p:nvPr/>
          </p:nvSpPr>
          <p:spPr>
            <a:xfrm>
              <a:off x="1404710" y="3285992"/>
              <a:ext cx="538930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F0"/>
                  </a:solidFill>
                </a:rPr>
                <a:t>1-&gt;0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43D4906-4E6D-5AF7-DA73-907C1FED4A87}"/>
              </a:ext>
            </a:extLst>
          </p:cNvPr>
          <p:cNvCxnSpPr/>
          <p:nvPr/>
        </p:nvCxnSpPr>
        <p:spPr>
          <a:xfrm flipV="1">
            <a:off x="10385664" y="2713974"/>
            <a:ext cx="0" cy="5588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894BE62-F1D9-E764-D289-0B167F9F0A32}"/>
              </a:ext>
            </a:extLst>
          </p:cNvPr>
          <p:cNvCxnSpPr/>
          <p:nvPr/>
        </p:nvCxnSpPr>
        <p:spPr>
          <a:xfrm flipV="1">
            <a:off x="11412700" y="2772711"/>
            <a:ext cx="0" cy="55880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90B2EEF1-B61D-C422-4E8D-45404B748938}"/>
              </a:ext>
            </a:extLst>
          </p:cNvPr>
          <p:cNvCxnSpPr/>
          <p:nvPr/>
        </p:nvCxnSpPr>
        <p:spPr>
          <a:xfrm>
            <a:off x="717856" y="1500173"/>
            <a:ext cx="9268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D6C5725-9132-900B-698C-F49E206C4D80}"/>
              </a:ext>
            </a:extLst>
          </p:cNvPr>
          <p:cNvCxnSpPr/>
          <p:nvPr/>
        </p:nvCxnSpPr>
        <p:spPr>
          <a:xfrm>
            <a:off x="674444" y="2472277"/>
            <a:ext cx="19655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C15EAE3-60DE-EB24-78FA-BE5B9434C76C}"/>
              </a:ext>
            </a:extLst>
          </p:cNvPr>
          <p:cNvSpPr txBox="1"/>
          <p:nvPr/>
        </p:nvSpPr>
        <p:spPr>
          <a:xfrm>
            <a:off x="1049109" y="117286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C9634A8-2D74-55C9-0E86-175928FD578D}"/>
              </a:ext>
            </a:extLst>
          </p:cNvPr>
          <p:cNvSpPr txBox="1"/>
          <p:nvPr/>
        </p:nvSpPr>
        <p:spPr>
          <a:xfrm>
            <a:off x="2577640" y="228748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T2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E6A49EF-E292-B35A-B0EC-E2007866EEC9}"/>
              </a:ext>
            </a:extLst>
          </p:cNvPr>
          <p:cNvSpPr txBox="1"/>
          <p:nvPr/>
        </p:nvSpPr>
        <p:spPr>
          <a:xfrm>
            <a:off x="176432" y="3838560"/>
            <a:ext cx="1184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基准时钟每来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个下降沿，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Q0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产生一次负跳变，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周期变两倍，频率变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分之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，二分频</a:t>
            </a:r>
          </a:p>
        </p:txBody>
      </p:sp>
    </p:spTree>
    <p:extLst>
      <p:ext uri="{BB962C8B-B14F-4D97-AF65-F5344CB8AC3E}">
        <p14:creationId xmlns:p14="http://schemas.microsoft.com/office/powerpoint/2010/main" val="15886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5257CD-3F68-2231-E2D1-688968B867C1}"/>
              </a:ext>
            </a:extLst>
          </p:cNvPr>
          <p:cNvSpPr txBox="1"/>
          <p:nvPr/>
        </p:nvSpPr>
        <p:spPr>
          <a:xfrm>
            <a:off x="73278" y="206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基准时钟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469CAF-3572-7882-2BB4-13465BD0C74C}"/>
              </a:ext>
            </a:extLst>
          </p:cNvPr>
          <p:cNvGrpSpPr/>
          <p:nvPr/>
        </p:nvGrpSpPr>
        <p:grpSpPr>
          <a:xfrm>
            <a:off x="73278" y="0"/>
            <a:ext cx="12763440" cy="2544118"/>
            <a:chOff x="-321580" y="1172866"/>
            <a:chExt cx="12763440" cy="2544118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3EA3ED7-9A7C-909D-EA2A-29B5CB5A84E7}"/>
                </a:ext>
              </a:extLst>
            </p:cNvPr>
            <p:cNvGrpSpPr/>
            <p:nvPr/>
          </p:nvGrpSpPr>
          <p:grpSpPr>
            <a:xfrm>
              <a:off x="76200" y="1692049"/>
              <a:ext cx="3849027" cy="626311"/>
              <a:chOff x="76200" y="1692049"/>
              <a:chExt cx="3849027" cy="62631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15D10F8-74FF-50E7-C1F0-34EAF7C9F892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3998878B-098A-7CBC-AD0B-E1CAAC79612F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7" name="连接符: 肘形 16">
                    <a:extLst>
                      <a:ext uri="{FF2B5EF4-FFF2-40B4-BE49-F238E27FC236}">
                        <a16:creationId xmlns:a16="http://schemas.microsoft.com/office/drawing/2014/main" id="{87FA76F7-8CC2-9709-1783-8BC7B18E2B07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" name="组合 1">
                    <a:extLst>
                      <a:ext uri="{FF2B5EF4-FFF2-40B4-BE49-F238E27FC236}">
                        <a16:creationId xmlns:a16="http://schemas.microsoft.com/office/drawing/2014/main" id="{1550C6DF-9051-510E-44DC-63378093BB3C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4EA62ADC-D853-FC70-6CCA-BE7B534E45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>
                      <a:extLst>
                        <a:ext uri="{FF2B5EF4-FFF2-40B4-BE49-F238E27FC236}">
                          <a16:creationId xmlns:a16="http://schemas.microsoft.com/office/drawing/2014/main" id="{8D4CE333-95EC-26A0-4793-B91AE0958D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91D8A402-4AA6-2264-D23E-1952C8682C6D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2" name="连接符: 肘形 11">
                    <a:extLst>
                      <a:ext uri="{FF2B5EF4-FFF2-40B4-BE49-F238E27FC236}">
                        <a16:creationId xmlns:a16="http://schemas.microsoft.com/office/drawing/2014/main" id="{29134D3E-D98C-A491-20EA-6C36814204B4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388C69A8-D797-A296-55F6-C7B517DC14FD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C50473E4-B65A-25F5-088C-4F040EB993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80CEA566-F5DB-496A-7E96-E261CF573A9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5F35301-53EB-ABFE-5F91-97FB889BBF60}"/>
                  </a:ext>
                </a:extLst>
              </p:cNvPr>
              <p:cNvGrpSpPr/>
              <p:nvPr/>
            </p:nvGrpSpPr>
            <p:grpSpPr>
              <a:xfrm>
                <a:off x="2001178" y="1752806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F61AF412-8D9D-E744-374E-402906E09247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73" name="连接符: 肘形 72">
                    <a:extLst>
                      <a:ext uri="{FF2B5EF4-FFF2-40B4-BE49-F238E27FC236}">
                        <a16:creationId xmlns:a16="http://schemas.microsoft.com/office/drawing/2014/main" id="{6705B5F3-EC9F-D0F2-0A83-B95DBB346249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BE24FAFD-415C-936A-2834-2C91E790AC6F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75" name="直接连接符 74">
                      <a:extLst>
                        <a:ext uri="{FF2B5EF4-FFF2-40B4-BE49-F238E27FC236}">
                          <a16:creationId xmlns:a16="http://schemas.microsoft.com/office/drawing/2014/main" id="{7B8F3921-602F-9753-F180-64665715D2E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E438DDCE-7C0D-B55D-5E5A-BA47FD36065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A1CDE06-36F6-B8FD-9CF0-58B964B97CEC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69" name="连接符: 肘形 68">
                    <a:extLst>
                      <a:ext uri="{FF2B5EF4-FFF2-40B4-BE49-F238E27FC236}">
                        <a16:creationId xmlns:a16="http://schemas.microsoft.com/office/drawing/2014/main" id="{02B4E494-8022-0314-40B3-927DD6B5874C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1D2BE615-E7BA-C5D5-5448-B73E696294EA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71" name="直接连接符 70">
                      <a:extLst>
                        <a:ext uri="{FF2B5EF4-FFF2-40B4-BE49-F238E27FC236}">
                          <a16:creationId xmlns:a16="http://schemas.microsoft.com/office/drawing/2014/main" id="{E86A187B-15F6-73DD-3F36-5F512F413B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>
                      <a:extLst>
                        <a:ext uri="{FF2B5EF4-FFF2-40B4-BE49-F238E27FC236}">
                          <a16:creationId xmlns:a16="http://schemas.microsoft.com/office/drawing/2014/main" id="{EF1C5C72-7D3A-FB58-3355-ECD9E3CEDA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B2E3039-C2CF-B90D-4C02-C871CDA9240C}"/>
                </a:ext>
              </a:extLst>
            </p:cNvPr>
            <p:cNvGrpSpPr/>
            <p:nvPr/>
          </p:nvGrpSpPr>
          <p:grpSpPr>
            <a:xfrm>
              <a:off x="3926175" y="1782940"/>
              <a:ext cx="3849027" cy="626311"/>
              <a:chOff x="76200" y="1692049"/>
              <a:chExt cx="3849027" cy="626311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63DEE107-69A6-1AC6-79DF-008E6D16C93E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AC500E28-3D77-7E1A-EC0C-3DE32EAE8A38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97" name="连接符: 肘形 96">
                    <a:extLst>
                      <a:ext uri="{FF2B5EF4-FFF2-40B4-BE49-F238E27FC236}">
                        <a16:creationId xmlns:a16="http://schemas.microsoft.com/office/drawing/2014/main" id="{664773C5-859B-B6B9-9BB7-11F664857E51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B2CE735A-E5C4-9905-0A41-68CD31746DCE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99" name="直接连接符 98">
                      <a:extLst>
                        <a:ext uri="{FF2B5EF4-FFF2-40B4-BE49-F238E27FC236}">
                          <a16:creationId xmlns:a16="http://schemas.microsoft.com/office/drawing/2014/main" id="{520C0D17-7A28-F8B6-9F32-3B8D03A017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接连接符 99">
                      <a:extLst>
                        <a:ext uri="{FF2B5EF4-FFF2-40B4-BE49-F238E27FC236}">
                          <a16:creationId xmlns:a16="http://schemas.microsoft.com/office/drawing/2014/main" id="{15ABC972-D8D1-9886-6C89-05F79D907E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1C4AA299-F4A7-2CC6-941D-78FA78F9EBBA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93" name="连接符: 肘形 92">
                    <a:extLst>
                      <a:ext uri="{FF2B5EF4-FFF2-40B4-BE49-F238E27FC236}">
                        <a16:creationId xmlns:a16="http://schemas.microsoft.com/office/drawing/2014/main" id="{3F5C80AB-4499-4373-698B-75C49700B665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4D05F669-E0CE-9C0C-C5FA-34BFDAC9B483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8F663736-01E6-30C0-9EB5-28F491EED1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直接连接符 95">
                      <a:extLst>
                        <a:ext uri="{FF2B5EF4-FFF2-40B4-BE49-F238E27FC236}">
                          <a16:creationId xmlns:a16="http://schemas.microsoft.com/office/drawing/2014/main" id="{D29E0C3C-0FB9-D67D-2102-F0DF26B57B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BBF6D7A-EA53-CCD2-8787-1F9DCA49064E}"/>
                  </a:ext>
                </a:extLst>
              </p:cNvPr>
              <p:cNvGrpSpPr/>
              <p:nvPr/>
            </p:nvGrpSpPr>
            <p:grpSpPr>
              <a:xfrm>
                <a:off x="2001178" y="1752806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5C82B6B2-FA3A-E996-A320-1C9151B85DA8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87" name="连接符: 肘形 86">
                    <a:extLst>
                      <a:ext uri="{FF2B5EF4-FFF2-40B4-BE49-F238E27FC236}">
                        <a16:creationId xmlns:a16="http://schemas.microsoft.com/office/drawing/2014/main" id="{519CE875-2348-3A4A-ED5C-C5CD483F8709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7D7F6D42-3186-BA16-191D-3F703B537B62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900F9F87-D918-BEDE-D25D-43B44A8F17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>
                      <a:extLst>
                        <a:ext uri="{FF2B5EF4-FFF2-40B4-BE49-F238E27FC236}">
                          <a16:creationId xmlns:a16="http://schemas.microsoft.com/office/drawing/2014/main" id="{3A7D840A-3AEC-8D23-6D21-C257677B76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C4E2F1F5-1FFE-432A-9904-F5328540FB8E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83" name="连接符: 肘形 82">
                    <a:extLst>
                      <a:ext uri="{FF2B5EF4-FFF2-40B4-BE49-F238E27FC236}">
                        <a16:creationId xmlns:a16="http://schemas.microsoft.com/office/drawing/2014/main" id="{6C771F08-4924-BE04-9CBB-907F44CE87BB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49339EAA-BCD4-DEF5-C3F6-A13EDDF3B0E8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85" name="直接连接符 84">
                      <a:extLst>
                        <a:ext uri="{FF2B5EF4-FFF2-40B4-BE49-F238E27FC236}">
                          <a16:creationId xmlns:a16="http://schemas.microsoft.com/office/drawing/2014/main" id="{8C99F58A-F648-7693-8A89-B611190FB3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连接符 85">
                      <a:extLst>
                        <a:ext uri="{FF2B5EF4-FFF2-40B4-BE49-F238E27FC236}">
                          <a16:creationId xmlns:a16="http://schemas.microsoft.com/office/drawing/2014/main" id="{594CB6AA-7DF8-2E77-D7F5-FA358841A9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82C7C3C-9DAB-56AF-83DB-FF93DD9C85E6}"/>
                </a:ext>
              </a:extLst>
            </p:cNvPr>
            <p:cNvGrpSpPr/>
            <p:nvPr/>
          </p:nvGrpSpPr>
          <p:grpSpPr>
            <a:xfrm>
              <a:off x="7775201" y="1884747"/>
              <a:ext cx="3849027" cy="626311"/>
              <a:chOff x="76200" y="1692049"/>
              <a:chExt cx="3849027" cy="626311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92C05269-3F94-0BE6-4F80-E18A5160AF72}"/>
                  </a:ext>
                </a:extLst>
              </p:cNvPr>
              <p:cNvGrpSpPr/>
              <p:nvPr/>
            </p:nvGrpSpPr>
            <p:grpSpPr>
              <a:xfrm>
                <a:off x="76200" y="1692049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DC10B2FD-011C-BA9C-5FAB-CD625931F50D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20" name="连接符: 肘形 119">
                    <a:extLst>
                      <a:ext uri="{FF2B5EF4-FFF2-40B4-BE49-F238E27FC236}">
                        <a16:creationId xmlns:a16="http://schemas.microsoft.com/office/drawing/2014/main" id="{DC628A6D-89B7-8064-116F-8922B062ED83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D2B5CF43-4EF0-76B5-D8ED-805CB9464209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22" name="直接连接符 121">
                      <a:extLst>
                        <a:ext uri="{FF2B5EF4-FFF2-40B4-BE49-F238E27FC236}">
                          <a16:creationId xmlns:a16="http://schemas.microsoft.com/office/drawing/2014/main" id="{AA6026C5-EF27-C0A6-2232-D985A0803E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>
                      <a:extLst>
                        <a:ext uri="{FF2B5EF4-FFF2-40B4-BE49-F238E27FC236}">
                          <a16:creationId xmlns:a16="http://schemas.microsoft.com/office/drawing/2014/main" id="{4195341B-7303-EC36-8D69-E6E52C513E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7DD64A1B-5214-8188-1915-186846F5E19E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16" name="连接符: 肘形 115">
                    <a:extLst>
                      <a:ext uri="{FF2B5EF4-FFF2-40B4-BE49-F238E27FC236}">
                        <a16:creationId xmlns:a16="http://schemas.microsoft.com/office/drawing/2014/main" id="{CAB7A13F-0EF9-842C-E2AB-062EF57874D3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" name="组合 116">
                    <a:extLst>
                      <a:ext uri="{FF2B5EF4-FFF2-40B4-BE49-F238E27FC236}">
                        <a16:creationId xmlns:a16="http://schemas.microsoft.com/office/drawing/2014/main" id="{457127C5-98AF-C03C-1CC6-A4B3009E5676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3629EE7F-9850-FF9B-F712-5A5AD3F453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9881EF1A-DDBC-DF33-A18F-4B1915DF322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10102AF-2AEE-5675-D412-1815D433E466}"/>
                  </a:ext>
                </a:extLst>
              </p:cNvPr>
              <p:cNvGrpSpPr/>
              <p:nvPr/>
            </p:nvGrpSpPr>
            <p:grpSpPr>
              <a:xfrm>
                <a:off x="2001178" y="1752806"/>
                <a:ext cx="1924049" cy="565554"/>
                <a:chOff x="76200" y="1692049"/>
                <a:chExt cx="1924049" cy="565554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C3C08A6-E917-78D3-242E-032EE89D8DDC}"/>
                    </a:ext>
                  </a:extLst>
                </p:cNvPr>
                <p:cNvGrpSpPr/>
                <p:nvPr/>
              </p:nvGrpSpPr>
              <p:grpSpPr>
                <a:xfrm>
                  <a:off x="76200" y="1692049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10" name="连接符: 肘形 109">
                    <a:extLst>
                      <a:ext uri="{FF2B5EF4-FFF2-40B4-BE49-F238E27FC236}">
                        <a16:creationId xmlns:a16="http://schemas.microsoft.com/office/drawing/2014/main" id="{99867606-7808-3FE0-D800-8BA656CA8CD3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8B15FF83-1D3B-2F2F-058E-5BA331E260DD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12" name="直接连接符 111">
                      <a:extLst>
                        <a:ext uri="{FF2B5EF4-FFF2-40B4-BE49-F238E27FC236}">
                          <a16:creationId xmlns:a16="http://schemas.microsoft.com/office/drawing/2014/main" id="{463FD972-E73D-A6F8-1BFF-0BDD88085B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接连接符 112">
                      <a:extLst>
                        <a:ext uri="{FF2B5EF4-FFF2-40B4-BE49-F238E27FC236}">
                          <a16:creationId xmlns:a16="http://schemas.microsoft.com/office/drawing/2014/main" id="{41D2BF2F-8059-9D91-894A-4EDEAD97ED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3D2A2032-8CC8-5B9A-AD51-EA7611A9A38C}"/>
                    </a:ext>
                  </a:extLst>
                </p:cNvPr>
                <p:cNvGrpSpPr/>
                <p:nvPr/>
              </p:nvGrpSpPr>
              <p:grpSpPr>
                <a:xfrm>
                  <a:off x="1038224" y="1722183"/>
                  <a:ext cx="962025" cy="535420"/>
                  <a:chOff x="76200" y="1692049"/>
                  <a:chExt cx="962025" cy="535420"/>
                </a:xfrm>
              </p:grpSpPr>
              <p:cxnSp>
                <p:nvCxnSpPr>
                  <p:cNvPr id="106" name="连接符: 肘形 105">
                    <a:extLst>
                      <a:ext uri="{FF2B5EF4-FFF2-40B4-BE49-F238E27FC236}">
                        <a16:creationId xmlns:a16="http://schemas.microsoft.com/office/drawing/2014/main" id="{87982132-9A9A-CA96-8481-CA3735E7C353}"/>
                      </a:ext>
                    </a:extLst>
                  </p:cNvPr>
                  <p:cNvCxnSpPr/>
                  <p:nvPr/>
                </p:nvCxnSpPr>
                <p:spPr>
                  <a:xfrm>
                    <a:off x="391886" y="1727406"/>
                    <a:ext cx="646339" cy="500063"/>
                  </a:xfrm>
                  <a:prstGeom prst="bentConnector3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1E05987-C61C-7DCD-6DA6-677BE36A8A58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1692049"/>
                    <a:ext cx="315686" cy="500063"/>
                    <a:chOff x="76200" y="1771650"/>
                    <a:chExt cx="315686" cy="500063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6B474843-610E-70B6-37F5-79B46EC266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1886" y="1771650"/>
                      <a:ext cx="0" cy="500063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EE588F0A-94EC-B77C-29EC-C188265938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00" y="2271713"/>
                      <a:ext cx="31568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7EA3DBA-40F9-EB98-6C95-BF582665F41E}"/>
                </a:ext>
              </a:extLst>
            </p:cNvPr>
            <p:cNvSpPr txBox="1"/>
            <p:nvPr/>
          </p:nvSpPr>
          <p:spPr>
            <a:xfrm>
              <a:off x="61686" y="2656818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Q0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1CDD6123-5779-468C-1E52-21CC7166F0A2}"/>
                </a:ext>
              </a:extLst>
            </p:cNvPr>
            <p:cNvCxnSpPr/>
            <p:nvPr/>
          </p:nvCxnSpPr>
          <p:spPr>
            <a:xfrm>
              <a:off x="717856" y="1757539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64D56A74-C32D-2685-7EE0-01E5645E453E}"/>
                </a:ext>
              </a:extLst>
            </p:cNvPr>
            <p:cNvCxnSpPr/>
            <p:nvPr/>
          </p:nvCxnSpPr>
          <p:spPr>
            <a:xfrm>
              <a:off x="1677079" y="1800034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16B16CCA-06C8-7A69-CDA3-B2F3DAE25F07}"/>
                </a:ext>
              </a:extLst>
            </p:cNvPr>
            <p:cNvCxnSpPr/>
            <p:nvPr/>
          </p:nvCxnSpPr>
          <p:spPr>
            <a:xfrm>
              <a:off x="2640033" y="1826744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A8BC4CA-BE20-BC81-88E2-3B2860CB0A56}"/>
                </a:ext>
              </a:extLst>
            </p:cNvPr>
            <p:cNvCxnSpPr/>
            <p:nvPr/>
          </p:nvCxnSpPr>
          <p:spPr>
            <a:xfrm>
              <a:off x="7452032" y="1932342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12F3D62-6518-F1DE-90CF-B3A39CD8BFDF}"/>
                </a:ext>
              </a:extLst>
            </p:cNvPr>
            <p:cNvCxnSpPr/>
            <p:nvPr/>
          </p:nvCxnSpPr>
          <p:spPr>
            <a:xfrm>
              <a:off x="6490008" y="1872045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44EA1EDB-A960-3767-0092-42331ED3419B}"/>
                </a:ext>
              </a:extLst>
            </p:cNvPr>
            <p:cNvCxnSpPr/>
            <p:nvPr/>
          </p:nvCxnSpPr>
          <p:spPr>
            <a:xfrm>
              <a:off x="5527054" y="1872046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B4C8644-B89D-63B4-0C08-33397A3451BD}"/>
                </a:ext>
              </a:extLst>
            </p:cNvPr>
            <p:cNvCxnSpPr/>
            <p:nvPr/>
          </p:nvCxnSpPr>
          <p:spPr>
            <a:xfrm>
              <a:off x="4565030" y="1847617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BC11362D-13F6-8F3E-6AE9-4FE6DD87D151}"/>
                </a:ext>
              </a:extLst>
            </p:cNvPr>
            <p:cNvCxnSpPr/>
            <p:nvPr/>
          </p:nvCxnSpPr>
          <p:spPr>
            <a:xfrm>
              <a:off x="3608713" y="1806567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06EC374-DE76-4D9E-7519-49527FF1E2F4}"/>
                </a:ext>
              </a:extLst>
            </p:cNvPr>
            <p:cNvCxnSpPr/>
            <p:nvPr/>
          </p:nvCxnSpPr>
          <p:spPr>
            <a:xfrm>
              <a:off x="10339034" y="1972214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ADEA2780-58FD-A813-9BBA-3030030099E3}"/>
                </a:ext>
              </a:extLst>
            </p:cNvPr>
            <p:cNvCxnSpPr/>
            <p:nvPr/>
          </p:nvCxnSpPr>
          <p:spPr>
            <a:xfrm>
              <a:off x="9376080" y="1987536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E9CCEF24-20CB-865F-6288-FC898810D927}"/>
                </a:ext>
              </a:extLst>
            </p:cNvPr>
            <p:cNvCxnSpPr/>
            <p:nvPr/>
          </p:nvCxnSpPr>
          <p:spPr>
            <a:xfrm>
              <a:off x="8433412" y="1910158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C2619724-060B-E395-4C0B-9D675DE93E53}"/>
                </a:ext>
              </a:extLst>
            </p:cNvPr>
            <p:cNvCxnSpPr/>
            <p:nvPr/>
          </p:nvCxnSpPr>
          <p:spPr>
            <a:xfrm>
              <a:off x="11301058" y="2076775"/>
              <a:ext cx="0" cy="5000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09ABBBB5-C016-C9E4-B098-98E0854B1DC3}"/>
                </a:ext>
              </a:extLst>
            </p:cNvPr>
            <p:cNvGrpSpPr/>
            <p:nvPr/>
          </p:nvGrpSpPr>
          <p:grpSpPr>
            <a:xfrm>
              <a:off x="-321580" y="2686776"/>
              <a:ext cx="3035294" cy="902557"/>
              <a:chOff x="-292098" y="2660434"/>
              <a:chExt cx="3035294" cy="90255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21014BC7-99C0-A0DC-32E8-79B8FFF3667C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46" name="连接符: 肘形 45">
                  <a:extLst>
                    <a:ext uri="{FF2B5EF4-FFF2-40B4-BE49-F238E27FC236}">
                      <a16:creationId xmlns:a16="http://schemas.microsoft.com/office/drawing/2014/main" id="{3D4C0727-369E-5006-A912-57D44550258F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86F5A021-2E8B-0F49-2DF5-5066121205F8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8A254A04-01F2-B52A-74CE-445E36D8FEA7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E457B90-D230-4CD7-443A-54063D5EDBB1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8F85123-490E-B0EF-2E35-C9CC578CE03C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CBBF2A3-23A4-FEAB-3F9F-DEBDF70FFB0B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CA0A138-DAA8-97A1-25B9-5521937B85AC}"/>
                </a:ext>
              </a:extLst>
            </p:cNvPr>
            <p:cNvCxnSpPr/>
            <p:nvPr/>
          </p:nvCxnSpPr>
          <p:spPr>
            <a:xfrm flipV="1">
              <a:off x="667043" y="2624423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0155DFAD-CCEC-1694-F728-1469E41CB370}"/>
                </a:ext>
              </a:extLst>
            </p:cNvPr>
            <p:cNvCxnSpPr/>
            <p:nvPr/>
          </p:nvCxnSpPr>
          <p:spPr>
            <a:xfrm flipV="1">
              <a:off x="1694079" y="2683160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4AD33577-E839-4ECB-E36B-87039A1F904E}"/>
                </a:ext>
              </a:extLst>
            </p:cNvPr>
            <p:cNvGrpSpPr/>
            <p:nvPr/>
          </p:nvGrpSpPr>
          <p:grpSpPr>
            <a:xfrm>
              <a:off x="1644693" y="2748813"/>
              <a:ext cx="3035294" cy="902557"/>
              <a:chOff x="-292098" y="2660434"/>
              <a:chExt cx="3035294" cy="902557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7BCC0A6D-7931-C4DB-5111-B161F78E976E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165" name="连接符: 肘形 164">
                  <a:extLst>
                    <a:ext uri="{FF2B5EF4-FFF2-40B4-BE49-F238E27FC236}">
                      <a16:creationId xmlns:a16="http://schemas.microsoft.com/office/drawing/2014/main" id="{7AEC0CEB-0ACE-0EC6-3EDC-37CCFC1958CF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FBACDBCC-F61B-371B-C004-D94096CD0690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167" name="直接连接符 166">
                    <a:extLst>
                      <a:ext uri="{FF2B5EF4-FFF2-40B4-BE49-F238E27FC236}">
                        <a16:creationId xmlns:a16="http://schemas.microsoft.com/office/drawing/2014/main" id="{16545090-F4B4-DC0F-502E-EAEF43A09BDD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>
                    <a:extLst>
                      <a:ext uri="{FF2B5EF4-FFF2-40B4-BE49-F238E27FC236}">
                        <a16:creationId xmlns:a16="http://schemas.microsoft.com/office/drawing/2014/main" id="{7EE7C281-82DB-B98D-79E6-1377DEB19305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FF2BE9EC-EB48-CBD6-BFD9-27895D291F34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4BA7419A-C014-EFA9-F942-2F171EAED1BA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C6172702-ADAA-C1B6-9174-B1E845E2C0B2}"/>
                </a:ext>
              </a:extLst>
            </p:cNvPr>
            <p:cNvCxnSpPr/>
            <p:nvPr/>
          </p:nvCxnSpPr>
          <p:spPr>
            <a:xfrm flipV="1">
              <a:off x="2633316" y="2686460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4CC893C0-72FB-1EF3-AAB7-718077C7F14D}"/>
                </a:ext>
              </a:extLst>
            </p:cNvPr>
            <p:cNvCxnSpPr/>
            <p:nvPr/>
          </p:nvCxnSpPr>
          <p:spPr>
            <a:xfrm flipV="1">
              <a:off x="3660352" y="2745197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8E5474E-E9A4-98AD-9E62-29AE9B36C0E2}"/>
                </a:ext>
              </a:extLst>
            </p:cNvPr>
            <p:cNvGrpSpPr/>
            <p:nvPr/>
          </p:nvGrpSpPr>
          <p:grpSpPr>
            <a:xfrm>
              <a:off x="3589495" y="2776327"/>
              <a:ext cx="3035294" cy="902557"/>
              <a:chOff x="-292098" y="2660434"/>
              <a:chExt cx="3035294" cy="902557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80E7AB35-46FA-4E32-7ACC-9B3A4D0E6379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176" name="连接符: 肘形 175">
                  <a:extLst>
                    <a:ext uri="{FF2B5EF4-FFF2-40B4-BE49-F238E27FC236}">
                      <a16:creationId xmlns:a16="http://schemas.microsoft.com/office/drawing/2014/main" id="{1BFF23DF-4162-EBAF-8167-127A3260DC60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C25656CB-6983-7B7D-E267-1EE6B6EAC3BF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F43D242F-36EC-22BB-3304-4377148E7818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10D0C208-D5A0-1EA6-BDB8-8BB30A25FEC7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29CB45D-0DE2-6461-B92A-1513EEA2B922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4B24195-DD3F-004B-A3F9-2D350D8E4607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3A6DBF45-267A-8DB4-A5EB-6EC51C08F5FE}"/>
                </a:ext>
              </a:extLst>
            </p:cNvPr>
            <p:cNvCxnSpPr/>
            <p:nvPr/>
          </p:nvCxnSpPr>
          <p:spPr>
            <a:xfrm flipV="1">
              <a:off x="4578118" y="2713974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8726D6F5-8D75-777E-7A53-6E0217B8C24C}"/>
                </a:ext>
              </a:extLst>
            </p:cNvPr>
            <p:cNvCxnSpPr/>
            <p:nvPr/>
          </p:nvCxnSpPr>
          <p:spPr>
            <a:xfrm flipV="1">
              <a:off x="5605154" y="2772711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5FC8C9D8-A6D0-C1F8-D65A-AD023A454272}"/>
                </a:ext>
              </a:extLst>
            </p:cNvPr>
            <p:cNvGrpSpPr/>
            <p:nvPr/>
          </p:nvGrpSpPr>
          <p:grpSpPr>
            <a:xfrm>
              <a:off x="7482268" y="2792355"/>
              <a:ext cx="3035294" cy="902557"/>
              <a:chOff x="-292098" y="2660434"/>
              <a:chExt cx="3035294" cy="902557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C9E129E8-5E07-1B98-C6A1-6010E7138CEE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198" name="连接符: 肘形 197">
                  <a:extLst>
                    <a:ext uri="{FF2B5EF4-FFF2-40B4-BE49-F238E27FC236}">
                      <a16:creationId xmlns:a16="http://schemas.microsoft.com/office/drawing/2014/main" id="{4DCB7269-6229-65A2-9D38-9AD721E55FC9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F17AFD86-CA85-3165-9988-3C79D7ADAD0C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7D48A47F-716D-F06E-F828-DE22A8BF9B20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F536CB31-9F59-AD56-99EE-F18D9B45C7A4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D27214F6-2474-FC2A-3DB8-1B657D9D3893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5AD6CD9-9E9C-A9EB-702A-49A948B8A5BD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FF64D93-8085-98DA-467D-C348655945C0}"/>
                </a:ext>
              </a:extLst>
            </p:cNvPr>
            <p:cNvCxnSpPr/>
            <p:nvPr/>
          </p:nvCxnSpPr>
          <p:spPr>
            <a:xfrm flipV="1">
              <a:off x="8470891" y="2730002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E9E886E9-03DA-8F5E-1CAD-35B13627EE28}"/>
                </a:ext>
              </a:extLst>
            </p:cNvPr>
            <p:cNvCxnSpPr/>
            <p:nvPr/>
          </p:nvCxnSpPr>
          <p:spPr>
            <a:xfrm flipV="1">
              <a:off x="9497927" y="2788739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87BE946F-D044-B911-F671-C6290D9ABD0B}"/>
                </a:ext>
              </a:extLst>
            </p:cNvPr>
            <p:cNvGrpSpPr/>
            <p:nvPr/>
          </p:nvGrpSpPr>
          <p:grpSpPr>
            <a:xfrm>
              <a:off x="5501727" y="2793418"/>
              <a:ext cx="3093266" cy="902557"/>
              <a:chOff x="-292098" y="2660434"/>
              <a:chExt cx="3035294" cy="902557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CAAF32F5-BB31-F619-8ED5-50037255DFE3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187" name="连接符: 肘形 186">
                  <a:extLst>
                    <a:ext uri="{FF2B5EF4-FFF2-40B4-BE49-F238E27FC236}">
                      <a16:creationId xmlns:a16="http://schemas.microsoft.com/office/drawing/2014/main" id="{2D2B0E3F-95B6-0F9F-4953-2837F6B9A744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3224E274-C480-73F6-BBED-6EC013102BFD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74C7121D-5C84-7C98-22C8-DD5F91D34BA0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A4711DEF-752B-7F75-897E-D9E14B23E00C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32B55DCB-E65B-EC9A-5BA8-FB4EB9569906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7D2EA2B-28A6-BDE1-49E4-E84BCA0AE497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EFB47037-A079-859C-E7D8-DD28947BD9F3}"/>
                </a:ext>
              </a:extLst>
            </p:cNvPr>
            <p:cNvCxnSpPr/>
            <p:nvPr/>
          </p:nvCxnSpPr>
          <p:spPr>
            <a:xfrm flipV="1">
              <a:off x="6509232" y="2731065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3205C676-1813-E8A2-3C9D-954AC0F14731}"/>
                </a:ext>
              </a:extLst>
            </p:cNvPr>
            <p:cNvCxnSpPr/>
            <p:nvPr/>
          </p:nvCxnSpPr>
          <p:spPr>
            <a:xfrm flipV="1">
              <a:off x="7555884" y="2789802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2E6277F-77F6-B734-11D0-4D1A34483C96}"/>
                </a:ext>
              </a:extLst>
            </p:cNvPr>
            <p:cNvGrpSpPr/>
            <p:nvPr/>
          </p:nvGrpSpPr>
          <p:grpSpPr>
            <a:xfrm>
              <a:off x="9406566" y="2814427"/>
              <a:ext cx="3035294" cy="902557"/>
              <a:chOff x="-292098" y="2660434"/>
              <a:chExt cx="3035294" cy="902557"/>
            </a:xfrm>
          </p:grpSpPr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24C26839-D1EB-893F-B84F-2B370EB64F47}"/>
                  </a:ext>
                </a:extLst>
              </p:cNvPr>
              <p:cNvGrpSpPr/>
              <p:nvPr/>
            </p:nvGrpSpPr>
            <p:grpSpPr>
              <a:xfrm>
                <a:off x="-292098" y="2660434"/>
                <a:ext cx="3035294" cy="500064"/>
                <a:chOff x="76200" y="1727405"/>
                <a:chExt cx="962025" cy="500064"/>
              </a:xfrm>
            </p:grpSpPr>
            <p:cxnSp>
              <p:nvCxnSpPr>
                <p:cNvPr id="209" name="连接符: 肘形 208">
                  <a:extLst>
                    <a:ext uri="{FF2B5EF4-FFF2-40B4-BE49-F238E27FC236}">
                      <a16:creationId xmlns:a16="http://schemas.microsoft.com/office/drawing/2014/main" id="{163EFCA4-5CB3-F61B-8D5A-72EA2B7FA8B2}"/>
                    </a:ext>
                  </a:extLst>
                </p:cNvPr>
                <p:cNvCxnSpPr/>
                <p:nvPr/>
              </p:nvCxnSpPr>
              <p:spPr>
                <a:xfrm>
                  <a:off x="391886" y="1727406"/>
                  <a:ext cx="646339" cy="500063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07387CF9-7EA6-3462-1A5D-CF70FF266A9E}"/>
                    </a:ext>
                  </a:extLst>
                </p:cNvPr>
                <p:cNvGrpSpPr/>
                <p:nvPr/>
              </p:nvGrpSpPr>
              <p:grpSpPr>
                <a:xfrm>
                  <a:off x="76200" y="1727405"/>
                  <a:ext cx="322364" cy="500063"/>
                  <a:chOff x="76200" y="1807006"/>
                  <a:chExt cx="322364" cy="500063"/>
                </a:xfrm>
              </p:grpSpPr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5395231A-774B-3B2F-BCD8-ADA601B397EE}"/>
                      </a:ext>
                    </a:extLst>
                  </p:cNvPr>
                  <p:cNvCxnSpPr/>
                  <p:nvPr/>
                </p:nvCxnSpPr>
                <p:spPr>
                  <a:xfrm>
                    <a:off x="76200" y="2271713"/>
                    <a:ext cx="3156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>
                    <a:extLst>
                      <a:ext uri="{FF2B5EF4-FFF2-40B4-BE49-F238E27FC236}">
                        <a16:creationId xmlns:a16="http://schemas.microsoft.com/office/drawing/2014/main" id="{47BF12D2-A43E-677C-6139-C15F2F764739}"/>
                      </a:ext>
                    </a:extLst>
                  </p:cNvPr>
                  <p:cNvCxnSpPr/>
                  <p:nvPr/>
                </p:nvCxnSpPr>
                <p:spPr>
                  <a:xfrm>
                    <a:off x="398564" y="1807006"/>
                    <a:ext cx="0" cy="500063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B2FC0FB-047D-CA54-54FE-EA878A3E3F6A}"/>
                  </a:ext>
                </a:extLst>
              </p:cNvPr>
              <p:cNvSpPr txBox="1"/>
              <p:nvPr/>
            </p:nvSpPr>
            <p:spPr>
              <a:xfrm>
                <a:off x="35987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0-&gt;1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2FE7AB1-1BCF-D9A9-F28A-19E44D17B2D1}"/>
                  </a:ext>
                </a:extLst>
              </p:cNvPr>
              <p:cNvSpPr txBox="1"/>
              <p:nvPr/>
            </p:nvSpPr>
            <p:spPr>
              <a:xfrm>
                <a:off x="1404710" y="3285992"/>
                <a:ext cx="53893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B0F0"/>
                    </a:solidFill>
                  </a:rPr>
                  <a:t>1-&gt;0</a:t>
                </a:r>
                <a:endParaRPr lang="zh-CN" altLang="en-US" sz="12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B43D4906-4E6D-5AF7-DA73-907C1FED4A87}"/>
                </a:ext>
              </a:extLst>
            </p:cNvPr>
            <p:cNvCxnSpPr/>
            <p:nvPr/>
          </p:nvCxnSpPr>
          <p:spPr>
            <a:xfrm flipV="1">
              <a:off x="10385664" y="2713974"/>
              <a:ext cx="0" cy="55880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8894BE62-F1D9-E764-D289-0B167F9F0A32}"/>
                </a:ext>
              </a:extLst>
            </p:cNvPr>
            <p:cNvCxnSpPr/>
            <p:nvPr/>
          </p:nvCxnSpPr>
          <p:spPr>
            <a:xfrm flipV="1">
              <a:off x="11412700" y="2772711"/>
              <a:ext cx="0" cy="5588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90B2EEF1-B61D-C422-4E8D-45404B748938}"/>
                </a:ext>
              </a:extLst>
            </p:cNvPr>
            <p:cNvCxnSpPr/>
            <p:nvPr/>
          </p:nvCxnSpPr>
          <p:spPr>
            <a:xfrm>
              <a:off x="717856" y="1500173"/>
              <a:ext cx="92683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9D6C5725-9132-900B-698C-F49E206C4D80}"/>
                </a:ext>
              </a:extLst>
            </p:cNvPr>
            <p:cNvCxnSpPr/>
            <p:nvPr/>
          </p:nvCxnSpPr>
          <p:spPr>
            <a:xfrm>
              <a:off x="674444" y="2472277"/>
              <a:ext cx="196558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C15EAE3-60DE-EB24-78FA-BE5B9434C76C}"/>
                </a:ext>
              </a:extLst>
            </p:cNvPr>
            <p:cNvSpPr txBox="1"/>
            <p:nvPr/>
          </p:nvSpPr>
          <p:spPr>
            <a:xfrm>
              <a:off x="1049109" y="117286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7C9634A8-2D74-55C9-0E86-175928FD578D}"/>
                </a:ext>
              </a:extLst>
            </p:cNvPr>
            <p:cNvSpPr txBox="1"/>
            <p:nvPr/>
          </p:nvSpPr>
          <p:spPr>
            <a:xfrm>
              <a:off x="2577640" y="228748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T2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82214D0-7DE1-3A74-1C46-74C6E521B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40184"/>
              </p:ext>
            </p:extLst>
          </p:nvPr>
        </p:nvGraphicFramePr>
        <p:xfrm>
          <a:off x="4552231" y="2639379"/>
          <a:ext cx="3860412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6112">
                  <a:extLst>
                    <a:ext uri="{9D8B030D-6E8A-4147-A177-3AD203B41FA5}">
                      <a16:colId xmlns:a16="http://schemas.microsoft.com/office/drawing/2014/main" val="2091036553"/>
                    </a:ext>
                  </a:extLst>
                </a:gridCol>
                <a:gridCol w="1697496">
                  <a:extLst>
                    <a:ext uri="{9D8B030D-6E8A-4147-A177-3AD203B41FA5}">
                      <a16:colId xmlns:a16="http://schemas.microsoft.com/office/drawing/2014/main" val="325127274"/>
                    </a:ext>
                  </a:extLst>
                </a:gridCol>
                <a:gridCol w="1286804">
                  <a:extLst>
                    <a:ext uri="{9D8B030D-6E8A-4147-A177-3AD203B41FA5}">
                      <a16:colId xmlns:a16="http://schemas.microsoft.com/office/drawing/2014/main" val="9828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CPB 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Q3Q2Q1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1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6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9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0 10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40080"/>
                  </a:ext>
                </a:extLst>
              </a:tr>
              <a:tr h="31604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0 10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4499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0 11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2077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0 11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59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71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0751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2C3BCE8-D1BE-FF86-AB6B-ED5C04CFCA60}"/>
              </a:ext>
            </a:extLst>
          </p:cNvPr>
          <p:cNvSpPr txBox="1"/>
          <p:nvPr/>
        </p:nvSpPr>
        <p:spPr>
          <a:xfrm>
            <a:off x="471058" y="306251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Q0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接入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CPB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876B28-F92B-F122-B41A-8E6F1FF2747B}"/>
              </a:ext>
            </a:extLst>
          </p:cNvPr>
          <p:cNvGrpSpPr/>
          <p:nvPr/>
        </p:nvGrpSpPr>
        <p:grpSpPr>
          <a:xfrm>
            <a:off x="9014220" y="3556628"/>
            <a:ext cx="2931886" cy="1770743"/>
            <a:chOff x="8650514" y="885371"/>
            <a:chExt cx="2931886" cy="17707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BA7F4D-F40C-37E3-249C-4FE8E1D051E6}"/>
                </a:ext>
              </a:extLst>
            </p:cNvPr>
            <p:cNvSpPr/>
            <p:nvPr/>
          </p:nvSpPr>
          <p:spPr>
            <a:xfrm>
              <a:off x="8650514" y="885371"/>
              <a:ext cx="2931886" cy="17707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6A237F-6487-DA5E-8F8E-0AA12545E39B}"/>
                </a:ext>
              </a:extLst>
            </p:cNvPr>
            <p:cNvSpPr txBox="1"/>
            <p:nvPr/>
          </p:nvSpPr>
          <p:spPr>
            <a:xfrm>
              <a:off x="9187542" y="95486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Q3  Q2  Q1  Q0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DD8A7C6-1FDC-6411-8E6F-FC53467B5A22}"/>
                </a:ext>
              </a:extLst>
            </p:cNvPr>
            <p:cNvSpPr txBox="1"/>
            <p:nvPr/>
          </p:nvSpPr>
          <p:spPr>
            <a:xfrm>
              <a:off x="9542321" y="228494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R0   R9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68BCC-AA25-083E-FCAF-AB5C278EB373}"/>
                </a:ext>
              </a:extLst>
            </p:cNvPr>
            <p:cNvSpPr txBox="1"/>
            <p:nvPr/>
          </p:nvSpPr>
          <p:spPr>
            <a:xfrm>
              <a:off x="8704076" y="1339913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CPB  </a:t>
              </a:r>
            </a:p>
            <a:p>
              <a:endParaRPr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CPA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4073164-79E6-77B4-B401-88859EDDE9C3}"/>
                </a:ext>
              </a:extLst>
            </p:cNvPr>
            <p:cNvSpPr txBox="1"/>
            <p:nvPr/>
          </p:nvSpPr>
          <p:spPr>
            <a:xfrm>
              <a:off x="9544252" y="161427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74LS90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4E6F48-E902-DB61-3E36-452AC1FBDD70}"/>
              </a:ext>
            </a:extLst>
          </p:cNvPr>
          <p:cNvCxnSpPr/>
          <p:nvPr/>
        </p:nvCxnSpPr>
        <p:spPr>
          <a:xfrm flipV="1">
            <a:off x="11057061" y="2933700"/>
            <a:ext cx="0" cy="59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1E23C9-8194-EFEE-CA5E-A50188756AC3}"/>
              </a:ext>
            </a:extLst>
          </p:cNvPr>
          <p:cNvCxnSpPr/>
          <p:nvPr/>
        </p:nvCxnSpPr>
        <p:spPr>
          <a:xfrm flipH="1">
            <a:off x="8699500" y="2933700"/>
            <a:ext cx="2292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E70D043-9551-1BE6-6A1A-D40089B5474F}"/>
              </a:ext>
            </a:extLst>
          </p:cNvPr>
          <p:cNvCxnSpPr/>
          <p:nvPr/>
        </p:nvCxnSpPr>
        <p:spPr>
          <a:xfrm>
            <a:off x="8674100" y="2933700"/>
            <a:ext cx="0" cy="123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41B916-DE49-7CA0-9D46-DA40D1208C45}"/>
              </a:ext>
            </a:extLst>
          </p:cNvPr>
          <p:cNvCxnSpPr/>
          <p:nvPr/>
        </p:nvCxnSpPr>
        <p:spPr>
          <a:xfrm>
            <a:off x="8699500" y="4191000"/>
            <a:ext cx="290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4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308</Words>
  <Application>Microsoft Office PowerPoint</Application>
  <PresentationFormat>宽屏</PresentationFormat>
  <Paragraphs>125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华文仿宋</vt:lpstr>
      <vt:lpstr>华文楷体</vt:lpstr>
      <vt:lpstr>华文隶书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8</cp:revision>
  <dcterms:created xsi:type="dcterms:W3CDTF">2024-03-24T06:42:44Z</dcterms:created>
  <dcterms:modified xsi:type="dcterms:W3CDTF">2024-03-24T09:15:53Z</dcterms:modified>
</cp:coreProperties>
</file>