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tags/tag1.xml" ContentType="application/vnd.openxmlformats-officedocument.presentationml.tags+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1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wmf"/><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2"/>
  </p:notesMasterIdLst>
  <p:sldIdLst>
    <p:sldId id="330" r:id="rId2"/>
    <p:sldId id="353" r:id="rId3"/>
    <p:sldId id="341" r:id="rId4"/>
    <p:sldId id="344" r:id="rId5"/>
    <p:sldId id="343" r:id="rId6"/>
    <p:sldId id="342" r:id="rId7"/>
    <p:sldId id="345" r:id="rId8"/>
    <p:sldId id="346" r:id="rId9"/>
    <p:sldId id="347" r:id="rId10"/>
    <p:sldId id="354" r:id="rId11"/>
    <p:sldId id="349" r:id="rId12"/>
    <p:sldId id="355" r:id="rId13"/>
    <p:sldId id="348" r:id="rId14"/>
    <p:sldId id="356" r:id="rId15"/>
    <p:sldId id="357" r:id="rId16"/>
    <p:sldId id="358" r:id="rId17"/>
    <p:sldId id="359" r:id="rId18"/>
    <p:sldId id="360" r:id="rId19"/>
    <p:sldId id="361" r:id="rId20"/>
    <p:sldId id="362" r:id="rId21"/>
    <p:sldId id="363" r:id="rId22"/>
    <p:sldId id="364" r:id="rId23"/>
    <p:sldId id="365" r:id="rId24"/>
    <p:sldId id="369" r:id="rId25"/>
    <p:sldId id="366" r:id="rId26"/>
    <p:sldId id="370" r:id="rId27"/>
    <p:sldId id="371" r:id="rId28"/>
    <p:sldId id="372" r:id="rId29"/>
    <p:sldId id="368" r:id="rId30"/>
    <p:sldId id="373" r:id="rId31"/>
    <p:sldId id="374" r:id="rId32"/>
    <p:sldId id="375" r:id="rId33"/>
    <p:sldId id="376" r:id="rId34"/>
    <p:sldId id="377" r:id="rId35"/>
    <p:sldId id="378" r:id="rId36"/>
    <p:sldId id="379" r:id="rId37"/>
    <p:sldId id="380" r:id="rId38"/>
    <p:sldId id="381" r:id="rId39"/>
    <p:sldId id="382" r:id="rId40"/>
    <p:sldId id="352" r:id="rId41"/>
  </p:sldIdLst>
  <p:sldSz cx="9144000" cy="6858000" type="screen4x3"/>
  <p:notesSz cx="6858000" cy="9144000"/>
  <p:custDataLst>
    <p:tags r:id="rId43"/>
  </p:custDataLst>
  <p:defaultTextStyle>
    <a:defPPr>
      <a:defRPr lang="zh-CN"/>
    </a:defPPr>
    <a:lvl1pPr algn="l" defTabSz="1023938" rtl="0" fontAlgn="base">
      <a:spcBef>
        <a:spcPct val="0"/>
      </a:spcBef>
      <a:spcAft>
        <a:spcPct val="0"/>
      </a:spcAft>
      <a:defRPr sz="2400" b="1" kern="1200">
        <a:solidFill>
          <a:schemeClr val="tx1"/>
        </a:solidFill>
        <a:latin typeface="仿宋" pitchFamily="49" charset="-122"/>
        <a:ea typeface="宋体" charset="-122"/>
        <a:cs typeface="+mn-cs"/>
      </a:defRPr>
    </a:lvl1pPr>
    <a:lvl2pPr marL="511175" indent="-53975" algn="l" defTabSz="1023938" rtl="0" fontAlgn="base">
      <a:spcBef>
        <a:spcPct val="0"/>
      </a:spcBef>
      <a:spcAft>
        <a:spcPct val="0"/>
      </a:spcAft>
      <a:defRPr sz="2400" b="1" kern="1200">
        <a:solidFill>
          <a:schemeClr val="tx1"/>
        </a:solidFill>
        <a:latin typeface="仿宋" pitchFamily="49" charset="-122"/>
        <a:ea typeface="宋体" charset="-122"/>
        <a:cs typeface="+mn-cs"/>
      </a:defRPr>
    </a:lvl2pPr>
    <a:lvl3pPr marL="1023938" indent="-109538" algn="l" defTabSz="1023938" rtl="0" fontAlgn="base">
      <a:spcBef>
        <a:spcPct val="0"/>
      </a:spcBef>
      <a:spcAft>
        <a:spcPct val="0"/>
      </a:spcAft>
      <a:defRPr sz="2400" b="1" kern="1200">
        <a:solidFill>
          <a:schemeClr val="tx1"/>
        </a:solidFill>
        <a:latin typeface="仿宋" pitchFamily="49" charset="-122"/>
        <a:ea typeface="宋体" charset="-122"/>
        <a:cs typeface="+mn-cs"/>
      </a:defRPr>
    </a:lvl3pPr>
    <a:lvl4pPr marL="1535113" indent="-163513" algn="l" defTabSz="1023938" rtl="0" fontAlgn="base">
      <a:spcBef>
        <a:spcPct val="0"/>
      </a:spcBef>
      <a:spcAft>
        <a:spcPct val="0"/>
      </a:spcAft>
      <a:defRPr sz="2400" b="1" kern="1200">
        <a:solidFill>
          <a:schemeClr val="tx1"/>
        </a:solidFill>
        <a:latin typeface="仿宋" pitchFamily="49" charset="-122"/>
        <a:ea typeface="宋体" charset="-122"/>
        <a:cs typeface="+mn-cs"/>
      </a:defRPr>
    </a:lvl4pPr>
    <a:lvl5pPr marL="2047875" indent="-219075" algn="l" defTabSz="1023938" rtl="0" fontAlgn="base">
      <a:spcBef>
        <a:spcPct val="0"/>
      </a:spcBef>
      <a:spcAft>
        <a:spcPct val="0"/>
      </a:spcAft>
      <a:defRPr sz="2400" b="1" kern="1200">
        <a:solidFill>
          <a:schemeClr val="tx1"/>
        </a:solidFill>
        <a:latin typeface="仿宋" pitchFamily="49" charset="-122"/>
        <a:ea typeface="宋体" charset="-122"/>
        <a:cs typeface="+mn-cs"/>
      </a:defRPr>
    </a:lvl5pPr>
    <a:lvl6pPr marL="2286000" algn="l" defTabSz="914400" rtl="0" eaLnBrk="1" latinLnBrk="0" hangingPunct="1">
      <a:defRPr sz="2400" b="1" kern="1200">
        <a:solidFill>
          <a:schemeClr val="tx1"/>
        </a:solidFill>
        <a:latin typeface="仿宋" pitchFamily="49" charset="-122"/>
        <a:ea typeface="宋体" charset="-122"/>
        <a:cs typeface="+mn-cs"/>
      </a:defRPr>
    </a:lvl6pPr>
    <a:lvl7pPr marL="2743200" algn="l" defTabSz="914400" rtl="0" eaLnBrk="1" latinLnBrk="0" hangingPunct="1">
      <a:defRPr sz="2400" b="1" kern="1200">
        <a:solidFill>
          <a:schemeClr val="tx1"/>
        </a:solidFill>
        <a:latin typeface="仿宋" pitchFamily="49" charset="-122"/>
        <a:ea typeface="宋体" charset="-122"/>
        <a:cs typeface="+mn-cs"/>
      </a:defRPr>
    </a:lvl7pPr>
    <a:lvl8pPr marL="3200400" algn="l" defTabSz="914400" rtl="0" eaLnBrk="1" latinLnBrk="0" hangingPunct="1">
      <a:defRPr sz="2400" b="1" kern="1200">
        <a:solidFill>
          <a:schemeClr val="tx1"/>
        </a:solidFill>
        <a:latin typeface="仿宋" pitchFamily="49" charset="-122"/>
        <a:ea typeface="宋体" charset="-122"/>
        <a:cs typeface="+mn-cs"/>
      </a:defRPr>
    </a:lvl8pPr>
    <a:lvl9pPr marL="3657600" algn="l" defTabSz="914400" rtl="0" eaLnBrk="1" latinLnBrk="0" hangingPunct="1">
      <a:defRPr sz="2400" b="1" kern="1200">
        <a:solidFill>
          <a:schemeClr val="tx1"/>
        </a:solidFill>
        <a:latin typeface="仿宋" pitchFamily="49" charset="-122"/>
        <a:ea typeface="宋体"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showPr>
  <p:clrMru>
    <a:srgbClr val="B2B2B2"/>
    <a:srgbClr val="969696"/>
    <a:srgbClr val="FFC400"/>
    <a:srgbClr val="005DA2"/>
    <a:srgbClr val="FFD347"/>
    <a:srgbClr val="FFC91D"/>
    <a:srgbClr val="FF0000"/>
    <a:srgbClr val="336699"/>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828" autoAdjust="0"/>
    <p:restoredTop sz="94660"/>
  </p:normalViewPr>
  <p:slideViewPr>
    <p:cSldViewPr>
      <p:cViewPr>
        <p:scale>
          <a:sx n="75" d="100"/>
          <a:sy n="75" d="100"/>
        </p:scale>
        <p:origin x="-1398" y="-810"/>
      </p:cViewPr>
      <p:guideLst>
        <p:guide orient="horz" pos="2148"/>
        <p:guide pos="2885"/>
      </p:guideLst>
    </p:cSldViewPr>
  </p:slideViewPr>
  <p:notesTextViewPr>
    <p:cViewPr>
      <p:scale>
        <a:sx n="1" d="1"/>
        <a:sy n="1" d="1"/>
      </p:scale>
      <p:origin x="0" y="0"/>
    </p:cViewPr>
  </p:notesTextViewPr>
  <p:sorterViewPr>
    <p:cViewPr>
      <p:scale>
        <a:sx n="139" d="100"/>
        <a:sy n="139" d="100"/>
      </p:scale>
      <p:origin x="0" y="0"/>
    </p:cViewPr>
  </p:sorterViewPr>
  <p:gridSpacing cx="73728263" cy="73728263"/>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gs" Target="tags/tag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1024255" fontAlgn="auto">
              <a:spcBef>
                <a:spcPts val="0"/>
              </a:spcBef>
              <a:spcAft>
                <a:spcPts val="0"/>
              </a:spcAft>
              <a:defRPr sz="1200" b="0">
                <a:latin typeface="+mn-lt"/>
                <a:ea typeface="+mn-ea"/>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defTabSz="1024255" fontAlgn="auto">
              <a:spcBef>
                <a:spcPts val="0"/>
              </a:spcBef>
              <a:spcAft>
                <a:spcPts val="0"/>
              </a:spcAft>
              <a:defRPr sz="1200" b="0">
                <a:latin typeface="+mn-lt"/>
                <a:ea typeface="+mn-ea"/>
              </a:defRPr>
            </a:lvl1pPr>
          </a:lstStyle>
          <a:p>
            <a:pPr>
              <a:defRPr/>
            </a:pPr>
            <a:fld id="{C11F8D69-1077-4FCB-99B1-6E3A54D5B0C0}" type="datetimeFigureOut">
              <a:rPr lang="zh-CN" altLang="en-US"/>
              <a:pPr>
                <a:defRPr/>
              </a:pPr>
              <a:t>2020/7/5</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endParaRPr lang="zh-CN" altLang="en-US" noProof="0"/>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defTabSz="1024255" fontAlgn="auto">
              <a:spcBef>
                <a:spcPts val="0"/>
              </a:spcBef>
              <a:spcAft>
                <a:spcPts val="0"/>
              </a:spcAft>
              <a:defRPr sz="1200" b="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defTabSz="1024255" fontAlgn="auto">
              <a:spcBef>
                <a:spcPts val="0"/>
              </a:spcBef>
              <a:spcAft>
                <a:spcPts val="0"/>
              </a:spcAft>
              <a:defRPr sz="1200" b="0">
                <a:latin typeface="+mn-lt"/>
                <a:ea typeface="+mn-ea"/>
              </a:defRPr>
            </a:lvl1pPr>
          </a:lstStyle>
          <a:p>
            <a:pPr>
              <a:defRPr/>
            </a:pPr>
            <a:fld id="{6B6679E3-D4BF-4A0A-A95D-7E3898857FD7}"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notesStyle>
    <a:lvl1pPr algn="l" defTabSz="1023938" rtl="0" eaLnBrk="0" fontAlgn="base" hangingPunct="0">
      <a:spcBef>
        <a:spcPct val="30000"/>
      </a:spcBef>
      <a:spcAft>
        <a:spcPct val="0"/>
      </a:spcAft>
      <a:defRPr sz="1300" kern="1200">
        <a:solidFill>
          <a:schemeClr val="tx1"/>
        </a:solidFill>
        <a:latin typeface="+mn-lt"/>
        <a:ea typeface="+mn-ea"/>
        <a:cs typeface="+mn-cs"/>
      </a:defRPr>
    </a:lvl1pPr>
    <a:lvl2pPr marL="511175" algn="l" defTabSz="1023938" rtl="0" eaLnBrk="0" fontAlgn="base" hangingPunct="0">
      <a:spcBef>
        <a:spcPct val="30000"/>
      </a:spcBef>
      <a:spcAft>
        <a:spcPct val="0"/>
      </a:spcAft>
      <a:defRPr sz="1300" kern="1200">
        <a:solidFill>
          <a:schemeClr val="tx1"/>
        </a:solidFill>
        <a:latin typeface="+mn-lt"/>
        <a:ea typeface="+mn-ea"/>
        <a:cs typeface="+mn-cs"/>
      </a:defRPr>
    </a:lvl2pPr>
    <a:lvl3pPr marL="1023938" algn="l" defTabSz="1023938" rtl="0" eaLnBrk="0" fontAlgn="base" hangingPunct="0">
      <a:spcBef>
        <a:spcPct val="30000"/>
      </a:spcBef>
      <a:spcAft>
        <a:spcPct val="0"/>
      </a:spcAft>
      <a:defRPr sz="1300" kern="1200">
        <a:solidFill>
          <a:schemeClr val="tx1"/>
        </a:solidFill>
        <a:latin typeface="+mn-lt"/>
        <a:ea typeface="+mn-ea"/>
        <a:cs typeface="+mn-cs"/>
      </a:defRPr>
    </a:lvl3pPr>
    <a:lvl4pPr marL="1535113" algn="l" defTabSz="1023938" rtl="0" eaLnBrk="0" fontAlgn="base" hangingPunct="0">
      <a:spcBef>
        <a:spcPct val="30000"/>
      </a:spcBef>
      <a:spcAft>
        <a:spcPct val="0"/>
      </a:spcAft>
      <a:defRPr sz="1300" kern="1200">
        <a:solidFill>
          <a:schemeClr val="tx1"/>
        </a:solidFill>
        <a:latin typeface="+mn-lt"/>
        <a:ea typeface="+mn-ea"/>
        <a:cs typeface="+mn-cs"/>
      </a:defRPr>
    </a:lvl4pPr>
    <a:lvl5pPr marL="2047875" algn="l" defTabSz="1023938" rtl="0" eaLnBrk="0" fontAlgn="base" hangingPunct="0">
      <a:spcBef>
        <a:spcPct val="30000"/>
      </a:spcBef>
      <a:spcAft>
        <a:spcPct val="0"/>
      </a:spcAft>
      <a:defRPr sz="1300" kern="1200">
        <a:solidFill>
          <a:schemeClr val="tx1"/>
        </a:solidFill>
        <a:latin typeface="+mn-lt"/>
        <a:ea typeface="+mn-ea"/>
        <a:cs typeface="+mn-cs"/>
      </a:defRPr>
    </a:lvl5pPr>
    <a:lvl6pPr marL="2559685" algn="l" defTabSz="1024255" rtl="0" eaLnBrk="1" latinLnBrk="0" hangingPunct="1">
      <a:defRPr sz="1300" kern="1200">
        <a:solidFill>
          <a:schemeClr val="tx1"/>
        </a:solidFill>
        <a:latin typeface="+mn-lt"/>
        <a:ea typeface="+mn-ea"/>
        <a:cs typeface="+mn-cs"/>
      </a:defRPr>
    </a:lvl6pPr>
    <a:lvl7pPr marL="3072130" algn="l" defTabSz="1024255" rtl="0" eaLnBrk="1" latinLnBrk="0" hangingPunct="1">
      <a:defRPr sz="1300" kern="1200">
        <a:solidFill>
          <a:schemeClr val="tx1"/>
        </a:solidFill>
        <a:latin typeface="+mn-lt"/>
        <a:ea typeface="+mn-ea"/>
        <a:cs typeface="+mn-cs"/>
      </a:defRPr>
    </a:lvl7pPr>
    <a:lvl8pPr marL="3583940" algn="l" defTabSz="1024255" rtl="0" eaLnBrk="1" latinLnBrk="0" hangingPunct="1">
      <a:defRPr sz="1300" kern="1200">
        <a:solidFill>
          <a:schemeClr val="tx1"/>
        </a:solidFill>
        <a:latin typeface="+mn-lt"/>
        <a:ea typeface="+mn-ea"/>
        <a:cs typeface="+mn-cs"/>
      </a:defRPr>
    </a:lvl8pPr>
    <a:lvl9pPr marL="4095750" algn="l" defTabSz="1024255" rtl="0" eaLnBrk="1" latinLnBrk="0" hangingPunct="1">
      <a:defRPr sz="1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幻灯片图像占位符 1"/>
          <p:cNvSpPr>
            <a:spLocks noGrp="1" noRot="1" noChangeAspect="1"/>
          </p:cNvSpPr>
          <p:nvPr>
            <p:ph type="sldImg"/>
          </p:nvPr>
        </p:nvSpPr>
        <p:spPr bwMode="auto">
          <a:noFill/>
          <a:ln>
            <a:solidFill>
              <a:srgbClr val="000000"/>
            </a:solidFill>
            <a:miter lim="800000"/>
            <a:headEnd/>
            <a:tailEnd/>
          </a:ln>
        </p:spPr>
      </p:sp>
      <p:sp>
        <p:nvSpPr>
          <p:cNvPr id="18434"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15363"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defTabSz="1023938" fontAlgn="base">
              <a:spcBef>
                <a:spcPct val="0"/>
              </a:spcBef>
              <a:spcAft>
                <a:spcPct val="0"/>
              </a:spcAft>
              <a:defRPr/>
            </a:pPr>
            <a:fld id="{B943327C-6901-4B4A-B517-2B22B4E83B93}" type="slidenum">
              <a:rPr lang="zh-CN" altLang="en-US"/>
              <a:pPr defTabSz="1023938" fontAlgn="base">
                <a:spcBef>
                  <a:spcPct val="0"/>
                </a:spcBef>
                <a:spcAft>
                  <a:spcPct val="0"/>
                </a:spcAft>
                <a:defRPr/>
              </a:pPr>
              <a:t>1</a:t>
            </a:fld>
            <a:endParaRPr lang="en-US"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幻灯片图像占位符 1"/>
          <p:cNvSpPr>
            <a:spLocks noGrp="1" noRot="1" noChangeAspect="1"/>
          </p:cNvSpPr>
          <p:nvPr>
            <p:ph type="sldImg"/>
          </p:nvPr>
        </p:nvSpPr>
        <p:spPr bwMode="auto">
          <a:noFill/>
          <a:ln>
            <a:solidFill>
              <a:srgbClr val="000000"/>
            </a:solidFill>
            <a:miter lim="800000"/>
            <a:headEnd/>
            <a:tailEnd/>
          </a:ln>
        </p:spPr>
      </p:sp>
      <p:sp>
        <p:nvSpPr>
          <p:cNvPr id="39938"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33795"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defTabSz="1023938" fontAlgn="base">
              <a:spcBef>
                <a:spcPct val="0"/>
              </a:spcBef>
              <a:spcAft>
                <a:spcPct val="0"/>
              </a:spcAft>
              <a:defRPr/>
            </a:pPr>
            <a:fld id="{58CD9720-97E9-47AE-8DB6-6EF2AB8B903F}" type="slidenum">
              <a:rPr lang="zh-CN" altLang="en-US"/>
              <a:pPr defTabSz="1023938" fontAlgn="base">
                <a:spcBef>
                  <a:spcPct val="0"/>
                </a:spcBef>
                <a:spcAft>
                  <a:spcPct val="0"/>
                </a:spcAft>
                <a:defRPr/>
              </a:pPr>
              <a:t>13</a:t>
            </a:fld>
            <a:endParaRPr lang="en-US"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幻灯片图像占位符 1"/>
          <p:cNvSpPr>
            <a:spLocks noGrp="1" noRot="1" noChangeAspect="1"/>
          </p:cNvSpPr>
          <p:nvPr>
            <p:ph type="sldImg"/>
          </p:nvPr>
        </p:nvSpPr>
        <p:spPr bwMode="auto">
          <a:noFill/>
          <a:ln>
            <a:solidFill>
              <a:srgbClr val="000000"/>
            </a:solidFill>
            <a:miter lim="800000"/>
            <a:headEnd/>
            <a:tailEnd/>
          </a:ln>
        </p:spPr>
      </p:sp>
      <p:sp>
        <p:nvSpPr>
          <p:cNvPr id="58370"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35843"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defTabSz="1023938" fontAlgn="base">
              <a:spcBef>
                <a:spcPct val="0"/>
              </a:spcBef>
              <a:spcAft>
                <a:spcPct val="0"/>
              </a:spcAft>
              <a:defRPr/>
            </a:pPr>
            <a:fld id="{6780037E-4E2C-48A2-9BB9-27A6539E2854}" type="slidenum">
              <a:rPr lang="zh-CN" altLang="en-US"/>
              <a:pPr defTabSz="1023938" fontAlgn="base">
                <a:spcBef>
                  <a:spcPct val="0"/>
                </a:spcBef>
                <a:spcAft>
                  <a:spcPct val="0"/>
                </a:spcAft>
                <a:defRPr/>
              </a:pPr>
              <a:t>40</a:t>
            </a:fld>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幻灯片图像占位符 1"/>
          <p:cNvSpPr>
            <a:spLocks noGrp="1" noRot="1" noChangeAspect="1"/>
          </p:cNvSpPr>
          <p:nvPr>
            <p:ph type="sldImg"/>
          </p:nvPr>
        </p:nvSpPr>
        <p:spPr bwMode="auto">
          <a:noFill/>
          <a:ln>
            <a:solidFill>
              <a:srgbClr val="000000"/>
            </a:solidFill>
            <a:miter lim="800000"/>
            <a:headEnd/>
            <a:tailEnd/>
          </a:ln>
        </p:spPr>
      </p:sp>
      <p:sp>
        <p:nvSpPr>
          <p:cNvPr id="21506"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17411"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defTabSz="1023938" fontAlgn="base">
              <a:spcBef>
                <a:spcPct val="0"/>
              </a:spcBef>
              <a:spcAft>
                <a:spcPct val="0"/>
              </a:spcAft>
              <a:defRPr/>
            </a:pPr>
            <a:fld id="{6E737C52-14C2-4377-829E-494CEC1D3295}" type="slidenum">
              <a:rPr lang="zh-CN" altLang="en-US"/>
              <a:pPr defTabSz="1023938" fontAlgn="base">
                <a:spcBef>
                  <a:spcPct val="0"/>
                </a:spcBef>
                <a:spcAft>
                  <a:spcPct val="0"/>
                </a:spcAft>
                <a:defRPr/>
              </a:pPr>
              <a:t>3</a:t>
            </a:fld>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幻灯片图像占位符 1"/>
          <p:cNvSpPr>
            <a:spLocks noGrp="1" noRot="1" noChangeAspect="1"/>
          </p:cNvSpPr>
          <p:nvPr>
            <p:ph type="sldImg"/>
          </p:nvPr>
        </p:nvSpPr>
        <p:spPr bwMode="auto">
          <a:noFill/>
          <a:ln>
            <a:solidFill>
              <a:srgbClr val="000000"/>
            </a:solidFill>
            <a:miter lim="800000"/>
            <a:headEnd/>
            <a:tailEnd/>
          </a:ln>
        </p:spPr>
      </p:sp>
      <p:sp>
        <p:nvSpPr>
          <p:cNvPr id="23554"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23555"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defTabSz="1023938" fontAlgn="base">
              <a:spcBef>
                <a:spcPct val="0"/>
              </a:spcBef>
              <a:spcAft>
                <a:spcPct val="0"/>
              </a:spcAft>
              <a:defRPr/>
            </a:pPr>
            <a:fld id="{3BD7428C-2026-4CAF-BDE8-3EAE4F096CAB}" type="slidenum">
              <a:rPr lang="zh-CN" altLang="en-US"/>
              <a:pPr defTabSz="1023938" fontAlgn="base">
                <a:spcBef>
                  <a:spcPct val="0"/>
                </a:spcBef>
                <a:spcAft>
                  <a:spcPct val="0"/>
                </a:spcAft>
                <a:defRPr/>
              </a:pPr>
              <a:t>4</a:t>
            </a:fld>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幻灯片图像占位符 1"/>
          <p:cNvSpPr>
            <a:spLocks noGrp="1" noRot="1" noChangeAspect="1"/>
          </p:cNvSpPr>
          <p:nvPr>
            <p:ph type="sldImg"/>
          </p:nvPr>
        </p:nvSpPr>
        <p:spPr bwMode="auto">
          <a:noFill/>
          <a:ln>
            <a:solidFill>
              <a:srgbClr val="000000"/>
            </a:solidFill>
            <a:miter lim="800000"/>
            <a:headEnd/>
            <a:tailEnd/>
          </a:ln>
        </p:spPr>
      </p:sp>
      <p:sp>
        <p:nvSpPr>
          <p:cNvPr id="25602"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21507"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defTabSz="1023938" fontAlgn="base">
              <a:spcBef>
                <a:spcPct val="0"/>
              </a:spcBef>
              <a:spcAft>
                <a:spcPct val="0"/>
              </a:spcAft>
              <a:defRPr/>
            </a:pPr>
            <a:fld id="{5857624A-30A8-4086-9D3B-F0D5C581921B}" type="slidenum">
              <a:rPr lang="zh-CN" altLang="en-US"/>
              <a:pPr defTabSz="1023938" fontAlgn="base">
                <a:spcBef>
                  <a:spcPct val="0"/>
                </a:spcBef>
                <a:spcAft>
                  <a:spcPct val="0"/>
                </a:spcAft>
                <a:defRPr/>
              </a:pPr>
              <a:t>5</a:t>
            </a:fld>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幻灯片图像占位符 1"/>
          <p:cNvSpPr>
            <a:spLocks noGrp="1" noRot="1" noChangeAspect="1"/>
          </p:cNvSpPr>
          <p:nvPr>
            <p:ph type="sldImg"/>
          </p:nvPr>
        </p:nvSpPr>
        <p:spPr bwMode="auto">
          <a:noFill/>
          <a:ln>
            <a:solidFill>
              <a:srgbClr val="000000"/>
            </a:solidFill>
            <a:miter lim="800000"/>
            <a:headEnd/>
            <a:tailEnd/>
          </a:ln>
        </p:spPr>
      </p:sp>
      <p:sp>
        <p:nvSpPr>
          <p:cNvPr id="27650"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19459"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defTabSz="1023938" fontAlgn="base">
              <a:spcBef>
                <a:spcPct val="0"/>
              </a:spcBef>
              <a:spcAft>
                <a:spcPct val="0"/>
              </a:spcAft>
              <a:defRPr/>
            </a:pPr>
            <a:fld id="{42357558-3189-44AB-89F6-8A9D26392298}" type="slidenum">
              <a:rPr lang="zh-CN" altLang="en-US"/>
              <a:pPr defTabSz="1023938" fontAlgn="base">
                <a:spcBef>
                  <a:spcPct val="0"/>
                </a:spcBef>
                <a:spcAft>
                  <a:spcPct val="0"/>
                </a:spcAft>
                <a:defRPr/>
              </a:pPr>
              <a:t>6</a:t>
            </a:fld>
            <a:endParaRPr lang="en-US"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幻灯片图像占位符 1"/>
          <p:cNvSpPr>
            <a:spLocks noGrp="1" noRot="1" noChangeAspect="1"/>
          </p:cNvSpPr>
          <p:nvPr>
            <p:ph type="sldImg"/>
          </p:nvPr>
        </p:nvSpPr>
        <p:spPr bwMode="auto">
          <a:noFill/>
          <a:ln>
            <a:solidFill>
              <a:srgbClr val="000000"/>
            </a:solidFill>
            <a:miter lim="800000"/>
            <a:headEnd/>
            <a:tailEnd/>
          </a:ln>
        </p:spPr>
      </p:sp>
      <p:sp>
        <p:nvSpPr>
          <p:cNvPr id="29698"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25603"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defTabSz="1023938" fontAlgn="base">
              <a:spcBef>
                <a:spcPct val="0"/>
              </a:spcBef>
              <a:spcAft>
                <a:spcPct val="0"/>
              </a:spcAft>
              <a:defRPr/>
            </a:pPr>
            <a:fld id="{A8E9A995-8C05-437E-B6F2-76F553E2C261}" type="slidenum">
              <a:rPr lang="zh-CN" altLang="en-US"/>
              <a:pPr defTabSz="1023938" fontAlgn="base">
                <a:spcBef>
                  <a:spcPct val="0"/>
                </a:spcBef>
                <a:spcAft>
                  <a:spcPct val="0"/>
                </a:spcAft>
                <a:defRPr/>
              </a:pPr>
              <a:t>7</a:t>
            </a:fld>
            <a:endParaRPr lang="en-US"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幻灯片图像占位符 1"/>
          <p:cNvSpPr>
            <a:spLocks noGrp="1" noRot="1" noChangeAspect="1"/>
          </p:cNvSpPr>
          <p:nvPr>
            <p:ph type="sldImg"/>
          </p:nvPr>
        </p:nvSpPr>
        <p:spPr bwMode="auto">
          <a:noFill/>
          <a:ln>
            <a:solidFill>
              <a:srgbClr val="000000"/>
            </a:solidFill>
            <a:miter lim="800000"/>
            <a:headEnd/>
            <a:tailEnd/>
          </a:ln>
        </p:spPr>
      </p:sp>
      <p:sp>
        <p:nvSpPr>
          <p:cNvPr id="31746"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27651"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defTabSz="1023938" fontAlgn="base">
              <a:spcBef>
                <a:spcPct val="0"/>
              </a:spcBef>
              <a:spcAft>
                <a:spcPct val="0"/>
              </a:spcAft>
              <a:defRPr/>
            </a:pPr>
            <a:fld id="{DD8E2E03-0745-4EC4-936C-BDA648161D8F}" type="slidenum">
              <a:rPr lang="zh-CN" altLang="en-US"/>
              <a:pPr defTabSz="1023938" fontAlgn="base">
                <a:spcBef>
                  <a:spcPct val="0"/>
                </a:spcBef>
                <a:spcAft>
                  <a:spcPct val="0"/>
                </a:spcAft>
                <a:defRPr/>
              </a:pPr>
              <a:t>8</a:t>
            </a:fld>
            <a:endParaRPr lang="en-US"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幻灯片图像占位符 1"/>
          <p:cNvSpPr>
            <a:spLocks noGrp="1" noRot="1" noChangeAspect="1"/>
          </p:cNvSpPr>
          <p:nvPr>
            <p:ph type="sldImg"/>
          </p:nvPr>
        </p:nvSpPr>
        <p:spPr bwMode="auto">
          <a:noFill/>
          <a:ln>
            <a:solidFill>
              <a:srgbClr val="000000"/>
            </a:solidFill>
            <a:miter lim="800000"/>
            <a:headEnd/>
            <a:tailEnd/>
          </a:ln>
        </p:spPr>
      </p:sp>
      <p:sp>
        <p:nvSpPr>
          <p:cNvPr id="33794"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29699"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defTabSz="1023938" fontAlgn="base">
              <a:spcBef>
                <a:spcPct val="0"/>
              </a:spcBef>
              <a:spcAft>
                <a:spcPct val="0"/>
              </a:spcAft>
              <a:defRPr/>
            </a:pPr>
            <a:fld id="{E9C3160E-E902-4D2E-B3C4-26F998A4751D}" type="slidenum">
              <a:rPr lang="zh-CN" altLang="en-US"/>
              <a:pPr defTabSz="1023938" fontAlgn="base">
                <a:spcBef>
                  <a:spcPct val="0"/>
                </a:spcBef>
                <a:spcAft>
                  <a:spcPct val="0"/>
                </a:spcAft>
                <a:defRPr/>
              </a:pPr>
              <a:t>9</a:t>
            </a:fld>
            <a:endParaRPr lang="en-US"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幻灯片图像占位符 1"/>
          <p:cNvSpPr>
            <a:spLocks noGrp="1" noRot="1" noChangeAspect="1"/>
          </p:cNvSpPr>
          <p:nvPr>
            <p:ph type="sldImg"/>
          </p:nvPr>
        </p:nvSpPr>
        <p:spPr bwMode="auto">
          <a:noFill/>
          <a:ln>
            <a:solidFill>
              <a:srgbClr val="000000"/>
            </a:solidFill>
            <a:miter lim="800000"/>
            <a:headEnd/>
            <a:tailEnd/>
          </a:ln>
        </p:spPr>
      </p:sp>
      <p:sp>
        <p:nvSpPr>
          <p:cNvPr id="36866"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31747"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defTabSz="1023938" fontAlgn="base">
              <a:spcBef>
                <a:spcPct val="0"/>
              </a:spcBef>
              <a:spcAft>
                <a:spcPct val="0"/>
              </a:spcAft>
              <a:defRPr/>
            </a:pPr>
            <a:fld id="{85BE4FD6-81BA-471E-A3A0-DF870B1B3610}" type="slidenum">
              <a:rPr lang="zh-CN" altLang="en-US"/>
              <a:pPr defTabSz="1023938" fontAlgn="base">
                <a:spcBef>
                  <a:spcPct val="0"/>
                </a:spcBef>
                <a:spcAft>
                  <a:spcPct val="0"/>
                </a:spcAft>
                <a:defRPr/>
              </a:pPr>
              <a:t>11</a:t>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1" y="274639"/>
            <a:ext cx="8229600" cy="1143000"/>
          </a:xfrm>
          <a:prstGeom prst="rect">
            <a:avLst/>
          </a:prstGeom>
        </p:spPr>
        <p:txBody>
          <a:bodyPr lIns="102400" tIns="51200" rIns="102400" bIns="51200"/>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1" y="1600202"/>
            <a:ext cx="8229600" cy="4525963"/>
          </a:xfrm>
          <a:prstGeom prst="rect">
            <a:avLst/>
          </a:prstGeom>
        </p:spPr>
        <p:txBody>
          <a:bodyPr vert="eaVert" lIns="102400" tIns="51200" rIns="102400" bIns="5120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457200" y="6356350"/>
            <a:ext cx="2133600" cy="365125"/>
          </a:xfrm>
          <a:prstGeom prst="rect">
            <a:avLst/>
          </a:prstGeom>
        </p:spPr>
        <p:txBody>
          <a:bodyPr lIns="102400" tIns="51200" rIns="102400" bIns="51200"/>
          <a:lstStyle>
            <a:lvl1pPr algn="l" defTabSz="1024255" fontAlgn="auto">
              <a:spcBef>
                <a:spcPts val="0"/>
              </a:spcBef>
              <a:spcAft>
                <a:spcPts val="0"/>
              </a:spcAft>
              <a:defRPr sz="2000" b="0">
                <a:latin typeface="+mn-lt"/>
                <a:ea typeface="+mn-ea"/>
              </a:defRPr>
            </a:lvl1pPr>
          </a:lstStyle>
          <a:p>
            <a:pPr>
              <a:defRPr/>
            </a:pPr>
            <a:fld id="{F8EC3CA4-6A9C-4E22-A52E-BCD7438ADC4B}" type="datetimeFigureOut">
              <a:rPr lang="zh-CN" altLang="en-US"/>
              <a:pPr>
                <a:defRPr/>
              </a:pPr>
              <a:t>2020/7/5</a:t>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lIns="102400" tIns="51200" rIns="102400" bIns="51200"/>
          <a:lstStyle>
            <a:lvl1pPr algn="l" defTabSz="1024255" fontAlgn="auto">
              <a:spcBef>
                <a:spcPts val="0"/>
              </a:spcBef>
              <a:spcAft>
                <a:spcPts val="0"/>
              </a:spcAft>
              <a:defRPr sz="2000" b="0">
                <a:latin typeface="+mn-lt"/>
                <a:ea typeface="+mn-ea"/>
              </a:defRPr>
            </a:lvl1pPr>
          </a:lstStyle>
          <a:p>
            <a:pPr>
              <a:defRPr/>
            </a:pPr>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lIns="102400" tIns="51200" rIns="102400" bIns="51200"/>
          <a:lstStyle>
            <a:lvl1pPr algn="l" defTabSz="1024255" fontAlgn="auto">
              <a:spcBef>
                <a:spcPts val="0"/>
              </a:spcBef>
              <a:spcAft>
                <a:spcPts val="0"/>
              </a:spcAft>
              <a:defRPr sz="2000" b="0">
                <a:latin typeface="+mn-lt"/>
                <a:ea typeface="+mn-ea"/>
              </a:defRPr>
            </a:lvl1pPr>
          </a:lstStyle>
          <a:p>
            <a:pPr>
              <a:defRPr/>
            </a:pPr>
            <a:fld id="{C42CD6B8-02F6-4225-AE63-B87088C41C2B}" type="slidenum">
              <a:rPr lang="zh-CN" altLang="en-US"/>
              <a:pPr>
                <a:defRPr/>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1" y="206375"/>
            <a:ext cx="2057400" cy="4387851"/>
          </a:xfrm>
          <a:prstGeom prst="rect">
            <a:avLst/>
          </a:prstGeom>
        </p:spPr>
        <p:txBody>
          <a:bodyPr vert="eaVert" lIns="102400" tIns="51200" rIns="102400" bIns="51200"/>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06375"/>
            <a:ext cx="6019800" cy="4387851"/>
          </a:xfrm>
          <a:prstGeom prst="rect">
            <a:avLst/>
          </a:prstGeom>
        </p:spPr>
        <p:txBody>
          <a:bodyPr vert="eaVert" lIns="102400" tIns="51200" rIns="102400" bIns="5120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457200" y="6356350"/>
            <a:ext cx="2133600" cy="365125"/>
          </a:xfrm>
          <a:prstGeom prst="rect">
            <a:avLst/>
          </a:prstGeom>
        </p:spPr>
        <p:txBody>
          <a:bodyPr lIns="102400" tIns="51200" rIns="102400" bIns="51200"/>
          <a:lstStyle>
            <a:lvl1pPr algn="l" defTabSz="1024255" fontAlgn="auto">
              <a:spcBef>
                <a:spcPts val="0"/>
              </a:spcBef>
              <a:spcAft>
                <a:spcPts val="0"/>
              </a:spcAft>
              <a:defRPr sz="2000" b="0">
                <a:latin typeface="+mn-lt"/>
                <a:ea typeface="+mn-ea"/>
              </a:defRPr>
            </a:lvl1pPr>
          </a:lstStyle>
          <a:p>
            <a:pPr>
              <a:defRPr/>
            </a:pPr>
            <a:fld id="{3C2D951A-6E08-4A14-ACF5-26C3072BC495}" type="datetimeFigureOut">
              <a:rPr lang="zh-CN" altLang="en-US"/>
              <a:pPr>
                <a:defRPr/>
              </a:pPr>
              <a:t>2020/7/5</a:t>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lIns="102400" tIns="51200" rIns="102400" bIns="51200"/>
          <a:lstStyle>
            <a:lvl1pPr algn="l" defTabSz="1024255" fontAlgn="auto">
              <a:spcBef>
                <a:spcPts val="0"/>
              </a:spcBef>
              <a:spcAft>
                <a:spcPts val="0"/>
              </a:spcAft>
              <a:defRPr sz="2000" b="0">
                <a:latin typeface="+mn-lt"/>
                <a:ea typeface="+mn-ea"/>
              </a:defRPr>
            </a:lvl1pPr>
          </a:lstStyle>
          <a:p>
            <a:pPr>
              <a:defRPr/>
            </a:pPr>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lIns="102400" tIns="51200" rIns="102400" bIns="51200"/>
          <a:lstStyle>
            <a:lvl1pPr algn="l" defTabSz="1024255" fontAlgn="auto">
              <a:spcBef>
                <a:spcPts val="0"/>
              </a:spcBef>
              <a:spcAft>
                <a:spcPts val="0"/>
              </a:spcAft>
              <a:defRPr sz="2000" b="0">
                <a:latin typeface="+mn-lt"/>
                <a:ea typeface="+mn-ea"/>
              </a:defRPr>
            </a:lvl1pPr>
          </a:lstStyle>
          <a:p>
            <a:pPr>
              <a:defRPr/>
            </a:pPr>
            <a:fld id="{E19308AB-7C9E-4DBC-847B-FCB624B4EAFC}" type="slidenum">
              <a:rPr lang="zh-CN" altLang="en-US"/>
              <a:pPr>
                <a:defRPr/>
              </a:pPr>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274638"/>
            <a:ext cx="8229600" cy="5851525"/>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AndTwoObj" preserve="1">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648200" y="1600200"/>
            <a:ext cx="4038600" cy="2185988"/>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648200" y="3938588"/>
            <a:ext cx="4038600" cy="2187575"/>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2" name="TextBox 24"/>
          <p:cNvSpPr txBox="1"/>
          <p:nvPr userDrawn="1"/>
        </p:nvSpPr>
        <p:spPr>
          <a:xfrm>
            <a:off x="57150" y="117475"/>
            <a:ext cx="1276350" cy="1027113"/>
          </a:xfrm>
          <a:prstGeom prst="rect">
            <a:avLst/>
          </a:prstGeom>
          <a:noFill/>
        </p:spPr>
        <p:txBody>
          <a:bodyPr lIns="102400" tIns="51200" rIns="102400" bIns="51200">
            <a:spAutoFit/>
          </a:bodyPr>
          <a:lstStyle/>
          <a:p>
            <a:pPr defTabSz="1024255" fontAlgn="auto">
              <a:spcBef>
                <a:spcPts val="0"/>
              </a:spcBef>
              <a:spcAft>
                <a:spcPts val="0"/>
              </a:spcAft>
              <a:defRPr/>
            </a:pPr>
            <a:r>
              <a:rPr lang="en-US" altLang="zh-CN" sz="3000" spc="-126" dirty="0">
                <a:solidFill>
                  <a:srgbClr val="005DA2"/>
                </a:solidFill>
                <a:latin typeface="Arial Black" panose="020B0A04020102020204" pitchFamily="34" charset="0"/>
                <a:ea typeface="微软雅黑" panose="020B0503020204020204" pitchFamily="34" charset="-122"/>
              </a:rPr>
              <a:t>LOGO</a:t>
            </a:r>
            <a:endParaRPr lang="zh-CN" altLang="en-US" sz="3000" spc="-126" dirty="0">
              <a:solidFill>
                <a:srgbClr val="005DA2"/>
              </a:solidFill>
              <a:latin typeface="Arial Black" panose="020B0A04020102020204" pitchFamily="34" charset="0"/>
              <a:ea typeface="微软雅黑" panose="020B0503020204020204" pitchFamily="34" charset="-122"/>
            </a:endParaRPr>
          </a:p>
        </p:txBody>
      </p:sp>
      <p:cxnSp>
        <p:nvCxnSpPr>
          <p:cNvPr id="3" name="直接连接符 2"/>
          <p:cNvCxnSpPr/>
          <p:nvPr userDrawn="1"/>
        </p:nvCxnSpPr>
        <p:spPr>
          <a:xfrm>
            <a:off x="1171575" y="693738"/>
            <a:ext cx="7972425" cy="0"/>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bg>
      <p:bgPr>
        <a:solidFill>
          <a:srgbClr val="005DA2"/>
        </a:solidFill>
        <a:effectLst/>
      </p:bgPr>
    </p:bg>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5" name="矩形 8"/>
          <p:cNvSpPr/>
          <p:nvPr userDrawn="1"/>
        </p:nvSpPr>
        <p:spPr>
          <a:xfrm>
            <a:off x="7229475" y="6380163"/>
            <a:ext cx="581025" cy="293687"/>
          </a:xfrm>
          <a:prstGeom prst="rect">
            <a:avLst/>
          </a:prstGeom>
        </p:spPr>
        <p:txBody>
          <a:bodyPr lIns="76773" tIns="38387" rIns="76773" bIns="38387">
            <a:spAutoFit/>
          </a:bodyPr>
          <a:lstStyle/>
          <a:p>
            <a:pPr defTabSz="767715" fontAlgn="auto">
              <a:spcBef>
                <a:spcPts val="0"/>
              </a:spcBef>
              <a:spcAft>
                <a:spcPts val="0"/>
              </a:spcAft>
              <a:defRPr/>
            </a:pPr>
            <a:r>
              <a:rPr lang="en-US" altLang="zh-CN" sz="100" b="0" kern="0" dirty="0">
                <a:solidFill>
                  <a:prstClr val="white"/>
                </a:solidFill>
                <a:latin typeface="+mn-lt"/>
                <a:ea typeface="+mn-ea"/>
              </a:rPr>
              <a:t>PPT</a:t>
            </a:r>
            <a:r>
              <a:rPr lang="zh-CN" altLang="en-US" sz="100" b="0" kern="0" dirty="0">
                <a:solidFill>
                  <a:prstClr val="white"/>
                </a:solidFill>
                <a:latin typeface="+mn-lt"/>
                <a:ea typeface="+mn-ea"/>
              </a:rPr>
              <a:t>模板下载：</a:t>
            </a:r>
            <a:r>
              <a:rPr lang="en-US" altLang="zh-CN" sz="100" b="0" kern="0" dirty="0">
                <a:solidFill>
                  <a:prstClr val="white"/>
                </a:solidFill>
                <a:latin typeface="+mn-lt"/>
                <a:ea typeface="+mn-ea"/>
              </a:rPr>
              <a:t>www.1ppt.com/moban/     </a:t>
            </a:r>
            <a:r>
              <a:rPr lang="zh-CN" altLang="en-US" sz="100" b="0" kern="0" dirty="0">
                <a:solidFill>
                  <a:prstClr val="white"/>
                </a:solidFill>
                <a:latin typeface="+mn-lt"/>
                <a:ea typeface="+mn-ea"/>
              </a:rPr>
              <a:t>行业</a:t>
            </a:r>
            <a:r>
              <a:rPr lang="en-US" altLang="zh-CN" sz="100" b="0" kern="0" dirty="0">
                <a:solidFill>
                  <a:prstClr val="white"/>
                </a:solidFill>
                <a:latin typeface="+mn-lt"/>
                <a:ea typeface="+mn-ea"/>
              </a:rPr>
              <a:t>PPT</a:t>
            </a:r>
            <a:r>
              <a:rPr lang="zh-CN" altLang="en-US" sz="100" b="0" kern="0" dirty="0">
                <a:solidFill>
                  <a:prstClr val="white"/>
                </a:solidFill>
                <a:latin typeface="+mn-lt"/>
                <a:ea typeface="+mn-ea"/>
              </a:rPr>
              <a:t>模板：</a:t>
            </a:r>
            <a:r>
              <a:rPr lang="en-US" altLang="zh-CN" sz="100" b="0" kern="0" dirty="0">
                <a:solidFill>
                  <a:prstClr val="white"/>
                </a:solidFill>
                <a:latin typeface="+mn-lt"/>
                <a:ea typeface="+mn-ea"/>
              </a:rPr>
              <a:t>www.1ppt.com/hangye/ </a:t>
            </a:r>
          </a:p>
          <a:p>
            <a:pPr defTabSz="767715" fontAlgn="auto">
              <a:spcBef>
                <a:spcPts val="0"/>
              </a:spcBef>
              <a:spcAft>
                <a:spcPts val="0"/>
              </a:spcAft>
              <a:defRPr/>
            </a:pPr>
            <a:r>
              <a:rPr lang="zh-CN" altLang="en-US" sz="100" b="0" kern="0" dirty="0">
                <a:solidFill>
                  <a:prstClr val="white"/>
                </a:solidFill>
                <a:latin typeface="+mn-lt"/>
                <a:ea typeface="+mn-ea"/>
              </a:rPr>
              <a:t>节日</a:t>
            </a:r>
            <a:r>
              <a:rPr lang="en-US" altLang="zh-CN" sz="100" b="0" kern="0" dirty="0">
                <a:solidFill>
                  <a:prstClr val="white"/>
                </a:solidFill>
                <a:latin typeface="+mn-lt"/>
                <a:ea typeface="+mn-ea"/>
              </a:rPr>
              <a:t>PPT</a:t>
            </a:r>
            <a:r>
              <a:rPr lang="zh-CN" altLang="en-US" sz="100" b="0" kern="0" dirty="0">
                <a:solidFill>
                  <a:prstClr val="white"/>
                </a:solidFill>
                <a:latin typeface="+mn-lt"/>
                <a:ea typeface="+mn-ea"/>
              </a:rPr>
              <a:t>模板：</a:t>
            </a:r>
            <a:r>
              <a:rPr lang="en-US" altLang="zh-CN" sz="100" b="0" kern="0" dirty="0">
                <a:solidFill>
                  <a:prstClr val="white"/>
                </a:solidFill>
                <a:latin typeface="+mn-lt"/>
                <a:ea typeface="+mn-ea"/>
              </a:rPr>
              <a:t>www.1ppt.com/jieri/           PPT</a:t>
            </a:r>
            <a:r>
              <a:rPr lang="zh-CN" altLang="en-US" sz="100" b="0" kern="0" dirty="0">
                <a:solidFill>
                  <a:prstClr val="white"/>
                </a:solidFill>
                <a:latin typeface="+mn-lt"/>
                <a:ea typeface="+mn-ea"/>
              </a:rPr>
              <a:t>素材下载：</a:t>
            </a:r>
            <a:r>
              <a:rPr lang="en-US" altLang="zh-CN" sz="100" b="0" kern="0" dirty="0">
                <a:solidFill>
                  <a:prstClr val="white"/>
                </a:solidFill>
                <a:latin typeface="+mn-lt"/>
                <a:ea typeface="+mn-ea"/>
              </a:rPr>
              <a:t>www.1ppt.com/sucai/</a:t>
            </a:r>
          </a:p>
          <a:p>
            <a:pPr defTabSz="767715" fontAlgn="auto">
              <a:spcBef>
                <a:spcPts val="0"/>
              </a:spcBef>
              <a:spcAft>
                <a:spcPts val="0"/>
              </a:spcAft>
              <a:defRPr/>
            </a:pPr>
            <a:r>
              <a:rPr lang="en-US" altLang="zh-CN" sz="100" b="0" kern="0" dirty="0">
                <a:solidFill>
                  <a:prstClr val="white"/>
                </a:solidFill>
                <a:latin typeface="+mn-lt"/>
                <a:ea typeface="+mn-ea"/>
              </a:rPr>
              <a:t>PPT</a:t>
            </a:r>
            <a:r>
              <a:rPr lang="zh-CN" altLang="en-US" sz="100" b="0" kern="0" dirty="0">
                <a:solidFill>
                  <a:prstClr val="white"/>
                </a:solidFill>
                <a:latin typeface="+mn-lt"/>
                <a:ea typeface="+mn-ea"/>
              </a:rPr>
              <a:t>背景图片：</a:t>
            </a:r>
            <a:r>
              <a:rPr lang="en-US" altLang="zh-CN" sz="100" b="0" kern="0" dirty="0">
                <a:solidFill>
                  <a:prstClr val="white"/>
                </a:solidFill>
                <a:latin typeface="+mn-lt"/>
                <a:ea typeface="+mn-ea"/>
              </a:rPr>
              <a:t>www.1ppt.com/beijing/      PPT</a:t>
            </a:r>
            <a:r>
              <a:rPr lang="zh-CN" altLang="en-US" sz="100" b="0" kern="0" dirty="0">
                <a:solidFill>
                  <a:prstClr val="white"/>
                </a:solidFill>
                <a:latin typeface="+mn-lt"/>
                <a:ea typeface="+mn-ea"/>
              </a:rPr>
              <a:t>图表下载：</a:t>
            </a:r>
            <a:r>
              <a:rPr lang="en-US" altLang="zh-CN" sz="100" b="0" kern="0" dirty="0">
                <a:solidFill>
                  <a:prstClr val="white"/>
                </a:solidFill>
                <a:latin typeface="+mn-lt"/>
                <a:ea typeface="+mn-ea"/>
              </a:rPr>
              <a:t>www.1ppt.com/tubiao/      </a:t>
            </a:r>
          </a:p>
          <a:p>
            <a:pPr defTabSz="767715" fontAlgn="auto">
              <a:spcBef>
                <a:spcPts val="0"/>
              </a:spcBef>
              <a:spcAft>
                <a:spcPts val="0"/>
              </a:spcAft>
              <a:defRPr/>
            </a:pPr>
            <a:r>
              <a:rPr lang="zh-CN" altLang="en-US" sz="100" b="0" kern="0" dirty="0">
                <a:solidFill>
                  <a:prstClr val="white"/>
                </a:solidFill>
                <a:latin typeface="+mn-lt"/>
                <a:ea typeface="+mn-ea"/>
              </a:rPr>
              <a:t>优秀</a:t>
            </a:r>
            <a:r>
              <a:rPr lang="en-US" altLang="zh-CN" sz="100" b="0" kern="0" dirty="0">
                <a:solidFill>
                  <a:prstClr val="white"/>
                </a:solidFill>
                <a:latin typeface="+mn-lt"/>
                <a:ea typeface="+mn-ea"/>
              </a:rPr>
              <a:t>PPT</a:t>
            </a:r>
            <a:r>
              <a:rPr lang="zh-CN" altLang="en-US" sz="100" b="0" kern="0" dirty="0">
                <a:solidFill>
                  <a:prstClr val="white"/>
                </a:solidFill>
                <a:latin typeface="+mn-lt"/>
                <a:ea typeface="+mn-ea"/>
              </a:rPr>
              <a:t>下载：</a:t>
            </a:r>
            <a:r>
              <a:rPr lang="en-US" altLang="zh-CN" sz="100" b="0" kern="0" dirty="0">
                <a:solidFill>
                  <a:prstClr val="white"/>
                </a:solidFill>
                <a:latin typeface="+mn-lt"/>
                <a:ea typeface="+mn-ea"/>
              </a:rPr>
              <a:t>www.1ppt.com/xiazai/        PPT</a:t>
            </a:r>
            <a:r>
              <a:rPr lang="zh-CN" altLang="en-US" sz="100" b="0" kern="0" dirty="0">
                <a:solidFill>
                  <a:prstClr val="white"/>
                </a:solidFill>
                <a:latin typeface="+mn-lt"/>
                <a:ea typeface="+mn-ea"/>
              </a:rPr>
              <a:t>教程： </a:t>
            </a:r>
            <a:r>
              <a:rPr lang="en-US" altLang="zh-CN" sz="100" b="0" kern="0" dirty="0">
                <a:solidFill>
                  <a:prstClr val="white"/>
                </a:solidFill>
                <a:latin typeface="+mn-lt"/>
                <a:ea typeface="+mn-ea"/>
              </a:rPr>
              <a:t>www.1ppt.com/powerpoint/      </a:t>
            </a:r>
          </a:p>
          <a:p>
            <a:pPr defTabSz="767715" fontAlgn="auto">
              <a:spcBef>
                <a:spcPts val="0"/>
              </a:spcBef>
              <a:spcAft>
                <a:spcPts val="0"/>
              </a:spcAft>
              <a:defRPr/>
            </a:pPr>
            <a:r>
              <a:rPr lang="en-US" altLang="zh-CN" sz="100" b="0" kern="0" dirty="0">
                <a:solidFill>
                  <a:prstClr val="white"/>
                </a:solidFill>
                <a:latin typeface="+mn-lt"/>
                <a:ea typeface="+mn-ea"/>
              </a:rPr>
              <a:t>Word</a:t>
            </a:r>
            <a:r>
              <a:rPr lang="zh-CN" altLang="en-US" sz="100" b="0" kern="0" dirty="0">
                <a:solidFill>
                  <a:prstClr val="white"/>
                </a:solidFill>
                <a:latin typeface="+mn-lt"/>
                <a:ea typeface="+mn-ea"/>
              </a:rPr>
              <a:t>教程： </a:t>
            </a:r>
            <a:r>
              <a:rPr lang="en-US" altLang="zh-CN" sz="100" b="0" kern="0" dirty="0">
                <a:solidFill>
                  <a:prstClr val="white"/>
                </a:solidFill>
                <a:latin typeface="+mn-lt"/>
                <a:ea typeface="+mn-ea"/>
              </a:rPr>
              <a:t>www.1ppt.com/word/              Excel</a:t>
            </a:r>
            <a:r>
              <a:rPr lang="zh-CN" altLang="en-US" sz="100" b="0" kern="0" dirty="0">
                <a:solidFill>
                  <a:prstClr val="white"/>
                </a:solidFill>
                <a:latin typeface="+mn-lt"/>
                <a:ea typeface="+mn-ea"/>
              </a:rPr>
              <a:t>教程：</a:t>
            </a:r>
            <a:r>
              <a:rPr lang="en-US" altLang="zh-CN" sz="100" b="0" kern="0" dirty="0">
                <a:solidFill>
                  <a:prstClr val="white"/>
                </a:solidFill>
                <a:latin typeface="+mn-lt"/>
                <a:ea typeface="+mn-ea"/>
              </a:rPr>
              <a:t>www.1ppt.com/excel/  </a:t>
            </a:r>
          </a:p>
          <a:p>
            <a:pPr defTabSz="767715" fontAlgn="auto">
              <a:spcBef>
                <a:spcPts val="0"/>
              </a:spcBef>
              <a:spcAft>
                <a:spcPts val="0"/>
              </a:spcAft>
              <a:defRPr/>
            </a:pPr>
            <a:r>
              <a:rPr lang="zh-CN" altLang="en-US" sz="100" b="0" kern="0" dirty="0">
                <a:solidFill>
                  <a:prstClr val="white"/>
                </a:solidFill>
                <a:latin typeface="+mn-lt"/>
                <a:ea typeface="+mn-ea"/>
              </a:rPr>
              <a:t>资料下载：</a:t>
            </a:r>
            <a:r>
              <a:rPr lang="en-US" altLang="zh-CN" sz="100" b="0" kern="0" dirty="0">
                <a:solidFill>
                  <a:prstClr val="white"/>
                </a:solidFill>
                <a:latin typeface="+mn-lt"/>
                <a:ea typeface="+mn-ea"/>
              </a:rPr>
              <a:t>www.1ppt.com/ziliao/                PPT</a:t>
            </a:r>
            <a:r>
              <a:rPr lang="zh-CN" altLang="en-US" sz="100" b="0" kern="0" dirty="0">
                <a:solidFill>
                  <a:prstClr val="white"/>
                </a:solidFill>
                <a:latin typeface="+mn-lt"/>
                <a:ea typeface="+mn-ea"/>
              </a:rPr>
              <a:t>课件下载：</a:t>
            </a:r>
            <a:r>
              <a:rPr lang="en-US" altLang="zh-CN" sz="100" b="0" kern="0" dirty="0">
                <a:solidFill>
                  <a:prstClr val="white"/>
                </a:solidFill>
                <a:latin typeface="+mn-lt"/>
                <a:ea typeface="+mn-ea"/>
              </a:rPr>
              <a:t>www.1ppt.com/kejian/ </a:t>
            </a:r>
          </a:p>
          <a:p>
            <a:pPr defTabSz="767715" fontAlgn="auto">
              <a:spcBef>
                <a:spcPts val="0"/>
              </a:spcBef>
              <a:spcAft>
                <a:spcPts val="0"/>
              </a:spcAft>
              <a:defRPr/>
            </a:pPr>
            <a:r>
              <a:rPr lang="zh-CN" altLang="en-US" sz="100" b="0" kern="0" dirty="0">
                <a:solidFill>
                  <a:prstClr val="white"/>
                </a:solidFill>
                <a:latin typeface="+mn-lt"/>
                <a:ea typeface="+mn-ea"/>
              </a:rPr>
              <a:t>范文下载：</a:t>
            </a:r>
            <a:r>
              <a:rPr lang="en-US" altLang="zh-CN" sz="100" b="0" kern="0" dirty="0">
                <a:solidFill>
                  <a:prstClr val="white"/>
                </a:solidFill>
                <a:latin typeface="+mn-lt"/>
                <a:ea typeface="+mn-ea"/>
              </a:rPr>
              <a:t>www.1ppt.com/fanwen/             </a:t>
            </a:r>
            <a:r>
              <a:rPr lang="zh-CN" altLang="en-US" sz="100" b="0" kern="0" dirty="0">
                <a:solidFill>
                  <a:prstClr val="white"/>
                </a:solidFill>
                <a:latin typeface="+mn-lt"/>
                <a:ea typeface="+mn-ea"/>
              </a:rPr>
              <a:t>试卷下载：</a:t>
            </a:r>
            <a:r>
              <a:rPr lang="en-US" altLang="zh-CN" sz="100" b="0" kern="0" dirty="0">
                <a:solidFill>
                  <a:prstClr val="white"/>
                </a:solidFill>
                <a:latin typeface="+mn-lt"/>
                <a:ea typeface="+mn-ea"/>
              </a:rPr>
              <a:t>www.1ppt.com/shiti/  </a:t>
            </a:r>
          </a:p>
          <a:p>
            <a:pPr defTabSz="767715" fontAlgn="auto">
              <a:spcBef>
                <a:spcPts val="0"/>
              </a:spcBef>
              <a:spcAft>
                <a:spcPts val="0"/>
              </a:spcAft>
              <a:defRPr/>
            </a:pPr>
            <a:r>
              <a:rPr lang="zh-CN" altLang="en-US" sz="100" b="0" kern="0" dirty="0">
                <a:solidFill>
                  <a:prstClr val="white"/>
                </a:solidFill>
                <a:latin typeface="+mn-lt"/>
                <a:ea typeface="+mn-ea"/>
              </a:rPr>
              <a:t>教案下载：</a:t>
            </a:r>
            <a:r>
              <a:rPr lang="en-US" altLang="zh-CN" sz="100" b="0" kern="0" dirty="0">
                <a:solidFill>
                  <a:prstClr val="white"/>
                </a:solidFill>
                <a:latin typeface="+mn-lt"/>
                <a:ea typeface="+mn-ea"/>
              </a:rPr>
              <a:t>www.1ppt.com/jiaoan/        </a:t>
            </a:r>
          </a:p>
          <a:p>
            <a:pPr defTabSz="767715" fontAlgn="auto">
              <a:spcBef>
                <a:spcPts val="0"/>
              </a:spcBef>
              <a:spcAft>
                <a:spcPts val="0"/>
              </a:spcAft>
              <a:defRPr/>
            </a:pPr>
            <a:r>
              <a:rPr lang="zh-CN" altLang="en-US" sz="100" b="0" kern="0" dirty="0">
                <a:solidFill>
                  <a:prstClr val="white"/>
                </a:solidFill>
                <a:latin typeface="+mn-lt"/>
                <a:ea typeface="+mn-ea"/>
              </a:rPr>
              <a:t>字体下载：</a:t>
            </a:r>
            <a:r>
              <a:rPr lang="en-US" altLang="zh-CN" sz="100" b="0" kern="0" dirty="0">
                <a:solidFill>
                  <a:prstClr val="white"/>
                </a:solidFill>
                <a:latin typeface="+mn-lt"/>
                <a:ea typeface="+mn-ea"/>
              </a:rPr>
              <a:t>www.1ppt.com/ziti/</a:t>
            </a:r>
          </a:p>
          <a:p>
            <a:pPr defTabSz="767715" fontAlgn="auto">
              <a:spcBef>
                <a:spcPts val="0"/>
              </a:spcBef>
              <a:spcAft>
                <a:spcPts val="0"/>
              </a:spcAft>
              <a:defRPr/>
            </a:pPr>
            <a:r>
              <a:rPr lang="en-US" altLang="zh-CN" sz="100" b="0" kern="0" dirty="0">
                <a:solidFill>
                  <a:prstClr val="white"/>
                </a:solidFill>
                <a:latin typeface="+mn-lt"/>
                <a:ea typeface="+mn-ea"/>
              </a:rPr>
              <a:t> </a:t>
            </a:r>
            <a:endParaRPr lang="zh-CN" altLang="en-US" sz="100" b="0" kern="0" dirty="0">
              <a:solidFill>
                <a:prstClr val="white"/>
              </a:solidFill>
              <a:latin typeface="+mn-lt"/>
              <a:ea typeface="+mn-ea"/>
            </a:endParaRPr>
          </a:p>
        </p:txBody>
      </p:sp>
      <p:sp>
        <p:nvSpPr>
          <p:cNvPr id="2" name="标题 1"/>
          <p:cNvSpPr>
            <a:spLocks noGrp="1"/>
          </p:cNvSpPr>
          <p:nvPr>
            <p:ph type="title"/>
          </p:nvPr>
        </p:nvSpPr>
        <p:spPr>
          <a:xfrm>
            <a:off x="457201" y="274639"/>
            <a:ext cx="8229600" cy="1143000"/>
          </a:xfrm>
          <a:prstGeom prst="rect">
            <a:avLst/>
          </a:prstGeom>
        </p:spPr>
        <p:txBody>
          <a:bodyPr lIns="102400" tIns="51200" rIns="102400" bIns="51200"/>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200151"/>
            <a:ext cx="4038600" cy="3394075"/>
          </a:xfrm>
          <a:prstGeom prst="rect">
            <a:avLst/>
          </a:prstGeom>
        </p:spPr>
        <p:txBody>
          <a:bodyPr lIns="102400" tIns="51200" rIns="102400" bIns="51200"/>
          <a:lstStyle>
            <a:lvl1pPr>
              <a:defRPr sz="3100"/>
            </a:lvl1pPr>
            <a:lvl2pPr>
              <a:defRPr sz="2700"/>
            </a:lvl2pPr>
            <a:lvl3pPr>
              <a:defRPr sz="23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1" y="1200151"/>
            <a:ext cx="4038600" cy="3394075"/>
          </a:xfrm>
          <a:prstGeom prst="rect">
            <a:avLst/>
          </a:prstGeom>
        </p:spPr>
        <p:txBody>
          <a:bodyPr lIns="102400" tIns="51200" rIns="102400" bIns="51200"/>
          <a:lstStyle>
            <a:lvl1pPr>
              <a:defRPr sz="3100"/>
            </a:lvl1pPr>
            <a:lvl2pPr>
              <a:defRPr sz="2700"/>
            </a:lvl2pPr>
            <a:lvl3pPr>
              <a:defRPr sz="23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日期占位符 4"/>
          <p:cNvSpPr>
            <a:spLocks noGrp="1"/>
          </p:cNvSpPr>
          <p:nvPr>
            <p:ph type="dt" sz="half" idx="10"/>
          </p:nvPr>
        </p:nvSpPr>
        <p:spPr>
          <a:xfrm>
            <a:off x="457200" y="6356350"/>
            <a:ext cx="2133600" cy="365125"/>
          </a:xfrm>
          <a:prstGeom prst="rect">
            <a:avLst/>
          </a:prstGeom>
        </p:spPr>
        <p:txBody>
          <a:bodyPr lIns="102400" tIns="51200" rIns="102400" bIns="51200"/>
          <a:lstStyle>
            <a:lvl1pPr algn="l" defTabSz="1024255" fontAlgn="auto">
              <a:spcBef>
                <a:spcPts val="0"/>
              </a:spcBef>
              <a:spcAft>
                <a:spcPts val="0"/>
              </a:spcAft>
              <a:defRPr sz="2000" b="0">
                <a:latin typeface="+mn-lt"/>
                <a:ea typeface="+mn-ea"/>
              </a:defRPr>
            </a:lvl1pPr>
          </a:lstStyle>
          <a:p>
            <a:pPr>
              <a:defRPr/>
            </a:pPr>
            <a:fld id="{12DB9C2D-7E57-423E-9EA0-29C5BE130E86}" type="datetimeFigureOut">
              <a:rPr lang="zh-CN" altLang="en-US"/>
              <a:pPr>
                <a:defRPr/>
              </a:pPr>
              <a:t>2020/7/5</a:t>
            </a:fld>
            <a:endParaRPr lang="zh-CN" altLang="en-US"/>
          </a:p>
        </p:txBody>
      </p:sp>
      <p:sp>
        <p:nvSpPr>
          <p:cNvPr id="7" name="页脚占位符 5"/>
          <p:cNvSpPr>
            <a:spLocks noGrp="1"/>
          </p:cNvSpPr>
          <p:nvPr>
            <p:ph type="ftr" sz="quarter" idx="11"/>
          </p:nvPr>
        </p:nvSpPr>
        <p:spPr>
          <a:xfrm>
            <a:off x="3124200" y="6356350"/>
            <a:ext cx="2895600" cy="365125"/>
          </a:xfrm>
          <a:prstGeom prst="rect">
            <a:avLst/>
          </a:prstGeom>
        </p:spPr>
        <p:txBody>
          <a:bodyPr lIns="102400" tIns="51200" rIns="102400" bIns="51200"/>
          <a:lstStyle>
            <a:lvl1pPr algn="l" defTabSz="1024255" fontAlgn="auto">
              <a:spcBef>
                <a:spcPts val="0"/>
              </a:spcBef>
              <a:spcAft>
                <a:spcPts val="0"/>
              </a:spcAft>
              <a:defRPr sz="2000" b="0">
                <a:latin typeface="+mn-lt"/>
                <a:ea typeface="+mn-ea"/>
              </a:defRPr>
            </a:lvl1pPr>
          </a:lstStyle>
          <a:p>
            <a:pPr>
              <a:defRPr/>
            </a:pPr>
            <a:endParaRPr lang="zh-CN" altLang="en-US"/>
          </a:p>
        </p:txBody>
      </p:sp>
      <p:sp>
        <p:nvSpPr>
          <p:cNvPr id="8" name="灯片编号占位符 6"/>
          <p:cNvSpPr>
            <a:spLocks noGrp="1"/>
          </p:cNvSpPr>
          <p:nvPr>
            <p:ph type="sldNum" sz="quarter" idx="12"/>
          </p:nvPr>
        </p:nvSpPr>
        <p:spPr>
          <a:xfrm>
            <a:off x="6553200" y="6356350"/>
            <a:ext cx="2133600" cy="365125"/>
          </a:xfrm>
          <a:prstGeom prst="rect">
            <a:avLst/>
          </a:prstGeom>
        </p:spPr>
        <p:txBody>
          <a:bodyPr lIns="102400" tIns="51200" rIns="102400" bIns="51200"/>
          <a:lstStyle>
            <a:lvl1pPr algn="l" defTabSz="1024255" fontAlgn="auto">
              <a:spcBef>
                <a:spcPts val="0"/>
              </a:spcBef>
              <a:spcAft>
                <a:spcPts val="0"/>
              </a:spcAft>
              <a:defRPr sz="2000" b="0">
                <a:latin typeface="+mn-lt"/>
                <a:ea typeface="+mn-ea"/>
              </a:defRPr>
            </a:lvl1pPr>
          </a:lstStyle>
          <a:p>
            <a:pPr>
              <a:defRPr/>
            </a:pPr>
            <a:fld id="{CCFEC3DF-C512-46E1-A22A-D6623755215B}" type="slidenum">
              <a:rPr lang="zh-CN" altLang="en-US"/>
              <a:pPr>
                <a:defRPr/>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1" y="274639"/>
            <a:ext cx="8229600" cy="1143000"/>
          </a:xfrm>
          <a:prstGeom prst="rect">
            <a:avLst/>
          </a:prstGeom>
        </p:spPr>
        <p:txBody>
          <a:bodyPr lIns="102400" tIns="51200" rIns="102400" bIns="51200"/>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1" y="1535114"/>
            <a:ext cx="4040188" cy="639763"/>
          </a:xfrm>
          <a:prstGeom prst="rect">
            <a:avLst/>
          </a:prstGeom>
        </p:spPr>
        <p:txBody>
          <a:bodyPr lIns="102400" tIns="51200" rIns="102400" bIns="51200" anchor="b"/>
          <a:lstStyle>
            <a:lvl1pPr marL="0" indent="0">
              <a:buNone/>
              <a:defRPr sz="2700" b="1"/>
            </a:lvl1pPr>
            <a:lvl2pPr marL="511810" indent="0">
              <a:buNone/>
              <a:defRPr sz="2300" b="1"/>
            </a:lvl2pPr>
            <a:lvl3pPr marL="1024255" indent="0">
              <a:buNone/>
              <a:defRPr sz="2000" b="1"/>
            </a:lvl3pPr>
            <a:lvl4pPr marL="1536065" indent="0">
              <a:buNone/>
              <a:defRPr sz="1800" b="1"/>
            </a:lvl4pPr>
            <a:lvl5pPr marL="2047875" indent="0">
              <a:buNone/>
              <a:defRPr sz="1800" b="1"/>
            </a:lvl5pPr>
            <a:lvl6pPr marL="2559685" indent="0">
              <a:buNone/>
              <a:defRPr sz="1800" b="1"/>
            </a:lvl6pPr>
            <a:lvl7pPr marL="3072130" indent="0">
              <a:buNone/>
              <a:defRPr sz="1800" b="1"/>
            </a:lvl7pPr>
            <a:lvl8pPr marL="3583940" indent="0">
              <a:buNone/>
              <a:defRPr sz="1800" b="1"/>
            </a:lvl8pPr>
            <a:lvl9pPr marL="4095750" indent="0">
              <a:buNone/>
              <a:defRPr sz="1800" b="1"/>
            </a:lvl9pPr>
          </a:lstStyle>
          <a:p>
            <a:pPr lvl="0"/>
            <a:r>
              <a:rPr lang="zh-CN" altLang="en-US" smtClean="0"/>
              <a:t>单击此处编辑母版文本样式</a:t>
            </a:r>
          </a:p>
        </p:txBody>
      </p:sp>
      <p:sp>
        <p:nvSpPr>
          <p:cNvPr id="4" name="内容占位符 3"/>
          <p:cNvSpPr>
            <a:spLocks noGrp="1"/>
          </p:cNvSpPr>
          <p:nvPr>
            <p:ph sz="half" idx="2"/>
          </p:nvPr>
        </p:nvSpPr>
        <p:spPr>
          <a:xfrm>
            <a:off x="457201" y="2174875"/>
            <a:ext cx="4040188" cy="3951288"/>
          </a:xfrm>
          <a:prstGeom prst="rect">
            <a:avLst/>
          </a:prstGeom>
        </p:spPr>
        <p:txBody>
          <a:bodyPr lIns="102400" tIns="51200" rIns="102400" bIns="51200"/>
          <a:lstStyle>
            <a:lvl1pPr>
              <a:defRPr sz="2700"/>
            </a:lvl1pPr>
            <a:lvl2pPr>
              <a:defRPr sz="23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6" y="1535114"/>
            <a:ext cx="4041775" cy="639763"/>
          </a:xfrm>
          <a:prstGeom prst="rect">
            <a:avLst/>
          </a:prstGeom>
        </p:spPr>
        <p:txBody>
          <a:bodyPr lIns="102400" tIns="51200" rIns="102400" bIns="51200" anchor="b"/>
          <a:lstStyle>
            <a:lvl1pPr marL="0" indent="0">
              <a:buNone/>
              <a:defRPr sz="2700" b="1"/>
            </a:lvl1pPr>
            <a:lvl2pPr marL="511810" indent="0">
              <a:buNone/>
              <a:defRPr sz="2300" b="1"/>
            </a:lvl2pPr>
            <a:lvl3pPr marL="1024255" indent="0">
              <a:buNone/>
              <a:defRPr sz="2000" b="1"/>
            </a:lvl3pPr>
            <a:lvl4pPr marL="1536065" indent="0">
              <a:buNone/>
              <a:defRPr sz="1800" b="1"/>
            </a:lvl4pPr>
            <a:lvl5pPr marL="2047875" indent="0">
              <a:buNone/>
              <a:defRPr sz="1800" b="1"/>
            </a:lvl5pPr>
            <a:lvl6pPr marL="2559685" indent="0">
              <a:buNone/>
              <a:defRPr sz="1800" b="1"/>
            </a:lvl6pPr>
            <a:lvl7pPr marL="3072130" indent="0">
              <a:buNone/>
              <a:defRPr sz="1800" b="1"/>
            </a:lvl7pPr>
            <a:lvl8pPr marL="3583940" indent="0">
              <a:buNone/>
              <a:defRPr sz="1800" b="1"/>
            </a:lvl8pPr>
            <a:lvl9pPr marL="4095750" indent="0">
              <a:buNone/>
              <a:defRPr sz="1800" b="1"/>
            </a:lvl9pPr>
          </a:lstStyle>
          <a:p>
            <a:pPr lvl="0"/>
            <a:r>
              <a:rPr lang="zh-CN" altLang="en-US" smtClean="0"/>
              <a:t>单击此处编辑母版文本样式</a:t>
            </a:r>
          </a:p>
        </p:txBody>
      </p:sp>
      <p:sp>
        <p:nvSpPr>
          <p:cNvPr id="6" name="内容占位符 5"/>
          <p:cNvSpPr>
            <a:spLocks noGrp="1"/>
          </p:cNvSpPr>
          <p:nvPr>
            <p:ph sz="quarter" idx="4"/>
          </p:nvPr>
        </p:nvSpPr>
        <p:spPr>
          <a:xfrm>
            <a:off x="4645026" y="2174875"/>
            <a:ext cx="4041775" cy="3951288"/>
          </a:xfrm>
          <a:prstGeom prst="rect">
            <a:avLst/>
          </a:prstGeom>
        </p:spPr>
        <p:txBody>
          <a:bodyPr lIns="102400" tIns="51200" rIns="102400" bIns="51200"/>
          <a:lstStyle>
            <a:lvl1pPr>
              <a:defRPr sz="2700"/>
            </a:lvl1pPr>
            <a:lvl2pPr>
              <a:defRPr sz="23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a:xfrm>
            <a:off x="457200" y="6356350"/>
            <a:ext cx="2133600" cy="365125"/>
          </a:xfrm>
          <a:prstGeom prst="rect">
            <a:avLst/>
          </a:prstGeom>
        </p:spPr>
        <p:txBody>
          <a:bodyPr lIns="102400" tIns="51200" rIns="102400" bIns="51200"/>
          <a:lstStyle>
            <a:lvl1pPr algn="l" defTabSz="1024255" fontAlgn="auto">
              <a:spcBef>
                <a:spcPts val="0"/>
              </a:spcBef>
              <a:spcAft>
                <a:spcPts val="0"/>
              </a:spcAft>
              <a:defRPr sz="2000" b="0">
                <a:latin typeface="+mn-lt"/>
                <a:ea typeface="+mn-ea"/>
              </a:defRPr>
            </a:lvl1pPr>
          </a:lstStyle>
          <a:p>
            <a:pPr>
              <a:defRPr/>
            </a:pPr>
            <a:fld id="{973BF6D5-6B78-46E3-B45A-48E2966E4D29}" type="datetimeFigureOut">
              <a:rPr lang="zh-CN" altLang="en-US"/>
              <a:pPr>
                <a:defRPr/>
              </a:pPr>
              <a:t>2020/7/5</a:t>
            </a:fld>
            <a:endParaRPr lang="zh-CN" altLang="en-US"/>
          </a:p>
        </p:txBody>
      </p:sp>
      <p:sp>
        <p:nvSpPr>
          <p:cNvPr id="8" name="页脚占位符 7"/>
          <p:cNvSpPr>
            <a:spLocks noGrp="1"/>
          </p:cNvSpPr>
          <p:nvPr>
            <p:ph type="ftr" sz="quarter" idx="11"/>
          </p:nvPr>
        </p:nvSpPr>
        <p:spPr>
          <a:xfrm>
            <a:off x="3124200" y="6356350"/>
            <a:ext cx="2895600" cy="365125"/>
          </a:xfrm>
          <a:prstGeom prst="rect">
            <a:avLst/>
          </a:prstGeom>
        </p:spPr>
        <p:txBody>
          <a:bodyPr lIns="102400" tIns="51200" rIns="102400" bIns="51200"/>
          <a:lstStyle>
            <a:lvl1pPr algn="l" defTabSz="1024255" fontAlgn="auto">
              <a:spcBef>
                <a:spcPts val="0"/>
              </a:spcBef>
              <a:spcAft>
                <a:spcPts val="0"/>
              </a:spcAft>
              <a:defRPr sz="2000" b="0">
                <a:latin typeface="+mn-lt"/>
                <a:ea typeface="+mn-ea"/>
              </a:defRPr>
            </a:lvl1pPr>
          </a:lstStyle>
          <a:p>
            <a:pPr>
              <a:defRPr/>
            </a:pPr>
            <a:endParaRPr lang="zh-CN" altLang="en-US"/>
          </a:p>
        </p:txBody>
      </p:sp>
      <p:sp>
        <p:nvSpPr>
          <p:cNvPr id="9" name="灯片编号占位符 8"/>
          <p:cNvSpPr>
            <a:spLocks noGrp="1"/>
          </p:cNvSpPr>
          <p:nvPr>
            <p:ph type="sldNum" sz="quarter" idx="12"/>
          </p:nvPr>
        </p:nvSpPr>
        <p:spPr>
          <a:xfrm>
            <a:off x="6553200" y="6356350"/>
            <a:ext cx="2133600" cy="365125"/>
          </a:xfrm>
          <a:prstGeom prst="rect">
            <a:avLst/>
          </a:prstGeom>
        </p:spPr>
        <p:txBody>
          <a:bodyPr lIns="102400" tIns="51200" rIns="102400" bIns="51200"/>
          <a:lstStyle>
            <a:lvl1pPr algn="l" defTabSz="1024255" fontAlgn="auto">
              <a:spcBef>
                <a:spcPts val="0"/>
              </a:spcBef>
              <a:spcAft>
                <a:spcPts val="0"/>
              </a:spcAft>
              <a:defRPr sz="2000" b="0">
                <a:latin typeface="+mn-lt"/>
                <a:ea typeface="+mn-ea"/>
              </a:defRPr>
            </a:lvl1pPr>
          </a:lstStyle>
          <a:p>
            <a:pPr>
              <a:defRPr/>
            </a:pPr>
            <a:fld id="{CF54321F-1273-49A1-8F5B-A61CEEE8F3F7}" type="slidenum">
              <a:rPr lang="zh-CN" altLang="en-US"/>
              <a:pPr>
                <a:defRPr/>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74639"/>
            <a:ext cx="8229600" cy="1143000"/>
          </a:xfrm>
          <a:prstGeom prst="rect">
            <a:avLst/>
          </a:prstGeom>
        </p:spPr>
        <p:txBody>
          <a:bodyPr lIns="102400" tIns="51200" rIns="102400" bIns="51200"/>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457200" y="6356350"/>
            <a:ext cx="2133600" cy="365125"/>
          </a:xfrm>
          <a:prstGeom prst="rect">
            <a:avLst/>
          </a:prstGeom>
        </p:spPr>
        <p:txBody>
          <a:bodyPr lIns="102400" tIns="51200" rIns="102400" bIns="51200"/>
          <a:lstStyle>
            <a:lvl1pPr algn="l" defTabSz="1024255" fontAlgn="auto">
              <a:spcBef>
                <a:spcPts val="0"/>
              </a:spcBef>
              <a:spcAft>
                <a:spcPts val="0"/>
              </a:spcAft>
              <a:defRPr sz="2000" b="0">
                <a:latin typeface="+mn-lt"/>
                <a:ea typeface="+mn-ea"/>
              </a:defRPr>
            </a:lvl1pPr>
          </a:lstStyle>
          <a:p>
            <a:pPr>
              <a:defRPr/>
            </a:pPr>
            <a:fld id="{50D1ADAD-2328-4CAD-8301-E7A762D1F964}" type="datetimeFigureOut">
              <a:rPr lang="zh-CN" altLang="en-US"/>
              <a:pPr>
                <a:defRPr/>
              </a:pPr>
              <a:t>2020/7/5</a:t>
            </a:fld>
            <a:endParaRPr lang="zh-CN" altLang="en-US"/>
          </a:p>
        </p:txBody>
      </p:sp>
      <p:sp>
        <p:nvSpPr>
          <p:cNvPr id="4" name="页脚占位符 3"/>
          <p:cNvSpPr>
            <a:spLocks noGrp="1"/>
          </p:cNvSpPr>
          <p:nvPr>
            <p:ph type="ftr" sz="quarter" idx="11"/>
          </p:nvPr>
        </p:nvSpPr>
        <p:spPr>
          <a:xfrm>
            <a:off x="3124200" y="6356350"/>
            <a:ext cx="2895600" cy="365125"/>
          </a:xfrm>
          <a:prstGeom prst="rect">
            <a:avLst/>
          </a:prstGeom>
        </p:spPr>
        <p:txBody>
          <a:bodyPr lIns="102400" tIns="51200" rIns="102400" bIns="51200"/>
          <a:lstStyle>
            <a:lvl1pPr algn="l" defTabSz="1024255" fontAlgn="auto">
              <a:spcBef>
                <a:spcPts val="0"/>
              </a:spcBef>
              <a:spcAft>
                <a:spcPts val="0"/>
              </a:spcAft>
              <a:defRPr sz="2000" b="0">
                <a:latin typeface="+mn-lt"/>
                <a:ea typeface="+mn-ea"/>
              </a:defRPr>
            </a:lvl1pPr>
          </a:lstStyle>
          <a:p>
            <a:pPr>
              <a:defRPr/>
            </a:pPr>
            <a:endParaRPr lang="zh-CN" altLang="en-US"/>
          </a:p>
        </p:txBody>
      </p:sp>
      <p:sp>
        <p:nvSpPr>
          <p:cNvPr id="5" name="灯片编号占位符 4"/>
          <p:cNvSpPr>
            <a:spLocks noGrp="1"/>
          </p:cNvSpPr>
          <p:nvPr>
            <p:ph type="sldNum" sz="quarter" idx="12"/>
          </p:nvPr>
        </p:nvSpPr>
        <p:spPr>
          <a:xfrm>
            <a:off x="6553200" y="6356350"/>
            <a:ext cx="2133600" cy="365125"/>
          </a:xfrm>
          <a:prstGeom prst="rect">
            <a:avLst/>
          </a:prstGeom>
        </p:spPr>
        <p:txBody>
          <a:bodyPr lIns="102400" tIns="51200" rIns="102400" bIns="51200"/>
          <a:lstStyle>
            <a:lvl1pPr algn="l" defTabSz="1024255" fontAlgn="auto">
              <a:spcBef>
                <a:spcPts val="0"/>
              </a:spcBef>
              <a:spcAft>
                <a:spcPts val="0"/>
              </a:spcAft>
              <a:defRPr sz="2000" b="0">
                <a:latin typeface="+mn-lt"/>
                <a:ea typeface="+mn-ea"/>
              </a:defRPr>
            </a:lvl1pPr>
          </a:lstStyle>
          <a:p>
            <a:pPr>
              <a:defRPr/>
            </a:pPr>
            <a:fld id="{1DD0AB1F-7825-4878-84EF-153002302F35}" type="slidenum">
              <a:rPr lang="zh-CN" altLang="en-US"/>
              <a:pPr>
                <a:defRPr/>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457200" y="6356350"/>
            <a:ext cx="2133600" cy="365125"/>
          </a:xfrm>
          <a:prstGeom prst="rect">
            <a:avLst/>
          </a:prstGeom>
        </p:spPr>
        <p:txBody>
          <a:bodyPr lIns="102400" tIns="51200" rIns="102400" bIns="51200"/>
          <a:lstStyle>
            <a:lvl1pPr algn="l" defTabSz="1024255" fontAlgn="auto">
              <a:spcBef>
                <a:spcPts val="0"/>
              </a:spcBef>
              <a:spcAft>
                <a:spcPts val="0"/>
              </a:spcAft>
              <a:defRPr sz="2000" b="0">
                <a:latin typeface="+mn-lt"/>
                <a:ea typeface="+mn-ea"/>
              </a:defRPr>
            </a:lvl1pPr>
          </a:lstStyle>
          <a:p>
            <a:pPr>
              <a:defRPr/>
            </a:pPr>
            <a:fld id="{1B949DD4-B932-4F3F-B489-8B0F488C63FF}" type="datetimeFigureOut">
              <a:rPr lang="zh-CN" altLang="en-US"/>
              <a:pPr>
                <a:defRPr/>
              </a:pPr>
              <a:t>2020/7/5</a:t>
            </a:fld>
            <a:endParaRPr lang="zh-CN" altLang="en-US"/>
          </a:p>
        </p:txBody>
      </p:sp>
      <p:sp>
        <p:nvSpPr>
          <p:cNvPr id="3" name="页脚占位符 2"/>
          <p:cNvSpPr>
            <a:spLocks noGrp="1"/>
          </p:cNvSpPr>
          <p:nvPr>
            <p:ph type="ftr" sz="quarter" idx="11"/>
          </p:nvPr>
        </p:nvSpPr>
        <p:spPr>
          <a:xfrm>
            <a:off x="3124200" y="6356350"/>
            <a:ext cx="2895600" cy="365125"/>
          </a:xfrm>
          <a:prstGeom prst="rect">
            <a:avLst/>
          </a:prstGeom>
        </p:spPr>
        <p:txBody>
          <a:bodyPr lIns="102400" tIns="51200" rIns="102400" bIns="51200"/>
          <a:lstStyle>
            <a:lvl1pPr algn="l" defTabSz="1024255" fontAlgn="auto">
              <a:spcBef>
                <a:spcPts val="0"/>
              </a:spcBef>
              <a:spcAft>
                <a:spcPts val="0"/>
              </a:spcAft>
              <a:defRPr sz="2000" b="0">
                <a:latin typeface="+mn-lt"/>
                <a:ea typeface="+mn-ea"/>
              </a:defRPr>
            </a:lvl1pPr>
          </a:lstStyle>
          <a:p>
            <a:pPr>
              <a:defRPr/>
            </a:pPr>
            <a:endParaRPr lang="zh-CN" altLang="en-US"/>
          </a:p>
        </p:txBody>
      </p:sp>
      <p:sp>
        <p:nvSpPr>
          <p:cNvPr id="4" name="灯片编号占位符 3"/>
          <p:cNvSpPr>
            <a:spLocks noGrp="1"/>
          </p:cNvSpPr>
          <p:nvPr>
            <p:ph type="sldNum" sz="quarter" idx="12"/>
          </p:nvPr>
        </p:nvSpPr>
        <p:spPr>
          <a:xfrm>
            <a:off x="6553200" y="6356350"/>
            <a:ext cx="2133600" cy="365125"/>
          </a:xfrm>
          <a:prstGeom prst="rect">
            <a:avLst/>
          </a:prstGeom>
        </p:spPr>
        <p:txBody>
          <a:bodyPr lIns="102400" tIns="51200" rIns="102400" bIns="51200"/>
          <a:lstStyle>
            <a:lvl1pPr algn="l" defTabSz="1024255" fontAlgn="auto">
              <a:spcBef>
                <a:spcPts val="0"/>
              </a:spcBef>
              <a:spcAft>
                <a:spcPts val="0"/>
              </a:spcAft>
              <a:defRPr sz="2000" b="0">
                <a:latin typeface="+mn-lt"/>
                <a:ea typeface="+mn-ea"/>
              </a:defRPr>
            </a:lvl1pPr>
          </a:lstStyle>
          <a:p>
            <a:pPr>
              <a:defRPr/>
            </a:pPr>
            <a:fld id="{6221BDE4-9D36-4DB8-AE08-556057A19359}" type="slidenum">
              <a:rPr lang="zh-CN" altLang="en-US"/>
              <a:pPr>
                <a:defRPr/>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2" y="273049"/>
            <a:ext cx="3008313" cy="1162051"/>
          </a:xfrm>
          <a:prstGeom prst="rect">
            <a:avLst/>
          </a:prstGeom>
        </p:spPr>
        <p:txBody>
          <a:bodyPr lIns="102400" tIns="51200" rIns="102400" bIns="51200" anchor="b"/>
          <a:lstStyle>
            <a:lvl1pPr algn="l">
              <a:defRPr sz="23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1"/>
            <a:ext cx="5111750" cy="5853114"/>
          </a:xfrm>
          <a:prstGeom prst="rect">
            <a:avLst/>
          </a:prstGeom>
        </p:spPr>
        <p:txBody>
          <a:bodyPr lIns="102400" tIns="51200" rIns="102400" bIns="51200"/>
          <a:lstStyle>
            <a:lvl1pPr>
              <a:defRPr sz="3600"/>
            </a:lvl1pPr>
            <a:lvl2pPr>
              <a:defRPr sz="3100"/>
            </a:lvl2pPr>
            <a:lvl3pPr>
              <a:defRPr sz="2700"/>
            </a:lvl3pPr>
            <a:lvl4pPr>
              <a:defRPr sz="2300"/>
            </a:lvl4pPr>
            <a:lvl5pPr>
              <a:defRPr sz="2300"/>
            </a:lvl5pPr>
            <a:lvl6pPr>
              <a:defRPr sz="2300"/>
            </a:lvl6pPr>
            <a:lvl7pPr>
              <a:defRPr sz="2300"/>
            </a:lvl7pPr>
            <a:lvl8pPr>
              <a:defRPr sz="2300"/>
            </a:lvl8pPr>
            <a:lvl9pPr>
              <a:defRPr sz="23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2" y="1435102"/>
            <a:ext cx="3008313" cy="4691063"/>
          </a:xfrm>
          <a:prstGeom prst="rect">
            <a:avLst/>
          </a:prstGeom>
        </p:spPr>
        <p:txBody>
          <a:bodyPr lIns="102400" tIns="51200" rIns="102400" bIns="51200"/>
          <a:lstStyle>
            <a:lvl1pPr marL="0" indent="0">
              <a:buNone/>
              <a:defRPr sz="1600"/>
            </a:lvl1pPr>
            <a:lvl2pPr marL="511810" indent="0">
              <a:buNone/>
              <a:defRPr sz="1300"/>
            </a:lvl2pPr>
            <a:lvl3pPr marL="1024255" indent="0">
              <a:buNone/>
              <a:defRPr sz="1100"/>
            </a:lvl3pPr>
            <a:lvl4pPr marL="1536065" indent="0">
              <a:buNone/>
              <a:defRPr sz="1000"/>
            </a:lvl4pPr>
            <a:lvl5pPr marL="2047875" indent="0">
              <a:buNone/>
              <a:defRPr sz="1000"/>
            </a:lvl5pPr>
            <a:lvl6pPr marL="2559685" indent="0">
              <a:buNone/>
              <a:defRPr sz="1000"/>
            </a:lvl6pPr>
            <a:lvl7pPr marL="3072130" indent="0">
              <a:buNone/>
              <a:defRPr sz="1000"/>
            </a:lvl7pPr>
            <a:lvl8pPr marL="3583940" indent="0">
              <a:buNone/>
              <a:defRPr sz="1000"/>
            </a:lvl8pPr>
            <a:lvl9pPr marL="409575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a:xfrm>
            <a:off x="457200" y="6356350"/>
            <a:ext cx="2133600" cy="365125"/>
          </a:xfrm>
          <a:prstGeom prst="rect">
            <a:avLst/>
          </a:prstGeom>
        </p:spPr>
        <p:txBody>
          <a:bodyPr lIns="102400" tIns="51200" rIns="102400" bIns="51200"/>
          <a:lstStyle>
            <a:lvl1pPr algn="l" defTabSz="1024255" fontAlgn="auto">
              <a:spcBef>
                <a:spcPts val="0"/>
              </a:spcBef>
              <a:spcAft>
                <a:spcPts val="0"/>
              </a:spcAft>
              <a:defRPr sz="2000" b="0">
                <a:latin typeface="+mn-lt"/>
                <a:ea typeface="+mn-ea"/>
              </a:defRPr>
            </a:lvl1pPr>
          </a:lstStyle>
          <a:p>
            <a:pPr>
              <a:defRPr/>
            </a:pPr>
            <a:fld id="{ADB2C533-1A47-47D3-9A92-992F57038072}" type="datetimeFigureOut">
              <a:rPr lang="zh-CN" altLang="en-US"/>
              <a:pPr>
                <a:defRPr/>
              </a:pPr>
              <a:t>2020/7/5</a:t>
            </a:fld>
            <a:endParaRPr lang="zh-CN" altLang="en-US"/>
          </a:p>
        </p:txBody>
      </p:sp>
      <p:sp>
        <p:nvSpPr>
          <p:cNvPr id="6" name="页脚占位符 5"/>
          <p:cNvSpPr>
            <a:spLocks noGrp="1"/>
          </p:cNvSpPr>
          <p:nvPr>
            <p:ph type="ftr" sz="quarter" idx="11"/>
          </p:nvPr>
        </p:nvSpPr>
        <p:spPr>
          <a:xfrm>
            <a:off x="3124200" y="6356350"/>
            <a:ext cx="2895600" cy="365125"/>
          </a:xfrm>
          <a:prstGeom prst="rect">
            <a:avLst/>
          </a:prstGeom>
        </p:spPr>
        <p:txBody>
          <a:bodyPr lIns="102400" tIns="51200" rIns="102400" bIns="51200"/>
          <a:lstStyle>
            <a:lvl1pPr algn="l" defTabSz="1024255" fontAlgn="auto">
              <a:spcBef>
                <a:spcPts val="0"/>
              </a:spcBef>
              <a:spcAft>
                <a:spcPts val="0"/>
              </a:spcAft>
              <a:defRPr sz="2000" b="0">
                <a:latin typeface="+mn-lt"/>
                <a:ea typeface="+mn-ea"/>
              </a:defRPr>
            </a:lvl1pPr>
          </a:lstStyle>
          <a:p>
            <a:pPr>
              <a:defRPr/>
            </a:pPr>
            <a:endParaRPr lang="zh-CN" altLang="en-US"/>
          </a:p>
        </p:txBody>
      </p:sp>
      <p:sp>
        <p:nvSpPr>
          <p:cNvPr id="7" name="灯片编号占位符 6"/>
          <p:cNvSpPr>
            <a:spLocks noGrp="1"/>
          </p:cNvSpPr>
          <p:nvPr>
            <p:ph type="sldNum" sz="quarter" idx="12"/>
          </p:nvPr>
        </p:nvSpPr>
        <p:spPr>
          <a:xfrm>
            <a:off x="6553200" y="6356350"/>
            <a:ext cx="2133600" cy="365125"/>
          </a:xfrm>
          <a:prstGeom prst="rect">
            <a:avLst/>
          </a:prstGeom>
        </p:spPr>
        <p:txBody>
          <a:bodyPr lIns="102400" tIns="51200" rIns="102400" bIns="51200"/>
          <a:lstStyle>
            <a:lvl1pPr algn="l" defTabSz="1024255" fontAlgn="auto">
              <a:spcBef>
                <a:spcPts val="0"/>
              </a:spcBef>
              <a:spcAft>
                <a:spcPts val="0"/>
              </a:spcAft>
              <a:defRPr sz="2000" b="0">
                <a:latin typeface="+mn-lt"/>
                <a:ea typeface="+mn-ea"/>
              </a:defRPr>
            </a:lvl1pPr>
          </a:lstStyle>
          <a:p>
            <a:pPr>
              <a:defRPr/>
            </a:pPr>
            <a:fld id="{AFCB93C4-7F38-451E-B4D1-E5C227E769A6}" type="slidenum">
              <a:rPr lang="zh-CN" altLang="en-US"/>
              <a:pPr>
                <a:defRPr/>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9"/>
          </a:xfrm>
          <a:prstGeom prst="rect">
            <a:avLst/>
          </a:prstGeom>
        </p:spPr>
        <p:txBody>
          <a:bodyPr lIns="102400" tIns="51200" rIns="102400" bIns="51200" anchor="b"/>
          <a:lstStyle>
            <a:lvl1pPr algn="l">
              <a:defRPr sz="23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a:prstGeom prst="rect">
            <a:avLst/>
          </a:prstGeom>
        </p:spPr>
        <p:txBody>
          <a:bodyPr lIns="102400" tIns="51200" rIns="102400" bIns="51200"/>
          <a:lstStyle>
            <a:lvl1pPr marL="0" indent="0">
              <a:buNone/>
              <a:defRPr sz="3600"/>
            </a:lvl1pPr>
            <a:lvl2pPr marL="511810" indent="0">
              <a:buNone/>
              <a:defRPr sz="3100"/>
            </a:lvl2pPr>
            <a:lvl3pPr marL="1024255" indent="0">
              <a:buNone/>
              <a:defRPr sz="2700"/>
            </a:lvl3pPr>
            <a:lvl4pPr marL="1536065" indent="0">
              <a:buNone/>
              <a:defRPr sz="2300"/>
            </a:lvl4pPr>
            <a:lvl5pPr marL="2047875" indent="0">
              <a:buNone/>
              <a:defRPr sz="2300"/>
            </a:lvl5pPr>
            <a:lvl6pPr marL="2559685" indent="0">
              <a:buNone/>
              <a:defRPr sz="2300"/>
            </a:lvl6pPr>
            <a:lvl7pPr marL="3072130" indent="0">
              <a:buNone/>
              <a:defRPr sz="2300"/>
            </a:lvl7pPr>
            <a:lvl8pPr marL="3583940" indent="0">
              <a:buNone/>
              <a:defRPr sz="2300"/>
            </a:lvl8pPr>
            <a:lvl9pPr marL="4095750" indent="0">
              <a:buNone/>
              <a:defRPr sz="2300"/>
            </a:lvl9pPr>
          </a:lstStyle>
          <a:p>
            <a:pPr lvl="0"/>
            <a:endParaRPr lang="zh-CN" altLang="en-US" noProof="0"/>
          </a:p>
        </p:txBody>
      </p:sp>
      <p:sp>
        <p:nvSpPr>
          <p:cNvPr id="4" name="文本占位符 3"/>
          <p:cNvSpPr>
            <a:spLocks noGrp="1"/>
          </p:cNvSpPr>
          <p:nvPr>
            <p:ph type="body" sz="half" idx="2"/>
          </p:nvPr>
        </p:nvSpPr>
        <p:spPr>
          <a:xfrm>
            <a:off x="1792288" y="5367338"/>
            <a:ext cx="5486400" cy="804863"/>
          </a:xfrm>
          <a:prstGeom prst="rect">
            <a:avLst/>
          </a:prstGeom>
        </p:spPr>
        <p:txBody>
          <a:bodyPr lIns="102400" tIns="51200" rIns="102400" bIns="51200"/>
          <a:lstStyle>
            <a:lvl1pPr marL="0" indent="0">
              <a:buNone/>
              <a:defRPr sz="1600"/>
            </a:lvl1pPr>
            <a:lvl2pPr marL="511810" indent="0">
              <a:buNone/>
              <a:defRPr sz="1300"/>
            </a:lvl2pPr>
            <a:lvl3pPr marL="1024255" indent="0">
              <a:buNone/>
              <a:defRPr sz="1100"/>
            </a:lvl3pPr>
            <a:lvl4pPr marL="1536065" indent="0">
              <a:buNone/>
              <a:defRPr sz="1000"/>
            </a:lvl4pPr>
            <a:lvl5pPr marL="2047875" indent="0">
              <a:buNone/>
              <a:defRPr sz="1000"/>
            </a:lvl5pPr>
            <a:lvl6pPr marL="2559685" indent="0">
              <a:buNone/>
              <a:defRPr sz="1000"/>
            </a:lvl6pPr>
            <a:lvl7pPr marL="3072130" indent="0">
              <a:buNone/>
              <a:defRPr sz="1000"/>
            </a:lvl7pPr>
            <a:lvl8pPr marL="3583940" indent="0">
              <a:buNone/>
              <a:defRPr sz="1000"/>
            </a:lvl8pPr>
            <a:lvl9pPr marL="409575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a:xfrm>
            <a:off x="457200" y="6356350"/>
            <a:ext cx="2133600" cy="365125"/>
          </a:xfrm>
          <a:prstGeom prst="rect">
            <a:avLst/>
          </a:prstGeom>
        </p:spPr>
        <p:txBody>
          <a:bodyPr lIns="102400" tIns="51200" rIns="102400" bIns="51200"/>
          <a:lstStyle>
            <a:lvl1pPr algn="l" defTabSz="1024255" fontAlgn="auto">
              <a:spcBef>
                <a:spcPts val="0"/>
              </a:spcBef>
              <a:spcAft>
                <a:spcPts val="0"/>
              </a:spcAft>
              <a:defRPr sz="2000" b="0">
                <a:latin typeface="+mn-lt"/>
                <a:ea typeface="+mn-ea"/>
              </a:defRPr>
            </a:lvl1pPr>
          </a:lstStyle>
          <a:p>
            <a:pPr>
              <a:defRPr/>
            </a:pPr>
            <a:fld id="{18513435-8ADC-4183-8455-705E5242A59C}" type="datetimeFigureOut">
              <a:rPr lang="zh-CN" altLang="en-US"/>
              <a:pPr>
                <a:defRPr/>
              </a:pPr>
              <a:t>2020/7/5</a:t>
            </a:fld>
            <a:endParaRPr lang="zh-CN" altLang="en-US"/>
          </a:p>
        </p:txBody>
      </p:sp>
      <p:sp>
        <p:nvSpPr>
          <p:cNvPr id="6" name="页脚占位符 5"/>
          <p:cNvSpPr>
            <a:spLocks noGrp="1"/>
          </p:cNvSpPr>
          <p:nvPr>
            <p:ph type="ftr" sz="quarter" idx="11"/>
          </p:nvPr>
        </p:nvSpPr>
        <p:spPr>
          <a:xfrm>
            <a:off x="3124200" y="6356350"/>
            <a:ext cx="2895600" cy="365125"/>
          </a:xfrm>
          <a:prstGeom prst="rect">
            <a:avLst/>
          </a:prstGeom>
        </p:spPr>
        <p:txBody>
          <a:bodyPr lIns="102400" tIns="51200" rIns="102400" bIns="51200"/>
          <a:lstStyle>
            <a:lvl1pPr algn="l" defTabSz="1024255" fontAlgn="auto">
              <a:spcBef>
                <a:spcPts val="0"/>
              </a:spcBef>
              <a:spcAft>
                <a:spcPts val="0"/>
              </a:spcAft>
              <a:defRPr sz="2000" b="0">
                <a:latin typeface="+mn-lt"/>
                <a:ea typeface="+mn-ea"/>
              </a:defRPr>
            </a:lvl1pPr>
          </a:lstStyle>
          <a:p>
            <a:pPr>
              <a:defRPr/>
            </a:pPr>
            <a:endParaRPr lang="zh-CN" altLang="en-US"/>
          </a:p>
        </p:txBody>
      </p:sp>
      <p:sp>
        <p:nvSpPr>
          <p:cNvPr id="7" name="灯片编号占位符 6"/>
          <p:cNvSpPr>
            <a:spLocks noGrp="1"/>
          </p:cNvSpPr>
          <p:nvPr>
            <p:ph type="sldNum" sz="quarter" idx="12"/>
          </p:nvPr>
        </p:nvSpPr>
        <p:spPr>
          <a:xfrm>
            <a:off x="6553200" y="6356350"/>
            <a:ext cx="2133600" cy="365125"/>
          </a:xfrm>
          <a:prstGeom prst="rect">
            <a:avLst/>
          </a:prstGeom>
        </p:spPr>
        <p:txBody>
          <a:bodyPr lIns="102400" tIns="51200" rIns="102400" bIns="51200"/>
          <a:lstStyle>
            <a:lvl1pPr algn="l" defTabSz="1024255" fontAlgn="auto">
              <a:spcBef>
                <a:spcPts val="0"/>
              </a:spcBef>
              <a:spcAft>
                <a:spcPts val="0"/>
              </a:spcAft>
              <a:defRPr sz="2000" b="0">
                <a:latin typeface="+mn-lt"/>
                <a:ea typeface="+mn-ea"/>
              </a:defRPr>
            </a:lvl1pPr>
          </a:lstStyle>
          <a:p>
            <a:pPr>
              <a:defRPr/>
            </a:pPr>
            <a:fld id="{E52F67DF-9C66-41FB-9D3E-3313BC42A64C}" type="slidenum">
              <a:rPr lang="zh-CN" altLang="en-US"/>
              <a:pPr>
                <a:defRPr/>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ltUpDiag">
          <a:fgClr>
            <a:schemeClr val="bg1"/>
          </a:fgClr>
          <a:bgClr>
            <a:srgbClr val="F2F2F2"/>
          </a:bgClr>
        </a:patt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61" r:id="rId12"/>
    <p:sldLayoutId id="2147483660" r:id="rId13"/>
    <p:sldLayoutId id="2147483659" r:id="rId14"/>
  </p:sldLayoutIdLst>
  <p:txStyles>
    <p:titleStyle>
      <a:lvl1pPr algn="ctr" defTabSz="1023938" rtl="0" eaLnBrk="0" fontAlgn="base" hangingPunct="0">
        <a:spcBef>
          <a:spcPct val="0"/>
        </a:spcBef>
        <a:spcAft>
          <a:spcPct val="0"/>
        </a:spcAft>
        <a:defRPr sz="5000" kern="1200">
          <a:solidFill>
            <a:schemeClr val="tx1"/>
          </a:solidFill>
          <a:latin typeface="+mj-lt"/>
          <a:ea typeface="+mj-ea"/>
          <a:cs typeface="+mj-cs"/>
        </a:defRPr>
      </a:lvl1pPr>
      <a:lvl2pPr algn="ctr" defTabSz="1023938" rtl="0" eaLnBrk="0" fontAlgn="base" hangingPunct="0">
        <a:spcBef>
          <a:spcPct val="0"/>
        </a:spcBef>
        <a:spcAft>
          <a:spcPct val="0"/>
        </a:spcAft>
        <a:defRPr sz="5000">
          <a:solidFill>
            <a:schemeClr val="tx1"/>
          </a:solidFill>
          <a:latin typeface="Calibri" pitchFamily="34" charset="0"/>
          <a:ea typeface="宋体" charset="-122"/>
        </a:defRPr>
      </a:lvl2pPr>
      <a:lvl3pPr algn="ctr" defTabSz="1023938" rtl="0" eaLnBrk="0" fontAlgn="base" hangingPunct="0">
        <a:spcBef>
          <a:spcPct val="0"/>
        </a:spcBef>
        <a:spcAft>
          <a:spcPct val="0"/>
        </a:spcAft>
        <a:defRPr sz="5000">
          <a:solidFill>
            <a:schemeClr val="tx1"/>
          </a:solidFill>
          <a:latin typeface="Calibri" pitchFamily="34" charset="0"/>
          <a:ea typeface="宋体" charset="-122"/>
        </a:defRPr>
      </a:lvl3pPr>
      <a:lvl4pPr algn="ctr" defTabSz="1023938" rtl="0" eaLnBrk="0" fontAlgn="base" hangingPunct="0">
        <a:spcBef>
          <a:spcPct val="0"/>
        </a:spcBef>
        <a:spcAft>
          <a:spcPct val="0"/>
        </a:spcAft>
        <a:defRPr sz="5000">
          <a:solidFill>
            <a:schemeClr val="tx1"/>
          </a:solidFill>
          <a:latin typeface="Calibri" pitchFamily="34" charset="0"/>
          <a:ea typeface="宋体" charset="-122"/>
        </a:defRPr>
      </a:lvl4pPr>
      <a:lvl5pPr algn="ctr" defTabSz="1023938" rtl="0" eaLnBrk="0" fontAlgn="base" hangingPunct="0">
        <a:spcBef>
          <a:spcPct val="0"/>
        </a:spcBef>
        <a:spcAft>
          <a:spcPct val="0"/>
        </a:spcAft>
        <a:defRPr sz="5000">
          <a:solidFill>
            <a:schemeClr val="tx1"/>
          </a:solidFill>
          <a:latin typeface="Calibri" pitchFamily="34" charset="0"/>
          <a:ea typeface="宋体" charset="-122"/>
        </a:defRPr>
      </a:lvl5pPr>
      <a:lvl6pPr marL="457200" algn="ctr" defTabSz="1023938" rtl="0" fontAlgn="base">
        <a:spcBef>
          <a:spcPct val="0"/>
        </a:spcBef>
        <a:spcAft>
          <a:spcPct val="0"/>
        </a:spcAft>
        <a:defRPr sz="5000">
          <a:solidFill>
            <a:schemeClr val="tx1"/>
          </a:solidFill>
          <a:latin typeface="Calibri" pitchFamily="34" charset="0"/>
          <a:ea typeface="宋体" charset="-122"/>
        </a:defRPr>
      </a:lvl6pPr>
      <a:lvl7pPr marL="914400" algn="ctr" defTabSz="1023938" rtl="0" fontAlgn="base">
        <a:spcBef>
          <a:spcPct val="0"/>
        </a:spcBef>
        <a:spcAft>
          <a:spcPct val="0"/>
        </a:spcAft>
        <a:defRPr sz="5000">
          <a:solidFill>
            <a:schemeClr val="tx1"/>
          </a:solidFill>
          <a:latin typeface="Calibri" pitchFamily="34" charset="0"/>
          <a:ea typeface="宋体" charset="-122"/>
        </a:defRPr>
      </a:lvl7pPr>
      <a:lvl8pPr marL="1371600" algn="ctr" defTabSz="1023938" rtl="0" fontAlgn="base">
        <a:spcBef>
          <a:spcPct val="0"/>
        </a:spcBef>
        <a:spcAft>
          <a:spcPct val="0"/>
        </a:spcAft>
        <a:defRPr sz="5000">
          <a:solidFill>
            <a:schemeClr val="tx1"/>
          </a:solidFill>
          <a:latin typeface="Calibri" pitchFamily="34" charset="0"/>
          <a:ea typeface="宋体" charset="-122"/>
        </a:defRPr>
      </a:lvl8pPr>
      <a:lvl9pPr marL="1828800" algn="ctr" defTabSz="1023938" rtl="0" fontAlgn="base">
        <a:spcBef>
          <a:spcPct val="0"/>
        </a:spcBef>
        <a:spcAft>
          <a:spcPct val="0"/>
        </a:spcAft>
        <a:defRPr sz="5000">
          <a:solidFill>
            <a:schemeClr val="tx1"/>
          </a:solidFill>
          <a:latin typeface="Calibri" pitchFamily="34" charset="0"/>
          <a:ea typeface="宋体" charset="-122"/>
        </a:defRPr>
      </a:lvl9pPr>
    </p:titleStyle>
    <p:bodyStyle>
      <a:lvl1pPr marL="384175" indent="-384175" algn="l" defTabSz="1023938" rtl="0" eaLnBrk="0" fontAlgn="base" hangingPunct="0">
        <a:spcBef>
          <a:spcPct val="20000"/>
        </a:spcBef>
        <a:spcAft>
          <a:spcPct val="0"/>
        </a:spcAft>
        <a:buFont typeface="Arial" charset="0"/>
        <a:buChar char="•"/>
        <a:defRPr sz="3600" kern="1200">
          <a:solidFill>
            <a:schemeClr val="tx1"/>
          </a:solidFill>
          <a:latin typeface="+mn-lt"/>
          <a:ea typeface="+mn-ea"/>
          <a:cs typeface="+mn-cs"/>
        </a:defRPr>
      </a:lvl1pPr>
      <a:lvl2pPr marL="831850" indent="-319088" algn="l" defTabSz="1023938" rtl="0" eaLnBrk="0" fontAlgn="base" hangingPunct="0">
        <a:spcBef>
          <a:spcPct val="20000"/>
        </a:spcBef>
        <a:spcAft>
          <a:spcPct val="0"/>
        </a:spcAft>
        <a:buFont typeface="Arial" charset="0"/>
        <a:buChar char="–"/>
        <a:defRPr sz="3100" kern="1200">
          <a:solidFill>
            <a:schemeClr val="tx1"/>
          </a:solidFill>
          <a:latin typeface="+mn-lt"/>
          <a:ea typeface="+mn-ea"/>
          <a:cs typeface="+mn-cs"/>
        </a:defRPr>
      </a:lvl2pPr>
      <a:lvl3pPr marL="1279525" indent="-255588" algn="l" defTabSz="1023938" rtl="0" eaLnBrk="0" fontAlgn="base" hangingPunct="0">
        <a:spcBef>
          <a:spcPct val="20000"/>
        </a:spcBef>
        <a:spcAft>
          <a:spcPct val="0"/>
        </a:spcAft>
        <a:buFont typeface="Arial" charset="0"/>
        <a:buChar char="•"/>
        <a:defRPr sz="2700" kern="1200">
          <a:solidFill>
            <a:schemeClr val="tx1"/>
          </a:solidFill>
          <a:latin typeface="+mn-lt"/>
          <a:ea typeface="+mn-ea"/>
          <a:cs typeface="+mn-cs"/>
        </a:defRPr>
      </a:lvl3pPr>
      <a:lvl4pPr marL="1790700" indent="-255588" algn="l" defTabSz="1023938" rtl="0" eaLnBrk="0" fontAlgn="base" hangingPunct="0">
        <a:spcBef>
          <a:spcPct val="20000"/>
        </a:spcBef>
        <a:spcAft>
          <a:spcPct val="0"/>
        </a:spcAft>
        <a:buFont typeface="Arial" charset="0"/>
        <a:buChar char="–"/>
        <a:defRPr sz="2300" kern="1200">
          <a:solidFill>
            <a:schemeClr val="tx1"/>
          </a:solidFill>
          <a:latin typeface="+mn-lt"/>
          <a:ea typeface="+mn-ea"/>
          <a:cs typeface="+mn-cs"/>
        </a:defRPr>
      </a:lvl4pPr>
      <a:lvl5pPr marL="2303463" indent="-255588" algn="l" defTabSz="1023938" rtl="0" eaLnBrk="0" fontAlgn="base" hangingPunct="0">
        <a:spcBef>
          <a:spcPct val="20000"/>
        </a:spcBef>
        <a:spcAft>
          <a:spcPct val="0"/>
        </a:spcAft>
        <a:buFont typeface="Arial" charset="0"/>
        <a:buChar char="»"/>
        <a:defRPr sz="2300" kern="1200">
          <a:solidFill>
            <a:schemeClr val="tx1"/>
          </a:solidFill>
          <a:latin typeface="+mn-lt"/>
          <a:ea typeface="+mn-ea"/>
          <a:cs typeface="+mn-cs"/>
        </a:defRPr>
      </a:lvl5pPr>
      <a:lvl6pPr marL="2816225" indent="-255905" algn="l" defTabSz="1024255" rtl="0" eaLnBrk="1" latinLnBrk="0" hangingPunct="1">
        <a:spcBef>
          <a:spcPct val="20000"/>
        </a:spcBef>
        <a:buFont typeface="Arial" panose="020B0604020202020204" pitchFamily="34" charset="0"/>
        <a:buChar char="•"/>
        <a:defRPr sz="2300" kern="1200">
          <a:solidFill>
            <a:schemeClr val="tx1"/>
          </a:solidFill>
          <a:latin typeface="+mn-lt"/>
          <a:ea typeface="+mn-ea"/>
          <a:cs typeface="+mn-cs"/>
        </a:defRPr>
      </a:lvl6pPr>
      <a:lvl7pPr marL="3328035" indent="-255905" algn="l" defTabSz="1024255" rtl="0" eaLnBrk="1" latinLnBrk="0" hangingPunct="1">
        <a:spcBef>
          <a:spcPct val="20000"/>
        </a:spcBef>
        <a:buFont typeface="Arial" panose="020B0604020202020204" pitchFamily="34" charset="0"/>
        <a:buChar char="•"/>
        <a:defRPr sz="2300" kern="1200">
          <a:solidFill>
            <a:schemeClr val="tx1"/>
          </a:solidFill>
          <a:latin typeface="+mn-lt"/>
          <a:ea typeface="+mn-ea"/>
          <a:cs typeface="+mn-cs"/>
        </a:defRPr>
      </a:lvl7pPr>
      <a:lvl8pPr marL="3839845" indent="-255905" algn="l" defTabSz="1024255" rtl="0" eaLnBrk="1" latinLnBrk="0" hangingPunct="1">
        <a:spcBef>
          <a:spcPct val="20000"/>
        </a:spcBef>
        <a:buFont typeface="Arial" panose="020B0604020202020204" pitchFamily="34" charset="0"/>
        <a:buChar char="•"/>
        <a:defRPr sz="2300" kern="1200">
          <a:solidFill>
            <a:schemeClr val="tx1"/>
          </a:solidFill>
          <a:latin typeface="+mn-lt"/>
          <a:ea typeface="+mn-ea"/>
          <a:cs typeface="+mn-cs"/>
        </a:defRPr>
      </a:lvl8pPr>
      <a:lvl9pPr marL="4352290" indent="-255905" algn="l" defTabSz="1024255" rtl="0" eaLnBrk="1" latinLnBrk="0" hangingPunct="1">
        <a:spcBef>
          <a:spcPct val="20000"/>
        </a:spcBef>
        <a:buFont typeface="Arial" panose="020B0604020202020204" pitchFamily="34" charset="0"/>
        <a:buChar char="•"/>
        <a:defRPr sz="2300" kern="1200">
          <a:solidFill>
            <a:schemeClr val="tx1"/>
          </a:solidFill>
          <a:latin typeface="+mn-lt"/>
          <a:ea typeface="+mn-ea"/>
          <a:cs typeface="+mn-cs"/>
        </a:defRPr>
      </a:lvl9pPr>
    </p:bodyStyle>
    <p:otherStyle>
      <a:defPPr>
        <a:defRPr lang="zh-CN"/>
      </a:defPPr>
      <a:lvl1pPr marL="0" algn="l" defTabSz="1024255" rtl="0" eaLnBrk="1" latinLnBrk="0" hangingPunct="1">
        <a:defRPr sz="2000" kern="1200">
          <a:solidFill>
            <a:schemeClr val="tx1"/>
          </a:solidFill>
          <a:latin typeface="+mn-lt"/>
          <a:ea typeface="+mn-ea"/>
          <a:cs typeface="+mn-cs"/>
        </a:defRPr>
      </a:lvl1pPr>
      <a:lvl2pPr marL="511810" algn="l" defTabSz="1024255" rtl="0" eaLnBrk="1" latinLnBrk="0" hangingPunct="1">
        <a:defRPr sz="2000" kern="1200">
          <a:solidFill>
            <a:schemeClr val="tx1"/>
          </a:solidFill>
          <a:latin typeface="+mn-lt"/>
          <a:ea typeface="+mn-ea"/>
          <a:cs typeface="+mn-cs"/>
        </a:defRPr>
      </a:lvl2pPr>
      <a:lvl3pPr marL="1024255" algn="l" defTabSz="1024255" rtl="0" eaLnBrk="1" latinLnBrk="0" hangingPunct="1">
        <a:defRPr sz="2000" kern="1200">
          <a:solidFill>
            <a:schemeClr val="tx1"/>
          </a:solidFill>
          <a:latin typeface="+mn-lt"/>
          <a:ea typeface="+mn-ea"/>
          <a:cs typeface="+mn-cs"/>
        </a:defRPr>
      </a:lvl3pPr>
      <a:lvl4pPr marL="1536065" algn="l" defTabSz="1024255" rtl="0" eaLnBrk="1" latinLnBrk="0" hangingPunct="1">
        <a:defRPr sz="2000" kern="1200">
          <a:solidFill>
            <a:schemeClr val="tx1"/>
          </a:solidFill>
          <a:latin typeface="+mn-lt"/>
          <a:ea typeface="+mn-ea"/>
          <a:cs typeface="+mn-cs"/>
        </a:defRPr>
      </a:lvl4pPr>
      <a:lvl5pPr marL="2047875" algn="l" defTabSz="1024255" rtl="0" eaLnBrk="1" latinLnBrk="0" hangingPunct="1">
        <a:defRPr sz="2000" kern="1200">
          <a:solidFill>
            <a:schemeClr val="tx1"/>
          </a:solidFill>
          <a:latin typeface="+mn-lt"/>
          <a:ea typeface="+mn-ea"/>
          <a:cs typeface="+mn-cs"/>
        </a:defRPr>
      </a:lvl5pPr>
      <a:lvl6pPr marL="2559685" algn="l" defTabSz="1024255" rtl="0" eaLnBrk="1" latinLnBrk="0" hangingPunct="1">
        <a:defRPr sz="2000" kern="1200">
          <a:solidFill>
            <a:schemeClr val="tx1"/>
          </a:solidFill>
          <a:latin typeface="+mn-lt"/>
          <a:ea typeface="+mn-ea"/>
          <a:cs typeface="+mn-cs"/>
        </a:defRPr>
      </a:lvl6pPr>
      <a:lvl7pPr marL="3072130" algn="l" defTabSz="1024255" rtl="0" eaLnBrk="1" latinLnBrk="0" hangingPunct="1">
        <a:defRPr sz="2000" kern="1200">
          <a:solidFill>
            <a:schemeClr val="tx1"/>
          </a:solidFill>
          <a:latin typeface="+mn-lt"/>
          <a:ea typeface="+mn-ea"/>
          <a:cs typeface="+mn-cs"/>
        </a:defRPr>
      </a:lvl7pPr>
      <a:lvl8pPr marL="3583940" algn="l" defTabSz="1024255" rtl="0" eaLnBrk="1" latinLnBrk="0" hangingPunct="1">
        <a:defRPr sz="2000" kern="1200">
          <a:solidFill>
            <a:schemeClr val="tx1"/>
          </a:solidFill>
          <a:latin typeface="+mn-lt"/>
          <a:ea typeface="+mn-ea"/>
          <a:cs typeface="+mn-cs"/>
        </a:defRPr>
      </a:lvl8pPr>
      <a:lvl9pPr marL="4095750" algn="l" defTabSz="1024255" rtl="0" eaLnBrk="1" latinLnBrk="0" hangingPunct="1">
        <a:defRPr sz="2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12.xml"/><Relationship Id="rId1" Type="http://schemas.openxmlformats.org/officeDocument/2006/relationships/vmlDrawing" Target="../drawings/vmlDrawing2.vml"/><Relationship Id="rId5" Type="http://schemas.openxmlformats.org/officeDocument/2006/relationships/oleObject" Target="../embeddings/oleObject2.bin"/><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slide" Target="slide2.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2.xml"/><Relationship Id="rId4" Type="http://schemas.openxmlformats.org/officeDocument/2006/relationships/slide" Target="slide2.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slide" Target="slide19.xml"/><Relationship Id="rId2" Type="http://schemas.openxmlformats.org/officeDocument/2006/relationships/image" Target="../media/image2.jpeg"/><Relationship Id="rId1" Type="http://schemas.openxmlformats.org/officeDocument/2006/relationships/slideLayout" Target="../slideLayouts/slideLayout12.xml"/><Relationship Id="rId6" Type="http://schemas.openxmlformats.org/officeDocument/2006/relationships/slide" Target="slide14.xml"/><Relationship Id="rId5" Type="http://schemas.openxmlformats.org/officeDocument/2006/relationships/slide" Target="slide5.xml"/><Relationship Id="rId4" Type="http://schemas.openxmlformats.org/officeDocument/2006/relationships/slide" Target="slide3.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2.xml"/><Relationship Id="rId4" Type="http://schemas.openxmlformats.org/officeDocument/2006/relationships/slide" Target="slide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slide" Target="slide2.xml"/><Relationship Id="rId4" Type="http://schemas.openxmlformats.org/officeDocument/2006/relationships/image" Target="../media/image3.png"/></Relationships>
</file>

<file path=ppt/slides/_rels/slide4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jpeg"/></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image" Target="../media/image3.png"/><Relationship Id="rId4" Type="http://schemas.openxmlformats.org/officeDocument/2006/relationships/image" Target="../media/image2.jpeg"/></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Freeform 7"/>
          <p:cNvSpPr/>
          <p:nvPr/>
        </p:nvSpPr>
        <p:spPr bwMode="auto">
          <a:xfrm>
            <a:off x="2387600" y="2441575"/>
            <a:ext cx="703263" cy="2454275"/>
          </a:xfrm>
          <a:custGeom>
            <a:avLst/>
            <a:gdLst>
              <a:gd name="T0" fmla="*/ 362 w 365"/>
              <a:gd name="T1" fmla="*/ 955 h 955"/>
              <a:gd name="T2" fmla="*/ 235 w 365"/>
              <a:gd name="T3" fmla="*/ 417 h 955"/>
              <a:gd name="T4" fmla="*/ 0 w 365"/>
              <a:gd name="T5" fmla="*/ 0 h 955"/>
              <a:gd name="T6" fmla="*/ 1 w 365"/>
              <a:gd name="T7" fmla="*/ 0 h 955"/>
              <a:gd name="T8" fmla="*/ 236 w 365"/>
              <a:gd name="T9" fmla="*/ 416 h 955"/>
              <a:gd name="T10" fmla="*/ 328 w 365"/>
              <a:gd name="T11" fmla="*/ 671 h 955"/>
              <a:gd name="T12" fmla="*/ 363 w 365"/>
              <a:gd name="T13" fmla="*/ 955 h 955"/>
              <a:gd name="T14" fmla="*/ 362 w 365"/>
              <a:gd name="T15" fmla="*/ 955 h 95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65" h="955">
                <a:moveTo>
                  <a:pt x="362" y="955"/>
                </a:moveTo>
                <a:cubicBezTo>
                  <a:pt x="365" y="787"/>
                  <a:pt x="325" y="616"/>
                  <a:pt x="235" y="417"/>
                </a:cubicBezTo>
                <a:cubicBezTo>
                  <a:pt x="176" y="286"/>
                  <a:pt x="104" y="158"/>
                  <a:pt x="0" y="0"/>
                </a:cubicBezTo>
                <a:cubicBezTo>
                  <a:pt x="1" y="0"/>
                  <a:pt x="1" y="0"/>
                  <a:pt x="1" y="0"/>
                </a:cubicBezTo>
                <a:cubicBezTo>
                  <a:pt x="105" y="157"/>
                  <a:pt x="177" y="286"/>
                  <a:pt x="236" y="416"/>
                </a:cubicBezTo>
                <a:cubicBezTo>
                  <a:pt x="277" y="507"/>
                  <a:pt x="307" y="591"/>
                  <a:pt x="328" y="671"/>
                </a:cubicBezTo>
                <a:cubicBezTo>
                  <a:pt x="353" y="770"/>
                  <a:pt x="364" y="863"/>
                  <a:pt x="363" y="955"/>
                </a:cubicBezTo>
                <a:lnTo>
                  <a:pt x="362" y="955"/>
                </a:lnTo>
                <a:close/>
              </a:path>
            </a:pathLst>
          </a:custGeom>
          <a:solidFill>
            <a:srgbClr val="000000"/>
          </a:solidFill>
          <a:ln w="3175">
            <a:solidFill>
              <a:schemeClr val="bg1">
                <a:lumMod val="75000"/>
              </a:schemeClr>
            </a:solidFill>
            <a:round/>
          </a:ln>
        </p:spPr>
        <p:txBody>
          <a:bodyPr lIns="76773" tIns="38387" rIns="76773" bIns="38387"/>
          <a:lstStyle/>
          <a:p>
            <a:pPr defTabSz="1024255" fontAlgn="auto">
              <a:spcBef>
                <a:spcPts val="0"/>
              </a:spcBef>
              <a:spcAft>
                <a:spcPts val="0"/>
              </a:spcAft>
              <a:defRPr/>
            </a:pPr>
            <a:endParaRPr lang="zh-CN" altLang="en-US" sz="2000" b="0">
              <a:latin typeface="+mn-lt"/>
              <a:ea typeface="+mn-ea"/>
            </a:endParaRPr>
          </a:p>
        </p:txBody>
      </p:sp>
      <p:sp>
        <p:nvSpPr>
          <p:cNvPr id="20" name="Freeform 8"/>
          <p:cNvSpPr/>
          <p:nvPr/>
        </p:nvSpPr>
        <p:spPr bwMode="auto">
          <a:xfrm>
            <a:off x="3403600" y="1273175"/>
            <a:ext cx="452438" cy="2308225"/>
          </a:xfrm>
          <a:custGeom>
            <a:avLst/>
            <a:gdLst>
              <a:gd name="T0" fmla="*/ 234 w 235"/>
              <a:gd name="T1" fmla="*/ 899 h 899"/>
              <a:gd name="T2" fmla="*/ 54 w 235"/>
              <a:gd name="T3" fmla="*/ 544 h 899"/>
              <a:gd name="T4" fmla="*/ 18 w 235"/>
              <a:gd name="T5" fmla="*/ 0 h 899"/>
              <a:gd name="T6" fmla="*/ 19 w 235"/>
              <a:gd name="T7" fmla="*/ 0 h 899"/>
              <a:gd name="T8" fmla="*/ 55 w 235"/>
              <a:gd name="T9" fmla="*/ 544 h 899"/>
              <a:gd name="T10" fmla="*/ 235 w 235"/>
              <a:gd name="T11" fmla="*/ 899 h 899"/>
              <a:gd name="T12" fmla="*/ 234 w 235"/>
              <a:gd name="T13" fmla="*/ 899 h 899"/>
            </a:gdLst>
            <a:ahLst/>
            <a:cxnLst>
              <a:cxn ang="0">
                <a:pos x="T0" y="T1"/>
              </a:cxn>
              <a:cxn ang="0">
                <a:pos x="T2" y="T3"/>
              </a:cxn>
              <a:cxn ang="0">
                <a:pos x="T4" y="T5"/>
              </a:cxn>
              <a:cxn ang="0">
                <a:pos x="T6" y="T7"/>
              </a:cxn>
              <a:cxn ang="0">
                <a:pos x="T8" y="T9"/>
              </a:cxn>
              <a:cxn ang="0">
                <a:pos x="T10" y="T11"/>
              </a:cxn>
              <a:cxn ang="0">
                <a:pos x="T12" y="T13"/>
              </a:cxn>
            </a:cxnLst>
            <a:rect l="0" t="0" r="r" b="b"/>
            <a:pathLst>
              <a:path w="235" h="899">
                <a:moveTo>
                  <a:pt x="234" y="899"/>
                </a:moveTo>
                <a:cubicBezTo>
                  <a:pt x="153" y="802"/>
                  <a:pt x="91" y="679"/>
                  <a:pt x="54" y="544"/>
                </a:cubicBezTo>
                <a:cubicBezTo>
                  <a:pt x="13" y="389"/>
                  <a:pt x="0" y="206"/>
                  <a:pt x="18" y="0"/>
                </a:cubicBezTo>
                <a:cubicBezTo>
                  <a:pt x="19" y="0"/>
                  <a:pt x="19" y="0"/>
                  <a:pt x="19" y="0"/>
                </a:cubicBezTo>
                <a:cubicBezTo>
                  <a:pt x="1" y="206"/>
                  <a:pt x="14" y="389"/>
                  <a:pt x="55" y="544"/>
                </a:cubicBezTo>
                <a:cubicBezTo>
                  <a:pt x="92" y="679"/>
                  <a:pt x="154" y="801"/>
                  <a:pt x="235" y="899"/>
                </a:cubicBezTo>
                <a:lnTo>
                  <a:pt x="234" y="899"/>
                </a:lnTo>
                <a:close/>
              </a:path>
            </a:pathLst>
          </a:custGeom>
          <a:solidFill>
            <a:srgbClr val="000000"/>
          </a:solidFill>
          <a:ln w="3175">
            <a:solidFill>
              <a:schemeClr val="bg1">
                <a:lumMod val="75000"/>
              </a:schemeClr>
            </a:solidFill>
            <a:round/>
          </a:ln>
        </p:spPr>
        <p:txBody>
          <a:bodyPr lIns="76773" tIns="38387" rIns="76773" bIns="38387"/>
          <a:lstStyle/>
          <a:p>
            <a:pPr defTabSz="1024255" fontAlgn="auto">
              <a:spcBef>
                <a:spcPts val="0"/>
              </a:spcBef>
              <a:spcAft>
                <a:spcPts val="0"/>
              </a:spcAft>
              <a:defRPr/>
            </a:pPr>
            <a:endParaRPr lang="zh-CN" altLang="en-US" sz="2000" b="0">
              <a:latin typeface="+mn-lt"/>
              <a:ea typeface="+mn-ea"/>
            </a:endParaRPr>
          </a:p>
        </p:txBody>
      </p:sp>
      <p:sp>
        <p:nvSpPr>
          <p:cNvPr id="21" name="Freeform 10"/>
          <p:cNvSpPr/>
          <p:nvPr/>
        </p:nvSpPr>
        <p:spPr bwMode="auto">
          <a:xfrm>
            <a:off x="3835400" y="265113"/>
            <a:ext cx="385763" cy="3316287"/>
          </a:xfrm>
          <a:custGeom>
            <a:avLst/>
            <a:gdLst>
              <a:gd name="T0" fmla="*/ 11 w 200"/>
              <a:gd name="T1" fmla="*/ 1291 h 1291"/>
              <a:gd name="T2" fmla="*/ 10 w 200"/>
              <a:gd name="T3" fmla="*/ 1291 h 1291"/>
              <a:gd name="T4" fmla="*/ 189 w 200"/>
              <a:gd name="T5" fmla="*/ 603 h 1291"/>
              <a:gd name="T6" fmla="*/ 0 w 200"/>
              <a:gd name="T7" fmla="*/ 0 h 1291"/>
              <a:gd name="T8" fmla="*/ 1 w 200"/>
              <a:gd name="T9" fmla="*/ 0 h 1291"/>
              <a:gd name="T10" fmla="*/ 132 w 200"/>
              <a:gd name="T11" fmla="*/ 280 h 1291"/>
              <a:gd name="T12" fmla="*/ 189 w 200"/>
              <a:gd name="T13" fmla="*/ 603 h 1291"/>
              <a:gd name="T14" fmla="*/ 11 w 200"/>
              <a:gd name="T15" fmla="*/ 1291 h 129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0" h="1291">
                <a:moveTo>
                  <a:pt x="11" y="1291"/>
                </a:moveTo>
                <a:cubicBezTo>
                  <a:pt x="10" y="1291"/>
                  <a:pt x="10" y="1291"/>
                  <a:pt x="10" y="1291"/>
                </a:cubicBezTo>
                <a:cubicBezTo>
                  <a:pt x="136" y="1091"/>
                  <a:pt x="199" y="846"/>
                  <a:pt x="189" y="603"/>
                </a:cubicBezTo>
                <a:cubicBezTo>
                  <a:pt x="179" y="388"/>
                  <a:pt x="114" y="179"/>
                  <a:pt x="0" y="0"/>
                </a:cubicBezTo>
                <a:cubicBezTo>
                  <a:pt x="1" y="0"/>
                  <a:pt x="1" y="0"/>
                  <a:pt x="1" y="0"/>
                </a:cubicBezTo>
                <a:cubicBezTo>
                  <a:pt x="56" y="86"/>
                  <a:pt x="100" y="180"/>
                  <a:pt x="132" y="280"/>
                </a:cubicBezTo>
                <a:cubicBezTo>
                  <a:pt x="165" y="385"/>
                  <a:pt x="185" y="493"/>
                  <a:pt x="189" y="603"/>
                </a:cubicBezTo>
                <a:cubicBezTo>
                  <a:pt x="200" y="846"/>
                  <a:pt x="137" y="1091"/>
                  <a:pt x="11" y="1291"/>
                </a:cubicBezTo>
                <a:close/>
              </a:path>
            </a:pathLst>
          </a:custGeom>
          <a:solidFill>
            <a:srgbClr val="000000"/>
          </a:solidFill>
          <a:ln w="3175">
            <a:solidFill>
              <a:schemeClr val="bg1">
                <a:lumMod val="75000"/>
              </a:schemeClr>
            </a:solidFill>
            <a:round/>
          </a:ln>
        </p:spPr>
        <p:txBody>
          <a:bodyPr lIns="76773" tIns="38387" rIns="76773" bIns="38387"/>
          <a:lstStyle/>
          <a:p>
            <a:pPr defTabSz="1024255" fontAlgn="auto">
              <a:spcBef>
                <a:spcPts val="0"/>
              </a:spcBef>
              <a:spcAft>
                <a:spcPts val="0"/>
              </a:spcAft>
              <a:defRPr/>
            </a:pPr>
            <a:endParaRPr lang="zh-CN" altLang="en-US" sz="2000" b="0">
              <a:latin typeface="+mn-lt"/>
              <a:ea typeface="+mn-ea"/>
            </a:endParaRPr>
          </a:p>
        </p:txBody>
      </p:sp>
      <p:sp>
        <p:nvSpPr>
          <p:cNvPr id="24" name="Freeform 11"/>
          <p:cNvSpPr/>
          <p:nvPr/>
        </p:nvSpPr>
        <p:spPr bwMode="auto">
          <a:xfrm>
            <a:off x="3381375" y="3581400"/>
            <a:ext cx="473075" cy="1398588"/>
          </a:xfrm>
          <a:custGeom>
            <a:avLst/>
            <a:gdLst>
              <a:gd name="T0" fmla="*/ 0 w 246"/>
              <a:gd name="T1" fmla="*/ 544 h 544"/>
              <a:gd name="T2" fmla="*/ 0 w 246"/>
              <a:gd name="T3" fmla="*/ 544 h 544"/>
              <a:gd name="T4" fmla="*/ 180 w 246"/>
              <a:gd name="T5" fmla="*/ 267 h 544"/>
              <a:gd name="T6" fmla="*/ 246 w 246"/>
              <a:gd name="T7" fmla="*/ 0 h 544"/>
              <a:gd name="T8" fmla="*/ 246 w 246"/>
              <a:gd name="T9" fmla="*/ 0 h 544"/>
              <a:gd name="T10" fmla="*/ 181 w 246"/>
              <a:gd name="T11" fmla="*/ 267 h 544"/>
              <a:gd name="T12" fmla="*/ 106 w 246"/>
              <a:gd name="T13" fmla="*/ 409 h 544"/>
              <a:gd name="T14" fmla="*/ 0 w 246"/>
              <a:gd name="T15" fmla="*/ 544 h 54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6" h="544">
                <a:moveTo>
                  <a:pt x="0" y="544"/>
                </a:moveTo>
                <a:cubicBezTo>
                  <a:pt x="0" y="544"/>
                  <a:pt x="0" y="544"/>
                  <a:pt x="0" y="544"/>
                </a:cubicBezTo>
                <a:cubicBezTo>
                  <a:pt x="78" y="460"/>
                  <a:pt x="138" y="366"/>
                  <a:pt x="180" y="267"/>
                </a:cubicBezTo>
                <a:cubicBezTo>
                  <a:pt x="216" y="182"/>
                  <a:pt x="238" y="92"/>
                  <a:pt x="246" y="0"/>
                </a:cubicBezTo>
                <a:cubicBezTo>
                  <a:pt x="246" y="0"/>
                  <a:pt x="246" y="0"/>
                  <a:pt x="246" y="0"/>
                </a:cubicBezTo>
                <a:cubicBezTo>
                  <a:pt x="239" y="92"/>
                  <a:pt x="216" y="182"/>
                  <a:pt x="181" y="267"/>
                </a:cubicBezTo>
                <a:cubicBezTo>
                  <a:pt x="160" y="315"/>
                  <a:pt x="135" y="363"/>
                  <a:pt x="106" y="409"/>
                </a:cubicBezTo>
                <a:cubicBezTo>
                  <a:pt x="75" y="456"/>
                  <a:pt x="39" y="502"/>
                  <a:pt x="0" y="544"/>
                </a:cubicBezTo>
                <a:close/>
              </a:path>
            </a:pathLst>
          </a:custGeom>
          <a:solidFill>
            <a:srgbClr val="000000"/>
          </a:solidFill>
          <a:ln w="3175">
            <a:solidFill>
              <a:schemeClr val="bg1">
                <a:lumMod val="75000"/>
              </a:schemeClr>
            </a:solidFill>
            <a:round/>
          </a:ln>
        </p:spPr>
        <p:txBody>
          <a:bodyPr lIns="76773" tIns="38387" rIns="76773" bIns="38387"/>
          <a:lstStyle/>
          <a:p>
            <a:pPr defTabSz="1024255" fontAlgn="auto">
              <a:spcBef>
                <a:spcPts val="0"/>
              </a:spcBef>
              <a:spcAft>
                <a:spcPts val="0"/>
              </a:spcAft>
              <a:defRPr/>
            </a:pPr>
            <a:endParaRPr lang="zh-CN" altLang="en-US" sz="2000" b="0">
              <a:latin typeface="+mn-lt"/>
              <a:ea typeface="+mn-ea"/>
            </a:endParaRPr>
          </a:p>
        </p:txBody>
      </p:sp>
      <p:sp>
        <p:nvSpPr>
          <p:cNvPr id="26" name="Freeform 12"/>
          <p:cNvSpPr/>
          <p:nvPr/>
        </p:nvSpPr>
        <p:spPr bwMode="auto">
          <a:xfrm>
            <a:off x="3381375" y="3913188"/>
            <a:ext cx="671513" cy="1066800"/>
          </a:xfrm>
          <a:custGeom>
            <a:avLst/>
            <a:gdLst>
              <a:gd name="T0" fmla="*/ 0 w 349"/>
              <a:gd name="T1" fmla="*/ 415 h 415"/>
              <a:gd name="T2" fmla="*/ 0 w 349"/>
              <a:gd name="T3" fmla="*/ 415 h 415"/>
              <a:gd name="T4" fmla="*/ 349 w 349"/>
              <a:gd name="T5" fmla="*/ 0 h 415"/>
              <a:gd name="T6" fmla="*/ 349 w 349"/>
              <a:gd name="T7" fmla="*/ 0 h 415"/>
              <a:gd name="T8" fmla="*/ 197 w 349"/>
              <a:gd name="T9" fmla="*/ 219 h 415"/>
              <a:gd name="T10" fmla="*/ 0 w 349"/>
              <a:gd name="T11" fmla="*/ 415 h 415"/>
            </a:gdLst>
            <a:ahLst/>
            <a:cxnLst>
              <a:cxn ang="0">
                <a:pos x="T0" y="T1"/>
              </a:cxn>
              <a:cxn ang="0">
                <a:pos x="T2" y="T3"/>
              </a:cxn>
              <a:cxn ang="0">
                <a:pos x="T4" y="T5"/>
              </a:cxn>
              <a:cxn ang="0">
                <a:pos x="T6" y="T7"/>
              </a:cxn>
              <a:cxn ang="0">
                <a:pos x="T8" y="T9"/>
              </a:cxn>
              <a:cxn ang="0">
                <a:pos x="T10" y="T11"/>
              </a:cxn>
            </a:cxnLst>
            <a:rect l="0" t="0" r="r" b="b"/>
            <a:pathLst>
              <a:path w="349" h="415">
                <a:moveTo>
                  <a:pt x="0" y="415"/>
                </a:moveTo>
                <a:cubicBezTo>
                  <a:pt x="0" y="415"/>
                  <a:pt x="0" y="415"/>
                  <a:pt x="0" y="415"/>
                </a:cubicBezTo>
                <a:cubicBezTo>
                  <a:pt x="142" y="297"/>
                  <a:pt x="263" y="153"/>
                  <a:pt x="349" y="0"/>
                </a:cubicBezTo>
                <a:cubicBezTo>
                  <a:pt x="349" y="0"/>
                  <a:pt x="349" y="0"/>
                  <a:pt x="349" y="0"/>
                </a:cubicBezTo>
                <a:cubicBezTo>
                  <a:pt x="306" y="76"/>
                  <a:pt x="256" y="150"/>
                  <a:pt x="197" y="219"/>
                </a:cubicBezTo>
                <a:cubicBezTo>
                  <a:pt x="138" y="290"/>
                  <a:pt x="72" y="355"/>
                  <a:pt x="0" y="415"/>
                </a:cubicBezTo>
                <a:close/>
              </a:path>
            </a:pathLst>
          </a:custGeom>
          <a:solidFill>
            <a:srgbClr val="000000"/>
          </a:solidFill>
          <a:ln w="3175">
            <a:solidFill>
              <a:schemeClr val="bg1">
                <a:lumMod val="75000"/>
              </a:schemeClr>
            </a:solidFill>
            <a:round/>
          </a:ln>
        </p:spPr>
        <p:txBody>
          <a:bodyPr lIns="76773" tIns="38387" rIns="76773" bIns="38387"/>
          <a:lstStyle/>
          <a:p>
            <a:pPr defTabSz="1024255" fontAlgn="auto">
              <a:spcBef>
                <a:spcPts val="0"/>
              </a:spcBef>
              <a:spcAft>
                <a:spcPts val="0"/>
              </a:spcAft>
              <a:defRPr/>
            </a:pPr>
            <a:endParaRPr lang="zh-CN" altLang="en-US" sz="2000" b="0">
              <a:latin typeface="+mn-lt"/>
              <a:ea typeface="+mn-ea"/>
            </a:endParaRPr>
          </a:p>
        </p:txBody>
      </p:sp>
      <p:sp>
        <p:nvSpPr>
          <p:cNvPr id="27" name="Freeform 16"/>
          <p:cNvSpPr/>
          <p:nvPr/>
        </p:nvSpPr>
        <p:spPr bwMode="auto">
          <a:xfrm>
            <a:off x="1873250" y="2563813"/>
            <a:ext cx="434975" cy="3444875"/>
          </a:xfrm>
          <a:custGeom>
            <a:avLst/>
            <a:gdLst>
              <a:gd name="T0" fmla="*/ 0 w 226"/>
              <a:gd name="T1" fmla="*/ 1341 h 1341"/>
              <a:gd name="T2" fmla="*/ 0 w 226"/>
              <a:gd name="T3" fmla="*/ 1341 h 1341"/>
              <a:gd name="T4" fmla="*/ 76 w 226"/>
              <a:gd name="T5" fmla="*/ 1177 h 1341"/>
              <a:gd name="T6" fmla="*/ 144 w 226"/>
              <a:gd name="T7" fmla="*/ 754 h 1341"/>
              <a:gd name="T8" fmla="*/ 182 w 226"/>
              <a:gd name="T9" fmla="*/ 361 h 1341"/>
              <a:gd name="T10" fmla="*/ 192 w 226"/>
              <a:gd name="T11" fmla="*/ 251 h 1341"/>
              <a:gd name="T12" fmla="*/ 209 w 226"/>
              <a:gd name="T13" fmla="*/ 84 h 1341"/>
              <a:gd name="T14" fmla="*/ 226 w 226"/>
              <a:gd name="T15" fmla="*/ 0 h 1341"/>
              <a:gd name="T16" fmla="*/ 226 w 226"/>
              <a:gd name="T17" fmla="*/ 0 h 1341"/>
              <a:gd name="T18" fmla="*/ 210 w 226"/>
              <a:gd name="T19" fmla="*/ 84 h 1341"/>
              <a:gd name="T20" fmla="*/ 193 w 226"/>
              <a:gd name="T21" fmla="*/ 251 h 1341"/>
              <a:gd name="T22" fmla="*/ 183 w 226"/>
              <a:gd name="T23" fmla="*/ 361 h 1341"/>
              <a:gd name="T24" fmla="*/ 145 w 226"/>
              <a:gd name="T25" fmla="*/ 754 h 1341"/>
              <a:gd name="T26" fmla="*/ 77 w 226"/>
              <a:gd name="T27" fmla="*/ 1178 h 1341"/>
              <a:gd name="T28" fmla="*/ 0 w 226"/>
              <a:gd name="T29" fmla="*/ 1341 h 13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6" h="1341">
                <a:moveTo>
                  <a:pt x="0" y="1341"/>
                </a:moveTo>
                <a:cubicBezTo>
                  <a:pt x="0" y="1341"/>
                  <a:pt x="0" y="1341"/>
                  <a:pt x="0" y="1341"/>
                </a:cubicBezTo>
                <a:cubicBezTo>
                  <a:pt x="28" y="1322"/>
                  <a:pt x="52" y="1272"/>
                  <a:pt x="76" y="1177"/>
                </a:cubicBezTo>
                <a:cubicBezTo>
                  <a:pt x="101" y="1077"/>
                  <a:pt x="122" y="947"/>
                  <a:pt x="144" y="754"/>
                </a:cubicBezTo>
                <a:cubicBezTo>
                  <a:pt x="160" y="618"/>
                  <a:pt x="171" y="487"/>
                  <a:pt x="182" y="361"/>
                </a:cubicBezTo>
                <a:cubicBezTo>
                  <a:pt x="186" y="323"/>
                  <a:pt x="189" y="287"/>
                  <a:pt x="192" y="251"/>
                </a:cubicBezTo>
                <a:cubicBezTo>
                  <a:pt x="198" y="189"/>
                  <a:pt x="203" y="131"/>
                  <a:pt x="209" y="84"/>
                </a:cubicBezTo>
                <a:cubicBezTo>
                  <a:pt x="214" y="45"/>
                  <a:pt x="219" y="18"/>
                  <a:pt x="226" y="0"/>
                </a:cubicBezTo>
                <a:cubicBezTo>
                  <a:pt x="226" y="0"/>
                  <a:pt x="226" y="0"/>
                  <a:pt x="226" y="0"/>
                </a:cubicBezTo>
                <a:cubicBezTo>
                  <a:pt x="219" y="18"/>
                  <a:pt x="215" y="46"/>
                  <a:pt x="210" y="84"/>
                </a:cubicBezTo>
                <a:cubicBezTo>
                  <a:pt x="204" y="131"/>
                  <a:pt x="198" y="189"/>
                  <a:pt x="193" y="251"/>
                </a:cubicBezTo>
                <a:cubicBezTo>
                  <a:pt x="190" y="287"/>
                  <a:pt x="186" y="323"/>
                  <a:pt x="183" y="361"/>
                </a:cubicBezTo>
                <a:cubicBezTo>
                  <a:pt x="172" y="487"/>
                  <a:pt x="161" y="618"/>
                  <a:pt x="145" y="754"/>
                </a:cubicBezTo>
                <a:cubicBezTo>
                  <a:pt x="123" y="947"/>
                  <a:pt x="102" y="1077"/>
                  <a:pt x="77" y="1178"/>
                </a:cubicBezTo>
                <a:cubicBezTo>
                  <a:pt x="53" y="1273"/>
                  <a:pt x="29" y="1323"/>
                  <a:pt x="0" y="1341"/>
                </a:cubicBezTo>
                <a:close/>
              </a:path>
            </a:pathLst>
          </a:custGeom>
          <a:solidFill>
            <a:srgbClr val="000000"/>
          </a:solidFill>
          <a:ln w="3175">
            <a:solidFill>
              <a:schemeClr val="bg1">
                <a:lumMod val="75000"/>
              </a:schemeClr>
            </a:solidFill>
            <a:round/>
          </a:ln>
        </p:spPr>
        <p:txBody>
          <a:bodyPr lIns="76773" tIns="38387" rIns="76773" bIns="38387"/>
          <a:lstStyle/>
          <a:p>
            <a:pPr defTabSz="1024255" fontAlgn="auto">
              <a:spcBef>
                <a:spcPts val="0"/>
              </a:spcBef>
              <a:spcAft>
                <a:spcPts val="0"/>
              </a:spcAft>
              <a:defRPr/>
            </a:pPr>
            <a:endParaRPr lang="zh-CN" altLang="en-US" sz="2000" b="0">
              <a:latin typeface="+mn-lt"/>
              <a:ea typeface="+mn-ea"/>
            </a:endParaRPr>
          </a:p>
        </p:txBody>
      </p:sp>
      <p:sp>
        <p:nvSpPr>
          <p:cNvPr id="28" name="Freeform 21"/>
          <p:cNvSpPr/>
          <p:nvPr/>
        </p:nvSpPr>
        <p:spPr bwMode="auto">
          <a:xfrm>
            <a:off x="530225" y="2563813"/>
            <a:ext cx="1778000" cy="3470275"/>
          </a:xfrm>
          <a:custGeom>
            <a:avLst/>
            <a:gdLst>
              <a:gd name="T0" fmla="*/ 0 w 923"/>
              <a:gd name="T1" fmla="*/ 1351 h 1351"/>
              <a:gd name="T2" fmla="*/ 0 w 923"/>
              <a:gd name="T3" fmla="*/ 1350 h 1351"/>
              <a:gd name="T4" fmla="*/ 51 w 923"/>
              <a:gd name="T5" fmla="*/ 1299 h 1351"/>
              <a:gd name="T6" fmla="*/ 128 w 923"/>
              <a:gd name="T7" fmla="*/ 1187 h 1351"/>
              <a:gd name="T8" fmla="*/ 235 w 923"/>
              <a:gd name="T9" fmla="*/ 1009 h 1351"/>
              <a:gd name="T10" fmla="*/ 303 w 923"/>
              <a:gd name="T11" fmla="*/ 892 h 1351"/>
              <a:gd name="T12" fmla="*/ 370 w 923"/>
              <a:gd name="T13" fmla="*/ 778 h 1351"/>
              <a:gd name="T14" fmla="*/ 674 w 923"/>
              <a:gd name="T15" fmla="*/ 291 h 1351"/>
              <a:gd name="T16" fmla="*/ 810 w 923"/>
              <a:gd name="T17" fmla="*/ 112 h 1351"/>
              <a:gd name="T18" fmla="*/ 923 w 923"/>
              <a:gd name="T19" fmla="*/ 0 h 1351"/>
              <a:gd name="T20" fmla="*/ 923 w 923"/>
              <a:gd name="T21" fmla="*/ 1 h 1351"/>
              <a:gd name="T22" fmla="*/ 811 w 923"/>
              <a:gd name="T23" fmla="*/ 113 h 1351"/>
              <a:gd name="T24" fmla="*/ 675 w 923"/>
              <a:gd name="T25" fmla="*/ 292 h 1351"/>
              <a:gd name="T26" fmla="*/ 370 w 923"/>
              <a:gd name="T27" fmla="*/ 778 h 1351"/>
              <a:gd name="T28" fmla="*/ 304 w 923"/>
              <a:gd name="T29" fmla="*/ 893 h 1351"/>
              <a:gd name="T30" fmla="*/ 235 w 923"/>
              <a:gd name="T31" fmla="*/ 1010 h 1351"/>
              <a:gd name="T32" fmla="*/ 129 w 923"/>
              <a:gd name="T33" fmla="*/ 1188 h 1351"/>
              <a:gd name="T34" fmla="*/ 52 w 923"/>
              <a:gd name="T35" fmla="*/ 1300 h 1351"/>
              <a:gd name="T36" fmla="*/ 0 w 923"/>
              <a:gd name="T37" fmla="*/ 1351 h 13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23" h="1351">
                <a:moveTo>
                  <a:pt x="0" y="1351"/>
                </a:moveTo>
                <a:cubicBezTo>
                  <a:pt x="0" y="1350"/>
                  <a:pt x="0" y="1350"/>
                  <a:pt x="0" y="1350"/>
                </a:cubicBezTo>
                <a:cubicBezTo>
                  <a:pt x="14" y="1341"/>
                  <a:pt x="31" y="1325"/>
                  <a:pt x="51" y="1299"/>
                </a:cubicBezTo>
                <a:cubicBezTo>
                  <a:pt x="73" y="1272"/>
                  <a:pt x="97" y="1236"/>
                  <a:pt x="128" y="1187"/>
                </a:cubicBezTo>
                <a:cubicBezTo>
                  <a:pt x="157" y="1141"/>
                  <a:pt x="191" y="1084"/>
                  <a:pt x="235" y="1009"/>
                </a:cubicBezTo>
                <a:cubicBezTo>
                  <a:pt x="257" y="972"/>
                  <a:pt x="279" y="933"/>
                  <a:pt x="303" y="892"/>
                </a:cubicBezTo>
                <a:cubicBezTo>
                  <a:pt x="324" y="855"/>
                  <a:pt x="347" y="817"/>
                  <a:pt x="370" y="778"/>
                </a:cubicBezTo>
                <a:cubicBezTo>
                  <a:pt x="465" y="615"/>
                  <a:pt x="568" y="444"/>
                  <a:pt x="674" y="291"/>
                </a:cubicBezTo>
                <a:cubicBezTo>
                  <a:pt x="724" y="219"/>
                  <a:pt x="769" y="160"/>
                  <a:pt x="810" y="112"/>
                </a:cubicBezTo>
                <a:cubicBezTo>
                  <a:pt x="851" y="64"/>
                  <a:pt x="888" y="27"/>
                  <a:pt x="923" y="0"/>
                </a:cubicBezTo>
                <a:cubicBezTo>
                  <a:pt x="923" y="1"/>
                  <a:pt x="923" y="1"/>
                  <a:pt x="923" y="1"/>
                </a:cubicBezTo>
                <a:cubicBezTo>
                  <a:pt x="889" y="28"/>
                  <a:pt x="852" y="65"/>
                  <a:pt x="811" y="113"/>
                </a:cubicBezTo>
                <a:cubicBezTo>
                  <a:pt x="770" y="161"/>
                  <a:pt x="725" y="219"/>
                  <a:pt x="675" y="292"/>
                </a:cubicBezTo>
                <a:cubicBezTo>
                  <a:pt x="569" y="444"/>
                  <a:pt x="466" y="616"/>
                  <a:pt x="370" y="778"/>
                </a:cubicBezTo>
                <a:cubicBezTo>
                  <a:pt x="348" y="817"/>
                  <a:pt x="325" y="856"/>
                  <a:pt x="304" y="893"/>
                </a:cubicBezTo>
                <a:cubicBezTo>
                  <a:pt x="280" y="934"/>
                  <a:pt x="258" y="972"/>
                  <a:pt x="235" y="1010"/>
                </a:cubicBezTo>
                <a:cubicBezTo>
                  <a:pt x="192" y="1085"/>
                  <a:pt x="158" y="1141"/>
                  <a:pt x="129" y="1188"/>
                </a:cubicBezTo>
                <a:cubicBezTo>
                  <a:pt x="98" y="1237"/>
                  <a:pt x="73" y="1272"/>
                  <a:pt x="52" y="1300"/>
                </a:cubicBezTo>
                <a:cubicBezTo>
                  <a:pt x="31" y="1326"/>
                  <a:pt x="15" y="1342"/>
                  <a:pt x="0" y="1351"/>
                </a:cubicBezTo>
                <a:close/>
              </a:path>
            </a:pathLst>
          </a:custGeom>
          <a:solidFill>
            <a:srgbClr val="000000"/>
          </a:solidFill>
          <a:ln w="3175">
            <a:solidFill>
              <a:schemeClr val="bg1">
                <a:lumMod val="75000"/>
              </a:schemeClr>
            </a:solidFill>
            <a:round/>
          </a:ln>
        </p:spPr>
        <p:txBody>
          <a:bodyPr lIns="76773" tIns="38387" rIns="76773" bIns="38387"/>
          <a:lstStyle/>
          <a:p>
            <a:pPr defTabSz="1024255" fontAlgn="auto">
              <a:spcBef>
                <a:spcPts val="0"/>
              </a:spcBef>
              <a:spcAft>
                <a:spcPts val="0"/>
              </a:spcAft>
              <a:defRPr/>
            </a:pPr>
            <a:endParaRPr lang="zh-CN" altLang="en-US" sz="2000" b="0">
              <a:latin typeface="+mn-lt"/>
              <a:ea typeface="+mn-ea"/>
            </a:endParaRPr>
          </a:p>
        </p:txBody>
      </p:sp>
      <p:sp>
        <p:nvSpPr>
          <p:cNvPr id="29" name="Freeform 22"/>
          <p:cNvSpPr/>
          <p:nvPr/>
        </p:nvSpPr>
        <p:spPr bwMode="auto">
          <a:xfrm>
            <a:off x="530225" y="1749425"/>
            <a:ext cx="2751138" cy="4284663"/>
          </a:xfrm>
          <a:custGeom>
            <a:avLst/>
            <a:gdLst>
              <a:gd name="T0" fmla="*/ 0 w 1428"/>
              <a:gd name="T1" fmla="*/ 1668 h 1668"/>
              <a:gd name="T2" fmla="*/ 0 w 1428"/>
              <a:gd name="T3" fmla="*/ 1667 h 1668"/>
              <a:gd name="T4" fmla="*/ 138 w 1428"/>
              <a:gd name="T5" fmla="*/ 1610 h 1668"/>
              <a:gd name="T6" fmla="*/ 328 w 1428"/>
              <a:gd name="T7" fmla="*/ 1463 h 1668"/>
              <a:gd name="T8" fmla="*/ 563 w 1428"/>
              <a:gd name="T9" fmla="*/ 1219 h 1668"/>
              <a:gd name="T10" fmla="*/ 818 w 1428"/>
              <a:gd name="T11" fmla="*/ 903 h 1668"/>
              <a:gd name="T12" fmla="*/ 1055 w 1428"/>
              <a:gd name="T13" fmla="*/ 573 h 1668"/>
              <a:gd name="T14" fmla="*/ 1239 w 1428"/>
              <a:gd name="T15" fmla="*/ 295 h 1668"/>
              <a:gd name="T16" fmla="*/ 1338 w 1428"/>
              <a:gd name="T17" fmla="*/ 139 h 1668"/>
              <a:gd name="T18" fmla="*/ 1360 w 1428"/>
              <a:gd name="T19" fmla="*/ 104 h 1668"/>
              <a:gd name="T20" fmla="*/ 1427 w 1428"/>
              <a:gd name="T21" fmla="*/ 0 h 1668"/>
              <a:gd name="T22" fmla="*/ 1428 w 1428"/>
              <a:gd name="T23" fmla="*/ 1 h 1668"/>
              <a:gd name="T24" fmla="*/ 1361 w 1428"/>
              <a:gd name="T25" fmla="*/ 104 h 1668"/>
              <a:gd name="T26" fmla="*/ 1339 w 1428"/>
              <a:gd name="T27" fmla="*/ 140 h 1668"/>
              <a:gd name="T28" fmla="*/ 1240 w 1428"/>
              <a:gd name="T29" fmla="*/ 296 h 1668"/>
              <a:gd name="T30" fmla="*/ 1056 w 1428"/>
              <a:gd name="T31" fmla="*/ 574 h 1668"/>
              <a:gd name="T32" fmla="*/ 819 w 1428"/>
              <a:gd name="T33" fmla="*/ 903 h 1668"/>
              <a:gd name="T34" fmla="*/ 564 w 1428"/>
              <a:gd name="T35" fmla="*/ 1220 h 1668"/>
              <a:gd name="T36" fmla="*/ 328 w 1428"/>
              <a:gd name="T37" fmla="*/ 1464 h 1668"/>
              <a:gd name="T38" fmla="*/ 139 w 1428"/>
              <a:gd name="T39" fmla="*/ 1611 h 1668"/>
              <a:gd name="T40" fmla="*/ 0 w 1428"/>
              <a:gd name="T41" fmla="*/ 1668 h 16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428" h="1668">
                <a:moveTo>
                  <a:pt x="0" y="1668"/>
                </a:moveTo>
                <a:cubicBezTo>
                  <a:pt x="0" y="1667"/>
                  <a:pt x="0" y="1667"/>
                  <a:pt x="0" y="1667"/>
                </a:cubicBezTo>
                <a:cubicBezTo>
                  <a:pt x="40" y="1661"/>
                  <a:pt x="86" y="1642"/>
                  <a:pt x="138" y="1610"/>
                </a:cubicBezTo>
                <a:cubicBezTo>
                  <a:pt x="196" y="1576"/>
                  <a:pt x="259" y="1526"/>
                  <a:pt x="328" y="1463"/>
                </a:cubicBezTo>
                <a:cubicBezTo>
                  <a:pt x="398" y="1399"/>
                  <a:pt x="475" y="1319"/>
                  <a:pt x="563" y="1219"/>
                </a:cubicBezTo>
                <a:cubicBezTo>
                  <a:pt x="645" y="1124"/>
                  <a:pt x="731" y="1018"/>
                  <a:pt x="818" y="903"/>
                </a:cubicBezTo>
                <a:cubicBezTo>
                  <a:pt x="899" y="796"/>
                  <a:pt x="978" y="685"/>
                  <a:pt x="1055" y="573"/>
                </a:cubicBezTo>
                <a:cubicBezTo>
                  <a:pt x="1122" y="475"/>
                  <a:pt x="1184" y="382"/>
                  <a:pt x="1239" y="295"/>
                </a:cubicBezTo>
                <a:cubicBezTo>
                  <a:pt x="1277" y="237"/>
                  <a:pt x="1309" y="185"/>
                  <a:pt x="1338" y="139"/>
                </a:cubicBezTo>
                <a:cubicBezTo>
                  <a:pt x="1346" y="127"/>
                  <a:pt x="1353" y="115"/>
                  <a:pt x="1360" y="104"/>
                </a:cubicBezTo>
                <a:cubicBezTo>
                  <a:pt x="1389" y="57"/>
                  <a:pt x="1410" y="25"/>
                  <a:pt x="1427" y="0"/>
                </a:cubicBezTo>
                <a:cubicBezTo>
                  <a:pt x="1428" y="1"/>
                  <a:pt x="1428" y="1"/>
                  <a:pt x="1428" y="1"/>
                </a:cubicBezTo>
                <a:cubicBezTo>
                  <a:pt x="1411" y="26"/>
                  <a:pt x="1390" y="58"/>
                  <a:pt x="1361" y="104"/>
                </a:cubicBezTo>
                <a:cubicBezTo>
                  <a:pt x="1354" y="116"/>
                  <a:pt x="1346" y="127"/>
                  <a:pt x="1339" y="140"/>
                </a:cubicBezTo>
                <a:cubicBezTo>
                  <a:pt x="1310" y="185"/>
                  <a:pt x="1277" y="237"/>
                  <a:pt x="1240" y="296"/>
                </a:cubicBezTo>
                <a:cubicBezTo>
                  <a:pt x="1185" y="382"/>
                  <a:pt x="1123" y="476"/>
                  <a:pt x="1056" y="574"/>
                </a:cubicBezTo>
                <a:cubicBezTo>
                  <a:pt x="979" y="686"/>
                  <a:pt x="900" y="797"/>
                  <a:pt x="819" y="903"/>
                </a:cubicBezTo>
                <a:cubicBezTo>
                  <a:pt x="732" y="1019"/>
                  <a:pt x="646" y="1125"/>
                  <a:pt x="564" y="1220"/>
                </a:cubicBezTo>
                <a:cubicBezTo>
                  <a:pt x="476" y="1320"/>
                  <a:pt x="399" y="1400"/>
                  <a:pt x="328" y="1464"/>
                </a:cubicBezTo>
                <a:cubicBezTo>
                  <a:pt x="260" y="1527"/>
                  <a:pt x="196" y="1576"/>
                  <a:pt x="139" y="1611"/>
                </a:cubicBezTo>
                <a:cubicBezTo>
                  <a:pt x="87" y="1643"/>
                  <a:pt x="40" y="1662"/>
                  <a:pt x="0" y="1668"/>
                </a:cubicBezTo>
                <a:close/>
              </a:path>
            </a:pathLst>
          </a:custGeom>
          <a:solidFill>
            <a:srgbClr val="000000"/>
          </a:solidFill>
          <a:ln w="3175">
            <a:solidFill>
              <a:schemeClr val="bg1">
                <a:lumMod val="75000"/>
              </a:schemeClr>
            </a:solidFill>
            <a:round/>
          </a:ln>
        </p:spPr>
        <p:txBody>
          <a:bodyPr lIns="76773" tIns="38387" rIns="76773" bIns="38387"/>
          <a:lstStyle/>
          <a:p>
            <a:pPr defTabSz="1024255" fontAlgn="auto">
              <a:spcBef>
                <a:spcPts val="0"/>
              </a:spcBef>
              <a:spcAft>
                <a:spcPts val="0"/>
              </a:spcAft>
              <a:defRPr/>
            </a:pPr>
            <a:endParaRPr lang="zh-CN" altLang="en-US" sz="2000" b="0">
              <a:latin typeface="+mn-lt"/>
              <a:ea typeface="+mn-ea"/>
            </a:endParaRPr>
          </a:p>
        </p:txBody>
      </p:sp>
      <p:sp>
        <p:nvSpPr>
          <p:cNvPr id="30" name="Freeform 25"/>
          <p:cNvSpPr/>
          <p:nvPr/>
        </p:nvSpPr>
        <p:spPr bwMode="auto">
          <a:xfrm>
            <a:off x="-855663" y="4979988"/>
            <a:ext cx="4237038" cy="1219200"/>
          </a:xfrm>
          <a:custGeom>
            <a:avLst/>
            <a:gdLst>
              <a:gd name="T0" fmla="*/ 517 w 2198"/>
              <a:gd name="T1" fmla="*/ 376 h 474"/>
              <a:gd name="T2" fmla="*/ 0 w 2198"/>
              <a:gd name="T3" fmla="*/ 170 h 474"/>
              <a:gd name="T4" fmla="*/ 1 w 2198"/>
              <a:gd name="T5" fmla="*/ 169 h 474"/>
              <a:gd name="T6" fmla="*/ 1259 w 2198"/>
              <a:gd name="T7" fmla="*/ 426 h 474"/>
              <a:gd name="T8" fmla="*/ 1819 w 2198"/>
              <a:gd name="T9" fmla="*/ 271 h 474"/>
              <a:gd name="T10" fmla="*/ 2197 w 2198"/>
              <a:gd name="T11" fmla="*/ 0 h 474"/>
              <a:gd name="T12" fmla="*/ 2198 w 2198"/>
              <a:gd name="T13" fmla="*/ 0 h 474"/>
              <a:gd name="T14" fmla="*/ 2029 w 2198"/>
              <a:gd name="T15" fmla="*/ 147 h 474"/>
              <a:gd name="T16" fmla="*/ 1819 w 2198"/>
              <a:gd name="T17" fmla="*/ 271 h 474"/>
              <a:gd name="T18" fmla="*/ 1554 w 2198"/>
              <a:gd name="T19" fmla="*/ 370 h 474"/>
              <a:gd name="T20" fmla="*/ 1259 w 2198"/>
              <a:gd name="T21" fmla="*/ 427 h 474"/>
              <a:gd name="T22" fmla="*/ 517 w 2198"/>
              <a:gd name="T23" fmla="*/ 376 h 4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98" h="474">
                <a:moveTo>
                  <a:pt x="517" y="376"/>
                </a:moveTo>
                <a:cubicBezTo>
                  <a:pt x="334" y="330"/>
                  <a:pt x="159" y="261"/>
                  <a:pt x="0" y="170"/>
                </a:cubicBezTo>
                <a:cubicBezTo>
                  <a:pt x="1" y="169"/>
                  <a:pt x="1" y="169"/>
                  <a:pt x="1" y="169"/>
                </a:cubicBezTo>
                <a:cubicBezTo>
                  <a:pt x="368" y="381"/>
                  <a:pt x="826" y="474"/>
                  <a:pt x="1259" y="426"/>
                </a:cubicBezTo>
                <a:cubicBezTo>
                  <a:pt x="1460" y="404"/>
                  <a:pt x="1653" y="350"/>
                  <a:pt x="1819" y="271"/>
                </a:cubicBezTo>
                <a:cubicBezTo>
                  <a:pt x="1966" y="200"/>
                  <a:pt x="2097" y="107"/>
                  <a:pt x="2197" y="0"/>
                </a:cubicBezTo>
                <a:cubicBezTo>
                  <a:pt x="2198" y="0"/>
                  <a:pt x="2198" y="0"/>
                  <a:pt x="2198" y="0"/>
                </a:cubicBezTo>
                <a:cubicBezTo>
                  <a:pt x="2148" y="53"/>
                  <a:pt x="2091" y="102"/>
                  <a:pt x="2029" y="147"/>
                </a:cubicBezTo>
                <a:cubicBezTo>
                  <a:pt x="1965" y="194"/>
                  <a:pt x="1894" y="236"/>
                  <a:pt x="1819" y="271"/>
                </a:cubicBezTo>
                <a:cubicBezTo>
                  <a:pt x="1737" y="311"/>
                  <a:pt x="1648" y="344"/>
                  <a:pt x="1554" y="370"/>
                </a:cubicBezTo>
                <a:cubicBezTo>
                  <a:pt x="1460" y="397"/>
                  <a:pt x="1360" y="416"/>
                  <a:pt x="1259" y="427"/>
                </a:cubicBezTo>
                <a:cubicBezTo>
                  <a:pt x="1013" y="455"/>
                  <a:pt x="758" y="436"/>
                  <a:pt x="517" y="376"/>
                </a:cubicBezTo>
                <a:close/>
              </a:path>
            </a:pathLst>
          </a:custGeom>
          <a:solidFill>
            <a:srgbClr val="000000"/>
          </a:solidFill>
          <a:ln w="3175">
            <a:solidFill>
              <a:schemeClr val="bg1">
                <a:lumMod val="75000"/>
              </a:schemeClr>
            </a:solidFill>
            <a:round/>
          </a:ln>
        </p:spPr>
        <p:txBody>
          <a:bodyPr lIns="76773" tIns="38387" rIns="76773" bIns="38387"/>
          <a:lstStyle/>
          <a:p>
            <a:pPr defTabSz="1024255" fontAlgn="auto">
              <a:spcBef>
                <a:spcPts val="0"/>
              </a:spcBef>
              <a:spcAft>
                <a:spcPts val="0"/>
              </a:spcAft>
              <a:defRPr/>
            </a:pPr>
            <a:endParaRPr lang="zh-CN" altLang="en-US" sz="2000" b="0">
              <a:latin typeface="+mn-lt"/>
              <a:ea typeface="+mn-ea"/>
            </a:endParaRPr>
          </a:p>
        </p:txBody>
      </p:sp>
      <p:sp>
        <p:nvSpPr>
          <p:cNvPr id="31" name="Freeform 26"/>
          <p:cNvSpPr/>
          <p:nvPr/>
        </p:nvSpPr>
        <p:spPr bwMode="auto">
          <a:xfrm>
            <a:off x="-855663" y="3913188"/>
            <a:ext cx="4908551" cy="2216150"/>
          </a:xfrm>
          <a:custGeom>
            <a:avLst/>
            <a:gdLst>
              <a:gd name="T0" fmla="*/ 490 w 2547"/>
              <a:gd name="T1" fmla="*/ 780 h 862"/>
              <a:gd name="T2" fmla="*/ 0 w 2547"/>
              <a:gd name="T3" fmla="*/ 585 h 862"/>
              <a:gd name="T4" fmla="*/ 1 w 2547"/>
              <a:gd name="T5" fmla="*/ 584 h 862"/>
              <a:gd name="T6" fmla="*/ 766 w 2547"/>
              <a:gd name="T7" fmla="*/ 829 h 862"/>
              <a:gd name="T8" fmla="*/ 1615 w 2547"/>
              <a:gd name="T9" fmla="*/ 758 h 862"/>
              <a:gd name="T10" fmla="*/ 1971 w 2547"/>
              <a:gd name="T11" fmla="*/ 613 h 862"/>
              <a:gd name="T12" fmla="*/ 2246 w 2547"/>
              <a:gd name="T13" fmla="*/ 423 h 862"/>
              <a:gd name="T14" fmla="*/ 2546 w 2547"/>
              <a:gd name="T15" fmla="*/ 0 h 862"/>
              <a:gd name="T16" fmla="*/ 2547 w 2547"/>
              <a:gd name="T17" fmla="*/ 0 h 862"/>
              <a:gd name="T18" fmla="*/ 2247 w 2547"/>
              <a:gd name="T19" fmla="*/ 424 h 862"/>
              <a:gd name="T20" fmla="*/ 1972 w 2547"/>
              <a:gd name="T21" fmla="*/ 614 h 862"/>
              <a:gd name="T22" fmla="*/ 1616 w 2547"/>
              <a:gd name="T23" fmla="*/ 759 h 862"/>
              <a:gd name="T24" fmla="*/ 766 w 2547"/>
              <a:gd name="T25" fmla="*/ 830 h 862"/>
              <a:gd name="T26" fmla="*/ 490 w 2547"/>
              <a:gd name="T27" fmla="*/ 780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47" h="862">
                <a:moveTo>
                  <a:pt x="490" y="780"/>
                </a:moveTo>
                <a:cubicBezTo>
                  <a:pt x="314" y="736"/>
                  <a:pt x="147" y="670"/>
                  <a:pt x="0" y="585"/>
                </a:cubicBezTo>
                <a:cubicBezTo>
                  <a:pt x="1" y="584"/>
                  <a:pt x="1" y="584"/>
                  <a:pt x="1" y="584"/>
                </a:cubicBezTo>
                <a:cubicBezTo>
                  <a:pt x="222" y="713"/>
                  <a:pt x="487" y="797"/>
                  <a:pt x="766" y="829"/>
                </a:cubicBezTo>
                <a:cubicBezTo>
                  <a:pt x="1052" y="861"/>
                  <a:pt x="1346" y="837"/>
                  <a:pt x="1615" y="758"/>
                </a:cubicBezTo>
                <a:cubicBezTo>
                  <a:pt x="1743" y="721"/>
                  <a:pt x="1863" y="672"/>
                  <a:pt x="1971" y="613"/>
                </a:cubicBezTo>
                <a:cubicBezTo>
                  <a:pt x="2074" y="558"/>
                  <a:pt x="2166" y="494"/>
                  <a:pt x="2246" y="423"/>
                </a:cubicBezTo>
                <a:cubicBezTo>
                  <a:pt x="2385" y="300"/>
                  <a:pt x="2489" y="154"/>
                  <a:pt x="2546" y="0"/>
                </a:cubicBezTo>
                <a:cubicBezTo>
                  <a:pt x="2547" y="0"/>
                  <a:pt x="2547" y="0"/>
                  <a:pt x="2547" y="0"/>
                </a:cubicBezTo>
                <a:cubicBezTo>
                  <a:pt x="2490" y="154"/>
                  <a:pt x="2386" y="301"/>
                  <a:pt x="2247" y="424"/>
                </a:cubicBezTo>
                <a:cubicBezTo>
                  <a:pt x="2167" y="494"/>
                  <a:pt x="2074" y="558"/>
                  <a:pt x="1972" y="614"/>
                </a:cubicBezTo>
                <a:cubicBezTo>
                  <a:pt x="1863" y="673"/>
                  <a:pt x="1744" y="722"/>
                  <a:pt x="1616" y="759"/>
                </a:cubicBezTo>
                <a:cubicBezTo>
                  <a:pt x="1346" y="838"/>
                  <a:pt x="1052" y="862"/>
                  <a:pt x="766" y="830"/>
                </a:cubicBezTo>
                <a:cubicBezTo>
                  <a:pt x="672" y="819"/>
                  <a:pt x="580" y="803"/>
                  <a:pt x="490" y="780"/>
                </a:cubicBezTo>
                <a:close/>
              </a:path>
            </a:pathLst>
          </a:custGeom>
          <a:solidFill>
            <a:srgbClr val="000000"/>
          </a:solidFill>
          <a:ln w="3175">
            <a:solidFill>
              <a:schemeClr val="bg1">
                <a:lumMod val="75000"/>
              </a:schemeClr>
            </a:solidFill>
            <a:round/>
          </a:ln>
        </p:spPr>
        <p:txBody>
          <a:bodyPr lIns="76773" tIns="38387" rIns="76773" bIns="38387"/>
          <a:lstStyle/>
          <a:p>
            <a:pPr defTabSz="1024255" fontAlgn="auto">
              <a:spcBef>
                <a:spcPts val="0"/>
              </a:spcBef>
              <a:spcAft>
                <a:spcPts val="0"/>
              </a:spcAft>
              <a:defRPr/>
            </a:pPr>
            <a:endParaRPr lang="zh-CN" altLang="en-US" sz="2000" b="0">
              <a:latin typeface="+mn-lt"/>
              <a:ea typeface="+mn-ea"/>
            </a:endParaRPr>
          </a:p>
        </p:txBody>
      </p:sp>
      <p:sp>
        <p:nvSpPr>
          <p:cNvPr id="32" name="Freeform 27"/>
          <p:cNvSpPr/>
          <p:nvPr/>
        </p:nvSpPr>
        <p:spPr bwMode="auto">
          <a:xfrm>
            <a:off x="-855663" y="2563813"/>
            <a:ext cx="3163888" cy="2871787"/>
          </a:xfrm>
          <a:custGeom>
            <a:avLst/>
            <a:gdLst>
              <a:gd name="T0" fmla="*/ 11 w 1642"/>
              <a:gd name="T1" fmla="*/ 1116 h 1118"/>
              <a:gd name="T2" fmla="*/ 0 w 1642"/>
              <a:gd name="T3" fmla="*/ 1111 h 1118"/>
              <a:gd name="T4" fmla="*/ 1 w 1642"/>
              <a:gd name="T5" fmla="*/ 1110 h 1118"/>
              <a:gd name="T6" fmla="*/ 50 w 1642"/>
              <a:gd name="T7" fmla="*/ 1112 h 1118"/>
              <a:gd name="T8" fmla="*/ 154 w 1642"/>
              <a:gd name="T9" fmla="*/ 1062 h 1118"/>
              <a:gd name="T10" fmla="*/ 326 w 1642"/>
              <a:gd name="T11" fmla="*/ 949 h 1118"/>
              <a:gd name="T12" fmla="*/ 565 w 1642"/>
              <a:gd name="T13" fmla="*/ 776 h 1118"/>
              <a:gd name="T14" fmla="*/ 790 w 1642"/>
              <a:gd name="T15" fmla="*/ 607 h 1118"/>
              <a:gd name="T16" fmla="*/ 1148 w 1642"/>
              <a:gd name="T17" fmla="*/ 341 h 1118"/>
              <a:gd name="T18" fmla="*/ 1419 w 1642"/>
              <a:gd name="T19" fmla="*/ 147 h 1118"/>
              <a:gd name="T20" fmla="*/ 1642 w 1642"/>
              <a:gd name="T21" fmla="*/ 0 h 1118"/>
              <a:gd name="T22" fmla="*/ 1642 w 1642"/>
              <a:gd name="T23" fmla="*/ 1 h 1118"/>
              <a:gd name="T24" fmla="*/ 1419 w 1642"/>
              <a:gd name="T25" fmla="*/ 147 h 1118"/>
              <a:gd name="T26" fmla="*/ 1148 w 1642"/>
              <a:gd name="T27" fmla="*/ 341 h 1118"/>
              <a:gd name="T28" fmla="*/ 791 w 1642"/>
              <a:gd name="T29" fmla="*/ 608 h 1118"/>
              <a:gd name="T30" fmla="*/ 565 w 1642"/>
              <a:gd name="T31" fmla="*/ 776 h 1118"/>
              <a:gd name="T32" fmla="*/ 326 w 1642"/>
              <a:gd name="T33" fmla="*/ 950 h 1118"/>
              <a:gd name="T34" fmla="*/ 154 w 1642"/>
              <a:gd name="T35" fmla="*/ 1062 h 1118"/>
              <a:gd name="T36" fmla="*/ 50 w 1642"/>
              <a:gd name="T37" fmla="*/ 1113 h 1118"/>
              <a:gd name="T38" fmla="*/ 11 w 1642"/>
              <a:gd name="T39" fmla="*/ 1116 h 1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642" h="1118">
                <a:moveTo>
                  <a:pt x="11" y="1116"/>
                </a:moveTo>
                <a:cubicBezTo>
                  <a:pt x="6" y="1115"/>
                  <a:pt x="3" y="1113"/>
                  <a:pt x="0" y="1111"/>
                </a:cubicBezTo>
                <a:cubicBezTo>
                  <a:pt x="1" y="1110"/>
                  <a:pt x="1" y="1110"/>
                  <a:pt x="1" y="1110"/>
                </a:cubicBezTo>
                <a:cubicBezTo>
                  <a:pt x="10" y="1118"/>
                  <a:pt x="27" y="1118"/>
                  <a:pt x="50" y="1112"/>
                </a:cubicBezTo>
                <a:cubicBezTo>
                  <a:pt x="75" y="1104"/>
                  <a:pt x="108" y="1088"/>
                  <a:pt x="154" y="1062"/>
                </a:cubicBezTo>
                <a:cubicBezTo>
                  <a:pt x="200" y="1034"/>
                  <a:pt x="257" y="997"/>
                  <a:pt x="326" y="949"/>
                </a:cubicBezTo>
                <a:cubicBezTo>
                  <a:pt x="395" y="901"/>
                  <a:pt x="469" y="847"/>
                  <a:pt x="565" y="776"/>
                </a:cubicBezTo>
                <a:cubicBezTo>
                  <a:pt x="638" y="721"/>
                  <a:pt x="712" y="666"/>
                  <a:pt x="790" y="607"/>
                </a:cubicBezTo>
                <a:cubicBezTo>
                  <a:pt x="907" y="519"/>
                  <a:pt x="1027" y="429"/>
                  <a:pt x="1148" y="341"/>
                </a:cubicBezTo>
                <a:cubicBezTo>
                  <a:pt x="1248" y="267"/>
                  <a:pt x="1337" y="204"/>
                  <a:pt x="1419" y="147"/>
                </a:cubicBezTo>
                <a:cubicBezTo>
                  <a:pt x="1502" y="89"/>
                  <a:pt x="1575" y="41"/>
                  <a:pt x="1642" y="0"/>
                </a:cubicBezTo>
                <a:cubicBezTo>
                  <a:pt x="1642" y="1"/>
                  <a:pt x="1642" y="1"/>
                  <a:pt x="1642" y="1"/>
                </a:cubicBezTo>
                <a:cubicBezTo>
                  <a:pt x="1576" y="42"/>
                  <a:pt x="1503" y="90"/>
                  <a:pt x="1419" y="147"/>
                </a:cubicBezTo>
                <a:cubicBezTo>
                  <a:pt x="1337" y="204"/>
                  <a:pt x="1249" y="268"/>
                  <a:pt x="1148" y="341"/>
                </a:cubicBezTo>
                <a:cubicBezTo>
                  <a:pt x="1028" y="429"/>
                  <a:pt x="907" y="520"/>
                  <a:pt x="791" y="608"/>
                </a:cubicBezTo>
                <a:cubicBezTo>
                  <a:pt x="713" y="666"/>
                  <a:pt x="639" y="722"/>
                  <a:pt x="565" y="776"/>
                </a:cubicBezTo>
                <a:cubicBezTo>
                  <a:pt x="469" y="848"/>
                  <a:pt x="396" y="901"/>
                  <a:pt x="326" y="950"/>
                </a:cubicBezTo>
                <a:cubicBezTo>
                  <a:pt x="257" y="998"/>
                  <a:pt x="201" y="1035"/>
                  <a:pt x="154" y="1062"/>
                </a:cubicBezTo>
                <a:cubicBezTo>
                  <a:pt x="108" y="1089"/>
                  <a:pt x="76" y="1105"/>
                  <a:pt x="50" y="1113"/>
                </a:cubicBezTo>
                <a:cubicBezTo>
                  <a:pt x="34" y="1117"/>
                  <a:pt x="20" y="1118"/>
                  <a:pt x="11" y="1116"/>
                </a:cubicBezTo>
                <a:close/>
              </a:path>
            </a:pathLst>
          </a:custGeom>
          <a:solidFill>
            <a:srgbClr val="000000"/>
          </a:solidFill>
          <a:ln w="3175">
            <a:solidFill>
              <a:schemeClr val="bg1">
                <a:lumMod val="75000"/>
              </a:schemeClr>
            </a:solidFill>
            <a:round/>
          </a:ln>
        </p:spPr>
        <p:txBody>
          <a:bodyPr lIns="76773" tIns="38387" rIns="76773" bIns="38387"/>
          <a:lstStyle/>
          <a:p>
            <a:pPr defTabSz="1024255" fontAlgn="auto">
              <a:spcBef>
                <a:spcPts val="0"/>
              </a:spcBef>
              <a:spcAft>
                <a:spcPts val="0"/>
              </a:spcAft>
              <a:defRPr/>
            </a:pPr>
            <a:endParaRPr lang="zh-CN" altLang="en-US" sz="2000" b="0">
              <a:latin typeface="+mn-lt"/>
              <a:ea typeface="+mn-ea"/>
            </a:endParaRPr>
          </a:p>
        </p:txBody>
      </p:sp>
      <p:sp>
        <p:nvSpPr>
          <p:cNvPr id="33" name="Freeform 31"/>
          <p:cNvSpPr/>
          <p:nvPr/>
        </p:nvSpPr>
        <p:spPr bwMode="auto">
          <a:xfrm>
            <a:off x="3763963" y="-88900"/>
            <a:ext cx="595312" cy="344488"/>
          </a:xfrm>
          <a:custGeom>
            <a:avLst/>
            <a:gdLst>
              <a:gd name="T0" fmla="*/ 1 w 309"/>
              <a:gd name="T1" fmla="*/ 134 h 134"/>
              <a:gd name="T2" fmla="*/ 0 w 309"/>
              <a:gd name="T3" fmla="*/ 134 h 134"/>
              <a:gd name="T4" fmla="*/ 145 w 309"/>
              <a:gd name="T5" fmla="*/ 43 h 134"/>
              <a:gd name="T6" fmla="*/ 309 w 309"/>
              <a:gd name="T7" fmla="*/ 22 h 134"/>
              <a:gd name="T8" fmla="*/ 309 w 309"/>
              <a:gd name="T9" fmla="*/ 23 h 134"/>
              <a:gd name="T10" fmla="*/ 1 w 309"/>
              <a:gd name="T11" fmla="*/ 134 h 134"/>
            </a:gdLst>
            <a:ahLst/>
            <a:cxnLst>
              <a:cxn ang="0">
                <a:pos x="T0" y="T1"/>
              </a:cxn>
              <a:cxn ang="0">
                <a:pos x="T2" y="T3"/>
              </a:cxn>
              <a:cxn ang="0">
                <a:pos x="T4" y="T5"/>
              </a:cxn>
              <a:cxn ang="0">
                <a:pos x="T6" y="T7"/>
              </a:cxn>
              <a:cxn ang="0">
                <a:pos x="T8" y="T9"/>
              </a:cxn>
              <a:cxn ang="0">
                <a:pos x="T10" y="T11"/>
              </a:cxn>
            </a:cxnLst>
            <a:rect l="0" t="0" r="r" b="b"/>
            <a:pathLst>
              <a:path w="309" h="134">
                <a:moveTo>
                  <a:pt x="1" y="134"/>
                </a:moveTo>
                <a:cubicBezTo>
                  <a:pt x="0" y="134"/>
                  <a:pt x="0" y="134"/>
                  <a:pt x="0" y="134"/>
                </a:cubicBezTo>
                <a:cubicBezTo>
                  <a:pt x="46" y="94"/>
                  <a:pt x="96" y="63"/>
                  <a:pt x="145" y="43"/>
                </a:cubicBezTo>
                <a:cubicBezTo>
                  <a:pt x="202" y="20"/>
                  <a:pt x="257" y="13"/>
                  <a:pt x="309" y="22"/>
                </a:cubicBezTo>
                <a:cubicBezTo>
                  <a:pt x="309" y="23"/>
                  <a:pt x="309" y="23"/>
                  <a:pt x="309" y="23"/>
                </a:cubicBezTo>
                <a:cubicBezTo>
                  <a:pt x="179" y="0"/>
                  <a:pt x="60" y="83"/>
                  <a:pt x="1" y="134"/>
                </a:cubicBezTo>
                <a:close/>
              </a:path>
            </a:pathLst>
          </a:custGeom>
          <a:solidFill>
            <a:srgbClr val="000000"/>
          </a:solidFill>
          <a:ln w="3175">
            <a:solidFill>
              <a:schemeClr val="bg1">
                <a:lumMod val="75000"/>
              </a:schemeClr>
            </a:solidFill>
            <a:round/>
          </a:ln>
        </p:spPr>
        <p:txBody>
          <a:bodyPr lIns="76773" tIns="38387" rIns="76773" bIns="38387"/>
          <a:lstStyle/>
          <a:p>
            <a:pPr defTabSz="1024255" fontAlgn="auto">
              <a:spcBef>
                <a:spcPts val="0"/>
              </a:spcBef>
              <a:spcAft>
                <a:spcPts val="0"/>
              </a:spcAft>
              <a:defRPr/>
            </a:pPr>
            <a:endParaRPr lang="zh-CN" altLang="en-US" sz="2000" b="0">
              <a:latin typeface="+mn-lt"/>
              <a:ea typeface="+mn-ea"/>
            </a:endParaRPr>
          </a:p>
        </p:txBody>
      </p:sp>
      <p:sp>
        <p:nvSpPr>
          <p:cNvPr id="34" name="Freeform 32"/>
          <p:cNvSpPr/>
          <p:nvPr/>
        </p:nvSpPr>
        <p:spPr bwMode="auto">
          <a:xfrm>
            <a:off x="3633788" y="-117475"/>
            <a:ext cx="725487" cy="509588"/>
          </a:xfrm>
          <a:custGeom>
            <a:avLst/>
            <a:gdLst>
              <a:gd name="T0" fmla="*/ 1 w 377"/>
              <a:gd name="T1" fmla="*/ 198 h 198"/>
              <a:gd name="T2" fmla="*/ 0 w 377"/>
              <a:gd name="T3" fmla="*/ 198 h 198"/>
              <a:gd name="T4" fmla="*/ 171 w 377"/>
              <a:gd name="T5" fmla="*/ 67 h 198"/>
              <a:gd name="T6" fmla="*/ 377 w 377"/>
              <a:gd name="T7" fmla="*/ 33 h 198"/>
              <a:gd name="T8" fmla="*/ 377 w 377"/>
              <a:gd name="T9" fmla="*/ 34 h 198"/>
              <a:gd name="T10" fmla="*/ 1 w 377"/>
              <a:gd name="T11" fmla="*/ 198 h 198"/>
            </a:gdLst>
            <a:ahLst/>
            <a:cxnLst>
              <a:cxn ang="0">
                <a:pos x="T0" y="T1"/>
              </a:cxn>
              <a:cxn ang="0">
                <a:pos x="T2" y="T3"/>
              </a:cxn>
              <a:cxn ang="0">
                <a:pos x="T4" y="T5"/>
              </a:cxn>
              <a:cxn ang="0">
                <a:pos x="T6" y="T7"/>
              </a:cxn>
              <a:cxn ang="0">
                <a:pos x="T8" y="T9"/>
              </a:cxn>
              <a:cxn ang="0">
                <a:pos x="T10" y="T11"/>
              </a:cxn>
            </a:cxnLst>
            <a:rect l="0" t="0" r="r" b="b"/>
            <a:pathLst>
              <a:path w="377" h="198">
                <a:moveTo>
                  <a:pt x="1" y="198"/>
                </a:moveTo>
                <a:cubicBezTo>
                  <a:pt x="0" y="198"/>
                  <a:pt x="0" y="198"/>
                  <a:pt x="0" y="198"/>
                </a:cubicBezTo>
                <a:cubicBezTo>
                  <a:pt x="38" y="159"/>
                  <a:pt x="98" y="104"/>
                  <a:pt x="171" y="67"/>
                </a:cubicBezTo>
                <a:cubicBezTo>
                  <a:pt x="243" y="31"/>
                  <a:pt x="312" y="20"/>
                  <a:pt x="377" y="33"/>
                </a:cubicBezTo>
                <a:cubicBezTo>
                  <a:pt x="377" y="34"/>
                  <a:pt x="377" y="34"/>
                  <a:pt x="377" y="34"/>
                </a:cubicBezTo>
                <a:cubicBezTo>
                  <a:pt x="211" y="0"/>
                  <a:pt x="59" y="138"/>
                  <a:pt x="1" y="198"/>
                </a:cubicBezTo>
                <a:close/>
              </a:path>
            </a:pathLst>
          </a:custGeom>
          <a:solidFill>
            <a:srgbClr val="000000"/>
          </a:solidFill>
          <a:ln w="3175">
            <a:solidFill>
              <a:schemeClr val="bg1">
                <a:lumMod val="75000"/>
              </a:schemeClr>
            </a:solidFill>
            <a:round/>
          </a:ln>
        </p:spPr>
        <p:txBody>
          <a:bodyPr lIns="76773" tIns="38387" rIns="76773" bIns="38387"/>
          <a:lstStyle/>
          <a:p>
            <a:pPr defTabSz="1024255" fontAlgn="auto">
              <a:spcBef>
                <a:spcPts val="0"/>
              </a:spcBef>
              <a:spcAft>
                <a:spcPts val="0"/>
              </a:spcAft>
              <a:defRPr/>
            </a:pPr>
            <a:endParaRPr lang="zh-CN" altLang="en-US" sz="2000" b="0">
              <a:latin typeface="+mn-lt"/>
              <a:ea typeface="+mn-ea"/>
            </a:endParaRPr>
          </a:p>
        </p:txBody>
      </p:sp>
      <p:sp>
        <p:nvSpPr>
          <p:cNvPr id="35" name="Freeform 35"/>
          <p:cNvSpPr/>
          <p:nvPr/>
        </p:nvSpPr>
        <p:spPr bwMode="auto">
          <a:xfrm>
            <a:off x="3370263" y="-73025"/>
            <a:ext cx="989012" cy="1046163"/>
          </a:xfrm>
          <a:custGeom>
            <a:avLst/>
            <a:gdLst>
              <a:gd name="T0" fmla="*/ 1 w 513"/>
              <a:gd name="T1" fmla="*/ 407 h 407"/>
              <a:gd name="T2" fmla="*/ 0 w 513"/>
              <a:gd name="T3" fmla="*/ 406 h 407"/>
              <a:gd name="T4" fmla="*/ 177 w 513"/>
              <a:gd name="T5" fmla="*/ 157 h 407"/>
              <a:gd name="T6" fmla="*/ 332 w 513"/>
              <a:gd name="T7" fmla="*/ 46 h 407"/>
              <a:gd name="T8" fmla="*/ 513 w 513"/>
              <a:gd name="T9" fmla="*/ 16 h 407"/>
              <a:gd name="T10" fmla="*/ 513 w 513"/>
              <a:gd name="T11" fmla="*/ 17 h 407"/>
              <a:gd name="T12" fmla="*/ 178 w 513"/>
              <a:gd name="T13" fmla="*/ 157 h 407"/>
              <a:gd name="T14" fmla="*/ 1 w 513"/>
              <a:gd name="T15" fmla="*/ 407 h 40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13" h="407">
                <a:moveTo>
                  <a:pt x="1" y="407"/>
                </a:moveTo>
                <a:cubicBezTo>
                  <a:pt x="0" y="406"/>
                  <a:pt x="0" y="406"/>
                  <a:pt x="0" y="406"/>
                </a:cubicBezTo>
                <a:cubicBezTo>
                  <a:pt x="49" y="307"/>
                  <a:pt x="107" y="225"/>
                  <a:pt x="177" y="157"/>
                </a:cubicBezTo>
                <a:cubicBezTo>
                  <a:pt x="226" y="109"/>
                  <a:pt x="279" y="71"/>
                  <a:pt x="332" y="46"/>
                </a:cubicBezTo>
                <a:cubicBezTo>
                  <a:pt x="395" y="17"/>
                  <a:pt x="455" y="7"/>
                  <a:pt x="513" y="16"/>
                </a:cubicBezTo>
                <a:cubicBezTo>
                  <a:pt x="513" y="17"/>
                  <a:pt x="513" y="17"/>
                  <a:pt x="513" y="17"/>
                </a:cubicBezTo>
                <a:cubicBezTo>
                  <a:pt x="408" y="0"/>
                  <a:pt x="286" y="51"/>
                  <a:pt x="178" y="157"/>
                </a:cubicBezTo>
                <a:cubicBezTo>
                  <a:pt x="108" y="226"/>
                  <a:pt x="50" y="307"/>
                  <a:pt x="1" y="407"/>
                </a:cubicBezTo>
                <a:close/>
              </a:path>
            </a:pathLst>
          </a:custGeom>
          <a:solidFill>
            <a:srgbClr val="000000"/>
          </a:solidFill>
          <a:ln w="3175">
            <a:solidFill>
              <a:schemeClr val="bg1">
                <a:lumMod val="75000"/>
              </a:schemeClr>
            </a:solidFill>
            <a:round/>
          </a:ln>
        </p:spPr>
        <p:txBody>
          <a:bodyPr lIns="76773" tIns="38387" rIns="76773" bIns="38387"/>
          <a:lstStyle/>
          <a:p>
            <a:pPr defTabSz="1024255" fontAlgn="auto">
              <a:spcBef>
                <a:spcPts val="0"/>
              </a:spcBef>
              <a:spcAft>
                <a:spcPts val="0"/>
              </a:spcAft>
              <a:defRPr/>
            </a:pPr>
            <a:endParaRPr lang="zh-CN" altLang="en-US" sz="2000" b="0">
              <a:latin typeface="+mn-lt"/>
              <a:ea typeface="+mn-ea"/>
            </a:endParaRPr>
          </a:p>
        </p:txBody>
      </p:sp>
      <p:sp>
        <p:nvSpPr>
          <p:cNvPr id="36" name="Freeform 37"/>
          <p:cNvSpPr/>
          <p:nvPr/>
        </p:nvSpPr>
        <p:spPr bwMode="auto">
          <a:xfrm>
            <a:off x="2308225" y="-31750"/>
            <a:ext cx="2051050" cy="2595563"/>
          </a:xfrm>
          <a:custGeom>
            <a:avLst/>
            <a:gdLst>
              <a:gd name="T0" fmla="*/ 0 w 1064"/>
              <a:gd name="T1" fmla="*/ 1010 h 1010"/>
              <a:gd name="T2" fmla="*/ 0 w 1064"/>
              <a:gd name="T3" fmla="*/ 1010 h 1010"/>
              <a:gd name="T4" fmla="*/ 479 w 1064"/>
              <a:gd name="T5" fmla="*/ 742 h 1010"/>
              <a:gd name="T6" fmla="*/ 821 w 1064"/>
              <a:gd name="T7" fmla="*/ 460 h 1010"/>
              <a:gd name="T8" fmla="*/ 1009 w 1064"/>
              <a:gd name="T9" fmla="*/ 205 h 1010"/>
              <a:gd name="T10" fmla="*/ 1063 w 1064"/>
              <a:gd name="T11" fmla="*/ 0 h 1010"/>
              <a:gd name="T12" fmla="*/ 1064 w 1064"/>
              <a:gd name="T13" fmla="*/ 0 h 1010"/>
              <a:gd name="T14" fmla="*/ 1009 w 1064"/>
              <a:gd name="T15" fmla="*/ 206 h 1010"/>
              <a:gd name="T16" fmla="*/ 822 w 1064"/>
              <a:gd name="T17" fmla="*/ 460 h 1010"/>
              <a:gd name="T18" fmla="*/ 479 w 1064"/>
              <a:gd name="T19" fmla="*/ 743 h 1010"/>
              <a:gd name="T20" fmla="*/ 0 w 1064"/>
              <a:gd name="T21" fmla="*/ 1010 h 10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64" h="1010">
                <a:moveTo>
                  <a:pt x="0" y="1010"/>
                </a:moveTo>
                <a:cubicBezTo>
                  <a:pt x="0" y="1010"/>
                  <a:pt x="0" y="1010"/>
                  <a:pt x="0" y="1010"/>
                </a:cubicBezTo>
                <a:cubicBezTo>
                  <a:pt x="175" y="929"/>
                  <a:pt x="336" y="839"/>
                  <a:pt x="479" y="742"/>
                </a:cubicBezTo>
                <a:cubicBezTo>
                  <a:pt x="613" y="651"/>
                  <a:pt x="728" y="556"/>
                  <a:pt x="821" y="460"/>
                </a:cubicBezTo>
                <a:cubicBezTo>
                  <a:pt x="905" y="373"/>
                  <a:pt x="968" y="287"/>
                  <a:pt x="1009" y="205"/>
                </a:cubicBezTo>
                <a:cubicBezTo>
                  <a:pt x="1044" y="133"/>
                  <a:pt x="1063" y="63"/>
                  <a:pt x="1063" y="0"/>
                </a:cubicBezTo>
                <a:cubicBezTo>
                  <a:pt x="1064" y="0"/>
                  <a:pt x="1064" y="0"/>
                  <a:pt x="1064" y="0"/>
                </a:cubicBezTo>
                <a:cubicBezTo>
                  <a:pt x="1064" y="63"/>
                  <a:pt x="1045" y="134"/>
                  <a:pt x="1009" y="206"/>
                </a:cubicBezTo>
                <a:cubicBezTo>
                  <a:pt x="969" y="288"/>
                  <a:pt x="905" y="373"/>
                  <a:pt x="822" y="460"/>
                </a:cubicBezTo>
                <a:cubicBezTo>
                  <a:pt x="728" y="557"/>
                  <a:pt x="613" y="652"/>
                  <a:pt x="479" y="743"/>
                </a:cubicBezTo>
                <a:cubicBezTo>
                  <a:pt x="336" y="840"/>
                  <a:pt x="175" y="930"/>
                  <a:pt x="0" y="1010"/>
                </a:cubicBezTo>
                <a:close/>
              </a:path>
            </a:pathLst>
          </a:custGeom>
          <a:solidFill>
            <a:srgbClr val="000000"/>
          </a:solidFill>
          <a:ln w="3175">
            <a:solidFill>
              <a:schemeClr val="bg1">
                <a:lumMod val="75000"/>
              </a:schemeClr>
            </a:solidFill>
            <a:round/>
          </a:ln>
        </p:spPr>
        <p:txBody>
          <a:bodyPr lIns="76773" tIns="38387" rIns="76773" bIns="38387"/>
          <a:lstStyle/>
          <a:p>
            <a:pPr defTabSz="1024255" fontAlgn="auto">
              <a:spcBef>
                <a:spcPts val="0"/>
              </a:spcBef>
              <a:spcAft>
                <a:spcPts val="0"/>
              </a:spcAft>
              <a:defRPr/>
            </a:pPr>
            <a:endParaRPr lang="zh-CN" altLang="en-US" sz="2000" b="0">
              <a:latin typeface="+mn-lt"/>
              <a:ea typeface="+mn-ea"/>
            </a:endParaRPr>
          </a:p>
        </p:txBody>
      </p:sp>
      <p:sp>
        <p:nvSpPr>
          <p:cNvPr id="37" name="Freeform 38"/>
          <p:cNvSpPr/>
          <p:nvPr/>
        </p:nvSpPr>
        <p:spPr bwMode="auto">
          <a:xfrm>
            <a:off x="3281363" y="-31750"/>
            <a:ext cx="1077912" cy="1782763"/>
          </a:xfrm>
          <a:custGeom>
            <a:avLst/>
            <a:gdLst>
              <a:gd name="T0" fmla="*/ 0 w 559"/>
              <a:gd name="T1" fmla="*/ 694 h 694"/>
              <a:gd name="T2" fmla="*/ 0 w 559"/>
              <a:gd name="T3" fmla="*/ 693 h 694"/>
              <a:gd name="T4" fmla="*/ 234 w 559"/>
              <a:gd name="T5" fmla="*/ 497 h 694"/>
              <a:gd name="T6" fmla="*/ 405 w 559"/>
              <a:gd name="T7" fmla="*/ 310 h 694"/>
              <a:gd name="T8" fmla="*/ 558 w 559"/>
              <a:gd name="T9" fmla="*/ 0 h 694"/>
              <a:gd name="T10" fmla="*/ 559 w 559"/>
              <a:gd name="T11" fmla="*/ 0 h 694"/>
              <a:gd name="T12" fmla="*/ 508 w 559"/>
              <a:gd name="T13" fmla="*/ 150 h 694"/>
              <a:gd name="T14" fmla="*/ 406 w 559"/>
              <a:gd name="T15" fmla="*/ 310 h 694"/>
              <a:gd name="T16" fmla="*/ 234 w 559"/>
              <a:gd name="T17" fmla="*/ 498 h 694"/>
              <a:gd name="T18" fmla="*/ 0 w 559"/>
              <a:gd name="T19" fmla="*/ 694 h 6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59" h="694">
                <a:moveTo>
                  <a:pt x="0" y="694"/>
                </a:moveTo>
                <a:cubicBezTo>
                  <a:pt x="0" y="693"/>
                  <a:pt x="0" y="693"/>
                  <a:pt x="0" y="693"/>
                </a:cubicBezTo>
                <a:cubicBezTo>
                  <a:pt x="87" y="629"/>
                  <a:pt x="165" y="563"/>
                  <a:pt x="234" y="497"/>
                </a:cubicBezTo>
                <a:cubicBezTo>
                  <a:pt x="301" y="434"/>
                  <a:pt x="358" y="371"/>
                  <a:pt x="405" y="310"/>
                </a:cubicBezTo>
                <a:cubicBezTo>
                  <a:pt x="491" y="200"/>
                  <a:pt x="544" y="93"/>
                  <a:pt x="558" y="0"/>
                </a:cubicBezTo>
                <a:cubicBezTo>
                  <a:pt x="559" y="0"/>
                  <a:pt x="559" y="0"/>
                  <a:pt x="559" y="0"/>
                </a:cubicBezTo>
                <a:cubicBezTo>
                  <a:pt x="552" y="47"/>
                  <a:pt x="535" y="97"/>
                  <a:pt x="508" y="150"/>
                </a:cubicBezTo>
                <a:cubicBezTo>
                  <a:pt x="483" y="202"/>
                  <a:pt x="448" y="256"/>
                  <a:pt x="406" y="310"/>
                </a:cubicBezTo>
                <a:cubicBezTo>
                  <a:pt x="359" y="371"/>
                  <a:pt x="301" y="434"/>
                  <a:pt x="234" y="498"/>
                </a:cubicBezTo>
                <a:cubicBezTo>
                  <a:pt x="166" y="563"/>
                  <a:pt x="87" y="629"/>
                  <a:pt x="0" y="694"/>
                </a:cubicBezTo>
                <a:close/>
              </a:path>
            </a:pathLst>
          </a:custGeom>
          <a:solidFill>
            <a:srgbClr val="000000"/>
          </a:solidFill>
          <a:ln w="3175">
            <a:solidFill>
              <a:schemeClr val="bg1">
                <a:lumMod val="75000"/>
              </a:schemeClr>
            </a:solidFill>
            <a:round/>
          </a:ln>
        </p:spPr>
        <p:txBody>
          <a:bodyPr lIns="76773" tIns="38387" rIns="76773" bIns="38387"/>
          <a:lstStyle/>
          <a:p>
            <a:pPr defTabSz="1024255" fontAlgn="auto">
              <a:spcBef>
                <a:spcPts val="0"/>
              </a:spcBef>
              <a:spcAft>
                <a:spcPts val="0"/>
              </a:spcAft>
              <a:defRPr/>
            </a:pPr>
            <a:endParaRPr lang="zh-CN" altLang="en-US" sz="2000" b="0">
              <a:latin typeface="+mn-lt"/>
              <a:ea typeface="+mn-ea"/>
            </a:endParaRPr>
          </a:p>
        </p:txBody>
      </p:sp>
      <p:sp>
        <p:nvSpPr>
          <p:cNvPr id="38" name="Freeform 39"/>
          <p:cNvSpPr/>
          <p:nvPr/>
        </p:nvSpPr>
        <p:spPr bwMode="auto">
          <a:xfrm>
            <a:off x="3922713" y="-31750"/>
            <a:ext cx="436562" cy="549275"/>
          </a:xfrm>
          <a:custGeom>
            <a:avLst/>
            <a:gdLst>
              <a:gd name="T0" fmla="*/ 0 w 226"/>
              <a:gd name="T1" fmla="*/ 214 h 214"/>
              <a:gd name="T2" fmla="*/ 0 w 226"/>
              <a:gd name="T3" fmla="*/ 214 h 214"/>
              <a:gd name="T4" fmla="*/ 226 w 226"/>
              <a:gd name="T5" fmla="*/ 0 h 214"/>
              <a:gd name="T6" fmla="*/ 226 w 226"/>
              <a:gd name="T7" fmla="*/ 1 h 214"/>
              <a:gd name="T8" fmla="*/ 0 w 226"/>
              <a:gd name="T9" fmla="*/ 214 h 214"/>
            </a:gdLst>
            <a:ahLst/>
            <a:cxnLst>
              <a:cxn ang="0">
                <a:pos x="T0" y="T1"/>
              </a:cxn>
              <a:cxn ang="0">
                <a:pos x="T2" y="T3"/>
              </a:cxn>
              <a:cxn ang="0">
                <a:pos x="T4" y="T5"/>
              </a:cxn>
              <a:cxn ang="0">
                <a:pos x="T6" y="T7"/>
              </a:cxn>
              <a:cxn ang="0">
                <a:pos x="T8" y="T9"/>
              </a:cxn>
            </a:cxnLst>
            <a:rect l="0" t="0" r="r" b="b"/>
            <a:pathLst>
              <a:path w="226" h="214">
                <a:moveTo>
                  <a:pt x="0" y="214"/>
                </a:moveTo>
                <a:cubicBezTo>
                  <a:pt x="0" y="214"/>
                  <a:pt x="0" y="214"/>
                  <a:pt x="0" y="214"/>
                </a:cubicBezTo>
                <a:cubicBezTo>
                  <a:pt x="76" y="117"/>
                  <a:pt x="153" y="45"/>
                  <a:pt x="226" y="0"/>
                </a:cubicBezTo>
                <a:cubicBezTo>
                  <a:pt x="226" y="1"/>
                  <a:pt x="226" y="1"/>
                  <a:pt x="226" y="1"/>
                </a:cubicBezTo>
                <a:cubicBezTo>
                  <a:pt x="153" y="45"/>
                  <a:pt x="77" y="117"/>
                  <a:pt x="0" y="214"/>
                </a:cubicBezTo>
                <a:close/>
              </a:path>
            </a:pathLst>
          </a:custGeom>
          <a:solidFill>
            <a:srgbClr val="000000"/>
          </a:solidFill>
          <a:ln w="3175">
            <a:solidFill>
              <a:schemeClr val="bg1">
                <a:lumMod val="75000"/>
              </a:schemeClr>
            </a:solidFill>
            <a:round/>
          </a:ln>
        </p:spPr>
        <p:txBody>
          <a:bodyPr lIns="76773" tIns="38387" rIns="76773" bIns="38387"/>
          <a:lstStyle/>
          <a:p>
            <a:pPr defTabSz="1024255" fontAlgn="auto">
              <a:spcBef>
                <a:spcPts val="0"/>
              </a:spcBef>
              <a:spcAft>
                <a:spcPts val="0"/>
              </a:spcAft>
              <a:defRPr/>
            </a:pPr>
            <a:endParaRPr lang="zh-CN" altLang="en-US" sz="2000" b="0">
              <a:latin typeface="+mn-lt"/>
              <a:ea typeface="+mn-ea"/>
            </a:endParaRPr>
          </a:p>
        </p:txBody>
      </p:sp>
      <p:sp>
        <p:nvSpPr>
          <p:cNvPr id="39" name="Freeform 44"/>
          <p:cNvSpPr/>
          <p:nvPr/>
        </p:nvSpPr>
        <p:spPr bwMode="auto">
          <a:xfrm>
            <a:off x="4359275" y="-31750"/>
            <a:ext cx="428625" cy="346075"/>
          </a:xfrm>
          <a:custGeom>
            <a:avLst/>
            <a:gdLst>
              <a:gd name="T0" fmla="*/ 222 w 222"/>
              <a:gd name="T1" fmla="*/ 135 h 135"/>
              <a:gd name="T2" fmla="*/ 0 w 222"/>
              <a:gd name="T3" fmla="*/ 1 h 135"/>
              <a:gd name="T4" fmla="*/ 0 w 222"/>
              <a:gd name="T5" fmla="*/ 0 h 135"/>
              <a:gd name="T6" fmla="*/ 122 w 222"/>
              <a:gd name="T7" fmla="*/ 35 h 135"/>
              <a:gd name="T8" fmla="*/ 222 w 222"/>
              <a:gd name="T9" fmla="*/ 135 h 135"/>
            </a:gdLst>
            <a:ahLst/>
            <a:cxnLst>
              <a:cxn ang="0">
                <a:pos x="T0" y="T1"/>
              </a:cxn>
              <a:cxn ang="0">
                <a:pos x="T2" y="T3"/>
              </a:cxn>
              <a:cxn ang="0">
                <a:pos x="T4" y="T5"/>
              </a:cxn>
              <a:cxn ang="0">
                <a:pos x="T6" y="T7"/>
              </a:cxn>
              <a:cxn ang="0">
                <a:pos x="T8" y="T9"/>
              </a:cxn>
            </a:cxnLst>
            <a:rect l="0" t="0" r="r" b="b"/>
            <a:pathLst>
              <a:path w="222" h="135">
                <a:moveTo>
                  <a:pt x="222" y="135"/>
                </a:moveTo>
                <a:cubicBezTo>
                  <a:pt x="170" y="51"/>
                  <a:pt x="85" y="0"/>
                  <a:pt x="0" y="1"/>
                </a:cubicBezTo>
                <a:cubicBezTo>
                  <a:pt x="0" y="0"/>
                  <a:pt x="0" y="0"/>
                  <a:pt x="0" y="0"/>
                </a:cubicBezTo>
                <a:cubicBezTo>
                  <a:pt x="41" y="0"/>
                  <a:pt x="83" y="12"/>
                  <a:pt x="122" y="35"/>
                </a:cubicBezTo>
                <a:cubicBezTo>
                  <a:pt x="162" y="59"/>
                  <a:pt x="196" y="93"/>
                  <a:pt x="222" y="135"/>
                </a:cubicBezTo>
                <a:close/>
              </a:path>
            </a:pathLst>
          </a:custGeom>
          <a:solidFill>
            <a:srgbClr val="000000"/>
          </a:solidFill>
          <a:ln w="3175">
            <a:solidFill>
              <a:schemeClr val="bg1">
                <a:lumMod val="75000"/>
              </a:schemeClr>
            </a:solidFill>
            <a:round/>
          </a:ln>
        </p:spPr>
        <p:txBody>
          <a:bodyPr lIns="76773" tIns="38387" rIns="76773" bIns="38387"/>
          <a:lstStyle/>
          <a:p>
            <a:pPr defTabSz="1024255" fontAlgn="auto">
              <a:spcBef>
                <a:spcPts val="0"/>
              </a:spcBef>
              <a:spcAft>
                <a:spcPts val="0"/>
              </a:spcAft>
              <a:defRPr/>
            </a:pPr>
            <a:endParaRPr lang="zh-CN" altLang="en-US" sz="2000" b="0">
              <a:latin typeface="+mn-lt"/>
              <a:ea typeface="+mn-ea"/>
            </a:endParaRPr>
          </a:p>
        </p:txBody>
      </p:sp>
      <p:sp>
        <p:nvSpPr>
          <p:cNvPr id="40" name="Freeform 45"/>
          <p:cNvSpPr/>
          <p:nvPr/>
        </p:nvSpPr>
        <p:spPr bwMode="auto">
          <a:xfrm>
            <a:off x="3763963" y="-122238"/>
            <a:ext cx="1023937" cy="436563"/>
          </a:xfrm>
          <a:custGeom>
            <a:avLst/>
            <a:gdLst>
              <a:gd name="T0" fmla="*/ 1 w 531"/>
              <a:gd name="T1" fmla="*/ 147 h 170"/>
              <a:gd name="T2" fmla="*/ 0 w 531"/>
              <a:gd name="T3" fmla="*/ 147 h 170"/>
              <a:gd name="T4" fmla="*/ 261 w 531"/>
              <a:gd name="T5" fmla="*/ 9 h 170"/>
              <a:gd name="T6" fmla="*/ 336 w 531"/>
              <a:gd name="T7" fmla="*/ 15 h 170"/>
              <a:gd name="T8" fmla="*/ 339 w 531"/>
              <a:gd name="T9" fmla="*/ 16 h 170"/>
              <a:gd name="T10" fmla="*/ 410 w 531"/>
              <a:gd name="T11" fmla="*/ 44 h 170"/>
              <a:gd name="T12" fmla="*/ 531 w 531"/>
              <a:gd name="T13" fmla="*/ 170 h 170"/>
              <a:gd name="T14" fmla="*/ 531 w 531"/>
              <a:gd name="T15" fmla="*/ 170 h 170"/>
              <a:gd name="T16" fmla="*/ 261 w 531"/>
              <a:gd name="T17" fmla="*/ 10 h 170"/>
              <a:gd name="T18" fmla="*/ 1 w 531"/>
              <a:gd name="T19" fmla="*/ 147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31" h="170">
                <a:moveTo>
                  <a:pt x="1" y="147"/>
                </a:moveTo>
                <a:cubicBezTo>
                  <a:pt x="0" y="147"/>
                  <a:pt x="0" y="147"/>
                  <a:pt x="0" y="147"/>
                </a:cubicBezTo>
                <a:cubicBezTo>
                  <a:pt x="59" y="90"/>
                  <a:pt x="152" y="20"/>
                  <a:pt x="261" y="9"/>
                </a:cubicBezTo>
                <a:cubicBezTo>
                  <a:pt x="285" y="7"/>
                  <a:pt x="311" y="9"/>
                  <a:pt x="336" y="15"/>
                </a:cubicBezTo>
                <a:cubicBezTo>
                  <a:pt x="337" y="15"/>
                  <a:pt x="338" y="15"/>
                  <a:pt x="339" y="16"/>
                </a:cubicBezTo>
                <a:cubicBezTo>
                  <a:pt x="363" y="22"/>
                  <a:pt x="387" y="31"/>
                  <a:pt x="410" y="44"/>
                </a:cubicBezTo>
                <a:cubicBezTo>
                  <a:pt x="460" y="73"/>
                  <a:pt x="502" y="117"/>
                  <a:pt x="531" y="170"/>
                </a:cubicBezTo>
                <a:cubicBezTo>
                  <a:pt x="531" y="170"/>
                  <a:pt x="531" y="170"/>
                  <a:pt x="531" y="170"/>
                </a:cubicBezTo>
                <a:cubicBezTo>
                  <a:pt x="472" y="65"/>
                  <a:pt x="364" y="0"/>
                  <a:pt x="261" y="10"/>
                </a:cubicBezTo>
                <a:cubicBezTo>
                  <a:pt x="152" y="20"/>
                  <a:pt x="59" y="90"/>
                  <a:pt x="1" y="147"/>
                </a:cubicBezTo>
                <a:close/>
              </a:path>
            </a:pathLst>
          </a:custGeom>
          <a:solidFill>
            <a:srgbClr val="000000"/>
          </a:solidFill>
          <a:ln w="3175">
            <a:solidFill>
              <a:schemeClr val="bg1">
                <a:lumMod val="75000"/>
              </a:schemeClr>
            </a:solidFill>
            <a:round/>
          </a:ln>
        </p:spPr>
        <p:txBody>
          <a:bodyPr lIns="76773" tIns="38387" rIns="76773" bIns="38387"/>
          <a:lstStyle/>
          <a:p>
            <a:pPr defTabSz="1024255" fontAlgn="auto">
              <a:spcBef>
                <a:spcPts val="0"/>
              </a:spcBef>
              <a:spcAft>
                <a:spcPts val="0"/>
              </a:spcAft>
              <a:defRPr/>
            </a:pPr>
            <a:endParaRPr lang="zh-CN" altLang="en-US" sz="2000" b="0">
              <a:latin typeface="+mn-lt"/>
              <a:ea typeface="+mn-ea"/>
            </a:endParaRPr>
          </a:p>
        </p:txBody>
      </p:sp>
      <p:sp>
        <p:nvSpPr>
          <p:cNvPr id="41" name="Freeform 46"/>
          <p:cNvSpPr/>
          <p:nvPr/>
        </p:nvSpPr>
        <p:spPr bwMode="auto">
          <a:xfrm>
            <a:off x="3633788" y="-138113"/>
            <a:ext cx="1154112" cy="530226"/>
          </a:xfrm>
          <a:custGeom>
            <a:avLst/>
            <a:gdLst>
              <a:gd name="T0" fmla="*/ 1 w 599"/>
              <a:gd name="T1" fmla="*/ 206 h 206"/>
              <a:gd name="T2" fmla="*/ 0 w 599"/>
              <a:gd name="T3" fmla="*/ 206 h 206"/>
              <a:gd name="T4" fmla="*/ 125 w 599"/>
              <a:gd name="T5" fmla="*/ 88 h 206"/>
              <a:gd name="T6" fmla="*/ 280 w 599"/>
              <a:gd name="T7" fmla="*/ 14 h 206"/>
              <a:gd name="T8" fmla="*/ 451 w 599"/>
              <a:gd name="T9" fmla="*/ 28 h 206"/>
              <a:gd name="T10" fmla="*/ 599 w 599"/>
              <a:gd name="T11" fmla="*/ 176 h 206"/>
              <a:gd name="T12" fmla="*/ 599 w 599"/>
              <a:gd name="T13" fmla="*/ 176 h 206"/>
              <a:gd name="T14" fmla="*/ 451 w 599"/>
              <a:gd name="T15" fmla="*/ 29 h 206"/>
              <a:gd name="T16" fmla="*/ 280 w 599"/>
              <a:gd name="T17" fmla="*/ 15 h 206"/>
              <a:gd name="T18" fmla="*/ 1 w 599"/>
              <a:gd name="T19" fmla="*/ 206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99" h="206">
                <a:moveTo>
                  <a:pt x="1" y="206"/>
                </a:moveTo>
                <a:cubicBezTo>
                  <a:pt x="0" y="206"/>
                  <a:pt x="0" y="206"/>
                  <a:pt x="0" y="206"/>
                </a:cubicBezTo>
                <a:cubicBezTo>
                  <a:pt x="40" y="159"/>
                  <a:pt x="82" y="119"/>
                  <a:pt x="125" y="88"/>
                </a:cubicBezTo>
                <a:cubicBezTo>
                  <a:pt x="175" y="51"/>
                  <a:pt x="228" y="26"/>
                  <a:pt x="280" y="14"/>
                </a:cubicBezTo>
                <a:cubicBezTo>
                  <a:pt x="339" y="0"/>
                  <a:pt x="400" y="5"/>
                  <a:pt x="451" y="28"/>
                </a:cubicBezTo>
                <a:cubicBezTo>
                  <a:pt x="509" y="54"/>
                  <a:pt x="562" y="106"/>
                  <a:pt x="599" y="176"/>
                </a:cubicBezTo>
                <a:cubicBezTo>
                  <a:pt x="599" y="176"/>
                  <a:pt x="599" y="176"/>
                  <a:pt x="599" y="176"/>
                </a:cubicBezTo>
                <a:cubicBezTo>
                  <a:pt x="561" y="107"/>
                  <a:pt x="509" y="55"/>
                  <a:pt x="451" y="29"/>
                </a:cubicBezTo>
                <a:cubicBezTo>
                  <a:pt x="400" y="6"/>
                  <a:pt x="339" y="1"/>
                  <a:pt x="280" y="15"/>
                </a:cubicBezTo>
                <a:cubicBezTo>
                  <a:pt x="183" y="37"/>
                  <a:pt x="89" y="102"/>
                  <a:pt x="1" y="206"/>
                </a:cubicBezTo>
                <a:close/>
              </a:path>
            </a:pathLst>
          </a:custGeom>
          <a:solidFill>
            <a:srgbClr val="000000"/>
          </a:solidFill>
          <a:ln w="3175">
            <a:solidFill>
              <a:schemeClr val="bg1">
                <a:lumMod val="75000"/>
              </a:schemeClr>
            </a:solidFill>
            <a:round/>
          </a:ln>
        </p:spPr>
        <p:txBody>
          <a:bodyPr lIns="76773" tIns="38387" rIns="76773" bIns="38387"/>
          <a:lstStyle/>
          <a:p>
            <a:pPr defTabSz="1024255" fontAlgn="auto">
              <a:spcBef>
                <a:spcPts val="0"/>
              </a:spcBef>
              <a:spcAft>
                <a:spcPts val="0"/>
              </a:spcAft>
              <a:defRPr/>
            </a:pPr>
            <a:endParaRPr lang="zh-CN" altLang="en-US" sz="2000" b="0">
              <a:latin typeface="+mn-lt"/>
              <a:ea typeface="+mn-ea"/>
            </a:endParaRPr>
          </a:p>
        </p:txBody>
      </p:sp>
      <p:sp>
        <p:nvSpPr>
          <p:cNvPr id="42" name="Freeform 47"/>
          <p:cNvSpPr/>
          <p:nvPr/>
        </p:nvSpPr>
        <p:spPr bwMode="auto">
          <a:xfrm>
            <a:off x="1873250" y="314325"/>
            <a:ext cx="2998788" cy="5695950"/>
          </a:xfrm>
          <a:custGeom>
            <a:avLst/>
            <a:gdLst>
              <a:gd name="T0" fmla="*/ 0 w 1556"/>
              <a:gd name="T1" fmla="*/ 2217 h 2217"/>
              <a:gd name="T2" fmla="*/ 0 w 1556"/>
              <a:gd name="T3" fmla="*/ 2216 h 2217"/>
              <a:gd name="T4" fmla="*/ 299 w 1556"/>
              <a:gd name="T5" fmla="*/ 2104 h 2217"/>
              <a:gd name="T6" fmla="*/ 621 w 1556"/>
              <a:gd name="T7" fmla="*/ 1903 h 2217"/>
              <a:gd name="T8" fmla="*/ 1209 w 1556"/>
              <a:gd name="T9" fmla="*/ 1266 h 2217"/>
              <a:gd name="T10" fmla="*/ 1523 w 1556"/>
              <a:gd name="T11" fmla="*/ 536 h 2217"/>
              <a:gd name="T12" fmla="*/ 1551 w 1556"/>
              <a:gd name="T13" fmla="*/ 234 h 2217"/>
              <a:gd name="T14" fmla="*/ 1511 w 1556"/>
              <a:gd name="T15" fmla="*/ 0 h 2217"/>
              <a:gd name="T16" fmla="*/ 1512 w 1556"/>
              <a:gd name="T17" fmla="*/ 0 h 2217"/>
              <a:gd name="T18" fmla="*/ 1552 w 1556"/>
              <a:gd name="T19" fmla="*/ 233 h 2217"/>
              <a:gd name="T20" fmla="*/ 1524 w 1556"/>
              <a:gd name="T21" fmla="*/ 537 h 2217"/>
              <a:gd name="T22" fmla="*/ 1210 w 1556"/>
              <a:gd name="T23" fmla="*/ 1267 h 2217"/>
              <a:gd name="T24" fmla="*/ 621 w 1556"/>
              <a:gd name="T25" fmla="*/ 1904 h 2217"/>
              <a:gd name="T26" fmla="*/ 300 w 1556"/>
              <a:gd name="T27" fmla="*/ 2104 h 2217"/>
              <a:gd name="T28" fmla="*/ 0 w 1556"/>
              <a:gd name="T29" fmla="*/ 2217 h 2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56" h="2217">
                <a:moveTo>
                  <a:pt x="0" y="2217"/>
                </a:moveTo>
                <a:cubicBezTo>
                  <a:pt x="0" y="2216"/>
                  <a:pt x="0" y="2216"/>
                  <a:pt x="0" y="2216"/>
                </a:cubicBezTo>
                <a:cubicBezTo>
                  <a:pt x="97" y="2191"/>
                  <a:pt x="198" y="2154"/>
                  <a:pt x="299" y="2104"/>
                </a:cubicBezTo>
                <a:cubicBezTo>
                  <a:pt x="407" y="2051"/>
                  <a:pt x="515" y="1983"/>
                  <a:pt x="621" y="1903"/>
                </a:cubicBezTo>
                <a:cubicBezTo>
                  <a:pt x="844" y="1733"/>
                  <a:pt x="1048" y="1513"/>
                  <a:pt x="1209" y="1266"/>
                </a:cubicBezTo>
                <a:cubicBezTo>
                  <a:pt x="1365" y="1027"/>
                  <a:pt x="1474" y="775"/>
                  <a:pt x="1523" y="536"/>
                </a:cubicBezTo>
                <a:cubicBezTo>
                  <a:pt x="1545" y="430"/>
                  <a:pt x="1555" y="328"/>
                  <a:pt x="1551" y="234"/>
                </a:cubicBezTo>
                <a:cubicBezTo>
                  <a:pt x="1548" y="148"/>
                  <a:pt x="1535" y="70"/>
                  <a:pt x="1511" y="0"/>
                </a:cubicBezTo>
                <a:cubicBezTo>
                  <a:pt x="1512" y="0"/>
                  <a:pt x="1512" y="0"/>
                  <a:pt x="1512" y="0"/>
                </a:cubicBezTo>
                <a:cubicBezTo>
                  <a:pt x="1536" y="69"/>
                  <a:pt x="1549" y="148"/>
                  <a:pt x="1552" y="233"/>
                </a:cubicBezTo>
                <a:cubicBezTo>
                  <a:pt x="1556" y="328"/>
                  <a:pt x="1546" y="430"/>
                  <a:pt x="1524" y="537"/>
                </a:cubicBezTo>
                <a:cubicBezTo>
                  <a:pt x="1475" y="775"/>
                  <a:pt x="1366" y="1028"/>
                  <a:pt x="1210" y="1267"/>
                </a:cubicBezTo>
                <a:cubicBezTo>
                  <a:pt x="1048" y="1514"/>
                  <a:pt x="845" y="1734"/>
                  <a:pt x="621" y="1904"/>
                </a:cubicBezTo>
                <a:cubicBezTo>
                  <a:pt x="516" y="1984"/>
                  <a:pt x="407" y="2051"/>
                  <a:pt x="300" y="2104"/>
                </a:cubicBezTo>
                <a:cubicBezTo>
                  <a:pt x="198" y="2154"/>
                  <a:pt x="98" y="2192"/>
                  <a:pt x="0" y="2217"/>
                </a:cubicBezTo>
                <a:close/>
              </a:path>
            </a:pathLst>
          </a:custGeom>
          <a:solidFill>
            <a:srgbClr val="000000"/>
          </a:solidFill>
          <a:ln w="3175">
            <a:solidFill>
              <a:schemeClr val="bg1">
                <a:lumMod val="75000"/>
              </a:schemeClr>
            </a:solidFill>
            <a:round/>
          </a:ln>
        </p:spPr>
        <p:txBody>
          <a:bodyPr lIns="76773" tIns="38387" rIns="76773" bIns="38387"/>
          <a:lstStyle/>
          <a:p>
            <a:pPr defTabSz="1024255" fontAlgn="auto">
              <a:spcBef>
                <a:spcPts val="0"/>
              </a:spcBef>
              <a:spcAft>
                <a:spcPts val="0"/>
              </a:spcAft>
              <a:defRPr/>
            </a:pPr>
            <a:endParaRPr lang="zh-CN" altLang="en-US" sz="2000" b="0">
              <a:latin typeface="+mn-lt"/>
              <a:ea typeface="+mn-ea"/>
            </a:endParaRPr>
          </a:p>
        </p:txBody>
      </p:sp>
      <p:sp>
        <p:nvSpPr>
          <p:cNvPr id="43" name="Freeform 48"/>
          <p:cNvSpPr/>
          <p:nvPr/>
        </p:nvSpPr>
        <p:spPr bwMode="auto">
          <a:xfrm>
            <a:off x="3381375" y="314325"/>
            <a:ext cx="1565275" cy="4665663"/>
          </a:xfrm>
          <a:custGeom>
            <a:avLst/>
            <a:gdLst>
              <a:gd name="T0" fmla="*/ 0 w 813"/>
              <a:gd name="T1" fmla="*/ 1816 h 1816"/>
              <a:gd name="T2" fmla="*/ 0 w 813"/>
              <a:gd name="T3" fmla="*/ 1815 h 1816"/>
              <a:gd name="T4" fmla="*/ 345 w 813"/>
              <a:gd name="T5" fmla="*/ 1532 h 1816"/>
              <a:gd name="T6" fmla="*/ 651 w 813"/>
              <a:gd name="T7" fmla="*/ 1043 h 1816"/>
              <a:gd name="T8" fmla="*/ 800 w 813"/>
              <a:gd name="T9" fmla="*/ 456 h 1816"/>
              <a:gd name="T10" fmla="*/ 730 w 813"/>
              <a:gd name="T11" fmla="*/ 0 h 1816"/>
              <a:gd name="T12" fmla="*/ 730 w 813"/>
              <a:gd name="T13" fmla="*/ 0 h 1816"/>
              <a:gd name="T14" fmla="*/ 801 w 813"/>
              <a:gd name="T15" fmla="*/ 456 h 1816"/>
              <a:gd name="T16" fmla="*/ 652 w 813"/>
              <a:gd name="T17" fmla="*/ 1043 h 1816"/>
              <a:gd name="T18" fmla="*/ 513 w 813"/>
              <a:gd name="T19" fmla="*/ 1307 h 1816"/>
              <a:gd name="T20" fmla="*/ 346 w 813"/>
              <a:gd name="T21" fmla="*/ 1533 h 1816"/>
              <a:gd name="T22" fmla="*/ 176 w 813"/>
              <a:gd name="T23" fmla="*/ 1697 h 1816"/>
              <a:gd name="T24" fmla="*/ 0 w 813"/>
              <a:gd name="T25" fmla="*/ 1816 h 18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13" h="1816">
                <a:moveTo>
                  <a:pt x="0" y="1816"/>
                </a:moveTo>
                <a:cubicBezTo>
                  <a:pt x="0" y="1815"/>
                  <a:pt x="0" y="1815"/>
                  <a:pt x="0" y="1815"/>
                </a:cubicBezTo>
                <a:cubicBezTo>
                  <a:pt x="122" y="1749"/>
                  <a:pt x="238" y="1654"/>
                  <a:pt x="345" y="1532"/>
                </a:cubicBezTo>
                <a:cubicBezTo>
                  <a:pt x="467" y="1394"/>
                  <a:pt x="572" y="1225"/>
                  <a:pt x="651" y="1043"/>
                </a:cubicBezTo>
                <a:cubicBezTo>
                  <a:pt x="735" y="849"/>
                  <a:pt x="787" y="646"/>
                  <a:pt x="800" y="456"/>
                </a:cubicBezTo>
                <a:cubicBezTo>
                  <a:pt x="812" y="274"/>
                  <a:pt x="788" y="116"/>
                  <a:pt x="730" y="0"/>
                </a:cubicBezTo>
                <a:cubicBezTo>
                  <a:pt x="730" y="0"/>
                  <a:pt x="730" y="0"/>
                  <a:pt x="730" y="0"/>
                </a:cubicBezTo>
                <a:cubicBezTo>
                  <a:pt x="789" y="116"/>
                  <a:pt x="813" y="274"/>
                  <a:pt x="801" y="456"/>
                </a:cubicBezTo>
                <a:cubicBezTo>
                  <a:pt x="788" y="646"/>
                  <a:pt x="736" y="849"/>
                  <a:pt x="652" y="1043"/>
                </a:cubicBezTo>
                <a:cubicBezTo>
                  <a:pt x="612" y="1135"/>
                  <a:pt x="566" y="1224"/>
                  <a:pt x="513" y="1307"/>
                </a:cubicBezTo>
                <a:cubicBezTo>
                  <a:pt x="462" y="1389"/>
                  <a:pt x="406" y="1464"/>
                  <a:pt x="346" y="1533"/>
                </a:cubicBezTo>
                <a:cubicBezTo>
                  <a:pt x="292" y="1594"/>
                  <a:pt x="235" y="1649"/>
                  <a:pt x="176" y="1697"/>
                </a:cubicBezTo>
                <a:cubicBezTo>
                  <a:pt x="119" y="1744"/>
                  <a:pt x="60" y="1784"/>
                  <a:pt x="0" y="1816"/>
                </a:cubicBezTo>
                <a:close/>
              </a:path>
            </a:pathLst>
          </a:custGeom>
          <a:solidFill>
            <a:srgbClr val="000000"/>
          </a:solidFill>
          <a:ln w="3175">
            <a:solidFill>
              <a:schemeClr val="bg1">
                <a:lumMod val="75000"/>
              </a:schemeClr>
            </a:solidFill>
            <a:round/>
          </a:ln>
        </p:spPr>
        <p:txBody>
          <a:bodyPr lIns="76773" tIns="38387" rIns="76773" bIns="38387"/>
          <a:lstStyle/>
          <a:p>
            <a:pPr defTabSz="1024255" fontAlgn="auto">
              <a:spcBef>
                <a:spcPts val="0"/>
              </a:spcBef>
              <a:spcAft>
                <a:spcPts val="0"/>
              </a:spcAft>
              <a:defRPr/>
            </a:pPr>
            <a:endParaRPr lang="zh-CN" altLang="en-US" sz="2000" b="0">
              <a:latin typeface="+mn-lt"/>
              <a:ea typeface="+mn-ea"/>
            </a:endParaRPr>
          </a:p>
        </p:txBody>
      </p:sp>
      <p:sp>
        <p:nvSpPr>
          <p:cNvPr id="44" name="Freeform 49"/>
          <p:cNvSpPr/>
          <p:nvPr/>
        </p:nvSpPr>
        <p:spPr bwMode="auto">
          <a:xfrm>
            <a:off x="3854450" y="314325"/>
            <a:ext cx="1114425" cy="3270250"/>
          </a:xfrm>
          <a:custGeom>
            <a:avLst/>
            <a:gdLst>
              <a:gd name="T0" fmla="*/ 0 w 578"/>
              <a:gd name="T1" fmla="*/ 1273 h 1273"/>
              <a:gd name="T2" fmla="*/ 0 w 578"/>
              <a:gd name="T3" fmla="*/ 1272 h 1273"/>
              <a:gd name="T4" fmla="*/ 216 w 578"/>
              <a:gd name="T5" fmla="*/ 1134 h 1273"/>
              <a:gd name="T6" fmla="*/ 437 w 578"/>
              <a:gd name="T7" fmla="*/ 825 h 1273"/>
              <a:gd name="T8" fmla="*/ 565 w 578"/>
              <a:gd name="T9" fmla="*/ 379 h 1273"/>
              <a:gd name="T10" fmla="*/ 484 w 578"/>
              <a:gd name="T11" fmla="*/ 0 h 1273"/>
              <a:gd name="T12" fmla="*/ 484 w 578"/>
              <a:gd name="T13" fmla="*/ 0 h 1273"/>
              <a:gd name="T14" fmla="*/ 566 w 578"/>
              <a:gd name="T15" fmla="*/ 379 h 1273"/>
              <a:gd name="T16" fmla="*/ 438 w 578"/>
              <a:gd name="T17" fmla="*/ 825 h 1273"/>
              <a:gd name="T18" fmla="*/ 217 w 578"/>
              <a:gd name="T19" fmla="*/ 1134 h 1273"/>
              <a:gd name="T20" fmla="*/ 0 w 578"/>
              <a:gd name="T21" fmla="*/ 1273 h 1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78" h="1273">
                <a:moveTo>
                  <a:pt x="0" y="1273"/>
                </a:moveTo>
                <a:cubicBezTo>
                  <a:pt x="0" y="1272"/>
                  <a:pt x="0" y="1272"/>
                  <a:pt x="0" y="1272"/>
                </a:cubicBezTo>
                <a:cubicBezTo>
                  <a:pt x="71" y="1249"/>
                  <a:pt x="146" y="1201"/>
                  <a:pt x="216" y="1134"/>
                </a:cubicBezTo>
                <a:cubicBezTo>
                  <a:pt x="301" y="1053"/>
                  <a:pt x="377" y="946"/>
                  <a:pt x="437" y="825"/>
                </a:cubicBezTo>
                <a:cubicBezTo>
                  <a:pt x="509" y="680"/>
                  <a:pt x="553" y="525"/>
                  <a:pt x="565" y="379"/>
                </a:cubicBezTo>
                <a:cubicBezTo>
                  <a:pt x="577" y="219"/>
                  <a:pt x="548" y="85"/>
                  <a:pt x="484" y="0"/>
                </a:cubicBezTo>
                <a:cubicBezTo>
                  <a:pt x="484" y="0"/>
                  <a:pt x="484" y="0"/>
                  <a:pt x="484" y="0"/>
                </a:cubicBezTo>
                <a:cubicBezTo>
                  <a:pt x="549" y="84"/>
                  <a:pt x="578" y="219"/>
                  <a:pt x="566" y="379"/>
                </a:cubicBezTo>
                <a:cubicBezTo>
                  <a:pt x="554" y="526"/>
                  <a:pt x="510" y="680"/>
                  <a:pt x="438" y="825"/>
                </a:cubicBezTo>
                <a:cubicBezTo>
                  <a:pt x="378" y="947"/>
                  <a:pt x="301" y="1054"/>
                  <a:pt x="217" y="1134"/>
                </a:cubicBezTo>
                <a:cubicBezTo>
                  <a:pt x="146" y="1202"/>
                  <a:pt x="71" y="1250"/>
                  <a:pt x="0" y="1273"/>
                </a:cubicBezTo>
                <a:close/>
              </a:path>
            </a:pathLst>
          </a:custGeom>
          <a:solidFill>
            <a:srgbClr val="000000"/>
          </a:solidFill>
          <a:ln w="3175">
            <a:solidFill>
              <a:schemeClr val="bg1">
                <a:lumMod val="75000"/>
              </a:schemeClr>
            </a:solidFill>
            <a:round/>
          </a:ln>
        </p:spPr>
        <p:txBody>
          <a:bodyPr lIns="76773" tIns="38387" rIns="76773" bIns="38387"/>
          <a:lstStyle/>
          <a:p>
            <a:pPr defTabSz="1024255" fontAlgn="auto">
              <a:spcBef>
                <a:spcPts val="0"/>
              </a:spcBef>
              <a:spcAft>
                <a:spcPts val="0"/>
              </a:spcAft>
              <a:defRPr/>
            </a:pPr>
            <a:endParaRPr lang="zh-CN" altLang="en-US" sz="2000" b="0">
              <a:latin typeface="+mn-lt"/>
              <a:ea typeface="+mn-ea"/>
            </a:endParaRPr>
          </a:p>
        </p:txBody>
      </p:sp>
      <p:sp>
        <p:nvSpPr>
          <p:cNvPr id="45" name="Freeform 52"/>
          <p:cNvSpPr/>
          <p:nvPr/>
        </p:nvSpPr>
        <p:spPr bwMode="auto">
          <a:xfrm>
            <a:off x="3370263" y="-134938"/>
            <a:ext cx="1417637" cy="1108076"/>
          </a:xfrm>
          <a:custGeom>
            <a:avLst/>
            <a:gdLst>
              <a:gd name="T0" fmla="*/ 1 w 735"/>
              <a:gd name="T1" fmla="*/ 431 h 431"/>
              <a:gd name="T2" fmla="*/ 0 w 735"/>
              <a:gd name="T3" fmla="*/ 430 h 431"/>
              <a:gd name="T4" fmla="*/ 97 w 735"/>
              <a:gd name="T5" fmla="*/ 260 h 431"/>
              <a:gd name="T6" fmla="*/ 269 w 735"/>
              <a:gd name="T7" fmla="*/ 85 h 431"/>
              <a:gd name="T8" fmla="*/ 507 w 735"/>
              <a:gd name="T9" fmla="*/ 8 h 431"/>
              <a:gd name="T10" fmla="*/ 735 w 735"/>
              <a:gd name="T11" fmla="*/ 175 h 431"/>
              <a:gd name="T12" fmla="*/ 734 w 735"/>
              <a:gd name="T13" fmla="*/ 175 h 431"/>
              <a:gd name="T14" fmla="*/ 507 w 735"/>
              <a:gd name="T15" fmla="*/ 9 h 431"/>
              <a:gd name="T16" fmla="*/ 269 w 735"/>
              <a:gd name="T17" fmla="*/ 85 h 431"/>
              <a:gd name="T18" fmla="*/ 98 w 735"/>
              <a:gd name="T19" fmla="*/ 261 h 431"/>
              <a:gd name="T20" fmla="*/ 1 w 735"/>
              <a:gd name="T21" fmla="*/ 431 h 4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35" h="431">
                <a:moveTo>
                  <a:pt x="1" y="431"/>
                </a:moveTo>
                <a:cubicBezTo>
                  <a:pt x="0" y="430"/>
                  <a:pt x="0" y="430"/>
                  <a:pt x="0" y="430"/>
                </a:cubicBezTo>
                <a:cubicBezTo>
                  <a:pt x="27" y="370"/>
                  <a:pt x="60" y="313"/>
                  <a:pt x="97" y="260"/>
                </a:cubicBezTo>
                <a:cubicBezTo>
                  <a:pt x="149" y="188"/>
                  <a:pt x="207" y="129"/>
                  <a:pt x="269" y="85"/>
                </a:cubicBezTo>
                <a:cubicBezTo>
                  <a:pt x="325" y="45"/>
                  <a:pt x="411" y="0"/>
                  <a:pt x="507" y="8"/>
                </a:cubicBezTo>
                <a:cubicBezTo>
                  <a:pt x="596" y="15"/>
                  <a:pt x="684" y="79"/>
                  <a:pt x="735" y="175"/>
                </a:cubicBezTo>
                <a:cubicBezTo>
                  <a:pt x="734" y="175"/>
                  <a:pt x="734" y="175"/>
                  <a:pt x="734" y="175"/>
                </a:cubicBezTo>
                <a:cubicBezTo>
                  <a:pt x="683" y="80"/>
                  <a:pt x="596" y="16"/>
                  <a:pt x="507" y="9"/>
                </a:cubicBezTo>
                <a:cubicBezTo>
                  <a:pt x="412" y="1"/>
                  <a:pt x="325" y="46"/>
                  <a:pt x="269" y="85"/>
                </a:cubicBezTo>
                <a:cubicBezTo>
                  <a:pt x="207" y="129"/>
                  <a:pt x="150" y="188"/>
                  <a:pt x="98" y="261"/>
                </a:cubicBezTo>
                <a:cubicBezTo>
                  <a:pt x="61" y="313"/>
                  <a:pt x="28" y="370"/>
                  <a:pt x="1" y="431"/>
                </a:cubicBezTo>
                <a:close/>
              </a:path>
            </a:pathLst>
          </a:custGeom>
          <a:solidFill>
            <a:srgbClr val="000000"/>
          </a:solidFill>
          <a:ln w="3175">
            <a:solidFill>
              <a:schemeClr val="bg1">
                <a:lumMod val="75000"/>
              </a:schemeClr>
            </a:solidFill>
            <a:round/>
          </a:ln>
        </p:spPr>
        <p:txBody>
          <a:bodyPr lIns="76773" tIns="38387" rIns="76773" bIns="38387"/>
          <a:lstStyle/>
          <a:p>
            <a:pPr defTabSz="1024255" fontAlgn="auto">
              <a:spcBef>
                <a:spcPts val="0"/>
              </a:spcBef>
              <a:spcAft>
                <a:spcPts val="0"/>
              </a:spcAft>
              <a:defRPr/>
            </a:pPr>
            <a:endParaRPr lang="zh-CN" altLang="en-US" sz="2000" b="0">
              <a:latin typeface="+mn-lt"/>
              <a:ea typeface="+mn-ea"/>
            </a:endParaRPr>
          </a:p>
        </p:txBody>
      </p:sp>
      <p:sp>
        <p:nvSpPr>
          <p:cNvPr id="46" name="Freeform 53"/>
          <p:cNvSpPr/>
          <p:nvPr/>
        </p:nvSpPr>
        <p:spPr bwMode="auto">
          <a:xfrm>
            <a:off x="4051300" y="314325"/>
            <a:ext cx="898525" cy="3602038"/>
          </a:xfrm>
          <a:custGeom>
            <a:avLst/>
            <a:gdLst>
              <a:gd name="T0" fmla="*/ 1 w 467"/>
              <a:gd name="T1" fmla="*/ 1402 h 1402"/>
              <a:gd name="T2" fmla="*/ 0 w 467"/>
              <a:gd name="T3" fmla="*/ 1401 h 1402"/>
              <a:gd name="T4" fmla="*/ 218 w 467"/>
              <a:gd name="T5" fmla="*/ 1146 h 1402"/>
              <a:gd name="T6" fmla="*/ 397 w 467"/>
              <a:gd name="T7" fmla="*/ 766 h 1402"/>
              <a:gd name="T8" fmla="*/ 465 w 467"/>
              <a:gd name="T9" fmla="*/ 335 h 1402"/>
              <a:gd name="T10" fmla="*/ 382 w 467"/>
              <a:gd name="T11" fmla="*/ 0 h 1402"/>
              <a:gd name="T12" fmla="*/ 382 w 467"/>
              <a:gd name="T13" fmla="*/ 0 h 1402"/>
              <a:gd name="T14" fmla="*/ 466 w 467"/>
              <a:gd name="T15" fmla="*/ 335 h 1402"/>
              <a:gd name="T16" fmla="*/ 449 w 467"/>
              <a:gd name="T17" fmla="*/ 550 h 1402"/>
              <a:gd name="T18" fmla="*/ 397 w 467"/>
              <a:gd name="T19" fmla="*/ 766 h 1402"/>
              <a:gd name="T20" fmla="*/ 219 w 467"/>
              <a:gd name="T21" fmla="*/ 1146 h 1402"/>
              <a:gd name="T22" fmla="*/ 1 w 467"/>
              <a:gd name="T23" fmla="*/ 1402 h 1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67" h="1402">
                <a:moveTo>
                  <a:pt x="1" y="1402"/>
                </a:moveTo>
                <a:cubicBezTo>
                  <a:pt x="0" y="1401"/>
                  <a:pt x="0" y="1401"/>
                  <a:pt x="0" y="1401"/>
                </a:cubicBezTo>
                <a:cubicBezTo>
                  <a:pt x="80" y="1333"/>
                  <a:pt x="153" y="1247"/>
                  <a:pt x="218" y="1146"/>
                </a:cubicBezTo>
                <a:cubicBezTo>
                  <a:pt x="294" y="1030"/>
                  <a:pt x="354" y="902"/>
                  <a:pt x="397" y="766"/>
                </a:cubicBezTo>
                <a:cubicBezTo>
                  <a:pt x="443" y="619"/>
                  <a:pt x="467" y="470"/>
                  <a:pt x="465" y="335"/>
                </a:cubicBezTo>
                <a:cubicBezTo>
                  <a:pt x="463" y="198"/>
                  <a:pt x="434" y="83"/>
                  <a:pt x="382" y="0"/>
                </a:cubicBezTo>
                <a:cubicBezTo>
                  <a:pt x="382" y="0"/>
                  <a:pt x="382" y="0"/>
                  <a:pt x="382" y="0"/>
                </a:cubicBezTo>
                <a:cubicBezTo>
                  <a:pt x="435" y="82"/>
                  <a:pt x="463" y="198"/>
                  <a:pt x="466" y="335"/>
                </a:cubicBezTo>
                <a:cubicBezTo>
                  <a:pt x="467" y="404"/>
                  <a:pt x="461" y="477"/>
                  <a:pt x="449" y="550"/>
                </a:cubicBezTo>
                <a:cubicBezTo>
                  <a:pt x="438" y="621"/>
                  <a:pt x="420" y="694"/>
                  <a:pt x="397" y="766"/>
                </a:cubicBezTo>
                <a:cubicBezTo>
                  <a:pt x="354" y="903"/>
                  <a:pt x="294" y="1030"/>
                  <a:pt x="219" y="1146"/>
                </a:cubicBezTo>
                <a:cubicBezTo>
                  <a:pt x="154" y="1247"/>
                  <a:pt x="80" y="1333"/>
                  <a:pt x="1" y="1402"/>
                </a:cubicBezTo>
                <a:close/>
              </a:path>
            </a:pathLst>
          </a:custGeom>
          <a:solidFill>
            <a:srgbClr val="000000"/>
          </a:solidFill>
          <a:ln w="3175">
            <a:solidFill>
              <a:schemeClr val="bg1">
                <a:lumMod val="75000"/>
              </a:schemeClr>
            </a:solidFill>
            <a:round/>
          </a:ln>
        </p:spPr>
        <p:txBody>
          <a:bodyPr lIns="76773" tIns="38387" rIns="76773" bIns="38387"/>
          <a:lstStyle/>
          <a:p>
            <a:pPr defTabSz="1024255" fontAlgn="auto">
              <a:spcBef>
                <a:spcPts val="0"/>
              </a:spcBef>
              <a:spcAft>
                <a:spcPts val="0"/>
              </a:spcAft>
              <a:defRPr/>
            </a:pPr>
            <a:endParaRPr lang="zh-CN" altLang="en-US" sz="2000" b="0">
              <a:latin typeface="+mn-lt"/>
              <a:ea typeface="+mn-ea"/>
            </a:endParaRPr>
          </a:p>
        </p:txBody>
      </p:sp>
      <p:sp>
        <p:nvSpPr>
          <p:cNvPr id="47" name="Freeform 54"/>
          <p:cNvSpPr/>
          <p:nvPr/>
        </p:nvSpPr>
        <p:spPr bwMode="auto">
          <a:xfrm>
            <a:off x="3835400" y="85725"/>
            <a:ext cx="984250" cy="228600"/>
          </a:xfrm>
          <a:custGeom>
            <a:avLst/>
            <a:gdLst>
              <a:gd name="T0" fmla="*/ 1 w 511"/>
              <a:gd name="T1" fmla="*/ 70 h 89"/>
              <a:gd name="T2" fmla="*/ 0 w 511"/>
              <a:gd name="T3" fmla="*/ 70 h 89"/>
              <a:gd name="T4" fmla="*/ 35 w 511"/>
              <a:gd name="T5" fmla="*/ 62 h 89"/>
              <a:gd name="T6" fmla="*/ 364 w 511"/>
              <a:gd name="T7" fmla="*/ 7 h 89"/>
              <a:gd name="T8" fmla="*/ 489 w 511"/>
              <a:gd name="T9" fmla="*/ 14 h 89"/>
              <a:gd name="T10" fmla="*/ 507 w 511"/>
              <a:gd name="T11" fmla="*/ 35 h 89"/>
              <a:gd name="T12" fmla="*/ 494 w 511"/>
              <a:gd name="T13" fmla="*/ 89 h 89"/>
              <a:gd name="T14" fmla="*/ 494 w 511"/>
              <a:gd name="T15" fmla="*/ 89 h 89"/>
              <a:gd name="T16" fmla="*/ 506 w 511"/>
              <a:gd name="T17" fmla="*/ 35 h 89"/>
              <a:gd name="T18" fmla="*/ 488 w 511"/>
              <a:gd name="T19" fmla="*/ 15 h 89"/>
              <a:gd name="T20" fmla="*/ 364 w 511"/>
              <a:gd name="T21" fmla="*/ 8 h 89"/>
              <a:gd name="T22" fmla="*/ 35 w 511"/>
              <a:gd name="T23" fmla="*/ 63 h 89"/>
              <a:gd name="T24" fmla="*/ 1 w 511"/>
              <a:gd name="T25" fmla="*/ 7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11" h="89">
                <a:moveTo>
                  <a:pt x="1" y="70"/>
                </a:moveTo>
                <a:cubicBezTo>
                  <a:pt x="0" y="70"/>
                  <a:pt x="0" y="70"/>
                  <a:pt x="0" y="70"/>
                </a:cubicBezTo>
                <a:cubicBezTo>
                  <a:pt x="12" y="67"/>
                  <a:pt x="23" y="65"/>
                  <a:pt x="35" y="62"/>
                </a:cubicBezTo>
                <a:cubicBezTo>
                  <a:pt x="150" y="38"/>
                  <a:pt x="259" y="16"/>
                  <a:pt x="364" y="7"/>
                </a:cubicBezTo>
                <a:cubicBezTo>
                  <a:pt x="408" y="3"/>
                  <a:pt x="457" y="0"/>
                  <a:pt x="489" y="14"/>
                </a:cubicBezTo>
                <a:cubicBezTo>
                  <a:pt x="498" y="18"/>
                  <a:pt x="504" y="25"/>
                  <a:pt x="507" y="35"/>
                </a:cubicBezTo>
                <a:cubicBezTo>
                  <a:pt x="511" y="51"/>
                  <a:pt x="507" y="71"/>
                  <a:pt x="494" y="89"/>
                </a:cubicBezTo>
                <a:cubicBezTo>
                  <a:pt x="494" y="89"/>
                  <a:pt x="494" y="89"/>
                  <a:pt x="494" y="89"/>
                </a:cubicBezTo>
                <a:cubicBezTo>
                  <a:pt x="506" y="70"/>
                  <a:pt x="510" y="51"/>
                  <a:pt x="506" y="35"/>
                </a:cubicBezTo>
                <a:cubicBezTo>
                  <a:pt x="503" y="26"/>
                  <a:pt x="497" y="19"/>
                  <a:pt x="488" y="15"/>
                </a:cubicBezTo>
                <a:cubicBezTo>
                  <a:pt x="457" y="1"/>
                  <a:pt x="408" y="4"/>
                  <a:pt x="364" y="8"/>
                </a:cubicBezTo>
                <a:cubicBezTo>
                  <a:pt x="259" y="17"/>
                  <a:pt x="150" y="39"/>
                  <a:pt x="35" y="63"/>
                </a:cubicBezTo>
                <a:cubicBezTo>
                  <a:pt x="24" y="66"/>
                  <a:pt x="12" y="68"/>
                  <a:pt x="1" y="70"/>
                </a:cubicBezTo>
                <a:close/>
              </a:path>
            </a:pathLst>
          </a:custGeom>
          <a:solidFill>
            <a:srgbClr val="000000"/>
          </a:solidFill>
          <a:ln w="3175">
            <a:solidFill>
              <a:schemeClr val="bg1">
                <a:lumMod val="75000"/>
              </a:schemeClr>
            </a:solidFill>
            <a:round/>
          </a:ln>
        </p:spPr>
        <p:txBody>
          <a:bodyPr lIns="76773" tIns="38387" rIns="76773" bIns="38387"/>
          <a:lstStyle/>
          <a:p>
            <a:pPr defTabSz="1024255" fontAlgn="auto">
              <a:spcBef>
                <a:spcPts val="0"/>
              </a:spcBef>
              <a:spcAft>
                <a:spcPts val="0"/>
              </a:spcAft>
              <a:defRPr/>
            </a:pPr>
            <a:endParaRPr lang="zh-CN" altLang="en-US" sz="2000" b="0">
              <a:latin typeface="+mn-lt"/>
              <a:ea typeface="+mn-ea"/>
            </a:endParaRPr>
          </a:p>
        </p:txBody>
      </p:sp>
      <p:sp>
        <p:nvSpPr>
          <p:cNvPr id="48" name="Freeform 55"/>
          <p:cNvSpPr/>
          <p:nvPr/>
        </p:nvSpPr>
        <p:spPr bwMode="auto">
          <a:xfrm>
            <a:off x="2308225" y="314325"/>
            <a:ext cx="2479675" cy="2249488"/>
          </a:xfrm>
          <a:custGeom>
            <a:avLst/>
            <a:gdLst>
              <a:gd name="T0" fmla="*/ 0 w 1286"/>
              <a:gd name="T1" fmla="*/ 875 h 875"/>
              <a:gd name="T2" fmla="*/ 0 w 1286"/>
              <a:gd name="T3" fmla="*/ 875 h 875"/>
              <a:gd name="T4" fmla="*/ 491 w 1286"/>
              <a:gd name="T5" fmla="*/ 640 h 875"/>
              <a:gd name="T6" fmla="*/ 713 w 1286"/>
              <a:gd name="T7" fmla="*/ 515 h 875"/>
              <a:gd name="T8" fmla="*/ 813 w 1286"/>
              <a:gd name="T9" fmla="*/ 452 h 875"/>
              <a:gd name="T10" fmla="*/ 842 w 1286"/>
              <a:gd name="T11" fmla="*/ 434 h 875"/>
              <a:gd name="T12" fmla="*/ 904 w 1286"/>
              <a:gd name="T13" fmla="*/ 391 h 875"/>
              <a:gd name="T14" fmla="*/ 999 w 1286"/>
              <a:gd name="T15" fmla="*/ 316 h 875"/>
              <a:gd name="T16" fmla="*/ 1058 w 1286"/>
              <a:gd name="T17" fmla="*/ 274 h 875"/>
              <a:gd name="T18" fmla="*/ 1173 w 1286"/>
              <a:gd name="T19" fmla="*/ 168 h 875"/>
              <a:gd name="T20" fmla="*/ 1286 w 1286"/>
              <a:gd name="T21" fmla="*/ 0 h 875"/>
              <a:gd name="T22" fmla="*/ 1286 w 1286"/>
              <a:gd name="T23" fmla="*/ 0 h 875"/>
              <a:gd name="T24" fmla="*/ 1173 w 1286"/>
              <a:gd name="T25" fmla="*/ 169 h 875"/>
              <a:gd name="T26" fmla="*/ 1059 w 1286"/>
              <a:gd name="T27" fmla="*/ 274 h 875"/>
              <a:gd name="T28" fmla="*/ 999 w 1286"/>
              <a:gd name="T29" fmla="*/ 317 h 875"/>
              <a:gd name="T30" fmla="*/ 904 w 1286"/>
              <a:gd name="T31" fmla="*/ 391 h 875"/>
              <a:gd name="T32" fmla="*/ 843 w 1286"/>
              <a:gd name="T33" fmla="*/ 435 h 875"/>
              <a:gd name="T34" fmla="*/ 813 w 1286"/>
              <a:gd name="T35" fmla="*/ 453 h 875"/>
              <a:gd name="T36" fmla="*/ 713 w 1286"/>
              <a:gd name="T37" fmla="*/ 515 h 875"/>
              <a:gd name="T38" fmla="*/ 491 w 1286"/>
              <a:gd name="T39" fmla="*/ 641 h 875"/>
              <a:gd name="T40" fmla="*/ 0 w 1286"/>
              <a:gd name="T41" fmla="*/ 875 h 875"/>
              <a:gd name="connsiteX0" fmla="*/ 0 w 10000"/>
              <a:gd name="connsiteY0" fmla="*/ 10000 h 10000"/>
              <a:gd name="connsiteX1" fmla="*/ 0 w 10000"/>
              <a:gd name="connsiteY1" fmla="*/ 10000 h 10000"/>
              <a:gd name="connsiteX2" fmla="*/ 3818 w 10000"/>
              <a:gd name="connsiteY2" fmla="*/ 7314 h 10000"/>
              <a:gd name="connsiteX3" fmla="*/ 5544 w 10000"/>
              <a:gd name="connsiteY3" fmla="*/ 5886 h 10000"/>
              <a:gd name="connsiteX4" fmla="*/ 6322 w 10000"/>
              <a:gd name="connsiteY4" fmla="*/ 5166 h 10000"/>
              <a:gd name="connsiteX5" fmla="*/ 6547 w 10000"/>
              <a:gd name="connsiteY5" fmla="*/ 4960 h 10000"/>
              <a:gd name="connsiteX6" fmla="*/ 7030 w 10000"/>
              <a:gd name="connsiteY6" fmla="*/ 4469 h 10000"/>
              <a:gd name="connsiteX7" fmla="*/ 7768 w 10000"/>
              <a:gd name="connsiteY7" fmla="*/ 3611 h 10000"/>
              <a:gd name="connsiteX8" fmla="*/ 8227 w 10000"/>
              <a:gd name="connsiteY8" fmla="*/ 3131 h 10000"/>
              <a:gd name="connsiteX9" fmla="*/ 9121 w 10000"/>
              <a:gd name="connsiteY9" fmla="*/ 1920 h 10000"/>
              <a:gd name="connsiteX10" fmla="*/ 10000 w 10000"/>
              <a:gd name="connsiteY10" fmla="*/ 0 h 10000"/>
              <a:gd name="connsiteX11" fmla="*/ 10000 w 10000"/>
              <a:gd name="connsiteY11" fmla="*/ 0 h 10000"/>
              <a:gd name="connsiteX12" fmla="*/ 9121 w 10000"/>
              <a:gd name="connsiteY12" fmla="*/ 1931 h 10000"/>
              <a:gd name="connsiteX13" fmla="*/ 8235 w 10000"/>
              <a:gd name="connsiteY13" fmla="*/ 3131 h 10000"/>
              <a:gd name="connsiteX14" fmla="*/ 7030 w 10000"/>
              <a:gd name="connsiteY14" fmla="*/ 4469 h 10000"/>
              <a:gd name="connsiteX15" fmla="*/ 6555 w 10000"/>
              <a:gd name="connsiteY15" fmla="*/ 4971 h 10000"/>
              <a:gd name="connsiteX16" fmla="*/ 6322 w 10000"/>
              <a:gd name="connsiteY16" fmla="*/ 5177 h 10000"/>
              <a:gd name="connsiteX17" fmla="*/ 5544 w 10000"/>
              <a:gd name="connsiteY17" fmla="*/ 5886 h 10000"/>
              <a:gd name="connsiteX18" fmla="*/ 3818 w 10000"/>
              <a:gd name="connsiteY18" fmla="*/ 7326 h 10000"/>
              <a:gd name="connsiteX19" fmla="*/ 0 w 10000"/>
              <a:gd name="connsiteY19" fmla="*/ 10000 h 10000"/>
              <a:gd name="connsiteX0-1" fmla="*/ 0 w 10000"/>
              <a:gd name="connsiteY0-2" fmla="*/ 10000 h 10000"/>
              <a:gd name="connsiteX1-3" fmla="*/ 0 w 10000"/>
              <a:gd name="connsiteY1-4" fmla="*/ 10000 h 10000"/>
              <a:gd name="connsiteX2-5" fmla="*/ 3818 w 10000"/>
              <a:gd name="connsiteY2-6" fmla="*/ 7314 h 10000"/>
              <a:gd name="connsiteX3-7" fmla="*/ 5544 w 10000"/>
              <a:gd name="connsiteY3-8" fmla="*/ 5886 h 10000"/>
              <a:gd name="connsiteX4-9" fmla="*/ 6322 w 10000"/>
              <a:gd name="connsiteY4-10" fmla="*/ 5166 h 10000"/>
              <a:gd name="connsiteX5-11" fmla="*/ 6547 w 10000"/>
              <a:gd name="connsiteY5-12" fmla="*/ 4960 h 10000"/>
              <a:gd name="connsiteX6-13" fmla="*/ 7030 w 10000"/>
              <a:gd name="connsiteY6-14" fmla="*/ 4469 h 10000"/>
              <a:gd name="connsiteX7-15" fmla="*/ 8227 w 10000"/>
              <a:gd name="connsiteY7-16" fmla="*/ 3131 h 10000"/>
              <a:gd name="connsiteX8-17" fmla="*/ 9121 w 10000"/>
              <a:gd name="connsiteY8-18" fmla="*/ 1920 h 10000"/>
              <a:gd name="connsiteX9-19" fmla="*/ 10000 w 10000"/>
              <a:gd name="connsiteY9-20" fmla="*/ 0 h 10000"/>
              <a:gd name="connsiteX10-21" fmla="*/ 10000 w 10000"/>
              <a:gd name="connsiteY10-22" fmla="*/ 0 h 10000"/>
              <a:gd name="connsiteX11-23" fmla="*/ 9121 w 10000"/>
              <a:gd name="connsiteY11-24" fmla="*/ 1931 h 10000"/>
              <a:gd name="connsiteX12-25" fmla="*/ 8235 w 10000"/>
              <a:gd name="connsiteY12-26" fmla="*/ 3131 h 10000"/>
              <a:gd name="connsiteX13-27" fmla="*/ 7030 w 10000"/>
              <a:gd name="connsiteY13-28" fmla="*/ 4469 h 10000"/>
              <a:gd name="connsiteX14-29" fmla="*/ 6555 w 10000"/>
              <a:gd name="connsiteY14-30" fmla="*/ 4971 h 10000"/>
              <a:gd name="connsiteX15-31" fmla="*/ 6322 w 10000"/>
              <a:gd name="connsiteY15-32" fmla="*/ 5177 h 10000"/>
              <a:gd name="connsiteX16-33" fmla="*/ 5544 w 10000"/>
              <a:gd name="connsiteY16-34" fmla="*/ 5886 h 10000"/>
              <a:gd name="connsiteX17-35" fmla="*/ 3818 w 10000"/>
              <a:gd name="connsiteY17-36" fmla="*/ 7326 h 10000"/>
              <a:gd name="connsiteX18-37" fmla="*/ 0 w 10000"/>
              <a:gd name="connsiteY18-38" fmla="*/ 10000 h 10000"/>
              <a:gd name="connsiteX0-39" fmla="*/ 0 w 10000"/>
              <a:gd name="connsiteY0-40" fmla="*/ 10000 h 10000"/>
              <a:gd name="connsiteX1-41" fmla="*/ 0 w 10000"/>
              <a:gd name="connsiteY1-42" fmla="*/ 10000 h 10000"/>
              <a:gd name="connsiteX2-43" fmla="*/ 3818 w 10000"/>
              <a:gd name="connsiteY2-44" fmla="*/ 7314 h 10000"/>
              <a:gd name="connsiteX3-45" fmla="*/ 5544 w 10000"/>
              <a:gd name="connsiteY3-46" fmla="*/ 5886 h 10000"/>
              <a:gd name="connsiteX4-47" fmla="*/ 6322 w 10000"/>
              <a:gd name="connsiteY4-48" fmla="*/ 5166 h 10000"/>
              <a:gd name="connsiteX5-49" fmla="*/ 6547 w 10000"/>
              <a:gd name="connsiteY5-50" fmla="*/ 4960 h 10000"/>
              <a:gd name="connsiteX6-51" fmla="*/ 7030 w 10000"/>
              <a:gd name="connsiteY6-52" fmla="*/ 4469 h 10000"/>
              <a:gd name="connsiteX7-53" fmla="*/ 8227 w 10000"/>
              <a:gd name="connsiteY7-54" fmla="*/ 3131 h 10000"/>
              <a:gd name="connsiteX8-55" fmla="*/ 9121 w 10000"/>
              <a:gd name="connsiteY8-56" fmla="*/ 1920 h 10000"/>
              <a:gd name="connsiteX9-57" fmla="*/ 10000 w 10000"/>
              <a:gd name="connsiteY9-58" fmla="*/ 0 h 10000"/>
              <a:gd name="connsiteX10-59" fmla="*/ 10000 w 10000"/>
              <a:gd name="connsiteY10-60" fmla="*/ 0 h 10000"/>
              <a:gd name="connsiteX11-61" fmla="*/ 9121 w 10000"/>
              <a:gd name="connsiteY11-62" fmla="*/ 1931 h 10000"/>
              <a:gd name="connsiteX12-63" fmla="*/ 8235 w 10000"/>
              <a:gd name="connsiteY12-64" fmla="*/ 3131 h 10000"/>
              <a:gd name="connsiteX13-65" fmla="*/ 7030 w 10000"/>
              <a:gd name="connsiteY13-66" fmla="*/ 4469 h 10000"/>
              <a:gd name="connsiteX14-67" fmla="*/ 6322 w 10000"/>
              <a:gd name="connsiteY14-68" fmla="*/ 5177 h 10000"/>
              <a:gd name="connsiteX15-69" fmla="*/ 5544 w 10000"/>
              <a:gd name="connsiteY15-70" fmla="*/ 5886 h 10000"/>
              <a:gd name="connsiteX16-71" fmla="*/ 3818 w 10000"/>
              <a:gd name="connsiteY16-72" fmla="*/ 7326 h 10000"/>
              <a:gd name="connsiteX17-73" fmla="*/ 0 w 10000"/>
              <a:gd name="connsiteY17-74" fmla="*/ 10000 h 10000"/>
              <a:gd name="connsiteX0-75" fmla="*/ 0 w 10000"/>
              <a:gd name="connsiteY0-76" fmla="*/ 10000 h 10000"/>
              <a:gd name="connsiteX1-77" fmla="*/ 0 w 10000"/>
              <a:gd name="connsiteY1-78" fmla="*/ 10000 h 10000"/>
              <a:gd name="connsiteX2-79" fmla="*/ 3818 w 10000"/>
              <a:gd name="connsiteY2-80" fmla="*/ 7314 h 10000"/>
              <a:gd name="connsiteX3-81" fmla="*/ 5544 w 10000"/>
              <a:gd name="connsiteY3-82" fmla="*/ 5886 h 10000"/>
              <a:gd name="connsiteX4-83" fmla="*/ 6322 w 10000"/>
              <a:gd name="connsiteY4-84" fmla="*/ 5166 h 10000"/>
              <a:gd name="connsiteX5-85" fmla="*/ 7030 w 10000"/>
              <a:gd name="connsiteY5-86" fmla="*/ 4469 h 10000"/>
              <a:gd name="connsiteX6-87" fmla="*/ 8227 w 10000"/>
              <a:gd name="connsiteY6-88" fmla="*/ 3131 h 10000"/>
              <a:gd name="connsiteX7-89" fmla="*/ 9121 w 10000"/>
              <a:gd name="connsiteY7-90" fmla="*/ 1920 h 10000"/>
              <a:gd name="connsiteX8-91" fmla="*/ 10000 w 10000"/>
              <a:gd name="connsiteY8-92" fmla="*/ 0 h 10000"/>
              <a:gd name="connsiteX9-93" fmla="*/ 10000 w 10000"/>
              <a:gd name="connsiteY9-94" fmla="*/ 0 h 10000"/>
              <a:gd name="connsiteX10-95" fmla="*/ 9121 w 10000"/>
              <a:gd name="connsiteY10-96" fmla="*/ 1931 h 10000"/>
              <a:gd name="connsiteX11-97" fmla="*/ 8235 w 10000"/>
              <a:gd name="connsiteY11-98" fmla="*/ 3131 h 10000"/>
              <a:gd name="connsiteX12-99" fmla="*/ 7030 w 10000"/>
              <a:gd name="connsiteY12-100" fmla="*/ 4469 h 10000"/>
              <a:gd name="connsiteX13-101" fmla="*/ 6322 w 10000"/>
              <a:gd name="connsiteY13-102" fmla="*/ 5177 h 10000"/>
              <a:gd name="connsiteX14-103" fmla="*/ 5544 w 10000"/>
              <a:gd name="connsiteY14-104" fmla="*/ 5886 h 10000"/>
              <a:gd name="connsiteX15-105" fmla="*/ 3818 w 10000"/>
              <a:gd name="connsiteY15-106" fmla="*/ 7326 h 10000"/>
              <a:gd name="connsiteX16-107" fmla="*/ 0 w 10000"/>
              <a:gd name="connsiteY16-108" fmla="*/ 10000 h 1000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Lst>
            <a:rect l="l" t="t" r="r" b="b"/>
            <a:pathLst>
              <a:path w="10000" h="10000">
                <a:moveTo>
                  <a:pt x="0" y="10000"/>
                </a:moveTo>
                <a:lnTo>
                  <a:pt x="0" y="10000"/>
                </a:lnTo>
                <a:cubicBezTo>
                  <a:pt x="1337" y="9166"/>
                  <a:pt x="2621" y="8263"/>
                  <a:pt x="3818" y="7314"/>
                </a:cubicBezTo>
                <a:cubicBezTo>
                  <a:pt x="4417" y="6846"/>
                  <a:pt x="5000" y="6366"/>
                  <a:pt x="5544" y="5886"/>
                </a:cubicBezTo>
                <a:cubicBezTo>
                  <a:pt x="5801" y="5657"/>
                  <a:pt x="6074" y="5402"/>
                  <a:pt x="6322" y="5166"/>
                </a:cubicBezTo>
                <a:cubicBezTo>
                  <a:pt x="6570" y="4930"/>
                  <a:pt x="6713" y="4808"/>
                  <a:pt x="7030" y="4469"/>
                </a:cubicBezTo>
                <a:cubicBezTo>
                  <a:pt x="7347" y="4130"/>
                  <a:pt x="7879" y="3556"/>
                  <a:pt x="8227" y="3131"/>
                </a:cubicBezTo>
                <a:cubicBezTo>
                  <a:pt x="8576" y="2706"/>
                  <a:pt x="8872" y="2309"/>
                  <a:pt x="9121" y="1920"/>
                </a:cubicBezTo>
                <a:cubicBezTo>
                  <a:pt x="9580" y="1211"/>
                  <a:pt x="9876" y="560"/>
                  <a:pt x="10000" y="0"/>
                </a:cubicBezTo>
                <a:lnTo>
                  <a:pt x="10000" y="0"/>
                </a:lnTo>
                <a:cubicBezTo>
                  <a:pt x="9883" y="560"/>
                  <a:pt x="9588" y="1211"/>
                  <a:pt x="9121" y="1931"/>
                </a:cubicBezTo>
                <a:cubicBezTo>
                  <a:pt x="8872" y="2320"/>
                  <a:pt x="8577" y="2720"/>
                  <a:pt x="8235" y="3131"/>
                </a:cubicBezTo>
                <a:cubicBezTo>
                  <a:pt x="7887" y="3554"/>
                  <a:pt x="7310" y="4162"/>
                  <a:pt x="7030" y="4469"/>
                </a:cubicBezTo>
                <a:cubicBezTo>
                  <a:pt x="6711" y="4810"/>
                  <a:pt x="6570" y="4941"/>
                  <a:pt x="6322" y="5177"/>
                </a:cubicBezTo>
                <a:cubicBezTo>
                  <a:pt x="6065" y="5417"/>
                  <a:pt x="5801" y="5657"/>
                  <a:pt x="5544" y="5886"/>
                </a:cubicBezTo>
                <a:cubicBezTo>
                  <a:pt x="5000" y="6366"/>
                  <a:pt x="4425" y="6857"/>
                  <a:pt x="3818" y="7326"/>
                </a:cubicBezTo>
                <a:cubicBezTo>
                  <a:pt x="2621" y="8263"/>
                  <a:pt x="1337" y="9166"/>
                  <a:pt x="0" y="10000"/>
                </a:cubicBezTo>
                <a:close/>
              </a:path>
            </a:pathLst>
          </a:custGeom>
          <a:solidFill>
            <a:srgbClr val="000000"/>
          </a:solidFill>
          <a:ln w="3175">
            <a:solidFill>
              <a:schemeClr val="bg1">
                <a:lumMod val="75000"/>
              </a:schemeClr>
            </a:solidFill>
            <a:round/>
          </a:ln>
        </p:spPr>
        <p:txBody>
          <a:bodyPr lIns="76773" tIns="38387" rIns="76773" bIns="38387"/>
          <a:lstStyle/>
          <a:p>
            <a:pPr defTabSz="1024255" fontAlgn="auto">
              <a:spcBef>
                <a:spcPts val="0"/>
              </a:spcBef>
              <a:spcAft>
                <a:spcPts val="0"/>
              </a:spcAft>
              <a:defRPr/>
            </a:pPr>
            <a:endParaRPr lang="zh-CN" altLang="en-US" sz="2000" b="0">
              <a:latin typeface="+mn-lt"/>
              <a:ea typeface="+mn-ea"/>
            </a:endParaRPr>
          </a:p>
        </p:txBody>
      </p:sp>
      <p:sp>
        <p:nvSpPr>
          <p:cNvPr id="49" name="Freeform 56"/>
          <p:cNvSpPr/>
          <p:nvPr/>
        </p:nvSpPr>
        <p:spPr bwMode="auto">
          <a:xfrm>
            <a:off x="3281363" y="314325"/>
            <a:ext cx="1506537" cy="1436688"/>
          </a:xfrm>
          <a:custGeom>
            <a:avLst/>
            <a:gdLst>
              <a:gd name="T0" fmla="*/ 0 w 781"/>
              <a:gd name="T1" fmla="*/ 559 h 559"/>
              <a:gd name="T2" fmla="*/ 0 w 781"/>
              <a:gd name="T3" fmla="*/ 558 h 559"/>
              <a:gd name="T4" fmla="*/ 163 w 781"/>
              <a:gd name="T5" fmla="*/ 446 h 559"/>
              <a:gd name="T6" fmla="*/ 273 w 781"/>
              <a:gd name="T7" fmla="*/ 369 h 559"/>
              <a:gd name="T8" fmla="*/ 511 w 781"/>
              <a:gd name="T9" fmla="*/ 205 h 559"/>
              <a:gd name="T10" fmla="*/ 685 w 781"/>
              <a:gd name="T11" fmla="*/ 79 h 559"/>
              <a:gd name="T12" fmla="*/ 781 w 781"/>
              <a:gd name="T13" fmla="*/ 0 h 559"/>
              <a:gd name="T14" fmla="*/ 781 w 781"/>
              <a:gd name="T15" fmla="*/ 0 h 559"/>
              <a:gd name="T16" fmla="*/ 685 w 781"/>
              <a:gd name="T17" fmla="*/ 80 h 559"/>
              <a:gd name="T18" fmla="*/ 511 w 781"/>
              <a:gd name="T19" fmla="*/ 205 h 559"/>
              <a:gd name="T20" fmla="*/ 274 w 781"/>
              <a:gd name="T21" fmla="*/ 370 h 559"/>
              <a:gd name="T22" fmla="*/ 163 w 781"/>
              <a:gd name="T23" fmla="*/ 446 h 559"/>
              <a:gd name="T24" fmla="*/ 0 w 781"/>
              <a:gd name="T25" fmla="*/ 559 h 5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1" h="559">
                <a:moveTo>
                  <a:pt x="0" y="559"/>
                </a:moveTo>
                <a:cubicBezTo>
                  <a:pt x="0" y="558"/>
                  <a:pt x="0" y="558"/>
                  <a:pt x="0" y="558"/>
                </a:cubicBezTo>
                <a:cubicBezTo>
                  <a:pt x="55" y="520"/>
                  <a:pt x="110" y="482"/>
                  <a:pt x="163" y="446"/>
                </a:cubicBezTo>
                <a:cubicBezTo>
                  <a:pt x="199" y="420"/>
                  <a:pt x="237" y="395"/>
                  <a:pt x="273" y="369"/>
                </a:cubicBezTo>
                <a:cubicBezTo>
                  <a:pt x="347" y="319"/>
                  <a:pt x="433" y="260"/>
                  <a:pt x="511" y="205"/>
                </a:cubicBezTo>
                <a:cubicBezTo>
                  <a:pt x="582" y="155"/>
                  <a:pt x="639" y="114"/>
                  <a:pt x="685" y="79"/>
                </a:cubicBezTo>
                <a:cubicBezTo>
                  <a:pt x="720" y="52"/>
                  <a:pt x="757" y="24"/>
                  <a:pt x="781" y="0"/>
                </a:cubicBezTo>
                <a:cubicBezTo>
                  <a:pt x="781" y="0"/>
                  <a:pt x="781" y="0"/>
                  <a:pt x="781" y="0"/>
                </a:cubicBezTo>
                <a:cubicBezTo>
                  <a:pt x="757" y="24"/>
                  <a:pt x="721" y="53"/>
                  <a:pt x="685" y="80"/>
                </a:cubicBezTo>
                <a:cubicBezTo>
                  <a:pt x="639" y="114"/>
                  <a:pt x="582" y="155"/>
                  <a:pt x="511" y="205"/>
                </a:cubicBezTo>
                <a:cubicBezTo>
                  <a:pt x="433" y="260"/>
                  <a:pt x="347" y="319"/>
                  <a:pt x="274" y="370"/>
                </a:cubicBezTo>
                <a:cubicBezTo>
                  <a:pt x="237" y="395"/>
                  <a:pt x="200" y="421"/>
                  <a:pt x="163" y="446"/>
                </a:cubicBezTo>
                <a:cubicBezTo>
                  <a:pt x="110" y="483"/>
                  <a:pt x="55" y="521"/>
                  <a:pt x="0" y="559"/>
                </a:cubicBezTo>
                <a:close/>
              </a:path>
            </a:pathLst>
          </a:custGeom>
          <a:solidFill>
            <a:srgbClr val="000000"/>
          </a:solidFill>
          <a:ln w="3175">
            <a:solidFill>
              <a:schemeClr val="bg1">
                <a:lumMod val="75000"/>
              </a:schemeClr>
            </a:solidFill>
            <a:round/>
          </a:ln>
        </p:spPr>
        <p:txBody>
          <a:bodyPr lIns="76773" tIns="38387" rIns="76773" bIns="38387"/>
          <a:lstStyle/>
          <a:p>
            <a:pPr defTabSz="1024255" fontAlgn="auto">
              <a:spcBef>
                <a:spcPts val="0"/>
              </a:spcBef>
              <a:spcAft>
                <a:spcPts val="0"/>
              </a:spcAft>
              <a:defRPr/>
            </a:pPr>
            <a:endParaRPr lang="zh-CN" altLang="en-US" sz="2000" b="0">
              <a:latin typeface="+mn-lt"/>
              <a:ea typeface="+mn-ea"/>
            </a:endParaRPr>
          </a:p>
        </p:txBody>
      </p:sp>
      <p:sp>
        <p:nvSpPr>
          <p:cNvPr id="50" name="Freeform 57"/>
          <p:cNvSpPr/>
          <p:nvPr/>
        </p:nvSpPr>
        <p:spPr bwMode="auto">
          <a:xfrm>
            <a:off x="3922713" y="101600"/>
            <a:ext cx="865187" cy="415925"/>
          </a:xfrm>
          <a:custGeom>
            <a:avLst/>
            <a:gdLst>
              <a:gd name="T0" fmla="*/ 0 w 448"/>
              <a:gd name="T1" fmla="*/ 162 h 162"/>
              <a:gd name="T2" fmla="*/ 0 w 448"/>
              <a:gd name="T3" fmla="*/ 162 h 162"/>
              <a:gd name="T4" fmla="*/ 111 w 448"/>
              <a:gd name="T5" fmla="*/ 70 h 162"/>
              <a:gd name="T6" fmla="*/ 235 w 448"/>
              <a:gd name="T7" fmla="*/ 17 h 162"/>
              <a:gd name="T8" fmla="*/ 341 w 448"/>
              <a:gd name="T9" fmla="*/ 18 h 162"/>
              <a:gd name="T10" fmla="*/ 351 w 448"/>
              <a:gd name="T11" fmla="*/ 21 h 162"/>
              <a:gd name="T12" fmla="*/ 448 w 448"/>
              <a:gd name="T13" fmla="*/ 83 h 162"/>
              <a:gd name="T14" fmla="*/ 448 w 448"/>
              <a:gd name="T15" fmla="*/ 83 h 162"/>
              <a:gd name="T16" fmla="*/ 235 w 448"/>
              <a:gd name="T17" fmla="*/ 18 h 162"/>
              <a:gd name="T18" fmla="*/ 0 w 448"/>
              <a:gd name="T19" fmla="*/ 162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48" h="162">
                <a:moveTo>
                  <a:pt x="0" y="162"/>
                </a:moveTo>
                <a:cubicBezTo>
                  <a:pt x="0" y="162"/>
                  <a:pt x="0" y="162"/>
                  <a:pt x="0" y="162"/>
                </a:cubicBezTo>
                <a:cubicBezTo>
                  <a:pt x="36" y="125"/>
                  <a:pt x="74" y="94"/>
                  <a:pt x="111" y="70"/>
                </a:cubicBezTo>
                <a:cubicBezTo>
                  <a:pt x="153" y="44"/>
                  <a:pt x="194" y="26"/>
                  <a:pt x="235" y="17"/>
                </a:cubicBezTo>
                <a:cubicBezTo>
                  <a:pt x="270" y="9"/>
                  <a:pt x="306" y="10"/>
                  <a:pt x="341" y="18"/>
                </a:cubicBezTo>
                <a:cubicBezTo>
                  <a:pt x="344" y="19"/>
                  <a:pt x="348" y="20"/>
                  <a:pt x="351" y="21"/>
                </a:cubicBezTo>
                <a:cubicBezTo>
                  <a:pt x="390" y="33"/>
                  <a:pt x="423" y="54"/>
                  <a:pt x="448" y="83"/>
                </a:cubicBezTo>
                <a:cubicBezTo>
                  <a:pt x="448" y="83"/>
                  <a:pt x="448" y="83"/>
                  <a:pt x="448" y="83"/>
                </a:cubicBezTo>
                <a:cubicBezTo>
                  <a:pt x="398" y="26"/>
                  <a:pt x="315" y="0"/>
                  <a:pt x="235" y="18"/>
                </a:cubicBezTo>
                <a:cubicBezTo>
                  <a:pt x="158" y="35"/>
                  <a:pt x="76" y="85"/>
                  <a:pt x="0" y="162"/>
                </a:cubicBezTo>
                <a:close/>
              </a:path>
            </a:pathLst>
          </a:custGeom>
          <a:solidFill>
            <a:srgbClr val="000000"/>
          </a:solidFill>
          <a:ln w="3175">
            <a:solidFill>
              <a:schemeClr val="bg1">
                <a:lumMod val="75000"/>
              </a:schemeClr>
            </a:solidFill>
            <a:round/>
          </a:ln>
        </p:spPr>
        <p:txBody>
          <a:bodyPr lIns="76773" tIns="38387" rIns="76773" bIns="38387"/>
          <a:lstStyle/>
          <a:p>
            <a:pPr defTabSz="1024255" fontAlgn="auto">
              <a:spcBef>
                <a:spcPts val="0"/>
              </a:spcBef>
              <a:spcAft>
                <a:spcPts val="0"/>
              </a:spcAft>
              <a:defRPr/>
            </a:pPr>
            <a:endParaRPr lang="zh-CN" altLang="en-US" sz="2000" b="0">
              <a:latin typeface="+mn-lt"/>
              <a:ea typeface="+mn-ea"/>
            </a:endParaRPr>
          </a:p>
        </p:txBody>
      </p:sp>
      <p:sp>
        <p:nvSpPr>
          <p:cNvPr id="51" name="Freeform 61"/>
          <p:cNvSpPr/>
          <p:nvPr/>
        </p:nvSpPr>
        <p:spPr bwMode="auto">
          <a:xfrm>
            <a:off x="4787900" y="314325"/>
            <a:ext cx="171450" cy="925513"/>
          </a:xfrm>
          <a:custGeom>
            <a:avLst/>
            <a:gdLst>
              <a:gd name="T0" fmla="*/ 83 w 90"/>
              <a:gd name="T1" fmla="*/ 360 h 360"/>
              <a:gd name="T2" fmla="*/ 0 w 90"/>
              <a:gd name="T3" fmla="*/ 0 h 360"/>
              <a:gd name="T4" fmla="*/ 0 w 90"/>
              <a:gd name="T5" fmla="*/ 0 h 360"/>
              <a:gd name="T6" fmla="*/ 68 w 90"/>
              <a:gd name="T7" fmla="*/ 160 h 360"/>
              <a:gd name="T8" fmla="*/ 83 w 90"/>
              <a:gd name="T9" fmla="*/ 360 h 360"/>
            </a:gdLst>
            <a:ahLst/>
            <a:cxnLst>
              <a:cxn ang="0">
                <a:pos x="T0" y="T1"/>
              </a:cxn>
              <a:cxn ang="0">
                <a:pos x="T2" y="T3"/>
              </a:cxn>
              <a:cxn ang="0">
                <a:pos x="T4" y="T5"/>
              </a:cxn>
              <a:cxn ang="0">
                <a:pos x="T6" y="T7"/>
              </a:cxn>
              <a:cxn ang="0">
                <a:pos x="T8" y="T9"/>
              </a:cxn>
            </a:cxnLst>
            <a:rect l="0" t="0" r="r" b="b"/>
            <a:pathLst>
              <a:path w="90" h="360">
                <a:moveTo>
                  <a:pt x="83" y="360"/>
                </a:moveTo>
                <a:cubicBezTo>
                  <a:pt x="90" y="210"/>
                  <a:pt x="60" y="82"/>
                  <a:pt x="0" y="0"/>
                </a:cubicBezTo>
                <a:cubicBezTo>
                  <a:pt x="0" y="0"/>
                  <a:pt x="0" y="0"/>
                  <a:pt x="0" y="0"/>
                </a:cubicBezTo>
                <a:cubicBezTo>
                  <a:pt x="31" y="42"/>
                  <a:pt x="54" y="96"/>
                  <a:pt x="68" y="160"/>
                </a:cubicBezTo>
                <a:cubicBezTo>
                  <a:pt x="82" y="220"/>
                  <a:pt x="87" y="288"/>
                  <a:pt x="83" y="360"/>
                </a:cubicBezTo>
                <a:close/>
              </a:path>
            </a:pathLst>
          </a:custGeom>
          <a:solidFill>
            <a:srgbClr val="000000"/>
          </a:solidFill>
          <a:ln w="3175">
            <a:solidFill>
              <a:schemeClr val="bg1">
                <a:lumMod val="75000"/>
              </a:schemeClr>
            </a:solidFill>
            <a:round/>
          </a:ln>
        </p:spPr>
        <p:txBody>
          <a:bodyPr lIns="76773" tIns="38387" rIns="76773" bIns="38387"/>
          <a:lstStyle/>
          <a:p>
            <a:pPr defTabSz="1024255" fontAlgn="auto">
              <a:spcBef>
                <a:spcPts val="0"/>
              </a:spcBef>
              <a:spcAft>
                <a:spcPts val="0"/>
              </a:spcAft>
              <a:defRPr/>
            </a:pPr>
            <a:endParaRPr lang="zh-CN" altLang="en-US" sz="2000" b="0">
              <a:latin typeface="+mn-lt"/>
              <a:ea typeface="+mn-ea"/>
            </a:endParaRPr>
          </a:p>
        </p:txBody>
      </p:sp>
      <p:sp>
        <p:nvSpPr>
          <p:cNvPr id="52" name="Freeform 62"/>
          <p:cNvSpPr/>
          <p:nvPr/>
        </p:nvSpPr>
        <p:spPr bwMode="auto">
          <a:xfrm>
            <a:off x="4359275" y="-52388"/>
            <a:ext cx="600075" cy="1292226"/>
          </a:xfrm>
          <a:custGeom>
            <a:avLst/>
            <a:gdLst>
              <a:gd name="T0" fmla="*/ 305 w 311"/>
              <a:gd name="T1" fmla="*/ 503 h 503"/>
              <a:gd name="T2" fmla="*/ 224 w 311"/>
              <a:gd name="T3" fmla="*/ 125 h 503"/>
              <a:gd name="T4" fmla="*/ 0 w 311"/>
              <a:gd name="T5" fmla="*/ 9 h 503"/>
              <a:gd name="T6" fmla="*/ 0 w 311"/>
              <a:gd name="T7" fmla="*/ 8 h 503"/>
              <a:gd name="T8" fmla="*/ 225 w 311"/>
              <a:gd name="T9" fmla="*/ 124 h 503"/>
              <a:gd name="T10" fmla="*/ 291 w 311"/>
              <a:gd name="T11" fmla="*/ 294 h 503"/>
              <a:gd name="T12" fmla="*/ 305 w 311"/>
              <a:gd name="T13" fmla="*/ 503 h 503"/>
            </a:gdLst>
            <a:ahLst/>
            <a:cxnLst>
              <a:cxn ang="0">
                <a:pos x="T0" y="T1"/>
              </a:cxn>
              <a:cxn ang="0">
                <a:pos x="T2" y="T3"/>
              </a:cxn>
              <a:cxn ang="0">
                <a:pos x="T4" y="T5"/>
              </a:cxn>
              <a:cxn ang="0">
                <a:pos x="T6" y="T7"/>
              </a:cxn>
              <a:cxn ang="0">
                <a:pos x="T8" y="T9"/>
              </a:cxn>
              <a:cxn ang="0">
                <a:pos x="T10" y="T11"/>
              </a:cxn>
              <a:cxn ang="0">
                <a:pos x="T12" y="T13"/>
              </a:cxn>
            </a:cxnLst>
            <a:rect l="0" t="0" r="r" b="b"/>
            <a:pathLst>
              <a:path w="311" h="503">
                <a:moveTo>
                  <a:pt x="305" y="503"/>
                </a:moveTo>
                <a:cubicBezTo>
                  <a:pt x="311" y="346"/>
                  <a:pt x="284" y="215"/>
                  <a:pt x="224" y="125"/>
                </a:cubicBezTo>
                <a:cubicBezTo>
                  <a:pt x="173" y="46"/>
                  <a:pt x="85" y="1"/>
                  <a:pt x="0" y="9"/>
                </a:cubicBezTo>
                <a:cubicBezTo>
                  <a:pt x="0" y="8"/>
                  <a:pt x="0" y="8"/>
                  <a:pt x="0" y="8"/>
                </a:cubicBezTo>
                <a:cubicBezTo>
                  <a:pt x="85" y="0"/>
                  <a:pt x="173" y="46"/>
                  <a:pt x="225" y="124"/>
                </a:cubicBezTo>
                <a:cubicBezTo>
                  <a:pt x="255" y="170"/>
                  <a:pt x="277" y="227"/>
                  <a:pt x="291" y="294"/>
                </a:cubicBezTo>
                <a:cubicBezTo>
                  <a:pt x="304" y="357"/>
                  <a:pt x="309" y="428"/>
                  <a:pt x="305" y="503"/>
                </a:cubicBezTo>
                <a:close/>
              </a:path>
            </a:pathLst>
          </a:custGeom>
          <a:solidFill>
            <a:srgbClr val="000000"/>
          </a:solidFill>
          <a:ln w="3175">
            <a:solidFill>
              <a:schemeClr val="bg1">
                <a:lumMod val="75000"/>
              </a:schemeClr>
            </a:solidFill>
            <a:round/>
          </a:ln>
        </p:spPr>
        <p:txBody>
          <a:bodyPr lIns="76773" tIns="38387" rIns="76773" bIns="38387"/>
          <a:lstStyle/>
          <a:p>
            <a:pPr defTabSz="1024255" fontAlgn="auto">
              <a:spcBef>
                <a:spcPts val="0"/>
              </a:spcBef>
              <a:spcAft>
                <a:spcPts val="0"/>
              </a:spcAft>
              <a:defRPr/>
            </a:pPr>
            <a:endParaRPr lang="zh-CN" altLang="en-US" sz="2000" b="0">
              <a:latin typeface="+mn-lt"/>
              <a:ea typeface="+mn-ea"/>
            </a:endParaRPr>
          </a:p>
        </p:txBody>
      </p:sp>
      <p:sp>
        <p:nvSpPr>
          <p:cNvPr id="53" name="Freeform 63"/>
          <p:cNvSpPr/>
          <p:nvPr/>
        </p:nvSpPr>
        <p:spPr bwMode="auto">
          <a:xfrm>
            <a:off x="3763963" y="-230188"/>
            <a:ext cx="1195387" cy="1470026"/>
          </a:xfrm>
          <a:custGeom>
            <a:avLst/>
            <a:gdLst>
              <a:gd name="T0" fmla="*/ 614 w 620"/>
              <a:gd name="T1" fmla="*/ 572 h 572"/>
              <a:gd name="T2" fmla="*/ 556 w 620"/>
              <a:gd name="T3" fmla="*/ 214 h 572"/>
              <a:gd name="T4" fmla="*/ 385 w 620"/>
              <a:gd name="T5" fmla="*/ 39 h 572"/>
              <a:gd name="T6" fmla="*/ 366 w 620"/>
              <a:gd name="T7" fmla="*/ 33 h 572"/>
              <a:gd name="T8" fmla="*/ 1 w 620"/>
              <a:gd name="T9" fmla="*/ 189 h 572"/>
              <a:gd name="T10" fmla="*/ 0 w 620"/>
              <a:gd name="T11" fmla="*/ 189 h 572"/>
              <a:gd name="T12" fmla="*/ 182 w 620"/>
              <a:gd name="T13" fmla="*/ 55 h 572"/>
              <a:gd name="T14" fmla="*/ 284 w 620"/>
              <a:gd name="T15" fmla="*/ 27 h 572"/>
              <a:gd name="T16" fmla="*/ 386 w 620"/>
              <a:gd name="T17" fmla="*/ 38 h 572"/>
              <a:gd name="T18" fmla="*/ 557 w 620"/>
              <a:gd name="T19" fmla="*/ 213 h 572"/>
              <a:gd name="T20" fmla="*/ 615 w 620"/>
              <a:gd name="T21" fmla="*/ 572 h 572"/>
              <a:gd name="T22" fmla="*/ 614 w 620"/>
              <a:gd name="T23" fmla="*/ 572 h 5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20" h="572">
                <a:moveTo>
                  <a:pt x="614" y="572"/>
                </a:moveTo>
                <a:cubicBezTo>
                  <a:pt x="619" y="433"/>
                  <a:pt x="599" y="309"/>
                  <a:pt x="556" y="214"/>
                </a:cubicBezTo>
                <a:cubicBezTo>
                  <a:pt x="518" y="127"/>
                  <a:pt x="455" y="63"/>
                  <a:pt x="385" y="39"/>
                </a:cubicBezTo>
                <a:cubicBezTo>
                  <a:pt x="379" y="36"/>
                  <a:pt x="372" y="35"/>
                  <a:pt x="366" y="33"/>
                </a:cubicBezTo>
                <a:cubicBezTo>
                  <a:pt x="234" y="0"/>
                  <a:pt x="88" y="95"/>
                  <a:pt x="1" y="189"/>
                </a:cubicBezTo>
                <a:cubicBezTo>
                  <a:pt x="0" y="189"/>
                  <a:pt x="0" y="189"/>
                  <a:pt x="0" y="189"/>
                </a:cubicBezTo>
                <a:cubicBezTo>
                  <a:pt x="54" y="130"/>
                  <a:pt x="119" y="83"/>
                  <a:pt x="182" y="55"/>
                </a:cubicBezTo>
                <a:cubicBezTo>
                  <a:pt x="217" y="39"/>
                  <a:pt x="251" y="30"/>
                  <a:pt x="284" y="27"/>
                </a:cubicBezTo>
                <a:cubicBezTo>
                  <a:pt x="320" y="23"/>
                  <a:pt x="354" y="27"/>
                  <a:pt x="386" y="38"/>
                </a:cubicBezTo>
                <a:cubicBezTo>
                  <a:pt x="456" y="63"/>
                  <a:pt x="518" y="127"/>
                  <a:pt x="557" y="213"/>
                </a:cubicBezTo>
                <a:cubicBezTo>
                  <a:pt x="600" y="308"/>
                  <a:pt x="620" y="433"/>
                  <a:pt x="615" y="572"/>
                </a:cubicBezTo>
                <a:lnTo>
                  <a:pt x="614" y="572"/>
                </a:lnTo>
                <a:close/>
              </a:path>
            </a:pathLst>
          </a:custGeom>
          <a:solidFill>
            <a:srgbClr val="000000"/>
          </a:solidFill>
          <a:ln w="3175">
            <a:solidFill>
              <a:schemeClr val="bg1">
                <a:lumMod val="75000"/>
              </a:schemeClr>
            </a:solidFill>
            <a:round/>
          </a:ln>
        </p:spPr>
        <p:txBody>
          <a:bodyPr lIns="76773" tIns="38387" rIns="76773" bIns="38387"/>
          <a:lstStyle/>
          <a:p>
            <a:pPr defTabSz="1024255" fontAlgn="auto">
              <a:spcBef>
                <a:spcPts val="0"/>
              </a:spcBef>
              <a:spcAft>
                <a:spcPts val="0"/>
              </a:spcAft>
              <a:defRPr/>
            </a:pPr>
            <a:endParaRPr lang="zh-CN" altLang="en-US" sz="2000" b="0">
              <a:latin typeface="+mn-lt"/>
              <a:ea typeface="+mn-ea"/>
            </a:endParaRPr>
          </a:p>
        </p:txBody>
      </p:sp>
      <p:sp>
        <p:nvSpPr>
          <p:cNvPr id="54" name="Freeform 64"/>
          <p:cNvSpPr/>
          <p:nvPr/>
        </p:nvSpPr>
        <p:spPr bwMode="auto">
          <a:xfrm>
            <a:off x="3633788" y="-268288"/>
            <a:ext cx="1325562" cy="1508126"/>
          </a:xfrm>
          <a:custGeom>
            <a:avLst/>
            <a:gdLst>
              <a:gd name="T0" fmla="*/ 682 w 688"/>
              <a:gd name="T1" fmla="*/ 587 h 587"/>
              <a:gd name="T2" fmla="*/ 608 w 688"/>
              <a:gd name="T3" fmla="*/ 190 h 587"/>
              <a:gd name="T4" fmla="*/ 423 w 688"/>
              <a:gd name="T5" fmla="*/ 33 h 587"/>
              <a:gd name="T6" fmla="*/ 404 w 688"/>
              <a:gd name="T7" fmla="*/ 29 h 587"/>
              <a:gd name="T8" fmla="*/ 1 w 688"/>
              <a:gd name="T9" fmla="*/ 258 h 587"/>
              <a:gd name="T10" fmla="*/ 0 w 688"/>
              <a:gd name="T11" fmla="*/ 257 h 587"/>
              <a:gd name="T12" fmla="*/ 180 w 688"/>
              <a:gd name="T13" fmla="*/ 85 h 587"/>
              <a:gd name="T14" fmla="*/ 404 w 688"/>
              <a:gd name="T15" fmla="*/ 29 h 587"/>
              <a:gd name="T16" fmla="*/ 518 w 688"/>
              <a:gd name="T17" fmla="*/ 80 h 587"/>
              <a:gd name="T18" fmla="*/ 609 w 688"/>
              <a:gd name="T19" fmla="*/ 190 h 587"/>
              <a:gd name="T20" fmla="*/ 683 w 688"/>
              <a:gd name="T21" fmla="*/ 587 h 587"/>
              <a:gd name="T22" fmla="*/ 682 w 688"/>
              <a:gd name="T23" fmla="*/ 587 h 5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88" h="587">
                <a:moveTo>
                  <a:pt x="682" y="587"/>
                </a:moveTo>
                <a:cubicBezTo>
                  <a:pt x="688" y="429"/>
                  <a:pt x="662" y="291"/>
                  <a:pt x="608" y="190"/>
                </a:cubicBezTo>
                <a:cubicBezTo>
                  <a:pt x="564" y="109"/>
                  <a:pt x="496" y="51"/>
                  <a:pt x="423" y="33"/>
                </a:cubicBezTo>
                <a:cubicBezTo>
                  <a:pt x="416" y="32"/>
                  <a:pt x="410" y="30"/>
                  <a:pt x="404" y="29"/>
                </a:cubicBezTo>
                <a:cubicBezTo>
                  <a:pt x="211" y="0"/>
                  <a:pt x="47" y="197"/>
                  <a:pt x="1" y="258"/>
                </a:cubicBezTo>
                <a:cubicBezTo>
                  <a:pt x="0" y="257"/>
                  <a:pt x="0" y="257"/>
                  <a:pt x="0" y="257"/>
                </a:cubicBezTo>
                <a:cubicBezTo>
                  <a:pt x="38" y="207"/>
                  <a:pt x="100" y="136"/>
                  <a:pt x="180" y="85"/>
                </a:cubicBezTo>
                <a:cubicBezTo>
                  <a:pt x="257" y="37"/>
                  <a:pt x="332" y="18"/>
                  <a:pt x="404" y="29"/>
                </a:cubicBezTo>
                <a:cubicBezTo>
                  <a:pt x="443" y="35"/>
                  <a:pt x="482" y="52"/>
                  <a:pt x="518" y="80"/>
                </a:cubicBezTo>
                <a:cubicBezTo>
                  <a:pt x="554" y="108"/>
                  <a:pt x="585" y="146"/>
                  <a:pt x="609" y="190"/>
                </a:cubicBezTo>
                <a:cubicBezTo>
                  <a:pt x="663" y="291"/>
                  <a:pt x="688" y="428"/>
                  <a:pt x="683" y="587"/>
                </a:cubicBezTo>
                <a:lnTo>
                  <a:pt x="682" y="587"/>
                </a:lnTo>
                <a:close/>
              </a:path>
            </a:pathLst>
          </a:custGeom>
          <a:solidFill>
            <a:srgbClr val="000000"/>
          </a:solidFill>
          <a:ln w="3175">
            <a:solidFill>
              <a:schemeClr val="bg1">
                <a:lumMod val="75000"/>
              </a:schemeClr>
            </a:solidFill>
            <a:round/>
          </a:ln>
        </p:spPr>
        <p:txBody>
          <a:bodyPr lIns="76773" tIns="38387" rIns="76773" bIns="38387"/>
          <a:lstStyle/>
          <a:p>
            <a:pPr defTabSz="1024255" fontAlgn="auto">
              <a:spcBef>
                <a:spcPts val="0"/>
              </a:spcBef>
              <a:spcAft>
                <a:spcPts val="0"/>
              </a:spcAft>
              <a:defRPr/>
            </a:pPr>
            <a:endParaRPr lang="zh-CN" altLang="en-US" sz="2000" b="0">
              <a:latin typeface="+mn-lt"/>
              <a:ea typeface="+mn-ea"/>
            </a:endParaRPr>
          </a:p>
        </p:txBody>
      </p:sp>
      <p:sp>
        <p:nvSpPr>
          <p:cNvPr id="55" name="Freeform 65"/>
          <p:cNvSpPr/>
          <p:nvPr/>
        </p:nvSpPr>
        <p:spPr bwMode="auto">
          <a:xfrm>
            <a:off x="530225" y="1239838"/>
            <a:ext cx="4419600" cy="4814887"/>
          </a:xfrm>
          <a:custGeom>
            <a:avLst/>
            <a:gdLst>
              <a:gd name="T0" fmla="*/ 0 w 2293"/>
              <a:gd name="T1" fmla="*/ 1866 h 1874"/>
              <a:gd name="T2" fmla="*/ 0 w 2293"/>
              <a:gd name="T3" fmla="*/ 1865 h 1874"/>
              <a:gd name="T4" fmla="*/ 360 w 2293"/>
              <a:gd name="T5" fmla="*/ 1851 h 1874"/>
              <a:gd name="T6" fmla="*/ 770 w 2293"/>
              <a:gd name="T7" fmla="*/ 1748 h 1874"/>
              <a:gd name="T8" fmla="*/ 1586 w 2293"/>
              <a:gd name="T9" fmla="*/ 1274 h 1874"/>
              <a:gd name="T10" fmla="*/ 2129 w 2293"/>
              <a:gd name="T11" fmla="*/ 607 h 1874"/>
              <a:gd name="T12" fmla="*/ 2292 w 2293"/>
              <a:gd name="T13" fmla="*/ 0 h 1874"/>
              <a:gd name="T14" fmla="*/ 2293 w 2293"/>
              <a:gd name="T15" fmla="*/ 0 h 1874"/>
              <a:gd name="T16" fmla="*/ 2130 w 2293"/>
              <a:gd name="T17" fmla="*/ 607 h 1874"/>
              <a:gd name="T18" fmla="*/ 1586 w 2293"/>
              <a:gd name="T19" fmla="*/ 1275 h 1874"/>
              <a:gd name="T20" fmla="*/ 770 w 2293"/>
              <a:gd name="T21" fmla="*/ 1748 h 1874"/>
              <a:gd name="T22" fmla="*/ 360 w 2293"/>
              <a:gd name="T23" fmla="*/ 1852 h 1874"/>
              <a:gd name="T24" fmla="*/ 0 w 2293"/>
              <a:gd name="T25" fmla="*/ 1866 h 18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93" h="1874">
                <a:moveTo>
                  <a:pt x="0" y="1866"/>
                </a:moveTo>
                <a:cubicBezTo>
                  <a:pt x="0" y="1865"/>
                  <a:pt x="0" y="1865"/>
                  <a:pt x="0" y="1865"/>
                </a:cubicBezTo>
                <a:cubicBezTo>
                  <a:pt x="113" y="1873"/>
                  <a:pt x="235" y="1869"/>
                  <a:pt x="360" y="1851"/>
                </a:cubicBezTo>
                <a:cubicBezTo>
                  <a:pt x="496" y="1831"/>
                  <a:pt x="634" y="1796"/>
                  <a:pt x="770" y="1748"/>
                </a:cubicBezTo>
                <a:cubicBezTo>
                  <a:pt x="1061" y="1644"/>
                  <a:pt x="1343" y="1481"/>
                  <a:pt x="1586" y="1274"/>
                </a:cubicBezTo>
                <a:cubicBezTo>
                  <a:pt x="1818" y="1076"/>
                  <a:pt x="2006" y="845"/>
                  <a:pt x="2129" y="607"/>
                </a:cubicBezTo>
                <a:cubicBezTo>
                  <a:pt x="2235" y="402"/>
                  <a:pt x="2291" y="192"/>
                  <a:pt x="2292" y="0"/>
                </a:cubicBezTo>
                <a:cubicBezTo>
                  <a:pt x="2293" y="0"/>
                  <a:pt x="2293" y="0"/>
                  <a:pt x="2293" y="0"/>
                </a:cubicBezTo>
                <a:cubicBezTo>
                  <a:pt x="2292" y="192"/>
                  <a:pt x="2236" y="402"/>
                  <a:pt x="2130" y="607"/>
                </a:cubicBezTo>
                <a:cubicBezTo>
                  <a:pt x="2007" y="846"/>
                  <a:pt x="1819" y="1077"/>
                  <a:pt x="1586" y="1275"/>
                </a:cubicBezTo>
                <a:cubicBezTo>
                  <a:pt x="1343" y="1481"/>
                  <a:pt x="1061" y="1645"/>
                  <a:pt x="770" y="1748"/>
                </a:cubicBezTo>
                <a:cubicBezTo>
                  <a:pt x="634" y="1797"/>
                  <a:pt x="496" y="1832"/>
                  <a:pt x="360" y="1852"/>
                </a:cubicBezTo>
                <a:cubicBezTo>
                  <a:pt x="235" y="1870"/>
                  <a:pt x="113" y="1874"/>
                  <a:pt x="0" y="1866"/>
                </a:cubicBezTo>
                <a:close/>
              </a:path>
            </a:pathLst>
          </a:custGeom>
          <a:solidFill>
            <a:srgbClr val="000000"/>
          </a:solidFill>
          <a:ln w="3175">
            <a:solidFill>
              <a:schemeClr val="bg1">
                <a:lumMod val="75000"/>
              </a:schemeClr>
            </a:solidFill>
            <a:round/>
          </a:ln>
        </p:spPr>
        <p:txBody>
          <a:bodyPr lIns="76773" tIns="38387" rIns="76773" bIns="38387"/>
          <a:lstStyle/>
          <a:p>
            <a:pPr defTabSz="1024255" fontAlgn="auto">
              <a:spcBef>
                <a:spcPts val="0"/>
              </a:spcBef>
              <a:spcAft>
                <a:spcPts val="0"/>
              </a:spcAft>
              <a:defRPr/>
            </a:pPr>
            <a:endParaRPr lang="zh-CN" altLang="en-US" sz="2000" b="0">
              <a:latin typeface="+mn-lt"/>
              <a:ea typeface="+mn-ea"/>
            </a:endParaRPr>
          </a:p>
        </p:txBody>
      </p:sp>
      <p:sp>
        <p:nvSpPr>
          <p:cNvPr id="56" name="Freeform 66"/>
          <p:cNvSpPr/>
          <p:nvPr/>
        </p:nvSpPr>
        <p:spPr bwMode="auto">
          <a:xfrm>
            <a:off x="1873250" y="1239838"/>
            <a:ext cx="3076575" cy="4768850"/>
          </a:xfrm>
          <a:custGeom>
            <a:avLst/>
            <a:gdLst>
              <a:gd name="T0" fmla="*/ 0 w 1596"/>
              <a:gd name="T1" fmla="*/ 1856 h 1856"/>
              <a:gd name="T2" fmla="*/ 0 w 1596"/>
              <a:gd name="T3" fmla="*/ 1856 h 1856"/>
              <a:gd name="T4" fmla="*/ 584 w 1596"/>
              <a:gd name="T5" fmla="*/ 1603 h 1856"/>
              <a:gd name="T6" fmla="*/ 1127 w 1596"/>
              <a:gd name="T7" fmla="*/ 1127 h 1856"/>
              <a:gd name="T8" fmla="*/ 1481 w 1596"/>
              <a:gd name="T9" fmla="*/ 541 h 1856"/>
              <a:gd name="T10" fmla="*/ 1595 w 1596"/>
              <a:gd name="T11" fmla="*/ 0 h 1856"/>
              <a:gd name="T12" fmla="*/ 1596 w 1596"/>
              <a:gd name="T13" fmla="*/ 0 h 1856"/>
              <a:gd name="T14" fmla="*/ 1566 w 1596"/>
              <a:gd name="T15" fmla="*/ 264 h 1856"/>
              <a:gd name="T16" fmla="*/ 1482 w 1596"/>
              <a:gd name="T17" fmla="*/ 542 h 1856"/>
              <a:gd name="T18" fmla="*/ 1332 w 1596"/>
              <a:gd name="T19" fmla="*/ 842 h 1856"/>
              <a:gd name="T20" fmla="*/ 1127 w 1596"/>
              <a:gd name="T21" fmla="*/ 1128 h 1856"/>
              <a:gd name="T22" fmla="*/ 872 w 1596"/>
              <a:gd name="T23" fmla="*/ 1388 h 1856"/>
              <a:gd name="T24" fmla="*/ 585 w 1596"/>
              <a:gd name="T25" fmla="*/ 1604 h 1856"/>
              <a:gd name="T26" fmla="*/ 293 w 1596"/>
              <a:gd name="T27" fmla="*/ 1759 h 1856"/>
              <a:gd name="T28" fmla="*/ 0 w 1596"/>
              <a:gd name="T29" fmla="*/ 1856 h 18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96" h="1856">
                <a:moveTo>
                  <a:pt x="0" y="1856"/>
                </a:moveTo>
                <a:cubicBezTo>
                  <a:pt x="0" y="1856"/>
                  <a:pt x="0" y="1856"/>
                  <a:pt x="0" y="1856"/>
                </a:cubicBezTo>
                <a:cubicBezTo>
                  <a:pt x="193" y="1810"/>
                  <a:pt x="395" y="1723"/>
                  <a:pt x="584" y="1603"/>
                </a:cubicBezTo>
                <a:cubicBezTo>
                  <a:pt x="784" y="1477"/>
                  <a:pt x="971" y="1312"/>
                  <a:pt x="1127" y="1127"/>
                </a:cubicBezTo>
                <a:cubicBezTo>
                  <a:pt x="1278" y="946"/>
                  <a:pt x="1401" y="744"/>
                  <a:pt x="1481" y="541"/>
                </a:cubicBezTo>
                <a:cubicBezTo>
                  <a:pt x="1554" y="358"/>
                  <a:pt x="1593" y="171"/>
                  <a:pt x="1595" y="0"/>
                </a:cubicBezTo>
                <a:cubicBezTo>
                  <a:pt x="1596" y="0"/>
                  <a:pt x="1596" y="0"/>
                  <a:pt x="1596" y="0"/>
                </a:cubicBezTo>
                <a:cubicBezTo>
                  <a:pt x="1595" y="85"/>
                  <a:pt x="1585" y="174"/>
                  <a:pt x="1566" y="264"/>
                </a:cubicBezTo>
                <a:cubicBezTo>
                  <a:pt x="1547" y="355"/>
                  <a:pt x="1519" y="449"/>
                  <a:pt x="1482" y="542"/>
                </a:cubicBezTo>
                <a:cubicBezTo>
                  <a:pt x="1442" y="643"/>
                  <a:pt x="1391" y="744"/>
                  <a:pt x="1332" y="842"/>
                </a:cubicBezTo>
                <a:cubicBezTo>
                  <a:pt x="1272" y="940"/>
                  <a:pt x="1203" y="1037"/>
                  <a:pt x="1127" y="1128"/>
                </a:cubicBezTo>
                <a:cubicBezTo>
                  <a:pt x="1049" y="1221"/>
                  <a:pt x="963" y="1308"/>
                  <a:pt x="872" y="1388"/>
                </a:cubicBezTo>
                <a:cubicBezTo>
                  <a:pt x="781" y="1468"/>
                  <a:pt x="684" y="1541"/>
                  <a:pt x="585" y="1604"/>
                </a:cubicBezTo>
                <a:cubicBezTo>
                  <a:pt x="489" y="1664"/>
                  <a:pt x="391" y="1716"/>
                  <a:pt x="293" y="1759"/>
                </a:cubicBezTo>
                <a:cubicBezTo>
                  <a:pt x="195" y="1801"/>
                  <a:pt x="97" y="1834"/>
                  <a:pt x="0" y="1856"/>
                </a:cubicBezTo>
                <a:close/>
              </a:path>
            </a:pathLst>
          </a:custGeom>
          <a:solidFill>
            <a:srgbClr val="000000"/>
          </a:solidFill>
          <a:ln w="3175">
            <a:solidFill>
              <a:schemeClr val="bg1">
                <a:lumMod val="75000"/>
              </a:schemeClr>
            </a:solidFill>
            <a:round/>
          </a:ln>
        </p:spPr>
        <p:txBody>
          <a:bodyPr lIns="76773" tIns="38387" rIns="76773" bIns="38387"/>
          <a:lstStyle/>
          <a:p>
            <a:pPr defTabSz="1024255" fontAlgn="auto">
              <a:spcBef>
                <a:spcPts val="0"/>
              </a:spcBef>
              <a:spcAft>
                <a:spcPts val="0"/>
              </a:spcAft>
              <a:defRPr/>
            </a:pPr>
            <a:endParaRPr lang="zh-CN" altLang="en-US" sz="2000" b="0">
              <a:latin typeface="+mn-lt"/>
              <a:ea typeface="+mn-ea"/>
            </a:endParaRPr>
          </a:p>
        </p:txBody>
      </p:sp>
      <p:sp>
        <p:nvSpPr>
          <p:cNvPr id="57" name="Freeform 67"/>
          <p:cNvSpPr/>
          <p:nvPr/>
        </p:nvSpPr>
        <p:spPr bwMode="auto">
          <a:xfrm>
            <a:off x="3381375" y="1239838"/>
            <a:ext cx="1568450" cy="3740150"/>
          </a:xfrm>
          <a:custGeom>
            <a:avLst/>
            <a:gdLst>
              <a:gd name="T0" fmla="*/ 0 w 814"/>
              <a:gd name="T1" fmla="*/ 1456 h 1456"/>
              <a:gd name="T2" fmla="*/ 0 w 814"/>
              <a:gd name="T3" fmla="*/ 1456 h 1456"/>
              <a:gd name="T4" fmla="*/ 285 w 814"/>
              <a:gd name="T5" fmla="*/ 1228 h 1456"/>
              <a:gd name="T6" fmla="*/ 547 w 814"/>
              <a:gd name="T7" fmla="*/ 881 h 1456"/>
              <a:gd name="T8" fmla="*/ 813 w 814"/>
              <a:gd name="T9" fmla="*/ 0 h 1456"/>
              <a:gd name="T10" fmla="*/ 814 w 814"/>
              <a:gd name="T11" fmla="*/ 0 h 1456"/>
              <a:gd name="T12" fmla="*/ 548 w 814"/>
              <a:gd name="T13" fmla="*/ 881 h 1456"/>
              <a:gd name="T14" fmla="*/ 286 w 814"/>
              <a:gd name="T15" fmla="*/ 1228 h 1456"/>
              <a:gd name="T16" fmla="*/ 0 w 814"/>
              <a:gd name="T17" fmla="*/ 1456 h 14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14" h="1456">
                <a:moveTo>
                  <a:pt x="0" y="1456"/>
                </a:moveTo>
                <a:cubicBezTo>
                  <a:pt x="0" y="1456"/>
                  <a:pt x="0" y="1456"/>
                  <a:pt x="0" y="1456"/>
                </a:cubicBezTo>
                <a:cubicBezTo>
                  <a:pt x="100" y="1396"/>
                  <a:pt x="196" y="1320"/>
                  <a:pt x="285" y="1228"/>
                </a:cubicBezTo>
                <a:cubicBezTo>
                  <a:pt x="384" y="1126"/>
                  <a:pt x="472" y="1009"/>
                  <a:pt x="547" y="881"/>
                </a:cubicBezTo>
                <a:cubicBezTo>
                  <a:pt x="711" y="602"/>
                  <a:pt x="805" y="289"/>
                  <a:pt x="813" y="0"/>
                </a:cubicBezTo>
                <a:cubicBezTo>
                  <a:pt x="814" y="0"/>
                  <a:pt x="814" y="0"/>
                  <a:pt x="814" y="0"/>
                </a:cubicBezTo>
                <a:cubicBezTo>
                  <a:pt x="806" y="290"/>
                  <a:pt x="712" y="602"/>
                  <a:pt x="548" y="881"/>
                </a:cubicBezTo>
                <a:cubicBezTo>
                  <a:pt x="473" y="1010"/>
                  <a:pt x="384" y="1127"/>
                  <a:pt x="286" y="1228"/>
                </a:cubicBezTo>
                <a:cubicBezTo>
                  <a:pt x="196" y="1320"/>
                  <a:pt x="100" y="1397"/>
                  <a:pt x="0" y="1456"/>
                </a:cubicBezTo>
                <a:close/>
              </a:path>
            </a:pathLst>
          </a:custGeom>
          <a:solidFill>
            <a:srgbClr val="000000"/>
          </a:solidFill>
          <a:ln w="3175">
            <a:solidFill>
              <a:schemeClr val="bg1">
                <a:lumMod val="75000"/>
              </a:schemeClr>
            </a:solidFill>
            <a:round/>
          </a:ln>
        </p:spPr>
        <p:txBody>
          <a:bodyPr lIns="76773" tIns="38387" rIns="76773" bIns="38387"/>
          <a:lstStyle/>
          <a:p>
            <a:pPr defTabSz="1024255" fontAlgn="auto">
              <a:spcBef>
                <a:spcPts val="0"/>
              </a:spcBef>
              <a:spcAft>
                <a:spcPts val="0"/>
              </a:spcAft>
              <a:defRPr/>
            </a:pPr>
            <a:endParaRPr lang="zh-CN" altLang="en-US" sz="2000" b="0">
              <a:latin typeface="+mn-lt"/>
              <a:ea typeface="+mn-ea"/>
            </a:endParaRPr>
          </a:p>
        </p:txBody>
      </p:sp>
      <p:sp>
        <p:nvSpPr>
          <p:cNvPr id="58" name="Freeform 68"/>
          <p:cNvSpPr/>
          <p:nvPr/>
        </p:nvSpPr>
        <p:spPr bwMode="auto">
          <a:xfrm>
            <a:off x="3854450" y="1239838"/>
            <a:ext cx="1095375" cy="2344737"/>
          </a:xfrm>
          <a:custGeom>
            <a:avLst/>
            <a:gdLst>
              <a:gd name="T0" fmla="*/ 0 w 568"/>
              <a:gd name="T1" fmla="*/ 913 h 913"/>
              <a:gd name="T2" fmla="*/ 0 w 568"/>
              <a:gd name="T3" fmla="*/ 912 h 913"/>
              <a:gd name="T4" fmla="*/ 163 w 568"/>
              <a:gd name="T5" fmla="*/ 823 h 913"/>
              <a:gd name="T6" fmla="*/ 337 w 568"/>
              <a:gd name="T7" fmla="*/ 638 h 913"/>
              <a:gd name="T8" fmla="*/ 567 w 568"/>
              <a:gd name="T9" fmla="*/ 0 h 913"/>
              <a:gd name="T10" fmla="*/ 568 w 568"/>
              <a:gd name="T11" fmla="*/ 0 h 913"/>
              <a:gd name="T12" fmla="*/ 495 w 568"/>
              <a:gd name="T13" fmla="*/ 345 h 913"/>
              <a:gd name="T14" fmla="*/ 338 w 568"/>
              <a:gd name="T15" fmla="*/ 639 h 913"/>
              <a:gd name="T16" fmla="*/ 163 w 568"/>
              <a:gd name="T17" fmla="*/ 824 h 913"/>
              <a:gd name="T18" fmla="*/ 0 w 568"/>
              <a:gd name="T19" fmla="*/ 913 h 9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8" h="913">
                <a:moveTo>
                  <a:pt x="0" y="913"/>
                </a:moveTo>
                <a:cubicBezTo>
                  <a:pt x="0" y="912"/>
                  <a:pt x="0" y="912"/>
                  <a:pt x="0" y="912"/>
                </a:cubicBezTo>
                <a:cubicBezTo>
                  <a:pt x="53" y="895"/>
                  <a:pt x="108" y="866"/>
                  <a:pt x="163" y="823"/>
                </a:cubicBezTo>
                <a:cubicBezTo>
                  <a:pt x="225" y="775"/>
                  <a:pt x="284" y="712"/>
                  <a:pt x="337" y="638"/>
                </a:cubicBezTo>
                <a:cubicBezTo>
                  <a:pt x="473" y="451"/>
                  <a:pt x="557" y="218"/>
                  <a:pt x="567" y="0"/>
                </a:cubicBezTo>
                <a:cubicBezTo>
                  <a:pt x="568" y="0"/>
                  <a:pt x="568" y="0"/>
                  <a:pt x="568" y="0"/>
                </a:cubicBezTo>
                <a:cubicBezTo>
                  <a:pt x="562" y="115"/>
                  <a:pt x="538" y="231"/>
                  <a:pt x="495" y="345"/>
                </a:cubicBezTo>
                <a:cubicBezTo>
                  <a:pt x="456" y="449"/>
                  <a:pt x="402" y="550"/>
                  <a:pt x="338" y="639"/>
                </a:cubicBezTo>
                <a:cubicBezTo>
                  <a:pt x="285" y="713"/>
                  <a:pt x="226" y="775"/>
                  <a:pt x="163" y="824"/>
                </a:cubicBezTo>
                <a:cubicBezTo>
                  <a:pt x="109" y="866"/>
                  <a:pt x="54" y="896"/>
                  <a:pt x="0" y="913"/>
                </a:cubicBezTo>
                <a:close/>
              </a:path>
            </a:pathLst>
          </a:custGeom>
          <a:solidFill>
            <a:srgbClr val="000000"/>
          </a:solidFill>
          <a:ln w="3175">
            <a:solidFill>
              <a:schemeClr val="bg1">
                <a:lumMod val="75000"/>
              </a:schemeClr>
            </a:solidFill>
            <a:round/>
          </a:ln>
        </p:spPr>
        <p:txBody>
          <a:bodyPr lIns="76773" tIns="38387" rIns="76773" bIns="38387"/>
          <a:lstStyle/>
          <a:p>
            <a:pPr defTabSz="1024255" fontAlgn="auto">
              <a:spcBef>
                <a:spcPts val="0"/>
              </a:spcBef>
              <a:spcAft>
                <a:spcPts val="0"/>
              </a:spcAft>
              <a:defRPr/>
            </a:pPr>
            <a:endParaRPr lang="zh-CN" altLang="en-US" sz="2000" b="0">
              <a:latin typeface="+mn-lt"/>
              <a:ea typeface="+mn-ea"/>
            </a:endParaRPr>
          </a:p>
        </p:txBody>
      </p:sp>
      <p:sp>
        <p:nvSpPr>
          <p:cNvPr id="59" name="Freeform 69"/>
          <p:cNvSpPr/>
          <p:nvPr/>
        </p:nvSpPr>
        <p:spPr bwMode="auto">
          <a:xfrm>
            <a:off x="4051300" y="1239838"/>
            <a:ext cx="898525" cy="2673350"/>
          </a:xfrm>
          <a:custGeom>
            <a:avLst/>
            <a:gdLst>
              <a:gd name="T0" fmla="*/ 1 w 466"/>
              <a:gd name="T1" fmla="*/ 1041 h 1041"/>
              <a:gd name="T2" fmla="*/ 0 w 466"/>
              <a:gd name="T3" fmla="*/ 1041 h 1041"/>
              <a:gd name="T4" fmla="*/ 307 w 466"/>
              <a:gd name="T5" fmla="*/ 613 h 1041"/>
              <a:gd name="T6" fmla="*/ 465 w 466"/>
              <a:gd name="T7" fmla="*/ 0 h 1041"/>
              <a:gd name="T8" fmla="*/ 466 w 466"/>
              <a:gd name="T9" fmla="*/ 0 h 1041"/>
              <a:gd name="T10" fmla="*/ 308 w 466"/>
              <a:gd name="T11" fmla="*/ 613 h 1041"/>
              <a:gd name="T12" fmla="*/ 1 w 466"/>
              <a:gd name="T13" fmla="*/ 1041 h 1041"/>
            </a:gdLst>
            <a:ahLst/>
            <a:cxnLst>
              <a:cxn ang="0">
                <a:pos x="T0" y="T1"/>
              </a:cxn>
              <a:cxn ang="0">
                <a:pos x="T2" y="T3"/>
              </a:cxn>
              <a:cxn ang="0">
                <a:pos x="T4" y="T5"/>
              </a:cxn>
              <a:cxn ang="0">
                <a:pos x="T6" y="T7"/>
              </a:cxn>
              <a:cxn ang="0">
                <a:pos x="T8" y="T9"/>
              </a:cxn>
              <a:cxn ang="0">
                <a:pos x="T10" y="T11"/>
              </a:cxn>
              <a:cxn ang="0">
                <a:pos x="T12" y="T13"/>
              </a:cxn>
            </a:cxnLst>
            <a:rect l="0" t="0" r="r" b="b"/>
            <a:pathLst>
              <a:path w="466" h="1041">
                <a:moveTo>
                  <a:pt x="1" y="1041"/>
                </a:moveTo>
                <a:cubicBezTo>
                  <a:pt x="0" y="1041"/>
                  <a:pt x="0" y="1041"/>
                  <a:pt x="0" y="1041"/>
                </a:cubicBezTo>
                <a:cubicBezTo>
                  <a:pt x="120" y="932"/>
                  <a:pt x="226" y="784"/>
                  <a:pt x="307" y="613"/>
                </a:cubicBezTo>
                <a:cubicBezTo>
                  <a:pt x="403" y="412"/>
                  <a:pt x="458" y="200"/>
                  <a:pt x="465" y="0"/>
                </a:cubicBezTo>
                <a:cubicBezTo>
                  <a:pt x="466" y="0"/>
                  <a:pt x="466" y="0"/>
                  <a:pt x="466" y="0"/>
                </a:cubicBezTo>
                <a:cubicBezTo>
                  <a:pt x="458" y="200"/>
                  <a:pt x="404" y="412"/>
                  <a:pt x="308" y="613"/>
                </a:cubicBezTo>
                <a:cubicBezTo>
                  <a:pt x="226" y="784"/>
                  <a:pt x="120" y="932"/>
                  <a:pt x="1" y="1041"/>
                </a:cubicBezTo>
                <a:close/>
              </a:path>
            </a:pathLst>
          </a:custGeom>
          <a:solidFill>
            <a:srgbClr val="000000"/>
          </a:solidFill>
          <a:ln w="3175">
            <a:solidFill>
              <a:schemeClr val="bg1">
                <a:lumMod val="75000"/>
              </a:schemeClr>
            </a:solidFill>
            <a:round/>
          </a:ln>
        </p:spPr>
        <p:txBody>
          <a:bodyPr lIns="76773" tIns="38387" rIns="76773" bIns="38387"/>
          <a:lstStyle/>
          <a:p>
            <a:pPr defTabSz="1024255" fontAlgn="auto">
              <a:spcBef>
                <a:spcPts val="0"/>
              </a:spcBef>
              <a:spcAft>
                <a:spcPts val="0"/>
              </a:spcAft>
              <a:defRPr/>
            </a:pPr>
            <a:endParaRPr lang="zh-CN" altLang="en-US" sz="2000" b="0">
              <a:latin typeface="+mn-lt"/>
              <a:ea typeface="+mn-ea"/>
            </a:endParaRPr>
          </a:p>
        </p:txBody>
      </p:sp>
      <p:sp>
        <p:nvSpPr>
          <p:cNvPr id="60" name="Freeform 70"/>
          <p:cNvSpPr/>
          <p:nvPr/>
        </p:nvSpPr>
        <p:spPr bwMode="auto">
          <a:xfrm>
            <a:off x="3835400" y="265113"/>
            <a:ext cx="1114425" cy="974725"/>
          </a:xfrm>
          <a:custGeom>
            <a:avLst/>
            <a:gdLst>
              <a:gd name="T0" fmla="*/ 577 w 578"/>
              <a:gd name="T1" fmla="*/ 379 h 379"/>
              <a:gd name="T2" fmla="*/ 359 w 578"/>
              <a:gd name="T3" fmla="*/ 108 h 379"/>
              <a:gd name="T4" fmla="*/ 0 w 578"/>
              <a:gd name="T5" fmla="*/ 0 h 379"/>
              <a:gd name="T6" fmla="*/ 1 w 578"/>
              <a:gd name="T7" fmla="*/ 0 h 379"/>
              <a:gd name="T8" fmla="*/ 360 w 578"/>
              <a:gd name="T9" fmla="*/ 107 h 379"/>
              <a:gd name="T10" fmla="*/ 508 w 578"/>
              <a:gd name="T11" fmla="*/ 219 h 379"/>
              <a:gd name="T12" fmla="*/ 578 w 578"/>
              <a:gd name="T13" fmla="*/ 379 h 379"/>
              <a:gd name="T14" fmla="*/ 577 w 578"/>
              <a:gd name="T15" fmla="*/ 379 h 37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78" h="379">
                <a:moveTo>
                  <a:pt x="577" y="379"/>
                </a:moveTo>
                <a:cubicBezTo>
                  <a:pt x="570" y="231"/>
                  <a:pt x="422" y="140"/>
                  <a:pt x="359" y="108"/>
                </a:cubicBezTo>
                <a:cubicBezTo>
                  <a:pt x="262" y="58"/>
                  <a:pt x="148" y="24"/>
                  <a:pt x="0" y="0"/>
                </a:cubicBezTo>
                <a:cubicBezTo>
                  <a:pt x="1" y="0"/>
                  <a:pt x="1" y="0"/>
                  <a:pt x="1" y="0"/>
                </a:cubicBezTo>
                <a:cubicBezTo>
                  <a:pt x="148" y="23"/>
                  <a:pt x="262" y="57"/>
                  <a:pt x="360" y="107"/>
                </a:cubicBezTo>
                <a:cubicBezTo>
                  <a:pt x="419" y="138"/>
                  <a:pt x="470" y="176"/>
                  <a:pt x="508" y="219"/>
                </a:cubicBezTo>
                <a:cubicBezTo>
                  <a:pt x="551" y="269"/>
                  <a:pt x="575" y="323"/>
                  <a:pt x="578" y="379"/>
                </a:cubicBezTo>
                <a:lnTo>
                  <a:pt x="577" y="379"/>
                </a:lnTo>
                <a:close/>
              </a:path>
            </a:pathLst>
          </a:custGeom>
          <a:solidFill>
            <a:srgbClr val="000000"/>
          </a:solidFill>
          <a:ln w="3175">
            <a:solidFill>
              <a:schemeClr val="bg1">
                <a:lumMod val="75000"/>
              </a:schemeClr>
            </a:solidFill>
            <a:round/>
          </a:ln>
        </p:spPr>
        <p:txBody>
          <a:bodyPr lIns="76773" tIns="38387" rIns="76773" bIns="38387"/>
          <a:lstStyle/>
          <a:p>
            <a:pPr defTabSz="1024255" fontAlgn="auto">
              <a:spcBef>
                <a:spcPts val="0"/>
              </a:spcBef>
              <a:spcAft>
                <a:spcPts val="0"/>
              </a:spcAft>
              <a:defRPr/>
            </a:pPr>
            <a:endParaRPr lang="zh-CN" altLang="en-US" sz="2000" b="0">
              <a:latin typeface="+mn-lt"/>
              <a:ea typeface="+mn-ea"/>
            </a:endParaRPr>
          </a:p>
        </p:txBody>
      </p:sp>
      <p:sp>
        <p:nvSpPr>
          <p:cNvPr id="61" name="Freeform 71"/>
          <p:cNvSpPr/>
          <p:nvPr/>
        </p:nvSpPr>
        <p:spPr bwMode="auto">
          <a:xfrm>
            <a:off x="2308225" y="1239838"/>
            <a:ext cx="2641600" cy="1325562"/>
          </a:xfrm>
          <a:custGeom>
            <a:avLst/>
            <a:gdLst>
              <a:gd name="T0" fmla="*/ 0 w 1370"/>
              <a:gd name="T1" fmla="*/ 516 h 516"/>
              <a:gd name="T2" fmla="*/ 0 w 1370"/>
              <a:gd name="T3" fmla="*/ 515 h 516"/>
              <a:gd name="T4" fmla="*/ 529 w 1370"/>
              <a:gd name="T5" fmla="*/ 319 h 516"/>
              <a:gd name="T6" fmla="*/ 860 w 1370"/>
              <a:gd name="T7" fmla="*/ 204 h 516"/>
              <a:gd name="T8" fmla="*/ 1008 w 1370"/>
              <a:gd name="T9" fmla="*/ 153 h 516"/>
              <a:gd name="T10" fmla="*/ 1034 w 1370"/>
              <a:gd name="T11" fmla="*/ 144 h 516"/>
              <a:gd name="T12" fmla="*/ 1180 w 1370"/>
              <a:gd name="T13" fmla="*/ 92 h 516"/>
              <a:gd name="T14" fmla="*/ 1296 w 1370"/>
              <a:gd name="T15" fmla="*/ 48 h 516"/>
              <a:gd name="T16" fmla="*/ 1369 w 1370"/>
              <a:gd name="T17" fmla="*/ 5 h 516"/>
              <a:gd name="T18" fmla="*/ 1369 w 1370"/>
              <a:gd name="T19" fmla="*/ 1 h 516"/>
              <a:gd name="T20" fmla="*/ 1370 w 1370"/>
              <a:gd name="T21" fmla="*/ 0 h 516"/>
              <a:gd name="T22" fmla="*/ 1370 w 1370"/>
              <a:gd name="T23" fmla="*/ 5 h 516"/>
              <a:gd name="T24" fmla="*/ 1296 w 1370"/>
              <a:gd name="T25" fmla="*/ 48 h 516"/>
              <a:gd name="T26" fmla="*/ 1180 w 1370"/>
              <a:gd name="T27" fmla="*/ 93 h 516"/>
              <a:gd name="T28" fmla="*/ 1035 w 1370"/>
              <a:gd name="T29" fmla="*/ 144 h 516"/>
              <a:gd name="T30" fmla="*/ 1008 w 1370"/>
              <a:gd name="T31" fmla="*/ 154 h 516"/>
              <a:gd name="T32" fmla="*/ 860 w 1370"/>
              <a:gd name="T33" fmla="*/ 205 h 516"/>
              <a:gd name="T34" fmla="*/ 530 w 1370"/>
              <a:gd name="T35" fmla="*/ 320 h 516"/>
              <a:gd name="T36" fmla="*/ 0 w 1370"/>
              <a:gd name="T37" fmla="*/ 516 h 5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70" h="516">
                <a:moveTo>
                  <a:pt x="0" y="516"/>
                </a:moveTo>
                <a:cubicBezTo>
                  <a:pt x="0" y="515"/>
                  <a:pt x="0" y="515"/>
                  <a:pt x="0" y="515"/>
                </a:cubicBezTo>
                <a:cubicBezTo>
                  <a:pt x="161" y="452"/>
                  <a:pt x="334" y="388"/>
                  <a:pt x="529" y="319"/>
                </a:cubicBezTo>
                <a:cubicBezTo>
                  <a:pt x="645" y="278"/>
                  <a:pt x="754" y="240"/>
                  <a:pt x="860" y="204"/>
                </a:cubicBezTo>
                <a:cubicBezTo>
                  <a:pt x="912" y="186"/>
                  <a:pt x="960" y="169"/>
                  <a:pt x="1008" y="153"/>
                </a:cubicBezTo>
                <a:cubicBezTo>
                  <a:pt x="1017" y="150"/>
                  <a:pt x="1026" y="147"/>
                  <a:pt x="1034" y="144"/>
                </a:cubicBezTo>
                <a:cubicBezTo>
                  <a:pt x="1087" y="125"/>
                  <a:pt x="1136" y="108"/>
                  <a:pt x="1180" y="92"/>
                </a:cubicBezTo>
                <a:cubicBezTo>
                  <a:pt x="1230" y="74"/>
                  <a:pt x="1267" y="60"/>
                  <a:pt x="1296" y="48"/>
                </a:cubicBezTo>
                <a:cubicBezTo>
                  <a:pt x="1341" y="29"/>
                  <a:pt x="1366" y="14"/>
                  <a:pt x="1369" y="5"/>
                </a:cubicBezTo>
                <a:cubicBezTo>
                  <a:pt x="1370" y="3"/>
                  <a:pt x="1370" y="2"/>
                  <a:pt x="1369" y="1"/>
                </a:cubicBezTo>
                <a:cubicBezTo>
                  <a:pt x="1370" y="0"/>
                  <a:pt x="1370" y="0"/>
                  <a:pt x="1370" y="0"/>
                </a:cubicBezTo>
                <a:cubicBezTo>
                  <a:pt x="1370" y="2"/>
                  <a:pt x="1370" y="3"/>
                  <a:pt x="1370" y="5"/>
                </a:cubicBezTo>
                <a:cubicBezTo>
                  <a:pt x="1366" y="15"/>
                  <a:pt x="1342" y="29"/>
                  <a:pt x="1296" y="48"/>
                </a:cubicBezTo>
                <a:cubicBezTo>
                  <a:pt x="1267" y="60"/>
                  <a:pt x="1230" y="74"/>
                  <a:pt x="1180" y="93"/>
                </a:cubicBezTo>
                <a:cubicBezTo>
                  <a:pt x="1137" y="109"/>
                  <a:pt x="1087" y="126"/>
                  <a:pt x="1035" y="144"/>
                </a:cubicBezTo>
                <a:cubicBezTo>
                  <a:pt x="1026" y="147"/>
                  <a:pt x="1017" y="150"/>
                  <a:pt x="1008" y="154"/>
                </a:cubicBezTo>
                <a:cubicBezTo>
                  <a:pt x="961" y="170"/>
                  <a:pt x="912" y="187"/>
                  <a:pt x="860" y="205"/>
                </a:cubicBezTo>
                <a:cubicBezTo>
                  <a:pt x="755" y="241"/>
                  <a:pt x="646" y="279"/>
                  <a:pt x="530" y="320"/>
                </a:cubicBezTo>
                <a:cubicBezTo>
                  <a:pt x="335" y="389"/>
                  <a:pt x="161" y="453"/>
                  <a:pt x="0" y="516"/>
                </a:cubicBezTo>
                <a:close/>
              </a:path>
            </a:pathLst>
          </a:custGeom>
          <a:solidFill>
            <a:srgbClr val="000000"/>
          </a:solidFill>
          <a:ln w="3175">
            <a:solidFill>
              <a:schemeClr val="bg1">
                <a:lumMod val="75000"/>
              </a:schemeClr>
            </a:solidFill>
            <a:round/>
          </a:ln>
        </p:spPr>
        <p:txBody>
          <a:bodyPr lIns="76773" tIns="38387" rIns="76773" bIns="38387"/>
          <a:lstStyle/>
          <a:p>
            <a:pPr defTabSz="1024255" fontAlgn="auto">
              <a:spcBef>
                <a:spcPts val="0"/>
              </a:spcBef>
              <a:spcAft>
                <a:spcPts val="0"/>
              </a:spcAft>
              <a:defRPr/>
            </a:pPr>
            <a:endParaRPr lang="zh-CN" altLang="en-US" sz="2000" b="0">
              <a:latin typeface="+mn-lt"/>
              <a:ea typeface="+mn-ea"/>
            </a:endParaRPr>
          </a:p>
        </p:txBody>
      </p:sp>
      <p:sp>
        <p:nvSpPr>
          <p:cNvPr id="62" name="Freeform 72"/>
          <p:cNvSpPr/>
          <p:nvPr/>
        </p:nvSpPr>
        <p:spPr bwMode="auto">
          <a:xfrm>
            <a:off x="2641600" y="2030413"/>
            <a:ext cx="1673225" cy="735012"/>
          </a:xfrm>
          <a:custGeom>
            <a:avLst/>
            <a:gdLst>
              <a:gd name="T0" fmla="*/ 0 w 869"/>
              <a:gd name="T1" fmla="*/ 286 h 286"/>
              <a:gd name="T2" fmla="*/ 0 w 869"/>
              <a:gd name="T3" fmla="*/ 285 h 286"/>
              <a:gd name="T4" fmla="*/ 332 w 869"/>
              <a:gd name="T5" fmla="*/ 106 h 286"/>
              <a:gd name="T6" fmla="*/ 631 w 869"/>
              <a:gd name="T7" fmla="*/ 14 h 286"/>
              <a:gd name="T8" fmla="*/ 817 w 869"/>
              <a:gd name="T9" fmla="*/ 18 h 286"/>
              <a:gd name="T10" fmla="*/ 865 w 869"/>
              <a:gd name="T11" fmla="*/ 88 h 286"/>
              <a:gd name="T12" fmla="*/ 864 w 869"/>
              <a:gd name="T13" fmla="*/ 87 h 286"/>
              <a:gd name="T14" fmla="*/ 817 w 869"/>
              <a:gd name="T15" fmla="*/ 19 h 286"/>
              <a:gd name="T16" fmla="*/ 631 w 869"/>
              <a:gd name="T17" fmla="*/ 14 h 286"/>
              <a:gd name="T18" fmla="*/ 332 w 869"/>
              <a:gd name="T19" fmla="*/ 107 h 286"/>
              <a:gd name="T20" fmla="*/ 0 w 869"/>
              <a:gd name="T21" fmla="*/ 286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69" h="286">
                <a:moveTo>
                  <a:pt x="0" y="286"/>
                </a:moveTo>
                <a:cubicBezTo>
                  <a:pt x="0" y="285"/>
                  <a:pt x="0" y="285"/>
                  <a:pt x="0" y="285"/>
                </a:cubicBezTo>
                <a:cubicBezTo>
                  <a:pt x="110" y="213"/>
                  <a:pt x="221" y="153"/>
                  <a:pt x="332" y="106"/>
                </a:cubicBezTo>
                <a:cubicBezTo>
                  <a:pt x="441" y="59"/>
                  <a:pt x="542" y="28"/>
                  <a:pt x="631" y="14"/>
                </a:cubicBezTo>
                <a:cubicBezTo>
                  <a:pt x="712" y="0"/>
                  <a:pt x="775" y="2"/>
                  <a:pt x="817" y="18"/>
                </a:cubicBezTo>
                <a:cubicBezTo>
                  <a:pt x="850" y="31"/>
                  <a:pt x="869" y="60"/>
                  <a:pt x="865" y="88"/>
                </a:cubicBezTo>
                <a:cubicBezTo>
                  <a:pt x="864" y="87"/>
                  <a:pt x="864" y="87"/>
                  <a:pt x="864" y="87"/>
                </a:cubicBezTo>
                <a:cubicBezTo>
                  <a:pt x="869" y="60"/>
                  <a:pt x="849" y="31"/>
                  <a:pt x="817" y="19"/>
                </a:cubicBezTo>
                <a:cubicBezTo>
                  <a:pt x="775" y="3"/>
                  <a:pt x="712" y="1"/>
                  <a:pt x="631" y="14"/>
                </a:cubicBezTo>
                <a:cubicBezTo>
                  <a:pt x="542" y="29"/>
                  <a:pt x="441" y="60"/>
                  <a:pt x="332" y="107"/>
                </a:cubicBezTo>
                <a:cubicBezTo>
                  <a:pt x="222" y="154"/>
                  <a:pt x="110" y="214"/>
                  <a:pt x="0" y="286"/>
                </a:cubicBezTo>
                <a:close/>
              </a:path>
            </a:pathLst>
          </a:custGeom>
          <a:solidFill>
            <a:srgbClr val="000000"/>
          </a:solidFill>
          <a:ln w="3175">
            <a:solidFill>
              <a:schemeClr val="bg1">
                <a:lumMod val="75000"/>
              </a:schemeClr>
            </a:solidFill>
            <a:round/>
          </a:ln>
        </p:spPr>
        <p:txBody>
          <a:bodyPr lIns="76773" tIns="38387" rIns="76773" bIns="38387"/>
          <a:lstStyle/>
          <a:p>
            <a:pPr defTabSz="1024255" fontAlgn="auto">
              <a:spcBef>
                <a:spcPts val="0"/>
              </a:spcBef>
              <a:spcAft>
                <a:spcPts val="0"/>
              </a:spcAft>
              <a:defRPr/>
            </a:pPr>
            <a:endParaRPr lang="zh-CN" altLang="en-US" sz="2000" b="0">
              <a:latin typeface="+mn-lt"/>
              <a:ea typeface="+mn-ea"/>
            </a:endParaRPr>
          </a:p>
        </p:txBody>
      </p:sp>
      <p:sp>
        <p:nvSpPr>
          <p:cNvPr id="63" name="Freeform 73"/>
          <p:cNvSpPr/>
          <p:nvPr/>
        </p:nvSpPr>
        <p:spPr bwMode="auto">
          <a:xfrm>
            <a:off x="3922713" y="147638"/>
            <a:ext cx="1033462" cy="1092200"/>
          </a:xfrm>
          <a:custGeom>
            <a:avLst/>
            <a:gdLst>
              <a:gd name="T0" fmla="*/ 532 w 537"/>
              <a:gd name="T1" fmla="*/ 425 h 425"/>
              <a:gd name="T2" fmla="*/ 494 w 537"/>
              <a:gd name="T3" fmla="*/ 175 h 425"/>
              <a:gd name="T4" fmla="*/ 363 w 537"/>
              <a:gd name="T5" fmla="*/ 23 h 425"/>
              <a:gd name="T6" fmla="*/ 180 w 537"/>
              <a:gd name="T7" fmla="*/ 28 h 425"/>
              <a:gd name="T8" fmla="*/ 1 w 537"/>
              <a:gd name="T9" fmla="*/ 144 h 425"/>
              <a:gd name="T10" fmla="*/ 0 w 537"/>
              <a:gd name="T11" fmla="*/ 144 h 425"/>
              <a:gd name="T12" fmla="*/ 179 w 537"/>
              <a:gd name="T13" fmla="*/ 27 h 425"/>
              <a:gd name="T14" fmla="*/ 363 w 537"/>
              <a:gd name="T15" fmla="*/ 23 h 425"/>
              <a:gd name="T16" fmla="*/ 495 w 537"/>
              <a:gd name="T17" fmla="*/ 175 h 425"/>
              <a:gd name="T18" fmla="*/ 533 w 537"/>
              <a:gd name="T19" fmla="*/ 425 h 425"/>
              <a:gd name="T20" fmla="*/ 532 w 537"/>
              <a:gd name="T21" fmla="*/ 425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37" h="425">
                <a:moveTo>
                  <a:pt x="532" y="425"/>
                </a:moveTo>
                <a:cubicBezTo>
                  <a:pt x="536" y="335"/>
                  <a:pt x="523" y="246"/>
                  <a:pt x="494" y="175"/>
                </a:cubicBezTo>
                <a:cubicBezTo>
                  <a:pt x="464" y="99"/>
                  <a:pt x="418" y="47"/>
                  <a:pt x="363" y="23"/>
                </a:cubicBezTo>
                <a:cubicBezTo>
                  <a:pt x="311" y="1"/>
                  <a:pt x="247" y="3"/>
                  <a:pt x="180" y="28"/>
                </a:cubicBezTo>
                <a:cubicBezTo>
                  <a:pt x="119" y="50"/>
                  <a:pt x="55" y="91"/>
                  <a:pt x="1" y="144"/>
                </a:cubicBezTo>
                <a:cubicBezTo>
                  <a:pt x="0" y="144"/>
                  <a:pt x="0" y="144"/>
                  <a:pt x="0" y="144"/>
                </a:cubicBezTo>
                <a:cubicBezTo>
                  <a:pt x="55" y="91"/>
                  <a:pt x="118" y="49"/>
                  <a:pt x="179" y="27"/>
                </a:cubicBezTo>
                <a:cubicBezTo>
                  <a:pt x="247" y="2"/>
                  <a:pt x="311" y="0"/>
                  <a:pt x="363" y="23"/>
                </a:cubicBezTo>
                <a:cubicBezTo>
                  <a:pt x="419" y="46"/>
                  <a:pt x="464" y="99"/>
                  <a:pt x="495" y="175"/>
                </a:cubicBezTo>
                <a:cubicBezTo>
                  <a:pt x="524" y="246"/>
                  <a:pt x="537" y="335"/>
                  <a:pt x="533" y="425"/>
                </a:cubicBezTo>
                <a:lnTo>
                  <a:pt x="532" y="425"/>
                </a:lnTo>
                <a:close/>
              </a:path>
            </a:pathLst>
          </a:custGeom>
          <a:solidFill>
            <a:srgbClr val="000000"/>
          </a:solidFill>
          <a:ln w="3175">
            <a:solidFill>
              <a:schemeClr val="bg1">
                <a:lumMod val="75000"/>
              </a:schemeClr>
            </a:solidFill>
            <a:round/>
          </a:ln>
        </p:spPr>
        <p:txBody>
          <a:bodyPr lIns="76773" tIns="38387" rIns="76773" bIns="38387"/>
          <a:lstStyle/>
          <a:p>
            <a:pPr defTabSz="1024255" fontAlgn="auto">
              <a:spcBef>
                <a:spcPts val="0"/>
              </a:spcBef>
              <a:spcAft>
                <a:spcPts val="0"/>
              </a:spcAft>
              <a:defRPr/>
            </a:pPr>
            <a:endParaRPr lang="zh-CN" altLang="en-US" sz="2000" b="0">
              <a:latin typeface="+mn-lt"/>
              <a:ea typeface="+mn-ea"/>
            </a:endParaRPr>
          </a:p>
        </p:txBody>
      </p:sp>
      <p:grpSp>
        <p:nvGrpSpPr>
          <p:cNvPr id="17451" name="组合 63"/>
          <p:cNvGrpSpPr>
            <a:grpSpLocks/>
          </p:cNvGrpSpPr>
          <p:nvPr/>
        </p:nvGrpSpPr>
        <p:grpSpPr bwMode="auto">
          <a:xfrm>
            <a:off x="1370013" y="1885950"/>
            <a:ext cx="1727200" cy="1760538"/>
            <a:chOff x="1827622" y="1343919"/>
            <a:chExt cx="2304000" cy="2304000"/>
          </a:xfrm>
        </p:grpSpPr>
        <p:sp>
          <p:nvSpPr>
            <p:cNvPr id="65" name="椭圆 64"/>
            <p:cNvSpPr/>
            <p:nvPr/>
          </p:nvSpPr>
          <p:spPr>
            <a:xfrm>
              <a:off x="1827622" y="1343919"/>
              <a:ext cx="2304000" cy="2304000"/>
            </a:xfrm>
            <a:prstGeom prst="ellipse">
              <a:avLst/>
            </a:prstGeom>
            <a:gradFill flip="none" rotWithShape="1">
              <a:gsLst>
                <a:gs pos="100000">
                  <a:schemeClr val="bg1">
                    <a:lumMod val="85000"/>
                  </a:schemeClr>
                </a:gs>
                <a:gs pos="0">
                  <a:schemeClr val="bg1"/>
                </a:gs>
              </a:gsLst>
              <a:path path="circle">
                <a:fillToRect l="100000" b="100000"/>
              </a:path>
              <a:tileRect t="-100000" r="-100000"/>
            </a:gradFill>
            <a:ln w="12700">
              <a:noFill/>
            </a:ln>
            <a:effectLst>
              <a:outerShdw blurRad="635000" dist="762000" dir="7800000" sx="88000" sy="88000" algn="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024255" fontAlgn="auto">
                <a:spcBef>
                  <a:spcPts val="0"/>
                </a:spcBef>
                <a:spcAft>
                  <a:spcPts val="0"/>
                </a:spcAft>
                <a:defRPr/>
              </a:pPr>
              <a:endParaRPr lang="zh-CN" altLang="en-US" sz="2000" b="0"/>
            </a:p>
          </p:txBody>
        </p:sp>
        <p:sp>
          <p:nvSpPr>
            <p:cNvPr id="66" name="椭圆 65"/>
            <p:cNvSpPr/>
            <p:nvPr/>
          </p:nvSpPr>
          <p:spPr>
            <a:xfrm>
              <a:off x="1877481" y="1393778"/>
              <a:ext cx="2204282" cy="2204282"/>
            </a:xfrm>
            <a:prstGeom prst="ellipse">
              <a:avLst/>
            </a:prstGeom>
            <a:gradFill flip="none" rotWithShape="1">
              <a:gsLst>
                <a:gs pos="0">
                  <a:schemeClr val="bg1">
                    <a:lumMod val="85000"/>
                  </a:schemeClr>
                </a:gs>
                <a:gs pos="100000">
                  <a:srgbClr val="FEFEFE"/>
                </a:gs>
              </a:gsLst>
              <a:path path="circle">
                <a:fillToRect l="100000" b="100000"/>
              </a:path>
              <a:tileRect t="-100000" r="-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024255" fontAlgn="auto">
                <a:spcBef>
                  <a:spcPts val="0"/>
                </a:spcBef>
                <a:spcAft>
                  <a:spcPts val="0"/>
                </a:spcAft>
                <a:defRPr/>
              </a:pPr>
              <a:endParaRPr lang="zh-CN" altLang="en-US" sz="2000" b="0"/>
            </a:p>
          </p:txBody>
        </p:sp>
      </p:grpSp>
      <p:grpSp>
        <p:nvGrpSpPr>
          <p:cNvPr id="68" name="组合 67"/>
          <p:cNvGrpSpPr/>
          <p:nvPr/>
        </p:nvGrpSpPr>
        <p:grpSpPr>
          <a:xfrm>
            <a:off x="3656868" y="3307804"/>
            <a:ext cx="377845" cy="503939"/>
            <a:chOff x="1827622" y="1343919"/>
            <a:chExt cx="2304000" cy="2304000"/>
          </a:xfrm>
          <a:solidFill>
            <a:schemeClr val="accent1"/>
          </a:solidFill>
        </p:grpSpPr>
        <p:sp>
          <p:nvSpPr>
            <p:cNvPr id="69" name="椭圆 68"/>
            <p:cNvSpPr/>
            <p:nvPr/>
          </p:nvSpPr>
          <p:spPr>
            <a:xfrm>
              <a:off x="1827622" y="1343919"/>
              <a:ext cx="2304000" cy="2304000"/>
            </a:xfrm>
            <a:prstGeom prst="ellipse">
              <a:avLst/>
            </a:prstGeom>
            <a:grpFill/>
            <a:ln w="12700">
              <a:noFill/>
            </a:ln>
            <a:effectLst>
              <a:outerShdw blurRad="254000" dist="241300" dir="7800000" sx="85000" sy="85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024255" fontAlgn="auto">
                <a:spcBef>
                  <a:spcPts val="0"/>
                </a:spcBef>
                <a:spcAft>
                  <a:spcPts val="0"/>
                </a:spcAft>
                <a:defRPr/>
              </a:pPr>
              <a:endParaRPr lang="zh-CN" altLang="en-US" sz="2000" b="0"/>
            </a:p>
          </p:txBody>
        </p:sp>
        <p:sp>
          <p:nvSpPr>
            <p:cNvPr id="70" name="椭圆 69"/>
            <p:cNvSpPr/>
            <p:nvPr/>
          </p:nvSpPr>
          <p:spPr>
            <a:xfrm>
              <a:off x="1877481" y="1393778"/>
              <a:ext cx="2204282" cy="2204282"/>
            </a:xfrm>
            <a:prstGeom prst="ellipse">
              <a:avLst/>
            </a:prstGeom>
            <a:grp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024255" fontAlgn="auto">
                <a:spcBef>
                  <a:spcPts val="0"/>
                </a:spcBef>
                <a:spcAft>
                  <a:spcPts val="0"/>
                </a:spcAft>
                <a:defRPr/>
              </a:pPr>
              <a:endParaRPr lang="zh-CN" altLang="en-US" sz="2000" b="0"/>
            </a:p>
          </p:txBody>
        </p:sp>
      </p:grpSp>
      <p:sp>
        <p:nvSpPr>
          <p:cNvPr id="71" name="同心圆 70"/>
          <p:cNvSpPr/>
          <p:nvPr/>
        </p:nvSpPr>
        <p:spPr>
          <a:xfrm>
            <a:off x="3465513" y="1885950"/>
            <a:ext cx="133350" cy="179388"/>
          </a:xfrm>
          <a:prstGeom prst="donu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76773" tIns="38387" rIns="76773" bIns="38387" anchor="ctr"/>
          <a:lstStyle/>
          <a:p>
            <a:pPr algn="ctr" defTabSz="1024255" fontAlgn="auto">
              <a:spcBef>
                <a:spcPts val="0"/>
              </a:spcBef>
              <a:spcAft>
                <a:spcPts val="0"/>
              </a:spcAft>
              <a:defRPr/>
            </a:pPr>
            <a:endParaRPr lang="zh-CN" altLang="en-US" sz="2000" b="0">
              <a:solidFill>
                <a:schemeClr val="tx1"/>
              </a:solidFill>
            </a:endParaRPr>
          </a:p>
        </p:txBody>
      </p:sp>
      <p:sp>
        <p:nvSpPr>
          <p:cNvPr id="72" name="同心圆 71"/>
          <p:cNvSpPr/>
          <p:nvPr/>
        </p:nvSpPr>
        <p:spPr>
          <a:xfrm>
            <a:off x="4124325" y="1581150"/>
            <a:ext cx="134938" cy="179388"/>
          </a:xfrm>
          <a:prstGeom prst="donu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38387" rIns="0" bIns="38387" anchor="ctr"/>
          <a:lstStyle/>
          <a:p>
            <a:pPr algn="ctr" defTabSz="1024255" fontAlgn="auto">
              <a:spcBef>
                <a:spcPts val="0"/>
              </a:spcBef>
              <a:spcAft>
                <a:spcPts val="0"/>
              </a:spcAft>
              <a:defRPr/>
            </a:pPr>
            <a:endParaRPr lang="zh-CN" altLang="en-US" sz="3000" b="0">
              <a:solidFill>
                <a:schemeClr val="bg1"/>
              </a:solidFill>
              <a:latin typeface="微软雅黑" panose="020B0503020204020204" pitchFamily="34" charset="-122"/>
              <a:ea typeface="微软雅黑" panose="020B0503020204020204" pitchFamily="34" charset="-122"/>
            </a:endParaRPr>
          </a:p>
        </p:txBody>
      </p:sp>
      <p:sp>
        <p:nvSpPr>
          <p:cNvPr id="73" name="同心圆 72"/>
          <p:cNvSpPr/>
          <p:nvPr/>
        </p:nvSpPr>
        <p:spPr>
          <a:xfrm>
            <a:off x="3789363" y="200025"/>
            <a:ext cx="134937" cy="179388"/>
          </a:xfrm>
          <a:prstGeom prst="donu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76773" tIns="38387" rIns="76773" bIns="38387" anchor="ctr"/>
          <a:lstStyle/>
          <a:p>
            <a:pPr algn="ctr" defTabSz="1024255" fontAlgn="auto">
              <a:spcBef>
                <a:spcPts val="0"/>
              </a:spcBef>
              <a:spcAft>
                <a:spcPts val="0"/>
              </a:spcAft>
              <a:defRPr/>
            </a:pPr>
            <a:endParaRPr lang="zh-CN" altLang="en-US" sz="2000" b="0">
              <a:solidFill>
                <a:schemeClr val="tx1"/>
              </a:solidFill>
            </a:endParaRPr>
          </a:p>
        </p:txBody>
      </p:sp>
      <p:sp>
        <p:nvSpPr>
          <p:cNvPr id="74" name="同心圆 73"/>
          <p:cNvSpPr/>
          <p:nvPr/>
        </p:nvSpPr>
        <p:spPr>
          <a:xfrm>
            <a:off x="4475163" y="485775"/>
            <a:ext cx="134937" cy="179388"/>
          </a:xfrm>
          <a:prstGeom prst="donu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76773" tIns="38387" rIns="76773" bIns="38387" anchor="ctr"/>
          <a:lstStyle/>
          <a:p>
            <a:pPr algn="ctr" defTabSz="1024255" fontAlgn="auto">
              <a:spcBef>
                <a:spcPts val="0"/>
              </a:spcBef>
              <a:spcAft>
                <a:spcPts val="0"/>
              </a:spcAft>
              <a:defRPr/>
            </a:pPr>
            <a:endParaRPr lang="zh-CN" altLang="en-US" sz="2000" b="0">
              <a:solidFill>
                <a:schemeClr val="tx1"/>
              </a:solidFill>
            </a:endParaRPr>
          </a:p>
        </p:txBody>
      </p:sp>
      <p:sp>
        <p:nvSpPr>
          <p:cNvPr id="75" name="同心圆 74"/>
          <p:cNvSpPr/>
          <p:nvPr/>
        </p:nvSpPr>
        <p:spPr>
          <a:xfrm>
            <a:off x="4000500" y="3821113"/>
            <a:ext cx="134938" cy="177800"/>
          </a:xfrm>
          <a:prstGeom prst="donu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38387" rIns="0" bIns="38387" anchor="ctr"/>
          <a:lstStyle/>
          <a:p>
            <a:pPr algn="ctr" defTabSz="1024255" fontAlgn="auto">
              <a:spcBef>
                <a:spcPts val="0"/>
              </a:spcBef>
              <a:spcAft>
                <a:spcPts val="0"/>
              </a:spcAft>
              <a:defRPr/>
            </a:pPr>
            <a:endParaRPr lang="zh-CN" altLang="en-US" sz="3000" b="0">
              <a:solidFill>
                <a:schemeClr val="bg1"/>
              </a:solidFill>
              <a:latin typeface="微软雅黑" panose="020B0503020204020204" pitchFamily="34" charset="-122"/>
              <a:ea typeface="微软雅黑" panose="020B0503020204020204" pitchFamily="34" charset="-122"/>
            </a:endParaRPr>
          </a:p>
        </p:txBody>
      </p:sp>
      <p:sp>
        <p:nvSpPr>
          <p:cNvPr id="76" name="同心圆 75"/>
          <p:cNvSpPr/>
          <p:nvPr/>
        </p:nvSpPr>
        <p:spPr>
          <a:xfrm>
            <a:off x="1839913" y="5886450"/>
            <a:ext cx="133350" cy="179388"/>
          </a:xfrm>
          <a:prstGeom prst="donu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76773" tIns="38387" rIns="76773" bIns="38387" anchor="ctr"/>
          <a:lstStyle/>
          <a:p>
            <a:pPr algn="ctr" defTabSz="1024255" fontAlgn="auto">
              <a:spcBef>
                <a:spcPts val="0"/>
              </a:spcBef>
              <a:spcAft>
                <a:spcPts val="0"/>
              </a:spcAft>
              <a:defRPr/>
            </a:pPr>
            <a:endParaRPr lang="zh-CN" altLang="en-US" sz="2000" b="0">
              <a:solidFill>
                <a:schemeClr val="tx1"/>
              </a:solidFill>
            </a:endParaRPr>
          </a:p>
        </p:txBody>
      </p:sp>
      <p:sp>
        <p:nvSpPr>
          <p:cNvPr id="77" name="同心圆 76"/>
          <p:cNvSpPr/>
          <p:nvPr/>
        </p:nvSpPr>
        <p:spPr>
          <a:xfrm>
            <a:off x="473075" y="5942013"/>
            <a:ext cx="134938" cy="179387"/>
          </a:xfrm>
          <a:prstGeom prst="donu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76773" tIns="38387" rIns="76773" bIns="38387" anchor="ctr"/>
          <a:lstStyle/>
          <a:p>
            <a:pPr algn="ctr" defTabSz="1024255" fontAlgn="auto">
              <a:spcBef>
                <a:spcPts val="0"/>
              </a:spcBef>
              <a:spcAft>
                <a:spcPts val="0"/>
              </a:spcAft>
              <a:defRPr/>
            </a:pPr>
            <a:endParaRPr lang="zh-CN" altLang="en-US" sz="2000" b="0">
              <a:solidFill>
                <a:schemeClr val="tx1"/>
              </a:solidFill>
            </a:endParaRPr>
          </a:p>
        </p:txBody>
      </p:sp>
      <p:grpSp>
        <p:nvGrpSpPr>
          <p:cNvPr id="78" name="组合 77"/>
          <p:cNvGrpSpPr/>
          <p:nvPr/>
        </p:nvGrpSpPr>
        <p:grpSpPr>
          <a:xfrm>
            <a:off x="4642043" y="1061797"/>
            <a:ext cx="377845" cy="503939"/>
            <a:chOff x="1827622" y="1343919"/>
            <a:chExt cx="2304000" cy="2304000"/>
          </a:xfrm>
          <a:solidFill>
            <a:schemeClr val="accent1"/>
          </a:solidFill>
        </p:grpSpPr>
        <p:sp>
          <p:nvSpPr>
            <p:cNvPr id="79" name="椭圆 78"/>
            <p:cNvSpPr/>
            <p:nvPr/>
          </p:nvSpPr>
          <p:spPr>
            <a:xfrm>
              <a:off x="1827622" y="1343919"/>
              <a:ext cx="2304000" cy="2304000"/>
            </a:xfrm>
            <a:prstGeom prst="ellipse">
              <a:avLst/>
            </a:prstGeom>
            <a:grpFill/>
            <a:ln w="12700">
              <a:noFill/>
            </a:ln>
            <a:effectLst>
              <a:outerShdw blurRad="254000" dist="241300" dir="7800000" sx="85000" sy="85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024255" fontAlgn="auto">
                <a:spcBef>
                  <a:spcPts val="0"/>
                </a:spcBef>
                <a:spcAft>
                  <a:spcPts val="0"/>
                </a:spcAft>
                <a:defRPr/>
              </a:pPr>
              <a:endParaRPr lang="zh-CN" altLang="en-US" sz="2000" b="0"/>
            </a:p>
          </p:txBody>
        </p:sp>
        <p:sp>
          <p:nvSpPr>
            <p:cNvPr id="80" name="椭圆 79"/>
            <p:cNvSpPr/>
            <p:nvPr/>
          </p:nvSpPr>
          <p:spPr>
            <a:xfrm>
              <a:off x="1877481" y="1393778"/>
              <a:ext cx="2204282" cy="2204282"/>
            </a:xfrm>
            <a:prstGeom prst="ellipse">
              <a:avLst/>
            </a:prstGeom>
            <a:grp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024255" fontAlgn="auto">
                <a:spcBef>
                  <a:spcPts val="0"/>
                </a:spcBef>
                <a:spcAft>
                  <a:spcPts val="0"/>
                </a:spcAft>
                <a:defRPr/>
              </a:pPr>
              <a:endParaRPr lang="zh-CN" altLang="en-US" sz="2000" b="0"/>
            </a:p>
          </p:txBody>
        </p:sp>
      </p:grpSp>
      <p:grpSp>
        <p:nvGrpSpPr>
          <p:cNvPr id="17461" name="组合 80"/>
          <p:cNvGrpSpPr>
            <a:grpSpLocks/>
          </p:cNvGrpSpPr>
          <p:nvPr/>
        </p:nvGrpSpPr>
        <p:grpSpPr bwMode="auto">
          <a:xfrm>
            <a:off x="4286250" y="2659063"/>
            <a:ext cx="377825" cy="503237"/>
            <a:chOff x="1827622" y="1343919"/>
            <a:chExt cx="2304000" cy="2304000"/>
          </a:xfrm>
        </p:grpSpPr>
        <p:sp>
          <p:nvSpPr>
            <p:cNvPr id="82" name="椭圆 81"/>
            <p:cNvSpPr/>
            <p:nvPr/>
          </p:nvSpPr>
          <p:spPr>
            <a:xfrm>
              <a:off x="1827622" y="1343919"/>
              <a:ext cx="2304000" cy="2304000"/>
            </a:xfrm>
            <a:prstGeom prst="ellipse">
              <a:avLst/>
            </a:prstGeom>
            <a:gradFill flip="none" rotWithShape="1">
              <a:gsLst>
                <a:gs pos="100000">
                  <a:schemeClr val="bg1">
                    <a:lumMod val="85000"/>
                  </a:schemeClr>
                </a:gs>
                <a:gs pos="0">
                  <a:schemeClr val="bg1"/>
                </a:gs>
              </a:gsLst>
              <a:path path="circle">
                <a:fillToRect l="100000" b="100000"/>
              </a:path>
              <a:tileRect t="-100000" r="-100000"/>
            </a:gradFill>
            <a:ln w="12700">
              <a:noFill/>
            </a:ln>
            <a:effectLst>
              <a:outerShdw blurRad="254000" dist="241300" dir="7800000" sx="85000" sy="85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024255" fontAlgn="auto">
                <a:spcBef>
                  <a:spcPts val="0"/>
                </a:spcBef>
                <a:spcAft>
                  <a:spcPts val="0"/>
                </a:spcAft>
                <a:defRPr/>
              </a:pPr>
              <a:endParaRPr lang="zh-CN" altLang="en-US" sz="2000" b="0"/>
            </a:p>
          </p:txBody>
        </p:sp>
        <p:sp>
          <p:nvSpPr>
            <p:cNvPr id="83" name="椭圆 82"/>
            <p:cNvSpPr/>
            <p:nvPr/>
          </p:nvSpPr>
          <p:spPr>
            <a:xfrm>
              <a:off x="1877481" y="1393778"/>
              <a:ext cx="2204282" cy="2204282"/>
            </a:xfrm>
            <a:prstGeom prst="ellipse">
              <a:avLst/>
            </a:prstGeom>
            <a:gradFill flip="none" rotWithShape="1">
              <a:gsLst>
                <a:gs pos="0">
                  <a:schemeClr val="bg1">
                    <a:lumMod val="85000"/>
                  </a:schemeClr>
                </a:gs>
                <a:gs pos="100000">
                  <a:srgbClr val="FEFEFE"/>
                </a:gs>
              </a:gsLst>
              <a:path path="circle">
                <a:fillToRect l="100000" b="100000"/>
              </a:path>
              <a:tileRect t="-100000" r="-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024255" fontAlgn="auto">
                <a:spcBef>
                  <a:spcPts val="0"/>
                </a:spcBef>
                <a:spcAft>
                  <a:spcPts val="0"/>
                </a:spcAft>
                <a:defRPr/>
              </a:pPr>
              <a:endParaRPr lang="zh-CN" altLang="en-US" sz="2000" b="0"/>
            </a:p>
          </p:txBody>
        </p:sp>
      </p:grpSp>
      <p:grpSp>
        <p:nvGrpSpPr>
          <p:cNvPr id="17462" name="组合 83"/>
          <p:cNvGrpSpPr>
            <a:grpSpLocks/>
          </p:cNvGrpSpPr>
          <p:nvPr/>
        </p:nvGrpSpPr>
        <p:grpSpPr bwMode="auto">
          <a:xfrm>
            <a:off x="3522663" y="4286250"/>
            <a:ext cx="377825" cy="503238"/>
            <a:chOff x="1827622" y="1343919"/>
            <a:chExt cx="2304000" cy="2304000"/>
          </a:xfrm>
        </p:grpSpPr>
        <p:sp>
          <p:nvSpPr>
            <p:cNvPr id="85" name="椭圆 84"/>
            <p:cNvSpPr/>
            <p:nvPr/>
          </p:nvSpPr>
          <p:spPr>
            <a:xfrm>
              <a:off x="1827622" y="1343919"/>
              <a:ext cx="2304000" cy="2304000"/>
            </a:xfrm>
            <a:prstGeom prst="ellipse">
              <a:avLst/>
            </a:prstGeom>
            <a:gradFill flip="none" rotWithShape="1">
              <a:gsLst>
                <a:gs pos="100000">
                  <a:schemeClr val="bg1">
                    <a:lumMod val="85000"/>
                  </a:schemeClr>
                </a:gs>
                <a:gs pos="0">
                  <a:schemeClr val="bg1"/>
                </a:gs>
              </a:gsLst>
              <a:path path="circle">
                <a:fillToRect l="100000" b="100000"/>
              </a:path>
              <a:tileRect t="-100000" r="-100000"/>
            </a:gradFill>
            <a:ln w="12700">
              <a:noFill/>
            </a:ln>
            <a:effectLst>
              <a:outerShdw blurRad="254000" dist="241300" dir="7800000" sx="85000" sy="85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024255" fontAlgn="auto">
                <a:spcBef>
                  <a:spcPts val="0"/>
                </a:spcBef>
                <a:spcAft>
                  <a:spcPts val="0"/>
                </a:spcAft>
                <a:defRPr/>
              </a:pPr>
              <a:endParaRPr lang="zh-CN" altLang="en-US" sz="2000" b="0"/>
            </a:p>
          </p:txBody>
        </p:sp>
        <p:sp>
          <p:nvSpPr>
            <p:cNvPr id="86" name="椭圆 85"/>
            <p:cNvSpPr/>
            <p:nvPr/>
          </p:nvSpPr>
          <p:spPr>
            <a:xfrm>
              <a:off x="1877481" y="1393778"/>
              <a:ext cx="2204282" cy="2204282"/>
            </a:xfrm>
            <a:prstGeom prst="ellipse">
              <a:avLst/>
            </a:prstGeom>
            <a:gradFill flip="none" rotWithShape="1">
              <a:gsLst>
                <a:gs pos="0">
                  <a:schemeClr val="bg1">
                    <a:lumMod val="85000"/>
                  </a:schemeClr>
                </a:gs>
                <a:gs pos="100000">
                  <a:srgbClr val="FEFEFE"/>
                </a:gs>
              </a:gsLst>
              <a:path path="circle">
                <a:fillToRect l="100000" b="100000"/>
              </a:path>
              <a:tileRect t="-100000" r="-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024255" fontAlgn="auto">
                <a:spcBef>
                  <a:spcPts val="0"/>
                </a:spcBef>
                <a:spcAft>
                  <a:spcPts val="0"/>
                </a:spcAft>
                <a:defRPr/>
              </a:pPr>
              <a:endParaRPr lang="zh-CN" altLang="en-US" sz="2000" b="0"/>
            </a:p>
          </p:txBody>
        </p:sp>
      </p:grpSp>
      <p:grpSp>
        <p:nvGrpSpPr>
          <p:cNvPr id="17463" name="组合 86"/>
          <p:cNvGrpSpPr>
            <a:grpSpLocks/>
          </p:cNvGrpSpPr>
          <p:nvPr/>
        </p:nvGrpSpPr>
        <p:grpSpPr bwMode="auto">
          <a:xfrm>
            <a:off x="3040063" y="738188"/>
            <a:ext cx="558800" cy="746125"/>
            <a:chOff x="1827622" y="1343919"/>
            <a:chExt cx="2304000" cy="2304000"/>
          </a:xfrm>
        </p:grpSpPr>
        <p:sp>
          <p:nvSpPr>
            <p:cNvPr id="88" name="椭圆 87"/>
            <p:cNvSpPr/>
            <p:nvPr/>
          </p:nvSpPr>
          <p:spPr>
            <a:xfrm>
              <a:off x="1827622" y="1343919"/>
              <a:ext cx="2304000" cy="2304000"/>
            </a:xfrm>
            <a:prstGeom prst="ellipse">
              <a:avLst/>
            </a:prstGeom>
            <a:gradFill flip="none" rotWithShape="1">
              <a:gsLst>
                <a:gs pos="100000">
                  <a:schemeClr val="bg1">
                    <a:lumMod val="85000"/>
                  </a:schemeClr>
                </a:gs>
                <a:gs pos="0">
                  <a:schemeClr val="bg1"/>
                </a:gs>
              </a:gsLst>
              <a:path path="circle">
                <a:fillToRect l="100000" b="100000"/>
              </a:path>
              <a:tileRect t="-100000" r="-100000"/>
            </a:gradFill>
            <a:ln w="12700">
              <a:noFill/>
            </a:ln>
            <a:effectLst>
              <a:outerShdw blurRad="254000" dist="241300" dir="7800000" sx="85000" sy="85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024255" fontAlgn="auto">
                <a:spcBef>
                  <a:spcPts val="0"/>
                </a:spcBef>
                <a:spcAft>
                  <a:spcPts val="0"/>
                </a:spcAft>
                <a:defRPr/>
              </a:pPr>
              <a:endParaRPr lang="zh-CN" altLang="en-US" sz="2000" b="0"/>
            </a:p>
          </p:txBody>
        </p:sp>
        <p:sp>
          <p:nvSpPr>
            <p:cNvPr id="89" name="椭圆 88"/>
            <p:cNvSpPr/>
            <p:nvPr/>
          </p:nvSpPr>
          <p:spPr>
            <a:xfrm>
              <a:off x="1877481" y="1393778"/>
              <a:ext cx="2204282" cy="2204282"/>
            </a:xfrm>
            <a:prstGeom prst="ellipse">
              <a:avLst/>
            </a:prstGeom>
            <a:gradFill flip="none" rotWithShape="1">
              <a:gsLst>
                <a:gs pos="0">
                  <a:schemeClr val="bg1">
                    <a:lumMod val="85000"/>
                  </a:schemeClr>
                </a:gs>
                <a:gs pos="100000">
                  <a:srgbClr val="FEFEFE"/>
                </a:gs>
              </a:gsLst>
              <a:path path="circle">
                <a:fillToRect l="100000" b="100000"/>
              </a:path>
              <a:tileRect t="-100000" r="-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024255" fontAlgn="auto">
                <a:spcBef>
                  <a:spcPts val="0"/>
                </a:spcBef>
                <a:spcAft>
                  <a:spcPts val="0"/>
                </a:spcAft>
                <a:defRPr/>
              </a:pPr>
              <a:endParaRPr lang="zh-CN" altLang="en-US" sz="2000" b="0"/>
            </a:p>
          </p:txBody>
        </p:sp>
      </p:grpSp>
      <p:pic>
        <p:nvPicPr>
          <p:cNvPr id="90" name="图片 89" descr="东北林业大学图标"/>
          <p:cNvPicPr>
            <a:picLocks noChangeAspect="1"/>
          </p:cNvPicPr>
          <p:nvPr/>
        </p:nvPicPr>
        <p:blipFill>
          <a:blip r:embed="rId3" cstate="print">
            <a:clrChange>
              <a:clrFrom>
                <a:srgbClr val="FFFFFF">
                  <a:alpha val="100000"/>
                </a:srgbClr>
              </a:clrFrom>
              <a:clrTo>
                <a:srgbClr val="FFFFFF">
                  <a:alpha val="100000"/>
                  <a:alpha val="0"/>
                </a:srgbClr>
              </a:clrTo>
            </a:clrChange>
          </a:blip>
          <a:stretch>
            <a:fillRect/>
          </a:stretch>
        </p:blipFill>
        <p:spPr>
          <a:xfrm>
            <a:off x="1405296" y="1941368"/>
            <a:ext cx="1652618" cy="1647614"/>
          </a:xfrm>
          <a:prstGeom prst="ellipse">
            <a:avLst/>
          </a:prstGeom>
        </p:spPr>
      </p:pic>
      <p:pic>
        <p:nvPicPr>
          <p:cNvPr id="17465" name="图片 90" descr="T:\我的答辩PPT\东北林业大学.jpg东北林业大学"/>
          <p:cNvPicPr>
            <a:picLocks noChangeAspect="1"/>
          </p:cNvPicPr>
          <p:nvPr/>
        </p:nvPicPr>
        <p:blipFill>
          <a:blip r:embed="rId4">
            <a:clrChange>
              <a:clrFrom>
                <a:srgbClr val="FFFFFF"/>
              </a:clrFrom>
              <a:clrTo>
                <a:srgbClr val="FFFFFF">
                  <a:alpha val="0"/>
                </a:srgbClr>
              </a:clrTo>
            </a:clrChange>
          </a:blip>
          <a:srcRect/>
          <a:stretch>
            <a:fillRect/>
          </a:stretch>
        </p:blipFill>
        <p:spPr bwMode="auto">
          <a:xfrm>
            <a:off x="6388100" y="201613"/>
            <a:ext cx="2633663" cy="746125"/>
          </a:xfrm>
          <a:prstGeom prst="rect">
            <a:avLst/>
          </a:prstGeom>
          <a:noFill/>
          <a:ln w="9525">
            <a:noFill/>
            <a:miter lim="800000"/>
            <a:headEnd/>
            <a:tailEnd/>
          </a:ln>
        </p:spPr>
      </p:pic>
      <p:pic>
        <p:nvPicPr>
          <p:cNvPr id="17466" name="Picture 2"/>
          <p:cNvPicPr>
            <a:picLocks noChangeAspect="1" noChangeArrowheads="1"/>
          </p:cNvPicPr>
          <p:nvPr/>
        </p:nvPicPr>
        <p:blipFill>
          <a:blip r:embed="rId5"/>
          <a:srcRect/>
          <a:stretch>
            <a:fillRect/>
          </a:stretch>
        </p:blipFill>
        <p:spPr bwMode="auto">
          <a:xfrm>
            <a:off x="5795963" y="80963"/>
            <a:ext cx="857250" cy="847725"/>
          </a:xfrm>
          <a:prstGeom prst="rect">
            <a:avLst/>
          </a:prstGeom>
          <a:noFill/>
          <a:ln w="9525">
            <a:noFill/>
            <a:miter lim="800000"/>
            <a:headEnd/>
            <a:tailEnd/>
          </a:ln>
        </p:spPr>
      </p:pic>
      <p:sp>
        <p:nvSpPr>
          <p:cNvPr id="92" name="矩形 91"/>
          <p:cNvSpPr/>
          <p:nvPr/>
        </p:nvSpPr>
        <p:spPr>
          <a:xfrm>
            <a:off x="5872163" y="4462463"/>
            <a:ext cx="2976562" cy="385762"/>
          </a:xfrm>
          <a:prstGeom prst="rect">
            <a:avLst/>
          </a:prstGeom>
        </p:spPr>
        <p:txBody>
          <a:bodyPr wrap="none" lIns="76773" tIns="38387" rIns="76773" bIns="38387">
            <a:spAutoFit/>
          </a:bodyPr>
          <a:lstStyle/>
          <a:p>
            <a:pPr algn="ctr" defTabSz="1024255" fontAlgn="auto">
              <a:spcBef>
                <a:spcPts val="0"/>
              </a:spcBef>
              <a:spcAft>
                <a:spcPts val="0"/>
              </a:spcAft>
              <a:defRPr/>
            </a:pPr>
            <a:r>
              <a:rPr lang="zh-CN" altLang="en-US" sz="2000" b="0" dirty="0">
                <a:solidFill>
                  <a:schemeClr val="tx1">
                    <a:lumMod val="50000"/>
                    <a:lumOff val="50000"/>
                  </a:schemeClr>
                </a:solidFill>
                <a:latin typeface="微软雅黑" panose="020B0503020204020204" pitchFamily="34" charset="-122"/>
                <a:ea typeface="微软雅黑" panose="020B0503020204020204" pitchFamily="34" charset="-122"/>
              </a:rPr>
              <a:t>专业：计算机科学与技术</a:t>
            </a:r>
          </a:p>
        </p:txBody>
      </p:sp>
      <p:sp>
        <p:nvSpPr>
          <p:cNvPr id="17468" name="TextBox 12"/>
          <p:cNvSpPr txBox="1">
            <a:spLocks noChangeArrowheads="1"/>
          </p:cNvSpPr>
          <p:nvPr/>
        </p:nvSpPr>
        <p:spPr bwMode="auto">
          <a:xfrm>
            <a:off x="4786313" y="2133600"/>
            <a:ext cx="3889375" cy="1295400"/>
          </a:xfrm>
          <a:prstGeom prst="rect">
            <a:avLst/>
          </a:prstGeom>
          <a:noFill/>
          <a:ln w="9525">
            <a:noFill/>
            <a:miter lim="800000"/>
            <a:headEnd/>
            <a:tailEnd/>
          </a:ln>
        </p:spPr>
        <p:txBody>
          <a:bodyPr lIns="76800" tIns="38400" rIns="76800" bIns="38400" anchor="ctr">
            <a:spAutoFit/>
          </a:bodyPr>
          <a:lstStyle/>
          <a:p>
            <a:pPr algn="ctr"/>
            <a:r>
              <a:rPr lang="zh-CN" altLang="en-US" sz="4000">
                <a:solidFill>
                  <a:schemeClr val="tx2"/>
                </a:solidFill>
                <a:latin typeface="宋体" charset="-122"/>
                <a:cs typeface="Arial" charset="0"/>
              </a:rPr>
              <a:t>逻辑函数的变换及化简</a:t>
            </a:r>
          </a:p>
        </p:txBody>
      </p:sp>
    </p:spTree>
  </p:cSld>
  <p:clrMapOvr>
    <a:masterClrMapping/>
  </p:clrMapOvr>
  <p:transition spd="slow">
    <p:blinds dir="ver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67" name="图片 90" descr="T:\我的答辩PPT\东北林业大学.jpg东北林业大学"/>
          <p:cNvPicPr>
            <a:picLocks noChangeAspect="1"/>
          </p:cNvPicPr>
          <p:nvPr/>
        </p:nvPicPr>
        <p:blipFill>
          <a:blip r:embed="rId3">
            <a:clrChange>
              <a:clrFrom>
                <a:srgbClr val="FFFFFF"/>
              </a:clrFrom>
              <a:clrTo>
                <a:srgbClr val="FFFFFF">
                  <a:alpha val="0"/>
                </a:srgbClr>
              </a:clrTo>
            </a:clrChange>
          </a:blip>
          <a:srcRect/>
          <a:stretch>
            <a:fillRect/>
          </a:stretch>
        </p:blipFill>
        <p:spPr bwMode="auto">
          <a:xfrm>
            <a:off x="6388100" y="201613"/>
            <a:ext cx="2633663" cy="746125"/>
          </a:xfrm>
          <a:prstGeom prst="rect">
            <a:avLst/>
          </a:prstGeom>
          <a:noFill/>
          <a:ln w="9525">
            <a:noFill/>
            <a:miter lim="800000"/>
            <a:headEnd/>
            <a:tailEnd/>
          </a:ln>
        </p:spPr>
      </p:pic>
      <p:pic>
        <p:nvPicPr>
          <p:cNvPr id="34868" name="Picture 2"/>
          <p:cNvPicPr>
            <a:picLocks noChangeAspect="1" noChangeArrowheads="1"/>
          </p:cNvPicPr>
          <p:nvPr/>
        </p:nvPicPr>
        <p:blipFill>
          <a:blip r:embed="rId4"/>
          <a:srcRect/>
          <a:stretch>
            <a:fillRect/>
          </a:stretch>
        </p:blipFill>
        <p:spPr bwMode="auto">
          <a:xfrm>
            <a:off x="5795963" y="80963"/>
            <a:ext cx="857250" cy="847725"/>
          </a:xfrm>
          <a:prstGeom prst="rect">
            <a:avLst/>
          </a:prstGeom>
          <a:noFill/>
          <a:ln w="9525">
            <a:noFill/>
            <a:miter lim="800000"/>
            <a:headEnd/>
            <a:tailEnd/>
          </a:ln>
        </p:spPr>
      </p:pic>
      <p:sp>
        <p:nvSpPr>
          <p:cNvPr id="26650" name="文本框 2"/>
          <p:cNvSpPr txBox="1">
            <a:spLocks noChangeArrowheads="1"/>
          </p:cNvSpPr>
          <p:nvPr/>
        </p:nvSpPr>
        <p:spPr bwMode="auto">
          <a:xfrm>
            <a:off x="179388" y="333375"/>
            <a:ext cx="5040312" cy="625475"/>
          </a:xfrm>
          <a:prstGeom prst="rect">
            <a:avLst/>
          </a:prstGeom>
          <a:noFill/>
          <a:ln w="9525">
            <a:noFill/>
            <a:miter lim="800000"/>
            <a:headEnd/>
            <a:tailEnd/>
          </a:ln>
        </p:spPr>
        <p:txBody>
          <a:bodyPr lIns="76773" tIns="38387" rIns="76773" bIns="38387">
            <a:spAutoFit/>
          </a:bodyPr>
          <a:lstStyle/>
          <a:p>
            <a:pPr>
              <a:defRPr/>
            </a:pPr>
            <a:r>
              <a:rPr lang="zh-CN" altLang="en-US" sz="3600">
                <a:solidFill>
                  <a:srgbClr val="005DA2"/>
                </a:solidFill>
                <a:effectLst>
                  <a:outerShdw blurRad="38100" dist="38100" dir="2700000" algn="tl">
                    <a:srgbClr val="C0C0C0"/>
                  </a:outerShdw>
                </a:effectLst>
                <a:latin typeface="华文行楷" pitchFamily="2" charset="-122"/>
                <a:ea typeface="华文行楷" pitchFamily="2" charset="-122"/>
              </a:rPr>
              <a:t>二</a:t>
            </a:r>
            <a:r>
              <a:rPr lang="en-US" altLang="zh-CN" sz="3600">
                <a:solidFill>
                  <a:srgbClr val="005DA2"/>
                </a:solidFill>
                <a:effectLst>
                  <a:outerShdw blurRad="38100" dist="38100" dir="2700000" algn="tl">
                    <a:srgbClr val="C0C0C0"/>
                  </a:outerShdw>
                </a:effectLst>
                <a:latin typeface="华文行楷" pitchFamily="2" charset="-122"/>
                <a:ea typeface="华文行楷" pitchFamily="2" charset="-122"/>
              </a:rPr>
              <a:t>.</a:t>
            </a:r>
            <a:r>
              <a:rPr lang="zh-CN" altLang="en-US" sz="3600">
                <a:solidFill>
                  <a:srgbClr val="005DA2"/>
                </a:solidFill>
                <a:effectLst>
                  <a:outerShdw blurRad="38100" dist="38100" dir="2700000" algn="tl">
                    <a:srgbClr val="C0C0C0"/>
                  </a:outerShdw>
                </a:effectLst>
                <a:latin typeface="华文行楷" pitchFamily="2" charset="-122"/>
                <a:ea typeface="华文行楷" pitchFamily="2" charset="-122"/>
              </a:rPr>
              <a:t>表达式的标准形式</a:t>
            </a:r>
          </a:p>
        </p:txBody>
      </p:sp>
      <p:sp>
        <p:nvSpPr>
          <p:cNvPr id="28707" name="Text Box 35"/>
          <p:cNvSpPr txBox="1">
            <a:spLocks noChangeArrowheads="1"/>
          </p:cNvSpPr>
          <p:nvPr/>
        </p:nvSpPr>
        <p:spPr bwMode="auto">
          <a:xfrm>
            <a:off x="684213" y="1125538"/>
            <a:ext cx="3527425" cy="519112"/>
          </a:xfrm>
          <a:prstGeom prst="rect">
            <a:avLst/>
          </a:prstGeom>
          <a:noFill/>
          <a:ln w="9525">
            <a:noFill/>
            <a:miter lim="800000"/>
            <a:headEnd/>
            <a:tailEnd/>
          </a:ln>
        </p:spPr>
        <p:txBody>
          <a:bodyPr>
            <a:spAutoFit/>
          </a:bodyPr>
          <a:lstStyle/>
          <a:p>
            <a:pPr defTabSz="914400"/>
            <a:r>
              <a:rPr lang="zh-CN" altLang="en-US" sz="2800"/>
              <a:t>* 最大项的</a:t>
            </a:r>
            <a:r>
              <a:rPr lang="zh-CN" altLang="en-US" sz="2800">
                <a:solidFill>
                  <a:schemeClr val="hlink"/>
                </a:solidFill>
              </a:rPr>
              <a:t>性质</a:t>
            </a:r>
            <a:r>
              <a:rPr lang="zh-CN" altLang="en-US" sz="2800"/>
              <a:t> </a:t>
            </a:r>
          </a:p>
        </p:txBody>
      </p:sp>
      <p:sp>
        <p:nvSpPr>
          <p:cNvPr id="34859" name="Rectangle 43"/>
          <p:cNvSpPr>
            <a:spLocks noChangeArrowheads="1"/>
          </p:cNvSpPr>
          <p:nvPr/>
        </p:nvSpPr>
        <p:spPr bwMode="auto">
          <a:xfrm>
            <a:off x="612775" y="1917700"/>
            <a:ext cx="8062913" cy="1187450"/>
          </a:xfrm>
          <a:prstGeom prst="rect">
            <a:avLst/>
          </a:prstGeom>
          <a:noFill/>
          <a:ln w="9525">
            <a:noFill/>
            <a:miter lim="800000"/>
            <a:headEnd/>
            <a:tailEnd/>
          </a:ln>
        </p:spPr>
        <p:txBody>
          <a:bodyPr>
            <a:spAutoFit/>
          </a:bodyPr>
          <a:lstStyle/>
          <a:p>
            <a:pPr defTabSz="914400"/>
            <a:r>
              <a:rPr kumimoji="1" lang="zh-CN" altLang="en-US">
                <a:solidFill>
                  <a:schemeClr val="hlink"/>
                </a:solidFill>
              </a:rPr>
              <a:t>  性质</a:t>
            </a:r>
            <a:r>
              <a:rPr kumimoji="1" lang="en-US" altLang="zh-CN">
                <a:solidFill>
                  <a:schemeClr val="hlink"/>
                </a:solidFill>
                <a:latin typeface="Times New Roman" pitchFamily="18" charset="0"/>
              </a:rPr>
              <a:t>1</a:t>
            </a:r>
            <a:r>
              <a:rPr kumimoji="1" lang="en-US" altLang="zh-CN"/>
              <a:t> </a:t>
            </a:r>
            <a:r>
              <a:rPr kumimoji="1" lang="zh-CN" altLang="en-US"/>
              <a:t>任意一个最大项，其相应变量有且仅有一种取值使这个最大项的值为</a:t>
            </a:r>
            <a:r>
              <a:rPr kumimoji="1" lang="en-US" altLang="zh-CN">
                <a:solidFill>
                  <a:srgbClr val="FF0000"/>
                </a:solidFill>
                <a:latin typeface="Times New Roman" pitchFamily="18" charset="0"/>
              </a:rPr>
              <a:t>0</a:t>
            </a:r>
            <a:r>
              <a:rPr kumimoji="1" lang="zh-CN" altLang="en-US"/>
              <a:t>。并且，最大项不同，使其值为</a:t>
            </a:r>
            <a:r>
              <a:rPr kumimoji="1" lang="en-US" altLang="zh-CN">
                <a:solidFill>
                  <a:srgbClr val="FF0000"/>
                </a:solidFill>
                <a:latin typeface="Times New Roman" pitchFamily="18" charset="0"/>
              </a:rPr>
              <a:t>0</a:t>
            </a:r>
            <a:r>
              <a:rPr kumimoji="1" lang="zh-CN" altLang="en-US"/>
              <a:t>的变量取值不同</a:t>
            </a:r>
          </a:p>
        </p:txBody>
      </p:sp>
      <p:sp>
        <p:nvSpPr>
          <p:cNvPr id="22565" name="AutoShape 37"/>
          <p:cNvSpPr>
            <a:spLocks noChangeArrowheads="1"/>
          </p:cNvSpPr>
          <p:nvPr/>
        </p:nvSpPr>
        <p:spPr bwMode="auto">
          <a:xfrm>
            <a:off x="6659563" y="1125538"/>
            <a:ext cx="1728787" cy="719137"/>
          </a:xfrm>
          <a:prstGeom prst="wedgeRoundRectCallout">
            <a:avLst>
              <a:gd name="adj1" fmla="val -78190"/>
              <a:gd name="adj2" fmla="val 57065"/>
              <a:gd name="adj3" fmla="val 16667"/>
            </a:avLst>
          </a:prstGeom>
          <a:noFill/>
          <a:ln w="22225">
            <a:solidFill>
              <a:schemeClr val="folHlink"/>
            </a:solidFill>
            <a:miter lim="800000"/>
            <a:headEnd/>
            <a:tailEnd/>
          </a:ln>
        </p:spPr>
        <p:txBody>
          <a:bodyPr/>
          <a:lstStyle/>
          <a:p>
            <a:pPr algn="ctr" defTabSz="914400"/>
            <a:r>
              <a:rPr lang="zh-CN" altLang="en-US" sz="2000"/>
              <a:t>最大项</a:t>
            </a:r>
            <a:r>
              <a:rPr lang="zh-CN" altLang="en-US" sz="2000">
                <a:solidFill>
                  <a:schemeClr val="hlink"/>
                </a:solidFill>
              </a:rPr>
              <a:t>名称</a:t>
            </a:r>
            <a:r>
              <a:rPr lang="zh-CN" altLang="en-US" sz="2000"/>
              <a:t>的由来</a:t>
            </a:r>
          </a:p>
        </p:txBody>
      </p:sp>
      <p:sp>
        <p:nvSpPr>
          <p:cNvPr id="34861" name="Rectangle 45"/>
          <p:cNvSpPr>
            <a:spLocks noChangeArrowheads="1"/>
          </p:cNvSpPr>
          <p:nvPr/>
        </p:nvSpPr>
        <p:spPr bwMode="auto">
          <a:xfrm>
            <a:off x="900113" y="3332163"/>
            <a:ext cx="7415212" cy="457200"/>
          </a:xfrm>
          <a:prstGeom prst="rect">
            <a:avLst/>
          </a:prstGeom>
          <a:noFill/>
          <a:ln w="9525">
            <a:noFill/>
            <a:miter lim="800000"/>
            <a:headEnd/>
            <a:tailEnd/>
          </a:ln>
        </p:spPr>
        <p:txBody>
          <a:bodyPr>
            <a:spAutoFit/>
          </a:bodyPr>
          <a:lstStyle/>
          <a:p>
            <a:pPr defTabSz="914400"/>
            <a:r>
              <a:rPr kumimoji="1" lang="zh-CN" altLang="en-US">
                <a:solidFill>
                  <a:schemeClr val="hlink"/>
                </a:solidFill>
              </a:rPr>
              <a:t>性质</a:t>
            </a:r>
            <a:r>
              <a:rPr kumimoji="1" lang="en-US" altLang="zh-CN">
                <a:solidFill>
                  <a:schemeClr val="hlink"/>
                </a:solidFill>
                <a:latin typeface="Times New Roman" pitchFamily="18" charset="0"/>
              </a:rPr>
              <a:t>2</a:t>
            </a:r>
            <a:r>
              <a:rPr kumimoji="1" lang="en-US" altLang="zh-CN" b="0"/>
              <a:t> </a:t>
            </a:r>
            <a:r>
              <a:rPr kumimoji="1" lang="zh-CN" altLang="en-US"/>
              <a:t>相同变量构成的两个不同最大项相“或”为</a:t>
            </a:r>
            <a:r>
              <a:rPr kumimoji="1" lang="en-US" altLang="zh-CN">
                <a:latin typeface="Times New Roman" pitchFamily="18" charset="0"/>
              </a:rPr>
              <a:t>1</a:t>
            </a:r>
            <a:endParaRPr kumimoji="1" lang="zh-CN" altLang="en-US">
              <a:latin typeface="Times New Roman" pitchFamily="18" charset="0"/>
            </a:endParaRPr>
          </a:p>
        </p:txBody>
      </p:sp>
      <p:sp>
        <p:nvSpPr>
          <p:cNvPr id="34862" name="Rectangle 46"/>
          <p:cNvSpPr>
            <a:spLocks noChangeArrowheads="1"/>
          </p:cNvSpPr>
          <p:nvPr/>
        </p:nvSpPr>
        <p:spPr bwMode="auto">
          <a:xfrm>
            <a:off x="1836738" y="3932238"/>
            <a:ext cx="2806700" cy="457200"/>
          </a:xfrm>
          <a:prstGeom prst="rect">
            <a:avLst/>
          </a:prstGeom>
          <a:noFill/>
          <a:ln w="9525">
            <a:noFill/>
            <a:miter lim="800000"/>
            <a:headEnd/>
            <a:tailEnd/>
          </a:ln>
        </p:spPr>
        <p:txBody>
          <a:bodyPr>
            <a:spAutoFit/>
          </a:bodyPr>
          <a:lstStyle/>
          <a:p>
            <a:pPr defTabSz="914400"/>
            <a:r>
              <a:rPr kumimoji="1" lang="en-US" altLang="zh-CN">
                <a:solidFill>
                  <a:schemeClr val="folHlink"/>
                </a:solidFill>
                <a:latin typeface="Times New Roman" pitchFamily="18" charset="0"/>
              </a:rPr>
              <a:t>M</a:t>
            </a:r>
            <a:r>
              <a:rPr kumimoji="1" lang="en-US" altLang="zh-CN" baseline="-25000">
                <a:solidFill>
                  <a:schemeClr val="folHlink"/>
                </a:solidFill>
                <a:latin typeface="Times New Roman" pitchFamily="18" charset="0"/>
              </a:rPr>
              <a:t>i</a:t>
            </a:r>
            <a:r>
              <a:rPr kumimoji="1" lang="en-US" altLang="zh-CN">
                <a:solidFill>
                  <a:schemeClr val="folHlink"/>
                </a:solidFill>
                <a:latin typeface="Times New Roman" pitchFamily="18" charset="0"/>
              </a:rPr>
              <a:t> + M</a:t>
            </a:r>
            <a:r>
              <a:rPr kumimoji="1" lang="en-US" altLang="zh-CN" baseline="-25000">
                <a:solidFill>
                  <a:schemeClr val="folHlink"/>
                </a:solidFill>
                <a:latin typeface="Times New Roman" pitchFamily="18" charset="0"/>
              </a:rPr>
              <a:t>j</a:t>
            </a:r>
            <a:r>
              <a:rPr kumimoji="1" lang="en-US" altLang="zh-CN">
                <a:solidFill>
                  <a:schemeClr val="folHlink"/>
                </a:solidFill>
                <a:latin typeface="Times New Roman" pitchFamily="18" charset="0"/>
              </a:rPr>
              <a:t> = 1</a:t>
            </a:r>
            <a:endParaRPr kumimoji="1" lang="zh-CN" altLang="en-US">
              <a:solidFill>
                <a:schemeClr val="folHlink"/>
              </a:solidFill>
              <a:latin typeface="Times New Roman" pitchFamily="18" charset="0"/>
            </a:endParaRPr>
          </a:p>
        </p:txBody>
      </p:sp>
      <p:sp>
        <p:nvSpPr>
          <p:cNvPr id="2" name="AutoShape 37"/>
          <p:cNvSpPr>
            <a:spLocks noChangeArrowheads="1"/>
          </p:cNvSpPr>
          <p:nvPr/>
        </p:nvSpPr>
        <p:spPr bwMode="auto">
          <a:xfrm>
            <a:off x="5364163" y="4005263"/>
            <a:ext cx="3384550" cy="719137"/>
          </a:xfrm>
          <a:prstGeom prst="wedgeRoundRectCallout">
            <a:avLst>
              <a:gd name="adj1" fmla="val -40245"/>
              <a:gd name="adj2" fmla="val -91282"/>
              <a:gd name="adj3" fmla="val 16667"/>
            </a:avLst>
          </a:prstGeom>
          <a:noFill/>
          <a:ln w="22225">
            <a:solidFill>
              <a:schemeClr val="folHlink"/>
            </a:solidFill>
            <a:miter lim="800000"/>
            <a:headEnd/>
            <a:tailEnd/>
          </a:ln>
        </p:spPr>
        <p:txBody>
          <a:bodyPr/>
          <a:lstStyle/>
          <a:p>
            <a:pPr algn="ctr" defTabSz="914400"/>
            <a:r>
              <a:rPr lang="zh-CN" altLang="en-US" sz="2000"/>
              <a:t>任意一种变量取值不会让两个最小项</a:t>
            </a:r>
            <a:r>
              <a:rPr lang="zh-CN" altLang="en-US" sz="2000">
                <a:solidFill>
                  <a:schemeClr val="hlink"/>
                </a:solidFill>
              </a:rPr>
              <a:t>同时有效</a:t>
            </a:r>
            <a:endParaRPr lang="zh-CN" altLang="en-US" sz="2000"/>
          </a:p>
        </p:txBody>
      </p:sp>
      <p:sp>
        <p:nvSpPr>
          <p:cNvPr id="28712" name="Rectangle 40"/>
          <p:cNvSpPr>
            <a:spLocks noChangeArrowheads="1"/>
          </p:cNvSpPr>
          <p:nvPr/>
        </p:nvSpPr>
        <p:spPr bwMode="auto">
          <a:xfrm>
            <a:off x="971550" y="4868863"/>
            <a:ext cx="6624638" cy="457200"/>
          </a:xfrm>
          <a:prstGeom prst="rect">
            <a:avLst/>
          </a:prstGeom>
          <a:noFill/>
          <a:ln w="9525">
            <a:noFill/>
            <a:miter lim="800000"/>
            <a:headEnd/>
            <a:tailEnd/>
          </a:ln>
        </p:spPr>
        <p:txBody>
          <a:bodyPr>
            <a:spAutoFit/>
          </a:bodyPr>
          <a:lstStyle/>
          <a:p>
            <a:pPr defTabSz="914400"/>
            <a:r>
              <a:rPr kumimoji="1" lang="zh-CN" altLang="en-US">
                <a:solidFill>
                  <a:srgbClr val="0033CC"/>
                </a:solidFill>
              </a:rPr>
              <a:t>性质</a:t>
            </a:r>
            <a:r>
              <a:rPr kumimoji="1" lang="en-US" altLang="zh-CN">
                <a:solidFill>
                  <a:srgbClr val="0033CC"/>
                </a:solidFill>
                <a:latin typeface="Times New Roman" pitchFamily="18" charset="0"/>
              </a:rPr>
              <a:t>3</a:t>
            </a:r>
            <a:r>
              <a:rPr kumimoji="1" lang="zh-CN" altLang="en-US">
                <a:solidFill>
                  <a:srgbClr val="0033CC"/>
                </a:solidFill>
              </a:rPr>
              <a:t>：</a:t>
            </a:r>
            <a:r>
              <a:rPr kumimoji="1" lang="en-US" altLang="zh-CN">
                <a:latin typeface="Times New Roman" pitchFamily="18" charset="0"/>
              </a:rPr>
              <a:t>n</a:t>
            </a:r>
            <a:r>
              <a:rPr kumimoji="1" lang="zh-CN" altLang="en-US"/>
              <a:t>个变量的全部最大项相“与”为</a:t>
            </a:r>
            <a:r>
              <a:rPr kumimoji="1" lang="en-US" altLang="zh-CN">
                <a:latin typeface="Times New Roman" pitchFamily="18" charset="0"/>
              </a:rPr>
              <a:t>0</a:t>
            </a:r>
          </a:p>
        </p:txBody>
      </p:sp>
      <p:graphicFrame>
        <p:nvGraphicFramePr>
          <p:cNvPr id="34866" name="Object 50"/>
          <p:cNvGraphicFramePr>
            <a:graphicFrameLocks noChangeAspect="1"/>
          </p:cNvGraphicFramePr>
          <p:nvPr/>
        </p:nvGraphicFramePr>
        <p:xfrm>
          <a:off x="1836738" y="5330825"/>
          <a:ext cx="1655762" cy="833438"/>
        </p:xfrm>
        <a:graphic>
          <a:graphicData uri="http://schemas.openxmlformats.org/presentationml/2006/ole">
            <p:oleObj spid="_x0000_s34866" name="Equation" r:id="rId5" imgW="977476" imgH="495085" progId="Equation.3">
              <p:embed/>
            </p:oleObj>
          </a:graphicData>
        </a:graphic>
      </p:graphicFrame>
      <p:sp>
        <p:nvSpPr>
          <p:cNvPr id="3" name="AutoShape 37"/>
          <p:cNvSpPr>
            <a:spLocks noChangeArrowheads="1"/>
          </p:cNvSpPr>
          <p:nvPr/>
        </p:nvSpPr>
        <p:spPr bwMode="auto">
          <a:xfrm>
            <a:off x="5364163" y="5614988"/>
            <a:ext cx="3095625" cy="719137"/>
          </a:xfrm>
          <a:prstGeom prst="wedgeRoundRectCallout">
            <a:avLst>
              <a:gd name="adj1" fmla="val -39333"/>
              <a:gd name="adj2" fmla="val -91282"/>
              <a:gd name="adj3" fmla="val 16667"/>
            </a:avLst>
          </a:prstGeom>
          <a:noFill/>
          <a:ln w="22225">
            <a:solidFill>
              <a:schemeClr val="folHlink"/>
            </a:solidFill>
            <a:miter lim="800000"/>
            <a:headEnd/>
            <a:tailEnd/>
          </a:ln>
        </p:spPr>
        <p:txBody>
          <a:bodyPr/>
          <a:lstStyle/>
          <a:p>
            <a:pPr algn="ctr" defTabSz="914400"/>
            <a:r>
              <a:rPr lang="zh-CN" altLang="en-US" sz="2000"/>
              <a:t>任意一种变量取值肯定有一个最大项数值</a:t>
            </a:r>
            <a:r>
              <a:rPr lang="zh-CN" altLang="en-US" sz="2000">
                <a:solidFill>
                  <a:schemeClr val="hlink"/>
                </a:solidFill>
              </a:rPr>
              <a:t>为</a:t>
            </a:r>
            <a:r>
              <a:rPr lang="en-US" altLang="zh-CN" sz="2000">
                <a:solidFill>
                  <a:schemeClr val="hlink"/>
                </a:solidFill>
                <a:latin typeface="Times New Roman" pitchFamily="18" charset="0"/>
              </a:rPr>
              <a:t>0</a:t>
            </a:r>
            <a:endParaRPr lang="en-US" altLang="zh-CN" sz="2000">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8707"/>
                                        </p:tgtEl>
                                        <p:attrNameLst>
                                          <p:attrName>style.visibility</p:attrName>
                                        </p:attrNameLst>
                                      </p:cBhvr>
                                      <p:to>
                                        <p:strVal val="visible"/>
                                      </p:to>
                                    </p:set>
                                    <p:animEffect transition="in" filter="blinds(horizontal)">
                                      <p:cBhvr>
                                        <p:cTn id="7" dur="500"/>
                                        <p:tgtEl>
                                          <p:spTgt spid="28707"/>
                                        </p:tgtEl>
                                      </p:cBhvr>
                                    </p:animEffect>
                                  </p:childTnLst>
                                </p:cTn>
                              </p:par>
                            </p:childTnLst>
                          </p:cTn>
                        </p:par>
                      </p:childTnLst>
                    </p:cTn>
                  </p:par>
                  <p:par>
                    <p:cTn id="8" fill="hold">
                      <p:stCondLst>
                        <p:cond delay="indefinite"/>
                      </p:stCondLst>
                      <p:childTnLst>
                        <p:par>
                          <p:cTn id="9" fill="hold">
                            <p:stCondLst>
                              <p:cond delay="0"/>
                            </p:stCondLst>
                            <p:childTnLst>
                              <p:par>
                                <p:cTn id="10" presetID="27" presetClass="entr" presetSubtype="0" fill="hold" grpId="0" nodeType="clickEffect">
                                  <p:stCondLst>
                                    <p:cond delay="0"/>
                                  </p:stCondLst>
                                  <p:iterate type="lt">
                                    <p:tmPct val="50000"/>
                                  </p:iterate>
                                  <p:childTnLst>
                                    <p:set>
                                      <p:cBhvr>
                                        <p:cTn id="11" dur="1" fill="hold">
                                          <p:stCondLst>
                                            <p:cond delay="0"/>
                                          </p:stCondLst>
                                        </p:cTn>
                                        <p:tgtEl>
                                          <p:spTgt spid="34859"/>
                                        </p:tgtEl>
                                        <p:attrNameLst>
                                          <p:attrName>style.visibility</p:attrName>
                                        </p:attrNameLst>
                                      </p:cBhvr>
                                      <p:to>
                                        <p:strVal val="visible"/>
                                      </p:to>
                                    </p:set>
                                    <p:anim calcmode="discrete" valueType="clr">
                                      <p:cBhvr override="childStyle">
                                        <p:cTn id="12" dur="80"/>
                                        <p:tgtEl>
                                          <p:spTgt spid="34859"/>
                                        </p:tgtEl>
                                        <p:attrNameLst>
                                          <p:attrName>style.color</p:attrName>
                                        </p:attrNameLst>
                                      </p:cBhvr>
                                      <p:tavLst>
                                        <p:tav tm="0">
                                          <p:val>
                                            <p:clrVal>
                                              <a:schemeClr val="accent2"/>
                                            </p:clrVal>
                                          </p:val>
                                        </p:tav>
                                        <p:tav tm="50000">
                                          <p:val>
                                            <p:clrVal>
                                              <a:schemeClr val="hlink"/>
                                            </p:clrVal>
                                          </p:val>
                                        </p:tav>
                                      </p:tavLst>
                                    </p:anim>
                                    <p:anim calcmode="discrete" valueType="clr">
                                      <p:cBhvr>
                                        <p:cTn id="13" dur="80"/>
                                        <p:tgtEl>
                                          <p:spTgt spid="34859"/>
                                        </p:tgtEl>
                                        <p:attrNameLst>
                                          <p:attrName>fillcolor</p:attrName>
                                        </p:attrNameLst>
                                      </p:cBhvr>
                                      <p:tavLst>
                                        <p:tav tm="0">
                                          <p:val>
                                            <p:clrVal>
                                              <a:schemeClr val="accent2"/>
                                            </p:clrVal>
                                          </p:val>
                                        </p:tav>
                                        <p:tav tm="50000">
                                          <p:val>
                                            <p:clrVal>
                                              <a:schemeClr val="hlink"/>
                                            </p:clrVal>
                                          </p:val>
                                        </p:tav>
                                      </p:tavLst>
                                    </p:anim>
                                    <p:set>
                                      <p:cBhvr>
                                        <p:cTn id="14" dur="80"/>
                                        <p:tgtEl>
                                          <p:spTgt spid="34859"/>
                                        </p:tgtEl>
                                        <p:attrNameLst>
                                          <p:attrName>fill.type</p:attrName>
                                        </p:attrNameLst>
                                      </p:cBhvr>
                                      <p:to>
                                        <p:strVal val="solid"/>
                                      </p:to>
                                    </p:set>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22565"/>
                                        </p:tgtEl>
                                        <p:attrNameLst>
                                          <p:attrName>style.visibility</p:attrName>
                                        </p:attrNameLst>
                                      </p:cBhvr>
                                      <p:to>
                                        <p:strVal val="visible"/>
                                      </p:to>
                                    </p:set>
                                    <p:anim calcmode="lin" valueType="num">
                                      <p:cBhvr additive="base">
                                        <p:cTn id="19" dur="500" fill="hold"/>
                                        <p:tgtEl>
                                          <p:spTgt spid="22565"/>
                                        </p:tgtEl>
                                        <p:attrNameLst>
                                          <p:attrName>ppt_x</p:attrName>
                                        </p:attrNameLst>
                                      </p:cBhvr>
                                      <p:tavLst>
                                        <p:tav tm="0">
                                          <p:val>
                                            <p:strVal val="1+#ppt_w/2"/>
                                          </p:val>
                                        </p:tav>
                                        <p:tav tm="100000">
                                          <p:val>
                                            <p:strVal val="#ppt_x"/>
                                          </p:val>
                                        </p:tav>
                                      </p:tavLst>
                                    </p:anim>
                                    <p:anim calcmode="lin" valueType="num">
                                      <p:cBhvr additive="base">
                                        <p:cTn id="20" dur="500" fill="hold"/>
                                        <p:tgtEl>
                                          <p:spTgt spid="22565"/>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7" presetClass="entr" presetSubtype="0" fill="hold" grpId="0" nodeType="clickEffect">
                                  <p:stCondLst>
                                    <p:cond delay="0"/>
                                  </p:stCondLst>
                                  <p:iterate type="lt">
                                    <p:tmPct val="50000"/>
                                  </p:iterate>
                                  <p:childTnLst>
                                    <p:set>
                                      <p:cBhvr>
                                        <p:cTn id="24" dur="1" fill="hold">
                                          <p:stCondLst>
                                            <p:cond delay="0"/>
                                          </p:stCondLst>
                                        </p:cTn>
                                        <p:tgtEl>
                                          <p:spTgt spid="34861"/>
                                        </p:tgtEl>
                                        <p:attrNameLst>
                                          <p:attrName>style.visibility</p:attrName>
                                        </p:attrNameLst>
                                      </p:cBhvr>
                                      <p:to>
                                        <p:strVal val="visible"/>
                                      </p:to>
                                    </p:set>
                                    <p:anim calcmode="discrete" valueType="clr">
                                      <p:cBhvr override="childStyle">
                                        <p:cTn id="25" dur="80"/>
                                        <p:tgtEl>
                                          <p:spTgt spid="34861"/>
                                        </p:tgtEl>
                                        <p:attrNameLst>
                                          <p:attrName>style.color</p:attrName>
                                        </p:attrNameLst>
                                      </p:cBhvr>
                                      <p:tavLst>
                                        <p:tav tm="0">
                                          <p:val>
                                            <p:clrVal>
                                              <a:schemeClr val="accent2"/>
                                            </p:clrVal>
                                          </p:val>
                                        </p:tav>
                                        <p:tav tm="50000">
                                          <p:val>
                                            <p:clrVal>
                                              <a:schemeClr val="hlink"/>
                                            </p:clrVal>
                                          </p:val>
                                        </p:tav>
                                      </p:tavLst>
                                    </p:anim>
                                    <p:anim calcmode="discrete" valueType="clr">
                                      <p:cBhvr>
                                        <p:cTn id="26" dur="80"/>
                                        <p:tgtEl>
                                          <p:spTgt spid="34861"/>
                                        </p:tgtEl>
                                        <p:attrNameLst>
                                          <p:attrName>fillcolor</p:attrName>
                                        </p:attrNameLst>
                                      </p:cBhvr>
                                      <p:tavLst>
                                        <p:tav tm="0">
                                          <p:val>
                                            <p:clrVal>
                                              <a:schemeClr val="accent2"/>
                                            </p:clrVal>
                                          </p:val>
                                        </p:tav>
                                        <p:tav tm="50000">
                                          <p:val>
                                            <p:clrVal>
                                              <a:schemeClr val="hlink"/>
                                            </p:clrVal>
                                          </p:val>
                                        </p:tav>
                                      </p:tavLst>
                                    </p:anim>
                                    <p:set>
                                      <p:cBhvr>
                                        <p:cTn id="27" dur="80"/>
                                        <p:tgtEl>
                                          <p:spTgt spid="34861"/>
                                        </p:tgtEl>
                                        <p:attrNameLst>
                                          <p:attrName>fill.type</p:attrName>
                                        </p:attrNameLst>
                                      </p:cBhvr>
                                      <p:to>
                                        <p:strVal val="solid"/>
                                      </p:to>
                                    </p:set>
                                  </p:childTnLst>
                                </p:cTn>
                              </p:par>
                            </p:childTnLst>
                          </p:cTn>
                        </p:par>
                        <p:par>
                          <p:cTn id="28" fill="hold">
                            <p:stCondLst>
                              <p:cond delay="960"/>
                            </p:stCondLst>
                            <p:childTnLst>
                              <p:par>
                                <p:cTn id="29" presetID="2" presetClass="entr" presetSubtype="4" fill="hold" grpId="0" nodeType="afterEffect">
                                  <p:stCondLst>
                                    <p:cond delay="0"/>
                                  </p:stCondLst>
                                  <p:childTnLst>
                                    <p:set>
                                      <p:cBhvr>
                                        <p:cTn id="30" dur="1" fill="hold">
                                          <p:stCondLst>
                                            <p:cond delay="0"/>
                                          </p:stCondLst>
                                        </p:cTn>
                                        <p:tgtEl>
                                          <p:spTgt spid="34862"/>
                                        </p:tgtEl>
                                        <p:attrNameLst>
                                          <p:attrName>style.visibility</p:attrName>
                                        </p:attrNameLst>
                                      </p:cBhvr>
                                      <p:to>
                                        <p:strVal val="visible"/>
                                      </p:to>
                                    </p:set>
                                    <p:anim calcmode="lin" valueType="num">
                                      <p:cBhvr additive="base">
                                        <p:cTn id="31" dur="500" fill="hold"/>
                                        <p:tgtEl>
                                          <p:spTgt spid="34862"/>
                                        </p:tgtEl>
                                        <p:attrNameLst>
                                          <p:attrName>ppt_x</p:attrName>
                                        </p:attrNameLst>
                                      </p:cBhvr>
                                      <p:tavLst>
                                        <p:tav tm="0">
                                          <p:val>
                                            <p:strVal val="#ppt_x"/>
                                          </p:val>
                                        </p:tav>
                                        <p:tav tm="100000">
                                          <p:val>
                                            <p:strVal val="#ppt_x"/>
                                          </p:val>
                                        </p:tav>
                                      </p:tavLst>
                                    </p:anim>
                                    <p:anim calcmode="lin" valueType="num">
                                      <p:cBhvr additive="base">
                                        <p:cTn id="32" dur="500" fill="hold"/>
                                        <p:tgtEl>
                                          <p:spTgt spid="34862"/>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2"/>
                                        </p:tgtEl>
                                        <p:attrNameLst>
                                          <p:attrName>style.visibility</p:attrName>
                                        </p:attrNameLst>
                                      </p:cBhvr>
                                      <p:to>
                                        <p:strVal val="visible"/>
                                      </p:to>
                                    </p:set>
                                    <p:anim calcmode="lin" valueType="num">
                                      <p:cBhvr additive="base">
                                        <p:cTn id="37" dur="500" fill="hold"/>
                                        <p:tgtEl>
                                          <p:spTgt spid="2"/>
                                        </p:tgtEl>
                                        <p:attrNameLst>
                                          <p:attrName>ppt_x</p:attrName>
                                        </p:attrNameLst>
                                      </p:cBhvr>
                                      <p:tavLst>
                                        <p:tav tm="0">
                                          <p:val>
                                            <p:strVal val="#ppt_x"/>
                                          </p:val>
                                        </p:tav>
                                        <p:tav tm="100000">
                                          <p:val>
                                            <p:strVal val="#ppt_x"/>
                                          </p:val>
                                        </p:tav>
                                      </p:tavLst>
                                    </p:anim>
                                    <p:anim calcmode="lin" valueType="num">
                                      <p:cBhvr additive="base">
                                        <p:cTn id="3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7" presetClass="entr" presetSubtype="0" fill="hold" grpId="0" nodeType="clickEffect">
                                  <p:stCondLst>
                                    <p:cond delay="0"/>
                                  </p:stCondLst>
                                  <p:iterate type="lt">
                                    <p:tmPct val="50000"/>
                                  </p:iterate>
                                  <p:childTnLst>
                                    <p:set>
                                      <p:cBhvr>
                                        <p:cTn id="42" dur="1" fill="hold">
                                          <p:stCondLst>
                                            <p:cond delay="0"/>
                                          </p:stCondLst>
                                        </p:cTn>
                                        <p:tgtEl>
                                          <p:spTgt spid="28712"/>
                                        </p:tgtEl>
                                        <p:attrNameLst>
                                          <p:attrName>style.visibility</p:attrName>
                                        </p:attrNameLst>
                                      </p:cBhvr>
                                      <p:to>
                                        <p:strVal val="visible"/>
                                      </p:to>
                                    </p:set>
                                    <p:anim calcmode="discrete" valueType="clr">
                                      <p:cBhvr override="childStyle">
                                        <p:cTn id="43" dur="80"/>
                                        <p:tgtEl>
                                          <p:spTgt spid="28712"/>
                                        </p:tgtEl>
                                        <p:attrNameLst>
                                          <p:attrName>style.color</p:attrName>
                                        </p:attrNameLst>
                                      </p:cBhvr>
                                      <p:tavLst>
                                        <p:tav tm="0">
                                          <p:val>
                                            <p:clrVal>
                                              <a:schemeClr val="accent2"/>
                                            </p:clrVal>
                                          </p:val>
                                        </p:tav>
                                        <p:tav tm="50000">
                                          <p:val>
                                            <p:clrVal>
                                              <a:schemeClr val="hlink"/>
                                            </p:clrVal>
                                          </p:val>
                                        </p:tav>
                                      </p:tavLst>
                                    </p:anim>
                                    <p:anim calcmode="discrete" valueType="clr">
                                      <p:cBhvr>
                                        <p:cTn id="44" dur="80"/>
                                        <p:tgtEl>
                                          <p:spTgt spid="28712"/>
                                        </p:tgtEl>
                                        <p:attrNameLst>
                                          <p:attrName>fillcolor</p:attrName>
                                        </p:attrNameLst>
                                      </p:cBhvr>
                                      <p:tavLst>
                                        <p:tav tm="0">
                                          <p:val>
                                            <p:clrVal>
                                              <a:schemeClr val="accent2"/>
                                            </p:clrVal>
                                          </p:val>
                                        </p:tav>
                                        <p:tav tm="50000">
                                          <p:val>
                                            <p:clrVal>
                                              <a:schemeClr val="hlink"/>
                                            </p:clrVal>
                                          </p:val>
                                        </p:tav>
                                      </p:tavLst>
                                    </p:anim>
                                    <p:set>
                                      <p:cBhvr>
                                        <p:cTn id="45" dur="80"/>
                                        <p:tgtEl>
                                          <p:spTgt spid="28712"/>
                                        </p:tgtEl>
                                        <p:attrNameLst>
                                          <p:attrName>fill.type</p:attrName>
                                        </p:attrNameLst>
                                      </p:cBhvr>
                                      <p:to>
                                        <p:strVal val="solid"/>
                                      </p:to>
                                    </p:set>
                                  </p:childTnLst>
                                </p:cTn>
                              </p:par>
                            </p:childTnLst>
                          </p:cTn>
                        </p:par>
                        <p:par>
                          <p:cTn id="46" fill="hold">
                            <p:stCondLst>
                              <p:cond delay="840"/>
                            </p:stCondLst>
                            <p:childTnLst>
                              <p:par>
                                <p:cTn id="47" presetID="5" presetClass="entr" presetSubtype="10" fill="hold" nodeType="afterEffect">
                                  <p:stCondLst>
                                    <p:cond delay="0"/>
                                  </p:stCondLst>
                                  <p:childTnLst>
                                    <p:set>
                                      <p:cBhvr>
                                        <p:cTn id="48" dur="1" fill="hold">
                                          <p:stCondLst>
                                            <p:cond delay="0"/>
                                          </p:stCondLst>
                                        </p:cTn>
                                        <p:tgtEl>
                                          <p:spTgt spid="34866"/>
                                        </p:tgtEl>
                                        <p:attrNameLst>
                                          <p:attrName>style.visibility</p:attrName>
                                        </p:attrNameLst>
                                      </p:cBhvr>
                                      <p:to>
                                        <p:strVal val="visible"/>
                                      </p:to>
                                    </p:set>
                                    <p:animEffect transition="in" filter="checkerboard(across)">
                                      <p:cBhvr>
                                        <p:cTn id="49" dur="500"/>
                                        <p:tgtEl>
                                          <p:spTgt spid="34866"/>
                                        </p:tgtEl>
                                      </p:cBhvr>
                                    </p:animEffect>
                                  </p:childTnLst>
                                </p:cTn>
                              </p:par>
                            </p:childTnLst>
                          </p:cTn>
                        </p:par>
                      </p:childTnLst>
                    </p:cTn>
                  </p:par>
                  <p:par>
                    <p:cTn id="50" fill="hold">
                      <p:stCondLst>
                        <p:cond delay="indefinite"/>
                      </p:stCondLst>
                      <p:childTnLst>
                        <p:par>
                          <p:cTn id="51" fill="hold">
                            <p:stCondLst>
                              <p:cond delay="0"/>
                            </p:stCondLst>
                            <p:childTnLst>
                              <p:par>
                                <p:cTn id="52" presetID="2" presetClass="entr" presetSubtype="4" fill="hold" grpId="0" nodeType="clickEffect">
                                  <p:stCondLst>
                                    <p:cond delay="0"/>
                                  </p:stCondLst>
                                  <p:childTnLst>
                                    <p:set>
                                      <p:cBhvr>
                                        <p:cTn id="53" dur="1" fill="hold">
                                          <p:stCondLst>
                                            <p:cond delay="0"/>
                                          </p:stCondLst>
                                        </p:cTn>
                                        <p:tgtEl>
                                          <p:spTgt spid="3"/>
                                        </p:tgtEl>
                                        <p:attrNameLst>
                                          <p:attrName>style.visibility</p:attrName>
                                        </p:attrNameLst>
                                      </p:cBhvr>
                                      <p:to>
                                        <p:strVal val="visible"/>
                                      </p:to>
                                    </p:set>
                                    <p:anim calcmode="lin" valueType="num">
                                      <p:cBhvr additive="base">
                                        <p:cTn id="54" dur="500" fill="hold"/>
                                        <p:tgtEl>
                                          <p:spTgt spid="3"/>
                                        </p:tgtEl>
                                        <p:attrNameLst>
                                          <p:attrName>ppt_x</p:attrName>
                                        </p:attrNameLst>
                                      </p:cBhvr>
                                      <p:tavLst>
                                        <p:tav tm="0">
                                          <p:val>
                                            <p:strVal val="#ppt_x"/>
                                          </p:val>
                                        </p:tav>
                                        <p:tav tm="100000">
                                          <p:val>
                                            <p:strVal val="#ppt_x"/>
                                          </p:val>
                                        </p:tav>
                                      </p:tavLst>
                                    </p:anim>
                                    <p:anim calcmode="lin" valueType="num">
                                      <p:cBhvr additive="base">
                                        <p:cTn id="55"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707" grpId="0"/>
      <p:bldP spid="34859" grpId="0"/>
      <p:bldP spid="22565" grpId="0" animBg="1"/>
      <p:bldP spid="34861" grpId="0"/>
      <p:bldP spid="34862" grpId="0"/>
      <p:bldP spid="2" grpId="0" animBg="1"/>
      <p:bldP spid="28712" grpId="0"/>
      <p:bldP spid="3"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41" name="图片 90" descr="T:\我的答辩PPT\东北林业大学.jpg东北林业大学"/>
          <p:cNvPicPr>
            <a:picLocks noChangeAspect="1"/>
          </p:cNvPicPr>
          <p:nvPr/>
        </p:nvPicPr>
        <p:blipFill>
          <a:blip r:embed="rId3">
            <a:clrChange>
              <a:clrFrom>
                <a:srgbClr val="FFFFFF"/>
              </a:clrFrom>
              <a:clrTo>
                <a:srgbClr val="FFFFFF">
                  <a:alpha val="0"/>
                </a:srgbClr>
              </a:clrTo>
            </a:clrChange>
          </a:blip>
          <a:srcRect/>
          <a:stretch>
            <a:fillRect/>
          </a:stretch>
        </p:blipFill>
        <p:spPr bwMode="auto">
          <a:xfrm>
            <a:off x="6388100" y="201613"/>
            <a:ext cx="2633663" cy="746125"/>
          </a:xfrm>
          <a:prstGeom prst="rect">
            <a:avLst/>
          </a:prstGeom>
          <a:noFill/>
          <a:ln w="9525">
            <a:noFill/>
            <a:miter lim="800000"/>
            <a:headEnd/>
            <a:tailEnd/>
          </a:ln>
        </p:spPr>
      </p:pic>
      <p:pic>
        <p:nvPicPr>
          <p:cNvPr id="35842" name="Picture 2"/>
          <p:cNvPicPr>
            <a:picLocks noChangeAspect="1" noChangeArrowheads="1"/>
          </p:cNvPicPr>
          <p:nvPr/>
        </p:nvPicPr>
        <p:blipFill>
          <a:blip r:embed="rId4"/>
          <a:srcRect/>
          <a:stretch>
            <a:fillRect/>
          </a:stretch>
        </p:blipFill>
        <p:spPr bwMode="auto">
          <a:xfrm>
            <a:off x="5795963" y="80963"/>
            <a:ext cx="857250" cy="847725"/>
          </a:xfrm>
          <a:prstGeom prst="rect">
            <a:avLst/>
          </a:prstGeom>
          <a:noFill/>
          <a:ln w="9525">
            <a:noFill/>
            <a:miter lim="800000"/>
            <a:headEnd/>
            <a:tailEnd/>
          </a:ln>
        </p:spPr>
      </p:pic>
      <p:sp>
        <p:nvSpPr>
          <p:cNvPr id="26650" name="文本框 2"/>
          <p:cNvSpPr txBox="1">
            <a:spLocks noChangeArrowheads="1"/>
          </p:cNvSpPr>
          <p:nvPr/>
        </p:nvSpPr>
        <p:spPr bwMode="auto">
          <a:xfrm>
            <a:off x="179388" y="333375"/>
            <a:ext cx="5040312" cy="625475"/>
          </a:xfrm>
          <a:prstGeom prst="rect">
            <a:avLst/>
          </a:prstGeom>
          <a:noFill/>
          <a:ln w="9525">
            <a:noFill/>
            <a:miter lim="800000"/>
            <a:headEnd/>
            <a:tailEnd/>
          </a:ln>
        </p:spPr>
        <p:txBody>
          <a:bodyPr lIns="76773" tIns="38387" rIns="76773" bIns="38387">
            <a:spAutoFit/>
          </a:bodyPr>
          <a:lstStyle/>
          <a:p>
            <a:pPr>
              <a:defRPr/>
            </a:pPr>
            <a:r>
              <a:rPr lang="zh-CN" altLang="en-US" sz="3600">
                <a:solidFill>
                  <a:srgbClr val="005DA2"/>
                </a:solidFill>
                <a:effectLst>
                  <a:outerShdw blurRad="38100" dist="38100" dir="2700000" algn="tl">
                    <a:srgbClr val="C0C0C0"/>
                  </a:outerShdw>
                </a:effectLst>
                <a:latin typeface="华文行楷" pitchFamily="2" charset="-122"/>
                <a:ea typeface="华文行楷" pitchFamily="2" charset="-122"/>
              </a:rPr>
              <a:t>二</a:t>
            </a:r>
            <a:r>
              <a:rPr lang="en-US" altLang="zh-CN" sz="3600">
                <a:solidFill>
                  <a:srgbClr val="005DA2"/>
                </a:solidFill>
                <a:effectLst>
                  <a:outerShdw blurRad="38100" dist="38100" dir="2700000" algn="tl">
                    <a:srgbClr val="C0C0C0"/>
                  </a:outerShdw>
                </a:effectLst>
                <a:latin typeface="华文行楷" pitchFamily="2" charset="-122"/>
                <a:ea typeface="华文行楷" pitchFamily="2" charset="-122"/>
              </a:rPr>
              <a:t>.</a:t>
            </a:r>
            <a:r>
              <a:rPr lang="zh-CN" altLang="en-US" sz="3600">
                <a:solidFill>
                  <a:srgbClr val="005DA2"/>
                </a:solidFill>
                <a:effectLst>
                  <a:outerShdw blurRad="38100" dist="38100" dir="2700000" algn="tl">
                    <a:srgbClr val="C0C0C0"/>
                  </a:outerShdw>
                </a:effectLst>
                <a:latin typeface="华文行楷" pitchFamily="2" charset="-122"/>
                <a:ea typeface="华文行楷" pitchFamily="2" charset="-122"/>
              </a:rPr>
              <a:t>表达式的标准形式</a:t>
            </a:r>
          </a:p>
        </p:txBody>
      </p:sp>
      <p:sp>
        <p:nvSpPr>
          <p:cNvPr id="35874" name="Rectangle 33"/>
          <p:cNvSpPr>
            <a:spLocks noChangeArrowheads="1"/>
          </p:cNvSpPr>
          <p:nvPr/>
        </p:nvSpPr>
        <p:spPr bwMode="auto">
          <a:xfrm>
            <a:off x="685800" y="1052513"/>
            <a:ext cx="4606925" cy="519112"/>
          </a:xfrm>
          <a:prstGeom prst="rect">
            <a:avLst/>
          </a:prstGeom>
          <a:noFill/>
          <a:ln w="9525">
            <a:noFill/>
            <a:miter lim="800000"/>
            <a:headEnd/>
            <a:tailEnd/>
          </a:ln>
        </p:spPr>
        <p:txBody>
          <a:bodyPr anchor="ctr">
            <a:spAutoFit/>
          </a:bodyPr>
          <a:lstStyle/>
          <a:p>
            <a:r>
              <a:rPr lang="en-US" altLang="zh-CN" sz="2800">
                <a:latin typeface="Times New Roman" pitchFamily="18" charset="0"/>
              </a:rPr>
              <a:t>3</a:t>
            </a:r>
            <a:r>
              <a:rPr lang="zh-CN" altLang="en-US" sz="2800"/>
              <a:t>、最小项和最大项的</a:t>
            </a:r>
            <a:r>
              <a:rPr lang="zh-CN" altLang="en-US" sz="2800">
                <a:solidFill>
                  <a:srgbClr val="FF0000"/>
                </a:solidFill>
              </a:rPr>
              <a:t>关系</a:t>
            </a:r>
            <a:r>
              <a:rPr lang="zh-CN" altLang="en-US" sz="2800"/>
              <a:t> </a:t>
            </a:r>
          </a:p>
        </p:txBody>
      </p:sp>
      <p:grpSp>
        <p:nvGrpSpPr>
          <p:cNvPr id="35896" name="Group 56"/>
          <p:cNvGrpSpPr>
            <a:grpSpLocks/>
          </p:cNvGrpSpPr>
          <p:nvPr/>
        </p:nvGrpSpPr>
        <p:grpSpPr bwMode="auto">
          <a:xfrm>
            <a:off x="684213" y="1844675"/>
            <a:ext cx="5472112" cy="4103688"/>
            <a:chOff x="431" y="1162"/>
            <a:chExt cx="3447" cy="2585"/>
          </a:xfrm>
        </p:grpSpPr>
        <p:sp>
          <p:nvSpPr>
            <p:cNvPr id="35906" name="Line 9"/>
            <p:cNvSpPr>
              <a:spLocks noChangeShapeType="1"/>
            </p:cNvSpPr>
            <p:nvPr/>
          </p:nvSpPr>
          <p:spPr bwMode="auto">
            <a:xfrm>
              <a:off x="431" y="1162"/>
              <a:ext cx="3447" cy="0"/>
            </a:xfrm>
            <a:prstGeom prst="line">
              <a:avLst/>
            </a:prstGeom>
            <a:noFill/>
            <a:ln w="28575">
              <a:solidFill>
                <a:schemeClr val="folHlink"/>
              </a:solidFill>
              <a:round/>
              <a:headEnd/>
              <a:tailEnd/>
            </a:ln>
          </p:spPr>
          <p:txBody>
            <a:bodyPr/>
            <a:lstStyle/>
            <a:p>
              <a:endParaRPr lang="zh-CN" altLang="en-US"/>
            </a:p>
          </p:txBody>
        </p:sp>
        <p:sp>
          <p:nvSpPr>
            <p:cNvPr id="2" name="Line 10"/>
            <p:cNvSpPr>
              <a:spLocks noChangeShapeType="1"/>
            </p:cNvSpPr>
            <p:nvPr/>
          </p:nvSpPr>
          <p:spPr bwMode="auto">
            <a:xfrm>
              <a:off x="431" y="1525"/>
              <a:ext cx="3447" cy="0"/>
            </a:xfrm>
            <a:prstGeom prst="line">
              <a:avLst/>
            </a:prstGeom>
            <a:noFill/>
            <a:ln w="28575">
              <a:solidFill>
                <a:schemeClr val="folHlink"/>
              </a:solidFill>
              <a:round/>
              <a:headEnd/>
              <a:tailEnd/>
            </a:ln>
          </p:spPr>
          <p:txBody>
            <a:bodyPr/>
            <a:lstStyle/>
            <a:p>
              <a:endParaRPr lang="zh-CN" altLang="en-US"/>
            </a:p>
          </p:txBody>
        </p:sp>
        <p:sp>
          <p:nvSpPr>
            <p:cNvPr id="35908" name="Line 11"/>
            <p:cNvSpPr>
              <a:spLocks noChangeShapeType="1"/>
            </p:cNvSpPr>
            <p:nvPr/>
          </p:nvSpPr>
          <p:spPr bwMode="auto">
            <a:xfrm>
              <a:off x="431" y="3747"/>
              <a:ext cx="3447" cy="0"/>
            </a:xfrm>
            <a:prstGeom prst="line">
              <a:avLst/>
            </a:prstGeom>
            <a:noFill/>
            <a:ln w="28575">
              <a:solidFill>
                <a:schemeClr val="folHlink"/>
              </a:solidFill>
              <a:round/>
              <a:headEnd/>
              <a:tailEnd/>
            </a:ln>
          </p:spPr>
          <p:txBody>
            <a:bodyPr/>
            <a:lstStyle/>
            <a:p>
              <a:endParaRPr lang="zh-CN" altLang="en-US"/>
            </a:p>
          </p:txBody>
        </p:sp>
        <p:sp>
          <p:nvSpPr>
            <p:cNvPr id="35909" name="Text Box 12"/>
            <p:cNvSpPr txBox="1">
              <a:spLocks noChangeArrowheads="1"/>
            </p:cNvSpPr>
            <p:nvPr/>
          </p:nvSpPr>
          <p:spPr bwMode="auto">
            <a:xfrm>
              <a:off x="431" y="1207"/>
              <a:ext cx="1043" cy="288"/>
            </a:xfrm>
            <a:prstGeom prst="rect">
              <a:avLst/>
            </a:prstGeom>
            <a:noFill/>
            <a:ln w="9525">
              <a:noFill/>
              <a:miter lim="800000"/>
              <a:headEnd/>
              <a:tailEnd/>
            </a:ln>
          </p:spPr>
          <p:txBody>
            <a:bodyPr>
              <a:spAutoFit/>
            </a:bodyPr>
            <a:lstStyle/>
            <a:p>
              <a:pPr algn="ctr" defTabSz="914400"/>
              <a:r>
                <a:rPr lang="en-US" altLang="zh-CN">
                  <a:latin typeface="Times New Roman" pitchFamily="18" charset="0"/>
                </a:rPr>
                <a:t>A B C</a:t>
              </a:r>
              <a:endParaRPr lang="en-US" altLang="zh-CN" i="1" baseline="30000">
                <a:latin typeface="Times New Roman" pitchFamily="18" charset="0"/>
              </a:endParaRPr>
            </a:p>
          </p:txBody>
        </p:sp>
        <p:grpSp>
          <p:nvGrpSpPr>
            <p:cNvPr id="35910" name="Group 51"/>
            <p:cNvGrpSpPr>
              <a:grpSpLocks/>
            </p:cNvGrpSpPr>
            <p:nvPr/>
          </p:nvGrpSpPr>
          <p:grpSpPr bwMode="auto">
            <a:xfrm>
              <a:off x="673" y="1511"/>
              <a:ext cx="997" cy="2222"/>
              <a:chOff x="2789" y="1525"/>
              <a:chExt cx="997" cy="2222"/>
            </a:xfrm>
          </p:grpSpPr>
          <p:sp>
            <p:nvSpPr>
              <p:cNvPr id="35915" name="Text Box 15"/>
              <p:cNvSpPr txBox="1">
                <a:spLocks noChangeArrowheads="1"/>
              </p:cNvSpPr>
              <p:nvPr/>
            </p:nvSpPr>
            <p:spPr bwMode="auto">
              <a:xfrm>
                <a:off x="2789" y="1525"/>
                <a:ext cx="997" cy="327"/>
              </a:xfrm>
              <a:prstGeom prst="rect">
                <a:avLst/>
              </a:prstGeom>
              <a:noFill/>
              <a:ln w="9525">
                <a:noFill/>
                <a:miter lim="800000"/>
                <a:headEnd/>
                <a:tailEnd/>
              </a:ln>
            </p:spPr>
            <p:txBody>
              <a:bodyPr>
                <a:spAutoFit/>
              </a:bodyPr>
              <a:lstStyle/>
              <a:p>
                <a:pPr defTabSz="914400"/>
                <a:r>
                  <a:rPr lang="en-US" altLang="zh-CN" sz="2800">
                    <a:latin typeface="Times New Roman" pitchFamily="18" charset="0"/>
                  </a:rPr>
                  <a:t>0 0 0</a:t>
                </a:r>
              </a:p>
            </p:txBody>
          </p:sp>
          <p:sp>
            <p:nvSpPr>
              <p:cNvPr id="35916" name="Text Box 15"/>
              <p:cNvSpPr txBox="1">
                <a:spLocks noChangeArrowheads="1"/>
              </p:cNvSpPr>
              <p:nvPr/>
            </p:nvSpPr>
            <p:spPr bwMode="auto">
              <a:xfrm>
                <a:off x="2789" y="1797"/>
                <a:ext cx="997" cy="327"/>
              </a:xfrm>
              <a:prstGeom prst="rect">
                <a:avLst/>
              </a:prstGeom>
              <a:noFill/>
              <a:ln w="9525">
                <a:noFill/>
                <a:miter lim="800000"/>
                <a:headEnd/>
                <a:tailEnd/>
              </a:ln>
            </p:spPr>
            <p:txBody>
              <a:bodyPr>
                <a:spAutoFit/>
              </a:bodyPr>
              <a:lstStyle/>
              <a:p>
                <a:pPr defTabSz="914400"/>
                <a:r>
                  <a:rPr lang="en-US" altLang="zh-CN" sz="2800">
                    <a:latin typeface="Times New Roman" pitchFamily="18" charset="0"/>
                  </a:rPr>
                  <a:t>0 0 1</a:t>
                </a:r>
              </a:p>
            </p:txBody>
          </p:sp>
          <p:sp>
            <p:nvSpPr>
              <p:cNvPr id="3" name="Text Box 15"/>
              <p:cNvSpPr txBox="1">
                <a:spLocks noChangeArrowheads="1"/>
              </p:cNvSpPr>
              <p:nvPr/>
            </p:nvSpPr>
            <p:spPr bwMode="auto">
              <a:xfrm>
                <a:off x="2789" y="2069"/>
                <a:ext cx="997" cy="327"/>
              </a:xfrm>
              <a:prstGeom prst="rect">
                <a:avLst/>
              </a:prstGeom>
              <a:noFill/>
              <a:ln w="9525">
                <a:noFill/>
                <a:miter lim="800000"/>
                <a:headEnd/>
                <a:tailEnd/>
              </a:ln>
            </p:spPr>
            <p:txBody>
              <a:bodyPr>
                <a:spAutoFit/>
              </a:bodyPr>
              <a:lstStyle/>
              <a:p>
                <a:pPr defTabSz="914400"/>
                <a:r>
                  <a:rPr lang="en-US" altLang="zh-CN" sz="2800">
                    <a:latin typeface="Times New Roman" pitchFamily="18" charset="0"/>
                  </a:rPr>
                  <a:t>0 1 0</a:t>
                </a:r>
              </a:p>
            </p:txBody>
          </p:sp>
          <p:sp>
            <p:nvSpPr>
              <p:cNvPr id="35918" name="Text Box 15"/>
              <p:cNvSpPr txBox="1">
                <a:spLocks noChangeArrowheads="1"/>
              </p:cNvSpPr>
              <p:nvPr/>
            </p:nvSpPr>
            <p:spPr bwMode="auto">
              <a:xfrm>
                <a:off x="2789" y="2332"/>
                <a:ext cx="997" cy="327"/>
              </a:xfrm>
              <a:prstGeom prst="rect">
                <a:avLst/>
              </a:prstGeom>
              <a:noFill/>
              <a:ln w="9525">
                <a:noFill/>
                <a:miter lim="800000"/>
                <a:headEnd/>
                <a:tailEnd/>
              </a:ln>
            </p:spPr>
            <p:txBody>
              <a:bodyPr>
                <a:spAutoFit/>
              </a:bodyPr>
              <a:lstStyle/>
              <a:p>
                <a:pPr defTabSz="914400"/>
                <a:r>
                  <a:rPr lang="en-US" altLang="zh-CN" sz="2800">
                    <a:latin typeface="Times New Roman" pitchFamily="18" charset="0"/>
                  </a:rPr>
                  <a:t>0 1 1</a:t>
                </a:r>
              </a:p>
            </p:txBody>
          </p:sp>
          <p:sp>
            <p:nvSpPr>
              <p:cNvPr id="35919" name="Text Box 15"/>
              <p:cNvSpPr txBox="1">
                <a:spLocks noChangeArrowheads="1"/>
              </p:cNvSpPr>
              <p:nvPr/>
            </p:nvSpPr>
            <p:spPr bwMode="auto">
              <a:xfrm>
                <a:off x="2789" y="2604"/>
                <a:ext cx="997" cy="327"/>
              </a:xfrm>
              <a:prstGeom prst="rect">
                <a:avLst/>
              </a:prstGeom>
              <a:noFill/>
              <a:ln w="9525">
                <a:noFill/>
                <a:miter lim="800000"/>
                <a:headEnd/>
                <a:tailEnd/>
              </a:ln>
            </p:spPr>
            <p:txBody>
              <a:bodyPr>
                <a:spAutoFit/>
              </a:bodyPr>
              <a:lstStyle/>
              <a:p>
                <a:pPr defTabSz="914400"/>
                <a:r>
                  <a:rPr lang="en-US" altLang="zh-CN" sz="2800">
                    <a:latin typeface="Times New Roman" pitchFamily="18" charset="0"/>
                  </a:rPr>
                  <a:t>1 0 0</a:t>
                </a:r>
              </a:p>
            </p:txBody>
          </p:sp>
          <p:sp>
            <p:nvSpPr>
              <p:cNvPr id="35920" name="Text Box 15"/>
              <p:cNvSpPr txBox="1">
                <a:spLocks noChangeArrowheads="1"/>
              </p:cNvSpPr>
              <p:nvPr/>
            </p:nvSpPr>
            <p:spPr bwMode="auto">
              <a:xfrm>
                <a:off x="2789" y="2876"/>
                <a:ext cx="997" cy="327"/>
              </a:xfrm>
              <a:prstGeom prst="rect">
                <a:avLst/>
              </a:prstGeom>
              <a:noFill/>
              <a:ln w="9525">
                <a:noFill/>
                <a:miter lim="800000"/>
                <a:headEnd/>
                <a:tailEnd/>
              </a:ln>
            </p:spPr>
            <p:txBody>
              <a:bodyPr>
                <a:spAutoFit/>
              </a:bodyPr>
              <a:lstStyle/>
              <a:p>
                <a:pPr defTabSz="914400"/>
                <a:r>
                  <a:rPr lang="en-US" altLang="zh-CN" sz="2800">
                    <a:latin typeface="Times New Roman" pitchFamily="18" charset="0"/>
                  </a:rPr>
                  <a:t>1 0 1</a:t>
                </a:r>
              </a:p>
            </p:txBody>
          </p:sp>
          <p:sp>
            <p:nvSpPr>
              <p:cNvPr id="4" name="Text Box 15"/>
              <p:cNvSpPr txBox="1">
                <a:spLocks noChangeArrowheads="1"/>
              </p:cNvSpPr>
              <p:nvPr/>
            </p:nvSpPr>
            <p:spPr bwMode="auto">
              <a:xfrm>
                <a:off x="2789" y="3148"/>
                <a:ext cx="997" cy="327"/>
              </a:xfrm>
              <a:prstGeom prst="rect">
                <a:avLst/>
              </a:prstGeom>
              <a:noFill/>
              <a:ln w="9525">
                <a:noFill/>
                <a:miter lim="800000"/>
                <a:headEnd/>
                <a:tailEnd/>
              </a:ln>
            </p:spPr>
            <p:txBody>
              <a:bodyPr>
                <a:spAutoFit/>
              </a:bodyPr>
              <a:lstStyle/>
              <a:p>
                <a:pPr defTabSz="914400"/>
                <a:r>
                  <a:rPr lang="en-US" altLang="zh-CN" sz="2800">
                    <a:latin typeface="Times New Roman" pitchFamily="18" charset="0"/>
                  </a:rPr>
                  <a:t>1 1 0</a:t>
                </a:r>
              </a:p>
            </p:txBody>
          </p:sp>
          <p:sp>
            <p:nvSpPr>
              <p:cNvPr id="35922" name="Text Box 15"/>
              <p:cNvSpPr txBox="1">
                <a:spLocks noChangeArrowheads="1"/>
              </p:cNvSpPr>
              <p:nvPr/>
            </p:nvSpPr>
            <p:spPr bwMode="auto">
              <a:xfrm>
                <a:off x="2789" y="3420"/>
                <a:ext cx="997" cy="327"/>
              </a:xfrm>
              <a:prstGeom prst="rect">
                <a:avLst/>
              </a:prstGeom>
              <a:noFill/>
              <a:ln w="9525">
                <a:noFill/>
                <a:miter lim="800000"/>
                <a:headEnd/>
                <a:tailEnd/>
              </a:ln>
            </p:spPr>
            <p:txBody>
              <a:bodyPr>
                <a:spAutoFit/>
              </a:bodyPr>
              <a:lstStyle/>
              <a:p>
                <a:pPr defTabSz="914400"/>
                <a:r>
                  <a:rPr lang="en-US" altLang="zh-CN" sz="2800">
                    <a:latin typeface="Times New Roman" pitchFamily="18" charset="0"/>
                  </a:rPr>
                  <a:t>1 1 1</a:t>
                </a:r>
              </a:p>
            </p:txBody>
          </p:sp>
        </p:grpSp>
        <p:sp>
          <p:nvSpPr>
            <p:cNvPr id="35911" name="Line 27"/>
            <p:cNvSpPr>
              <a:spLocks noChangeShapeType="1"/>
            </p:cNvSpPr>
            <p:nvPr/>
          </p:nvSpPr>
          <p:spPr bwMode="auto">
            <a:xfrm flipH="1">
              <a:off x="1383" y="1162"/>
              <a:ext cx="1" cy="2585"/>
            </a:xfrm>
            <a:prstGeom prst="line">
              <a:avLst/>
            </a:prstGeom>
            <a:noFill/>
            <a:ln w="9525">
              <a:solidFill>
                <a:schemeClr val="tx1"/>
              </a:solidFill>
              <a:round/>
              <a:headEnd/>
              <a:tailEnd/>
            </a:ln>
          </p:spPr>
          <p:txBody>
            <a:bodyPr/>
            <a:lstStyle/>
            <a:p>
              <a:endParaRPr lang="zh-CN" altLang="en-US"/>
            </a:p>
          </p:txBody>
        </p:sp>
        <p:sp>
          <p:nvSpPr>
            <p:cNvPr id="5" name="Text Box 12"/>
            <p:cNvSpPr txBox="1">
              <a:spLocks noChangeArrowheads="1"/>
            </p:cNvSpPr>
            <p:nvPr/>
          </p:nvSpPr>
          <p:spPr bwMode="auto">
            <a:xfrm>
              <a:off x="1520" y="1191"/>
              <a:ext cx="1043" cy="288"/>
            </a:xfrm>
            <a:prstGeom prst="rect">
              <a:avLst/>
            </a:prstGeom>
            <a:noFill/>
            <a:ln w="9525">
              <a:noFill/>
              <a:miter lim="800000"/>
              <a:headEnd/>
              <a:tailEnd/>
            </a:ln>
          </p:spPr>
          <p:txBody>
            <a:bodyPr>
              <a:spAutoFit/>
            </a:bodyPr>
            <a:lstStyle/>
            <a:p>
              <a:pPr algn="ctr" defTabSz="914400"/>
              <a:r>
                <a:rPr lang="zh-CN" altLang="en-US">
                  <a:latin typeface="Times New Roman" pitchFamily="18" charset="0"/>
                </a:rPr>
                <a:t>最小项</a:t>
              </a:r>
              <a:endParaRPr lang="zh-CN" altLang="en-US" i="1" baseline="30000">
                <a:latin typeface="Times New Roman" pitchFamily="18" charset="0"/>
              </a:endParaRPr>
            </a:p>
          </p:txBody>
        </p:sp>
        <p:sp>
          <p:nvSpPr>
            <p:cNvPr id="35913" name="Line 27"/>
            <p:cNvSpPr>
              <a:spLocks noChangeShapeType="1"/>
            </p:cNvSpPr>
            <p:nvPr/>
          </p:nvSpPr>
          <p:spPr bwMode="auto">
            <a:xfrm flipH="1">
              <a:off x="2653" y="1162"/>
              <a:ext cx="1" cy="2585"/>
            </a:xfrm>
            <a:prstGeom prst="line">
              <a:avLst/>
            </a:prstGeom>
            <a:noFill/>
            <a:ln w="9525">
              <a:solidFill>
                <a:schemeClr val="tx1"/>
              </a:solidFill>
              <a:round/>
              <a:headEnd/>
              <a:tailEnd/>
            </a:ln>
          </p:spPr>
          <p:txBody>
            <a:bodyPr/>
            <a:lstStyle/>
            <a:p>
              <a:endParaRPr lang="zh-CN" altLang="en-US"/>
            </a:p>
          </p:txBody>
        </p:sp>
        <p:sp>
          <p:nvSpPr>
            <p:cNvPr id="35914" name="Text Box 12"/>
            <p:cNvSpPr txBox="1">
              <a:spLocks noChangeArrowheads="1"/>
            </p:cNvSpPr>
            <p:nvPr/>
          </p:nvSpPr>
          <p:spPr bwMode="auto">
            <a:xfrm>
              <a:off x="2744" y="1191"/>
              <a:ext cx="1043" cy="288"/>
            </a:xfrm>
            <a:prstGeom prst="rect">
              <a:avLst/>
            </a:prstGeom>
            <a:noFill/>
            <a:ln w="9525">
              <a:noFill/>
              <a:miter lim="800000"/>
              <a:headEnd/>
              <a:tailEnd/>
            </a:ln>
          </p:spPr>
          <p:txBody>
            <a:bodyPr>
              <a:spAutoFit/>
            </a:bodyPr>
            <a:lstStyle/>
            <a:p>
              <a:pPr algn="ctr" defTabSz="914400"/>
              <a:r>
                <a:rPr lang="zh-CN" altLang="en-US">
                  <a:latin typeface="Times New Roman" pitchFamily="18" charset="0"/>
                </a:rPr>
                <a:t>最大项</a:t>
              </a:r>
              <a:endParaRPr lang="zh-CN" altLang="en-US" i="1" baseline="30000">
                <a:latin typeface="Times New Roman" pitchFamily="18" charset="0"/>
              </a:endParaRPr>
            </a:p>
          </p:txBody>
        </p:sp>
      </p:grpSp>
      <p:grpSp>
        <p:nvGrpSpPr>
          <p:cNvPr id="35901" name="Group 61"/>
          <p:cNvGrpSpPr>
            <a:grpSpLocks/>
          </p:cNvGrpSpPr>
          <p:nvPr/>
        </p:nvGrpSpPr>
        <p:grpSpPr bwMode="auto">
          <a:xfrm>
            <a:off x="2555875" y="2408238"/>
            <a:ext cx="1944688" cy="457200"/>
            <a:chOff x="1565" y="2144"/>
            <a:chExt cx="1225" cy="288"/>
          </a:xfrm>
        </p:grpSpPr>
        <p:sp>
          <p:nvSpPr>
            <p:cNvPr id="35902" name="Text Box 12"/>
            <p:cNvSpPr txBox="1">
              <a:spLocks noChangeArrowheads="1"/>
            </p:cNvSpPr>
            <p:nvPr/>
          </p:nvSpPr>
          <p:spPr bwMode="auto">
            <a:xfrm>
              <a:off x="1565" y="2144"/>
              <a:ext cx="1225" cy="288"/>
            </a:xfrm>
            <a:prstGeom prst="rect">
              <a:avLst/>
            </a:prstGeom>
            <a:noFill/>
            <a:ln w="9525">
              <a:noFill/>
              <a:miter lim="800000"/>
              <a:headEnd/>
              <a:tailEnd/>
            </a:ln>
          </p:spPr>
          <p:txBody>
            <a:bodyPr>
              <a:spAutoFit/>
            </a:bodyPr>
            <a:lstStyle/>
            <a:p>
              <a:pPr defTabSz="914400"/>
              <a:r>
                <a:rPr lang="en-US" altLang="zh-CN">
                  <a:solidFill>
                    <a:schemeClr val="folHlink"/>
                  </a:solidFill>
                  <a:latin typeface="Times New Roman" pitchFamily="18" charset="0"/>
                </a:rPr>
                <a:t>m</a:t>
              </a:r>
              <a:r>
                <a:rPr lang="en-US" altLang="zh-CN" baseline="-25000">
                  <a:solidFill>
                    <a:schemeClr val="folHlink"/>
                  </a:solidFill>
                  <a:latin typeface="Times New Roman" pitchFamily="18" charset="0"/>
                </a:rPr>
                <a:t>0</a:t>
              </a:r>
              <a:r>
                <a:rPr lang="en-US" altLang="zh-CN">
                  <a:solidFill>
                    <a:schemeClr val="folHlink"/>
                  </a:solidFill>
                  <a:latin typeface="Times New Roman" pitchFamily="18" charset="0"/>
                </a:rPr>
                <a:t>=A B C</a:t>
              </a:r>
              <a:endParaRPr lang="en-US" altLang="zh-CN" i="1" baseline="30000">
                <a:solidFill>
                  <a:schemeClr val="folHlink"/>
                </a:solidFill>
                <a:latin typeface="Times New Roman" pitchFamily="18" charset="0"/>
              </a:endParaRPr>
            </a:p>
          </p:txBody>
        </p:sp>
        <p:sp>
          <p:nvSpPr>
            <p:cNvPr id="35903" name="Line 58"/>
            <p:cNvSpPr>
              <a:spLocks noChangeShapeType="1"/>
            </p:cNvSpPr>
            <p:nvPr/>
          </p:nvSpPr>
          <p:spPr bwMode="auto">
            <a:xfrm>
              <a:off x="1949" y="2197"/>
              <a:ext cx="136" cy="0"/>
            </a:xfrm>
            <a:prstGeom prst="line">
              <a:avLst/>
            </a:prstGeom>
            <a:noFill/>
            <a:ln w="22225">
              <a:solidFill>
                <a:schemeClr val="folHlink"/>
              </a:solidFill>
              <a:round/>
              <a:headEnd/>
              <a:tailEnd/>
            </a:ln>
          </p:spPr>
          <p:txBody>
            <a:bodyPr/>
            <a:lstStyle/>
            <a:p>
              <a:endParaRPr lang="zh-CN" altLang="en-US"/>
            </a:p>
          </p:txBody>
        </p:sp>
        <p:sp>
          <p:nvSpPr>
            <p:cNvPr id="35904" name="Line 59"/>
            <p:cNvSpPr>
              <a:spLocks noChangeShapeType="1"/>
            </p:cNvSpPr>
            <p:nvPr/>
          </p:nvSpPr>
          <p:spPr bwMode="auto">
            <a:xfrm>
              <a:off x="2133" y="2197"/>
              <a:ext cx="136" cy="0"/>
            </a:xfrm>
            <a:prstGeom prst="line">
              <a:avLst/>
            </a:prstGeom>
            <a:noFill/>
            <a:ln w="22225">
              <a:solidFill>
                <a:schemeClr val="folHlink"/>
              </a:solidFill>
              <a:round/>
              <a:headEnd/>
              <a:tailEnd/>
            </a:ln>
          </p:spPr>
          <p:txBody>
            <a:bodyPr/>
            <a:lstStyle/>
            <a:p>
              <a:endParaRPr lang="zh-CN" altLang="en-US"/>
            </a:p>
          </p:txBody>
        </p:sp>
        <p:sp>
          <p:nvSpPr>
            <p:cNvPr id="35905" name="Line 60"/>
            <p:cNvSpPr>
              <a:spLocks noChangeShapeType="1"/>
            </p:cNvSpPr>
            <p:nvPr/>
          </p:nvSpPr>
          <p:spPr bwMode="auto">
            <a:xfrm>
              <a:off x="2322" y="2197"/>
              <a:ext cx="136" cy="0"/>
            </a:xfrm>
            <a:prstGeom prst="line">
              <a:avLst/>
            </a:prstGeom>
            <a:noFill/>
            <a:ln w="22225">
              <a:solidFill>
                <a:schemeClr val="folHlink"/>
              </a:solidFill>
              <a:round/>
              <a:headEnd/>
              <a:tailEnd/>
            </a:ln>
          </p:spPr>
          <p:txBody>
            <a:bodyPr/>
            <a:lstStyle/>
            <a:p>
              <a:endParaRPr lang="zh-CN" altLang="en-US"/>
            </a:p>
          </p:txBody>
        </p:sp>
      </p:grpSp>
      <p:grpSp>
        <p:nvGrpSpPr>
          <p:cNvPr id="35907" name="Group 67"/>
          <p:cNvGrpSpPr>
            <a:grpSpLocks/>
          </p:cNvGrpSpPr>
          <p:nvPr/>
        </p:nvGrpSpPr>
        <p:grpSpPr bwMode="auto">
          <a:xfrm>
            <a:off x="2555875" y="2827338"/>
            <a:ext cx="1944688" cy="457200"/>
            <a:chOff x="1565" y="1773"/>
            <a:chExt cx="1225" cy="288"/>
          </a:xfrm>
        </p:grpSpPr>
        <p:sp>
          <p:nvSpPr>
            <p:cNvPr id="35899" name="Text Box 12"/>
            <p:cNvSpPr txBox="1">
              <a:spLocks noChangeArrowheads="1"/>
            </p:cNvSpPr>
            <p:nvPr/>
          </p:nvSpPr>
          <p:spPr bwMode="auto">
            <a:xfrm>
              <a:off x="1565" y="1773"/>
              <a:ext cx="1225" cy="288"/>
            </a:xfrm>
            <a:prstGeom prst="rect">
              <a:avLst/>
            </a:prstGeom>
            <a:noFill/>
            <a:ln w="9525">
              <a:noFill/>
              <a:miter lim="800000"/>
              <a:headEnd/>
              <a:tailEnd/>
            </a:ln>
          </p:spPr>
          <p:txBody>
            <a:bodyPr>
              <a:spAutoFit/>
            </a:bodyPr>
            <a:lstStyle/>
            <a:p>
              <a:pPr defTabSz="914400"/>
              <a:r>
                <a:rPr lang="en-US" altLang="zh-CN">
                  <a:solidFill>
                    <a:schemeClr val="folHlink"/>
                  </a:solidFill>
                  <a:latin typeface="Times New Roman" pitchFamily="18" charset="0"/>
                </a:rPr>
                <a:t>m</a:t>
              </a:r>
              <a:r>
                <a:rPr lang="en-US" altLang="zh-CN" baseline="-25000">
                  <a:solidFill>
                    <a:schemeClr val="folHlink"/>
                  </a:solidFill>
                  <a:latin typeface="Times New Roman" pitchFamily="18" charset="0"/>
                </a:rPr>
                <a:t>1</a:t>
              </a:r>
              <a:r>
                <a:rPr lang="en-US" altLang="zh-CN">
                  <a:solidFill>
                    <a:schemeClr val="folHlink"/>
                  </a:solidFill>
                  <a:latin typeface="Times New Roman" pitchFamily="18" charset="0"/>
                </a:rPr>
                <a:t>=A B C</a:t>
              </a:r>
              <a:endParaRPr lang="en-US" altLang="zh-CN" i="1" baseline="30000">
                <a:solidFill>
                  <a:schemeClr val="folHlink"/>
                </a:solidFill>
                <a:latin typeface="Times New Roman" pitchFamily="18" charset="0"/>
              </a:endParaRPr>
            </a:p>
          </p:txBody>
        </p:sp>
        <p:sp>
          <p:nvSpPr>
            <p:cNvPr id="35900" name="Line 64"/>
            <p:cNvSpPr>
              <a:spLocks noChangeShapeType="1"/>
            </p:cNvSpPr>
            <p:nvPr/>
          </p:nvSpPr>
          <p:spPr bwMode="auto">
            <a:xfrm>
              <a:off x="1949" y="1826"/>
              <a:ext cx="136" cy="0"/>
            </a:xfrm>
            <a:prstGeom prst="line">
              <a:avLst/>
            </a:prstGeom>
            <a:noFill/>
            <a:ln w="22225">
              <a:solidFill>
                <a:schemeClr val="folHlink"/>
              </a:solidFill>
              <a:round/>
              <a:headEnd/>
              <a:tailEnd/>
            </a:ln>
          </p:spPr>
          <p:txBody>
            <a:bodyPr/>
            <a:lstStyle/>
            <a:p>
              <a:endParaRPr lang="zh-CN" altLang="en-US"/>
            </a:p>
          </p:txBody>
        </p:sp>
        <p:sp>
          <p:nvSpPr>
            <p:cNvPr id="6" name="Line 65"/>
            <p:cNvSpPr>
              <a:spLocks noChangeShapeType="1"/>
            </p:cNvSpPr>
            <p:nvPr/>
          </p:nvSpPr>
          <p:spPr bwMode="auto">
            <a:xfrm>
              <a:off x="2133" y="1826"/>
              <a:ext cx="136" cy="0"/>
            </a:xfrm>
            <a:prstGeom prst="line">
              <a:avLst/>
            </a:prstGeom>
            <a:noFill/>
            <a:ln w="22225">
              <a:solidFill>
                <a:schemeClr val="folHlink"/>
              </a:solidFill>
              <a:round/>
              <a:headEnd/>
              <a:tailEnd/>
            </a:ln>
          </p:spPr>
          <p:txBody>
            <a:bodyPr/>
            <a:lstStyle/>
            <a:p>
              <a:endParaRPr lang="zh-CN" altLang="en-US"/>
            </a:p>
          </p:txBody>
        </p:sp>
      </p:grpSp>
      <p:grpSp>
        <p:nvGrpSpPr>
          <p:cNvPr id="35912" name="Group 72"/>
          <p:cNvGrpSpPr>
            <a:grpSpLocks/>
          </p:cNvGrpSpPr>
          <p:nvPr/>
        </p:nvGrpSpPr>
        <p:grpSpPr bwMode="auto">
          <a:xfrm>
            <a:off x="2555875" y="3259138"/>
            <a:ext cx="1944688" cy="457200"/>
            <a:chOff x="4377" y="2053"/>
            <a:chExt cx="1225" cy="288"/>
          </a:xfrm>
        </p:grpSpPr>
        <p:sp>
          <p:nvSpPr>
            <p:cNvPr id="7" name="Text Box 12"/>
            <p:cNvSpPr txBox="1">
              <a:spLocks noChangeArrowheads="1"/>
            </p:cNvSpPr>
            <p:nvPr/>
          </p:nvSpPr>
          <p:spPr bwMode="auto">
            <a:xfrm>
              <a:off x="4377" y="2053"/>
              <a:ext cx="1225" cy="288"/>
            </a:xfrm>
            <a:prstGeom prst="rect">
              <a:avLst/>
            </a:prstGeom>
            <a:noFill/>
            <a:ln w="9525">
              <a:noFill/>
              <a:miter lim="800000"/>
              <a:headEnd/>
              <a:tailEnd/>
            </a:ln>
          </p:spPr>
          <p:txBody>
            <a:bodyPr>
              <a:spAutoFit/>
            </a:bodyPr>
            <a:lstStyle/>
            <a:p>
              <a:pPr defTabSz="914400"/>
              <a:r>
                <a:rPr lang="en-US" altLang="zh-CN">
                  <a:solidFill>
                    <a:schemeClr val="folHlink"/>
                  </a:solidFill>
                  <a:latin typeface="Times New Roman" pitchFamily="18" charset="0"/>
                </a:rPr>
                <a:t>m</a:t>
              </a:r>
              <a:r>
                <a:rPr lang="en-US" altLang="zh-CN" baseline="-25000">
                  <a:solidFill>
                    <a:schemeClr val="folHlink"/>
                  </a:solidFill>
                  <a:latin typeface="Times New Roman" pitchFamily="18" charset="0"/>
                </a:rPr>
                <a:t>2</a:t>
              </a:r>
              <a:r>
                <a:rPr lang="en-US" altLang="zh-CN">
                  <a:solidFill>
                    <a:schemeClr val="folHlink"/>
                  </a:solidFill>
                  <a:latin typeface="Times New Roman" pitchFamily="18" charset="0"/>
                </a:rPr>
                <a:t>=A B C</a:t>
              </a:r>
              <a:endParaRPr lang="en-US" altLang="zh-CN" i="1" baseline="30000">
                <a:solidFill>
                  <a:schemeClr val="folHlink"/>
                </a:solidFill>
                <a:latin typeface="Times New Roman" pitchFamily="18" charset="0"/>
              </a:endParaRPr>
            </a:p>
          </p:txBody>
        </p:sp>
        <p:sp>
          <p:nvSpPr>
            <p:cNvPr id="35897" name="Line 70"/>
            <p:cNvSpPr>
              <a:spLocks noChangeShapeType="1"/>
            </p:cNvSpPr>
            <p:nvPr/>
          </p:nvSpPr>
          <p:spPr bwMode="auto">
            <a:xfrm>
              <a:off x="4761" y="2106"/>
              <a:ext cx="136" cy="0"/>
            </a:xfrm>
            <a:prstGeom prst="line">
              <a:avLst/>
            </a:prstGeom>
            <a:noFill/>
            <a:ln w="22225">
              <a:solidFill>
                <a:schemeClr val="folHlink"/>
              </a:solidFill>
              <a:round/>
              <a:headEnd/>
              <a:tailEnd/>
            </a:ln>
          </p:spPr>
          <p:txBody>
            <a:bodyPr/>
            <a:lstStyle/>
            <a:p>
              <a:endParaRPr lang="zh-CN" altLang="en-US"/>
            </a:p>
          </p:txBody>
        </p:sp>
        <p:sp>
          <p:nvSpPr>
            <p:cNvPr id="35898" name="Line 71"/>
            <p:cNvSpPr>
              <a:spLocks noChangeShapeType="1"/>
            </p:cNvSpPr>
            <p:nvPr/>
          </p:nvSpPr>
          <p:spPr bwMode="auto">
            <a:xfrm>
              <a:off x="5124" y="2106"/>
              <a:ext cx="136" cy="0"/>
            </a:xfrm>
            <a:prstGeom prst="line">
              <a:avLst/>
            </a:prstGeom>
            <a:noFill/>
            <a:ln w="22225">
              <a:solidFill>
                <a:schemeClr val="folHlink"/>
              </a:solidFill>
              <a:round/>
              <a:headEnd/>
              <a:tailEnd/>
            </a:ln>
          </p:spPr>
          <p:txBody>
            <a:bodyPr/>
            <a:lstStyle/>
            <a:p>
              <a:endParaRPr lang="zh-CN" altLang="en-US"/>
            </a:p>
          </p:txBody>
        </p:sp>
      </p:grpSp>
      <p:grpSp>
        <p:nvGrpSpPr>
          <p:cNvPr id="35917" name="Group 77"/>
          <p:cNvGrpSpPr>
            <a:grpSpLocks/>
          </p:cNvGrpSpPr>
          <p:nvPr/>
        </p:nvGrpSpPr>
        <p:grpSpPr bwMode="auto">
          <a:xfrm>
            <a:off x="2555875" y="3692525"/>
            <a:ext cx="1944688" cy="457200"/>
            <a:chOff x="4377" y="2296"/>
            <a:chExt cx="1225" cy="288"/>
          </a:xfrm>
        </p:grpSpPr>
        <p:sp>
          <p:nvSpPr>
            <p:cNvPr id="35894" name="Text Box 12"/>
            <p:cNvSpPr txBox="1">
              <a:spLocks noChangeArrowheads="1"/>
            </p:cNvSpPr>
            <p:nvPr/>
          </p:nvSpPr>
          <p:spPr bwMode="auto">
            <a:xfrm>
              <a:off x="4377" y="2296"/>
              <a:ext cx="1225" cy="288"/>
            </a:xfrm>
            <a:prstGeom prst="rect">
              <a:avLst/>
            </a:prstGeom>
            <a:noFill/>
            <a:ln w="9525">
              <a:noFill/>
              <a:miter lim="800000"/>
              <a:headEnd/>
              <a:tailEnd/>
            </a:ln>
          </p:spPr>
          <p:txBody>
            <a:bodyPr>
              <a:spAutoFit/>
            </a:bodyPr>
            <a:lstStyle/>
            <a:p>
              <a:pPr defTabSz="914400"/>
              <a:r>
                <a:rPr lang="en-US" altLang="zh-CN">
                  <a:solidFill>
                    <a:schemeClr val="folHlink"/>
                  </a:solidFill>
                  <a:latin typeface="Times New Roman" pitchFamily="18" charset="0"/>
                </a:rPr>
                <a:t>m</a:t>
              </a:r>
              <a:r>
                <a:rPr lang="en-US" altLang="zh-CN" baseline="-25000">
                  <a:solidFill>
                    <a:schemeClr val="folHlink"/>
                  </a:solidFill>
                  <a:latin typeface="Times New Roman" pitchFamily="18" charset="0"/>
                </a:rPr>
                <a:t>3</a:t>
              </a:r>
              <a:r>
                <a:rPr lang="en-US" altLang="zh-CN">
                  <a:solidFill>
                    <a:schemeClr val="folHlink"/>
                  </a:solidFill>
                  <a:latin typeface="Times New Roman" pitchFamily="18" charset="0"/>
                </a:rPr>
                <a:t>=A B C</a:t>
              </a:r>
              <a:endParaRPr lang="en-US" altLang="zh-CN" i="1" baseline="30000">
                <a:solidFill>
                  <a:schemeClr val="folHlink"/>
                </a:solidFill>
                <a:latin typeface="Times New Roman" pitchFamily="18" charset="0"/>
              </a:endParaRPr>
            </a:p>
          </p:txBody>
        </p:sp>
        <p:sp>
          <p:nvSpPr>
            <p:cNvPr id="35895" name="Line 75"/>
            <p:cNvSpPr>
              <a:spLocks noChangeShapeType="1"/>
            </p:cNvSpPr>
            <p:nvPr/>
          </p:nvSpPr>
          <p:spPr bwMode="auto">
            <a:xfrm>
              <a:off x="4761" y="2349"/>
              <a:ext cx="136" cy="0"/>
            </a:xfrm>
            <a:prstGeom prst="line">
              <a:avLst/>
            </a:prstGeom>
            <a:noFill/>
            <a:ln w="22225">
              <a:solidFill>
                <a:schemeClr val="folHlink"/>
              </a:solidFill>
              <a:round/>
              <a:headEnd/>
              <a:tailEnd/>
            </a:ln>
          </p:spPr>
          <p:txBody>
            <a:bodyPr/>
            <a:lstStyle/>
            <a:p>
              <a:endParaRPr lang="zh-CN" altLang="en-US"/>
            </a:p>
          </p:txBody>
        </p:sp>
      </p:grpSp>
      <p:grpSp>
        <p:nvGrpSpPr>
          <p:cNvPr id="35921" name="Group 81"/>
          <p:cNvGrpSpPr>
            <a:grpSpLocks/>
          </p:cNvGrpSpPr>
          <p:nvPr/>
        </p:nvGrpSpPr>
        <p:grpSpPr bwMode="auto">
          <a:xfrm>
            <a:off x="2555875" y="4124325"/>
            <a:ext cx="1944688" cy="457200"/>
            <a:chOff x="4377" y="2552"/>
            <a:chExt cx="1225" cy="288"/>
          </a:xfrm>
        </p:grpSpPr>
        <p:sp>
          <p:nvSpPr>
            <p:cNvPr id="35891" name="Line 76"/>
            <p:cNvSpPr>
              <a:spLocks noChangeShapeType="1"/>
            </p:cNvSpPr>
            <p:nvPr/>
          </p:nvSpPr>
          <p:spPr bwMode="auto">
            <a:xfrm>
              <a:off x="5132" y="2606"/>
              <a:ext cx="136" cy="0"/>
            </a:xfrm>
            <a:prstGeom prst="line">
              <a:avLst/>
            </a:prstGeom>
            <a:noFill/>
            <a:ln w="22225">
              <a:solidFill>
                <a:schemeClr val="folHlink"/>
              </a:solidFill>
              <a:round/>
              <a:headEnd/>
              <a:tailEnd/>
            </a:ln>
          </p:spPr>
          <p:txBody>
            <a:bodyPr/>
            <a:lstStyle/>
            <a:p>
              <a:endParaRPr lang="zh-CN" altLang="en-US"/>
            </a:p>
          </p:txBody>
        </p:sp>
        <p:sp>
          <p:nvSpPr>
            <p:cNvPr id="35892" name="Text Box 12"/>
            <p:cNvSpPr txBox="1">
              <a:spLocks noChangeArrowheads="1"/>
            </p:cNvSpPr>
            <p:nvPr/>
          </p:nvSpPr>
          <p:spPr bwMode="auto">
            <a:xfrm>
              <a:off x="4377" y="2552"/>
              <a:ext cx="1225" cy="288"/>
            </a:xfrm>
            <a:prstGeom prst="rect">
              <a:avLst/>
            </a:prstGeom>
            <a:noFill/>
            <a:ln w="9525">
              <a:noFill/>
              <a:miter lim="800000"/>
              <a:headEnd/>
              <a:tailEnd/>
            </a:ln>
          </p:spPr>
          <p:txBody>
            <a:bodyPr>
              <a:spAutoFit/>
            </a:bodyPr>
            <a:lstStyle/>
            <a:p>
              <a:pPr defTabSz="914400"/>
              <a:r>
                <a:rPr lang="en-US" altLang="zh-CN">
                  <a:solidFill>
                    <a:schemeClr val="folHlink"/>
                  </a:solidFill>
                  <a:latin typeface="Times New Roman" pitchFamily="18" charset="0"/>
                </a:rPr>
                <a:t>m</a:t>
              </a:r>
              <a:r>
                <a:rPr lang="en-US" altLang="zh-CN" baseline="-25000">
                  <a:solidFill>
                    <a:schemeClr val="folHlink"/>
                  </a:solidFill>
                  <a:latin typeface="Times New Roman" pitchFamily="18" charset="0"/>
                </a:rPr>
                <a:t>4</a:t>
              </a:r>
              <a:r>
                <a:rPr lang="en-US" altLang="zh-CN">
                  <a:solidFill>
                    <a:schemeClr val="folHlink"/>
                  </a:solidFill>
                  <a:latin typeface="Times New Roman" pitchFamily="18" charset="0"/>
                </a:rPr>
                <a:t>=A B C</a:t>
              </a:r>
              <a:endParaRPr lang="en-US" altLang="zh-CN" i="1" baseline="30000">
                <a:solidFill>
                  <a:schemeClr val="folHlink"/>
                </a:solidFill>
                <a:latin typeface="Times New Roman" pitchFamily="18" charset="0"/>
              </a:endParaRPr>
            </a:p>
          </p:txBody>
        </p:sp>
        <p:sp>
          <p:nvSpPr>
            <p:cNvPr id="35893" name="Line 80"/>
            <p:cNvSpPr>
              <a:spLocks noChangeShapeType="1"/>
            </p:cNvSpPr>
            <p:nvPr/>
          </p:nvSpPr>
          <p:spPr bwMode="auto">
            <a:xfrm>
              <a:off x="4929" y="2605"/>
              <a:ext cx="136" cy="0"/>
            </a:xfrm>
            <a:prstGeom prst="line">
              <a:avLst/>
            </a:prstGeom>
            <a:noFill/>
            <a:ln w="22225">
              <a:solidFill>
                <a:schemeClr val="folHlink"/>
              </a:solidFill>
              <a:round/>
              <a:headEnd/>
              <a:tailEnd/>
            </a:ln>
          </p:spPr>
          <p:txBody>
            <a:bodyPr/>
            <a:lstStyle/>
            <a:p>
              <a:endParaRPr lang="zh-CN" altLang="en-US"/>
            </a:p>
          </p:txBody>
        </p:sp>
      </p:grpSp>
      <p:grpSp>
        <p:nvGrpSpPr>
          <p:cNvPr id="35926" name="Group 86"/>
          <p:cNvGrpSpPr>
            <a:grpSpLocks/>
          </p:cNvGrpSpPr>
          <p:nvPr/>
        </p:nvGrpSpPr>
        <p:grpSpPr bwMode="auto">
          <a:xfrm>
            <a:off x="2555875" y="4556125"/>
            <a:ext cx="1944688" cy="457200"/>
            <a:chOff x="4377" y="2870"/>
            <a:chExt cx="1225" cy="288"/>
          </a:xfrm>
        </p:grpSpPr>
        <p:sp>
          <p:nvSpPr>
            <p:cNvPr id="35889" name="Text Box 12"/>
            <p:cNvSpPr txBox="1">
              <a:spLocks noChangeArrowheads="1"/>
            </p:cNvSpPr>
            <p:nvPr/>
          </p:nvSpPr>
          <p:spPr bwMode="auto">
            <a:xfrm>
              <a:off x="4377" y="2870"/>
              <a:ext cx="1225" cy="288"/>
            </a:xfrm>
            <a:prstGeom prst="rect">
              <a:avLst/>
            </a:prstGeom>
            <a:noFill/>
            <a:ln w="9525">
              <a:noFill/>
              <a:miter lim="800000"/>
              <a:headEnd/>
              <a:tailEnd/>
            </a:ln>
          </p:spPr>
          <p:txBody>
            <a:bodyPr>
              <a:spAutoFit/>
            </a:bodyPr>
            <a:lstStyle/>
            <a:p>
              <a:pPr defTabSz="914400"/>
              <a:r>
                <a:rPr lang="en-US" altLang="zh-CN">
                  <a:solidFill>
                    <a:schemeClr val="folHlink"/>
                  </a:solidFill>
                  <a:latin typeface="Times New Roman" pitchFamily="18" charset="0"/>
                </a:rPr>
                <a:t>m</a:t>
              </a:r>
              <a:r>
                <a:rPr lang="en-US" altLang="zh-CN" baseline="-25000">
                  <a:solidFill>
                    <a:schemeClr val="folHlink"/>
                  </a:solidFill>
                  <a:latin typeface="Times New Roman" pitchFamily="18" charset="0"/>
                </a:rPr>
                <a:t>5</a:t>
              </a:r>
              <a:r>
                <a:rPr lang="en-US" altLang="zh-CN">
                  <a:solidFill>
                    <a:schemeClr val="folHlink"/>
                  </a:solidFill>
                  <a:latin typeface="Times New Roman" pitchFamily="18" charset="0"/>
                </a:rPr>
                <a:t>=A B C</a:t>
              </a:r>
              <a:endParaRPr lang="en-US" altLang="zh-CN" i="1" baseline="30000">
                <a:solidFill>
                  <a:schemeClr val="folHlink"/>
                </a:solidFill>
                <a:latin typeface="Times New Roman" pitchFamily="18" charset="0"/>
              </a:endParaRPr>
            </a:p>
          </p:txBody>
        </p:sp>
        <p:sp>
          <p:nvSpPr>
            <p:cNvPr id="35890" name="Line 85"/>
            <p:cNvSpPr>
              <a:spLocks noChangeShapeType="1"/>
            </p:cNvSpPr>
            <p:nvPr/>
          </p:nvSpPr>
          <p:spPr bwMode="auto">
            <a:xfrm>
              <a:off x="4929" y="2923"/>
              <a:ext cx="136" cy="0"/>
            </a:xfrm>
            <a:prstGeom prst="line">
              <a:avLst/>
            </a:prstGeom>
            <a:noFill/>
            <a:ln w="22225">
              <a:solidFill>
                <a:schemeClr val="folHlink"/>
              </a:solidFill>
              <a:round/>
              <a:headEnd/>
              <a:tailEnd/>
            </a:ln>
          </p:spPr>
          <p:txBody>
            <a:bodyPr/>
            <a:lstStyle/>
            <a:p>
              <a:endParaRPr lang="zh-CN" altLang="en-US"/>
            </a:p>
          </p:txBody>
        </p:sp>
      </p:grpSp>
      <p:grpSp>
        <p:nvGrpSpPr>
          <p:cNvPr id="35930" name="Group 90"/>
          <p:cNvGrpSpPr>
            <a:grpSpLocks/>
          </p:cNvGrpSpPr>
          <p:nvPr/>
        </p:nvGrpSpPr>
        <p:grpSpPr bwMode="auto">
          <a:xfrm>
            <a:off x="2555875" y="4978400"/>
            <a:ext cx="1944688" cy="457200"/>
            <a:chOff x="4377" y="3187"/>
            <a:chExt cx="1225" cy="288"/>
          </a:xfrm>
        </p:grpSpPr>
        <p:sp>
          <p:nvSpPr>
            <p:cNvPr id="35887" name="Text Box 12"/>
            <p:cNvSpPr txBox="1">
              <a:spLocks noChangeArrowheads="1"/>
            </p:cNvSpPr>
            <p:nvPr/>
          </p:nvSpPr>
          <p:spPr bwMode="auto">
            <a:xfrm>
              <a:off x="4377" y="3187"/>
              <a:ext cx="1225" cy="288"/>
            </a:xfrm>
            <a:prstGeom prst="rect">
              <a:avLst/>
            </a:prstGeom>
            <a:noFill/>
            <a:ln w="9525">
              <a:noFill/>
              <a:miter lim="800000"/>
              <a:headEnd/>
              <a:tailEnd/>
            </a:ln>
          </p:spPr>
          <p:txBody>
            <a:bodyPr>
              <a:spAutoFit/>
            </a:bodyPr>
            <a:lstStyle/>
            <a:p>
              <a:pPr defTabSz="914400"/>
              <a:r>
                <a:rPr lang="en-US" altLang="zh-CN">
                  <a:solidFill>
                    <a:schemeClr val="folHlink"/>
                  </a:solidFill>
                  <a:latin typeface="Times New Roman" pitchFamily="18" charset="0"/>
                </a:rPr>
                <a:t>m</a:t>
              </a:r>
              <a:r>
                <a:rPr lang="en-US" altLang="zh-CN" baseline="-25000">
                  <a:solidFill>
                    <a:schemeClr val="folHlink"/>
                  </a:solidFill>
                  <a:latin typeface="Times New Roman" pitchFamily="18" charset="0"/>
                </a:rPr>
                <a:t>6</a:t>
              </a:r>
              <a:r>
                <a:rPr lang="en-US" altLang="zh-CN">
                  <a:solidFill>
                    <a:schemeClr val="folHlink"/>
                  </a:solidFill>
                  <a:latin typeface="Times New Roman" pitchFamily="18" charset="0"/>
                </a:rPr>
                <a:t>=A B C</a:t>
              </a:r>
              <a:endParaRPr lang="en-US" altLang="zh-CN" i="1" baseline="30000">
                <a:solidFill>
                  <a:schemeClr val="folHlink"/>
                </a:solidFill>
                <a:latin typeface="Times New Roman" pitchFamily="18" charset="0"/>
              </a:endParaRPr>
            </a:p>
          </p:txBody>
        </p:sp>
        <p:sp>
          <p:nvSpPr>
            <p:cNvPr id="35888" name="Line 89"/>
            <p:cNvSpPr>
              <a:spLocks noChangeShapeType="1"/>
            </p:cNvSpPr>
            <p:nvPr/>
          </p:nvSpPr>
          <p:spPr bwMode="auto">
            <a:xfrm>
              <a:off x="5124" y="3240"/>
              <a:ext cx="136" cy="0"/>
            </a:xfrm>
            <a:prstGeom prst="line">
              <a:avLst/>
            </a:prstGeom>
            <a:noFill/>
            <a:ln w="22225">
              <a:solidFill>
                <a:schemeClr val="folHlink"/>
              </a:solidFill>
              <a:round/>
              <a:headEnd/>
              <a:tailEnd/>
            </a:ln>
          </p:spPr>
          <p:txBody>
            <a:bodyPr/>
            <a:lstStyle/>
            <a:p>
              <a:endParaRPr lang="zh-CN" altLang="en-US"/>
            </a:p>
          </p:txBody>
        </p:sp>
      </p:grpSp>
      <p:sp>
        <p:nvSpPr>
          <p:cNvPr id="35932" name="Text Box 12"/>
          <p:cNvSpPr txBox="1">
            <a:spLocks noChangeArrowheads="1"/>
          </p:cNvSpPr>
          <p:nvPr/>
        </p:nvSpPr>
        <p:spPr bwMode="auto">
          <a:xfrm>
            <a:off x="2555875" y="5411788"/>
            <a:ext cx="1944688" cy="457200"/>
          </a:xfrm>
          <a:prstGeom prst="rect">
            <a:avLst/>
          </a:prstGeom>
          <a:noFill/>
          <a:ln w="9525">
            <a:noFill/>
            <a:miter lim="800000"/>
            <a:headEnd/>
            <a:tailEnd/>
          </a:ln>
        </p:spPr>
        <p:txBody>
          <a:bodyPr>
            <a:spAutoFit/>
          </a:bodyPr>
          <a:lstStyle/>
          <a:p>
            <a:pPr defTabSz="914400"/>
            <a:r>
              <a:rPr lang="en-US" altLang="zh-CN">
                <a:solidFill>
                  <a:schemeClr val="folHlink"/>
                </a:solidFill>
                <a:latin typeface="Times New Roman" pitchFamily="18" charset="0"/>
              </a:rPr>
              <a:t>m</a:t>
            </a:r>
            <a:r>
              <a:rPr lang="en-US" altLang="zh-CN" baseline="-25000">
                <a:solidFill>
                  <a:schemeClr val="folHlink"/>
                </a:solidFill>
                <a:latin typeface="Times New Roman" pitchFamily="18" charset="0"/>
              </a:rPr>
              <a:t>7</a:t>
            </a:r>
            <a:r>
              <a:rPr lang="en-US" altLang="zh-CN">
                <a:solidFill>
                  <a:schemeClr val="folHlink"/>
                </a:solidFill>
                <a:latin typeface="Times New Roman" pitchFamily="18" charset="0"/>
              </a:rPr>
              <a:t>=A B C</a:t>
            </a:r>
            <a:endParaRPr lang="en-US" altLang="zh-CN" i="1" baseline="30000">
              <a:solidFill>
                <a:schemeClr val="folHlink"/>
              </a:solidFill>
              <a:latin typeface="Times New Roman" pitchFamily="18" charset="0"/>
            </a:endParaRPr>
          </a:p>
        </p:txBody>
      </p:sp>
      <p:sp>
        <p:nvSpPr>
          <p:cNvPr id="35934" name="Text Box 12"/>
          <p:cNvSpPr txBox="1">
            <a:spLocks noChangeArrowheads="1"/>
          </p:cNvSpPr>
          <p:nvPr/>
        </p:nvSpPr>
        <p:spPr bwMode="auto">
          <a:xfrm>
            <a:off x="4427538" y="2408238"/>
            <a:ext cx="1944687" cy="457200"/>
          </a:xfrm>
          <a:prstGeom prst="rect">
            <a:avLst/>
          </a:prstGeom>
          <a:noFill/>
          <a:ln w="9525">
            <a:noFill/>
            <a:miter lim="800000"/>
            <a:headEnd/>
            <a:tailEnd/>
          </a:ln>
        </p:spPr>
        <p:txBody>
          <a:bodyPr>
            <a:spAutoFit/>
          </a:bodyPr>
          <a:lstStyle/>
          <a:p>
            <a:pPr defTabSz="914400"/>
            <a:r>
              <a:rPr lang="en-US" altLang="zh-CN">
                <a:solidFill>
                  <a:schemeClr val="hlink"/>
                </a:solidFill>
                <a:latin typeface="Times New Roman" pitchFamily="18" charset="0"/>
              </a:rPr>
              <a:t>M</a:t>
            </a:r>
            <a:r>
              <a:rPr lang="en-US" altLang="zh-CN" baseline="-25000">
                <a:solidFill>
                  <a:schemeClr val="hlink"/>
                </a:solidFill>
                <a:latin typeface="Times New Roman" pitchFamily="18" charset="0"/>
              </a:rPr>
              <a:t>0</a:t>
            </a:r>
            <a:r>
              <a:rPr lang="en-US" altLang="zh-CN">
                <a:solidFill>
                  <a:schemeClr val="hlink"/>
                </a:solidFill>
                <a:latin typeface="Times New Roman" pitchFamily="18" charset="0"/>
              </a:rPr>
              <a:t>=A+B+C</a:t>
            </a:r>
            <a:endParaRPr lang="en-US" altLang="zh-CN" i="1" baseline="30000">
              <a:solidFill>
                <a:schemeClr val="hlink"/>
              </a:solidFill>
              <a:latin typeface="Times New Roman" pitchFamily="18" charset="0"/>
            </a:endParaRPr>
          </a:p>
        </p:txBody>
      </p:sp>
      <p:grpSp>
        <p:nvGrpSpPr>
          <p:cNvPr id="35936" name="Group 96"/>
          <p:cNvGrpSpPr>
            <a:grpSpLocks/>
          </p:cNvGrpSpPr>
          <p:nvPr/>
        </p:nvGrpSpPr>
        <p:grpSpPr bwMode="auto">
          <a:xfrm>
            <a:off x="4427538" y="2827338"/>
            <a:ext cx="1944687" cy="457200"/>
            <a:chOff x="4286" y="1706"/>
            <a:chExt cx="1225" cy="288"/>
          </a:xfrm>
        </p:grpSpPr>
        <p:sp>
          <p:nvSpPr>
            <p:cNvPr id="35885" name="Line 66"/>
            <p:cNvSpPr>
              <a:spLocks noChangeShapeType="1"/>
            </p:cNvSpPr>
            <p:nvPr/>
          </p:nvSpPr>
          <p:spPr bwMode="auto">
            <a:xfrm>
              <a:off x="5193" y="1760"/>
              <a:ext cx="136" cy="0"/>
            </a:xfrm>
            <a:prstGeom prst="line">
              <a:avLst/>
            </a:prstGeom>
            <a:noFill/>
            <a:ln w="22225">
              <a:solidFill>
                <a:schemeClr val="hlink"/>
              </a:solidFill>
              <a:round/>
              <a:headEnd/>
              <a:tailEnd/>
            </a:ln>
          </p:spPr>
          <p:txBody>
            <a:bodyPr/>
            <a:lstStyle/>
            <a:p>
              <a:endParaRPr lang="zh-CN" altLang="en-US"/>
            </a:p>
          </p:txBody>
        </p:sp>
        <p:sp>
          <p:nvSpPr>
            <p:cNvPr id="35886" name="Text Box 12"/>
            <p:cNvSpPr txBox="1">
              <a:spLocks noChangeArrowheads="1"/>
            </p:cNvSpPr>
            <p:nvPr/>
          </p:nvSpPr>
          <p:spPr bwMode="auto">
            <a:xfrm>
              <a:off x="4286" y="1706"/>
              <a:ext cx="1225" cy="288"/>
            </a:xfrm>
            <a:prstGeom prst="rect">
              <a:avLst/>
            </a:prstGeom>
            <a:noFill/>
            <a:ln w="9525">
              <a:noFill/>
              <a:miter lim="800000"/>
              <a:headEnd/>
              <a:tailEnd/>
            </a:ln>
          </p:spPr>
          <p:txBody>
            <a:bodyPr>
              <a:spAutoFit/>
            </a:bodyPr>
            <a:lstStyle/>
            <a:p>
              <a:pPr defTabSz="914400"/>
              <a:r>
                <a:rPr lang="en-US" altLang="zh-CN">
                  <a:solidFill>
                    <a:schemeClr val="hlink"/>
                  </a:solidFill>
                  <a:latin typeface="Times New Roman" pitchFamily="18" charset="0"/>
                </a:rPr>
                <a:t>M</a:t>
              </a:r>
              <a:r>
                <a:rPr lang="en-US" altLang="zh-CN" baseline="-25000">
                  <a:solidFill>
                    <a:schemeClr val="hlink"/>
                  </a:solidFill>
                  <a:latin typeface="Times New Roman" pitchFamily="18" charset="0"/>
                </a:rPr>
                <a:t>1</a:t>
              </a:r>
              <a:r>
                <a:rPr lang="en-US" altLang="zh-CN">
                  <a:solidFill>
                    <a:schemeClr val="hlink"/>
                  </a:solidFill>
                  <a:latin typeface="Times New Roman" pitchFamily="18" charset="0"/>
                </a:rPr>
                <a:t>=A+B+C</a:t>
              </a:r>
              <a:endParaRPr lang="en-US" altLang="zh-CN" i="1" baseline="30000">
                <a:solidFill>
                  <a:schemeClr val="hlink"/>
                </a:solidFill>
                <a:latin typeface="Times New Roman" pitchFamily="18" charset="0"/>
              </a:endParaRPr>
            </a:p>
          </p:txBody>
        </p:sp>
      </p:grpSp>
      <p:grpSp>
        <p:nvGrpSpPr>
          <p:cNvPr id="35940" name="Group 100"/>
          <p:cNvGrpSpPr>
            <a:grpSpLocks/>
          </p:cNvGrpSpPr>
          <p:nvPr/>
        </p:nvGrpSpPr>
        <p:grpSpPr bwMode="auto">
          <a:xfrm>
            <a:off x="4427538" y="3259138"/>
            <a:ext cx="1944687" cy="457200"/>
            <a:chOff x="4286" y="2024"/>
            <a:chExt cx="1225" cy="288"/>
          </a:xfrm>
        </p:grpSpPr>
        <p:sp>
          <p:nvSpPr>
            <p:cNvPr id="35883" name="Line 98"/>
            <p:cNvSpPr>
              <a:spLocks noChangeShapeType="1"/>
            </p:cNvSpPr>
            <p:nvPr/>
          </p:nvSpPr>
          <p:spPr bwMode="auto">
            <a:xfrm>
              <a:off x="4945" y="2070"/>
              <a:ext cx="136" cy="0"/>
            </a:xfrm>
            <a:prstGeom prst="line">
              <a:avLst/>
            </a:prstGeom>
            <a:noFill/>
            <a:ln w="22225">
              <a:solidFill>
                <a:schemeClr val="hlink"/>
              </a:solidFill>
              <a:round/>
              <a:headEnd/>
              <a:tailEnd/>
            </a:ln>
          </p:spPr>
          <p:txBody>
            <a:bodyPr/>
            <a:lstStyle/>
            <a:p>
              <a:endParaRPr lang="zh-CN" altLang="en-US"/>
            </a:p>
          </p:txBody>
        </p:sp>
        <p:sp>
          <p:nvSpPr>
            <p:cNvPr id="35884" name="Text Box 12"/>
            <p:cNvSpPr txBox="1">
              <a:spLocks noChangeArrowheads="1"/>
            </p:cNvSpPr>
            <p:nvPr/>
          </p:nvSpPr>
          <p:spPr bwMode="auto">
            <a:xfrm>
              <a:off x="4286" y="2024"/>
              <a:ext cx="1225" cy="288"/>
            </a:xfrm>
            <a:prstGeom prst="rect">
              <a:avLst/>
            </a:prstGeom>
            <a:noFill/>
            <a:ln w="9525">
              <a:noFill/>
              <a:miter lim="800000"/>
              <a:headEnd/>
              <a:tailEnd/>
            </a:ln>
          </p:spPr>
          <p:txBody>
            <a:bodyPr>
              <a:spAutoFit/>
            </a:bodyPr>
            <a:lstStyle/>
            <a:p>
              <a:pPr defTabSz="914400"/>
              <a:r>
                <a:rPr lang="en-US" altLang="zh-CN">
                  <a:solidFill>
                    <a:schemeClr val="hlink"/>
                  </a:solidFill>
                  <a:latin typeface="Times New Roman" pitchFamily="18" charset="0"/>
                </a:rPr>
                <a:t>M</a:t>
              </a:r>
              <a:r>
                <a:rPr lang="en-US" altLang="zh-CN" baseline="-25000">
                  <a:solidFill>
                    <a:schemeClr val="hlink"/>
                  </a:solidFill>
                  <a:latin typeface="Times New Roman" pitchFamily="18" charset="0"/>
                </a:rPr>
                <a:t>2</a:t>
              </a:r>
              <a:r>
                <a:rPr lang="en-US" altLang="zh-CN">
                  <a:solidFill>
                    <a:schemeClr val="hlink"/>
                  </a:solidFill>
                  <a:latin typeface="Times New Roman" pitchFamily="18" charset="0"/>
                </a:rPr>
                <a:t>=A+B+C</a:t>
              </a:r>
              <a:endParaRPr lang="en-US" altLang="zh-CN" i="1" baseline="30000">
                <a:solidFill>
                  <a:schemeClr val="hlink"/>
                </a:solidFill>
                <a:latin typeface="Times New Roman" pitchFamily="18" charset="0"/>
              </a:endParaRPr>
            </a:p>
          </p:txBody>
        </p:sp>
      </p:grpSp>
      <p:grpSp>
        <p:nvGrpSpPr>
          <p:cNvPr id="35944" name="Group 104"/>
          <p:cNvGrpSpPr>
            <a:grpSpLocks/>
          </p:cNvGrpSpPr>
          <p:nvPr/>
        </p:nvGrpSpPr>
        <p:grpSpPr bwMode="auto">
          <a:xfrm>
            <a:off x="4427538" y="3705225"/>
            <a:ext cx="1944687" cy="457200"/>
            <a:chOff x="4286" y="2387"/>
            <a:chExt cx="1225" cy="288"/>
          </a:xfrm>
        </p:grpSpPr>
        <p:sp>
          <p:nvSpPr>
            <p:cNvPr id="35880" name="Line 57"/>
            <p:cNvSpPr>
              <a:spLocks noChangeShapeType="1"/>
            </p:cNvSpPr>
            <p:nvPr/>
          </p:nvSpPr>
          <p:spPr bwMode="auto">
            <a:xfrm>
              <a:off x="5201" y="2432"/>
              <a:ext cx="136" cy="0"/>
            </a:xfrm>
            <a:prstGeom prst="line">
              <a:avLst/>
            </a:prstGeom>
            <a:noFill/>
            <a:ln w="22225">
              <a:solidFill>
                <a:schemeClr val="hlink"/>
              </a:solidFill>
              <a:round/>
              <a:headEnd/>
              <a:tailEnd/>
            </a:ln>
          </p:spPr>
          <p:txBody>
            <a:bodyPr/>
            <a:lstStyle/>
            <a:p>
              <a:endParaRPr lang="zh-CN" altLang="en-US"/>
            </a:p>
          </p:txBody>
        </p:sp>
        <p:sp>
          <p:nvSpPr>
            <p:cNvPr id="35881" name="Line 102"/>
            <p:cNvSpPr>
              <a:spLocks noChangeShapeType="1"/>
            </p:cNvSpPr>
            <p:nvPr/>
          </p:nvSpPr>
          <p:spPr bwMode="auto">
            <a:xfrm>
              <a:off x="4945" y="2433"/>
              <a:ext cx="136" cy="0"/>
            </a:xfrm>
            <a:prstGeom prst="line">
              <a:avLst/>
            </a:prstGeom>
            <a:noFill/>
            <a:ln w="22225">
              <a:solidFill>
                <a:schemeClr val="hlink"/>
              </a:solidFill>
              <a:round/>
              <a:headEnd/>
              <a:tailEnd/>
            </a:ln>
          </p:spPr>
          <p:txBody>
            <a:bodyPr/>
            <a:lstStyle/>
            <a:p>
              <a:endParaRPr lang="zh-CN" altLang="en-US"/>
            </a:p>
          </p:txBody>
        </p:sp>
        <p:sp>
          <p:nvSpPr>
            <p:cNvPr id="35882" name="Text Box 12"/>
            <p:cNvSpPr txBox="1">
              <a:spLocks noChangeArrowheads="1"/>
            </p:cNvSpPr>
            <p:nvPr/>
          </p:nvSpPr>
          <p:spPr bwMode="auto">
            <a:xfrm>
              <a:off x="4286" y="2387"/>
              <a:ext cx="1225" cy="288"/>
            </a:xfrm>
            <a:prstGeom prst="rect">
              <a:avLst/>
            </a:prstGeom>
            <a:noFill/>
            <a:ln w="9525">
              <a:noFill/>
              <a:miter lim="800000"/>
              <a:headEnd/>
              <a:tailEnd/>
            </a:ln>
          </p:spPr>
          <p:txBody>
            <a:bodyPr>
              <a:spAutoFit/>
            </a:bodyPr>
            <a:lstStyle/>
            <a:p>
              <a:pPr defTabSz="914400"/>
              <a:r>
                <a:rPr lang="en-US" altLang="zh-CN">
                  <a:solidFill>
                    <a:schemeClr val="hlink"/>
                  </a:solidFill>
                  <a:latin typeface="Times New Roman" pitchFamily="18" charset="0"/>
                </a:rPr>
                <a:t>M</a:t>
              </a:r>
              <a:r>
                <a:rPr lang="en-US" altLang="zh-CN" baseline="-25000">
                  <a:solidFill>
                    <a:schemeClr val="hlink"/>
                  </a:solidFill>
                  <a:latin typeface="Times New Roman" pitchFamily="18" charset="0"/>
                </a:rPr>
                <a:t>3</a:t>
              </a:r>
              <a:r>
                <a:rPr lang="en-US" altLang="zh-CN">
                  <a:solidFill>
                    <a:schemeClr val="hlink"/>
                  </a:solidFill>
                  <a:latin typeface="Times New Roman" pitchFamily="18" charset="0"/>
                </a:rPr>
                <a:t>=A+B+C</a:t>
              </a:r>
              <a:endParaRPr lang="en-US" altLang="zh-CN" i="1" baseline="30000">
                <a:solidFill>
                  <a:schemeClr val="hlink"/>
                </a:solidFill>
                <a:latin typeface="Times New Roman" pitchFamily="18" charset="0"/>
              </a:endParaRPr>
            </a:p>
          </p:txBody>
        </p:sp>
      </p:grpSp>
      <p:grpSp>
        <p:nvGrpSpPr>
          <p:cNvPr id="35949" name="Group 109"/>
          <p:cNvGrpSpPr>
            <a:grpSpLocks/>
          </p:cNvGrpSpPr>
          <p:nvPr/>
        </p:nvGrpSpPr>
        <p:grpSpPr bwMode="auto">
          <a:xfrm>
            <a:off x="4427538" y="4124325"/>
            <a:ext cx="1944687" cy="457200"/>
            <a:chOff x="4286" y="2688"/>
            <a:chExt cx="1225" cy="288"/>
          </a:xfrm>
        </p:grpSpPr>
        <p:sp>
          <p:nvSpPr>
            <p:cNvPr id="35878" name="Line 107"/>
            <p:cNvSpPr>
              <a:spLocks noChangeShapeType="1"/>
            </p:cNvSpPr>
            <p:nvPr/>
          </p:nvSpPr>
          <p:spPr bwMode="auto">
            <a:xfrm>
              <a:off x="4694" y="2734"/>
              <a:ext cx="136" cy="0"/>
            </a:xfrm>
            <a:prstGeom prst="line">
              <a:avLst/>
            </a:prstGeom>
            <a:noFill/>
            <a:ln w="22225">
              <a:solidFill>
                <a:schemeClr val="hlink"/>
              </a:solidFill>
              <a:round/>
              <a:headEnd/>
              <a:tailEnd/>
            </a:ln>
          </p:spPr>
          <p:txBody>
            <a:bodyPr/>
            <a:lstStyle/>
            <a:p>
              <a:endParaRPr lang="zh-CN" altLang="en-US"/>
            </a:p>
          </p:txBody>
        </p:sp>
        <p:sp>
          <p:nvSpPr>
            <p:cNvPr id="35879" name="Text Box 12"/>
            <p:cNvSpPr txBox="1">
              <a:spLocks noChangeArrowheads="1"/>
            </p:cNvSpPr>
            <p:nvPr/>
          </p:nvSpPr>
          <p:spPr bwMode="auto">
            <a:xfrm>
              <a:off x="4286" y="2688"/>
              <a:ext cx="1225" cy="288"/>
            </a:xfrm>
            <a:prstGeom prst="rect">
              <a:avLst/>
            </a:prstGeom>
            <a:noFill/>
            <a:ln w="9525">
              <a:noFill/>
              <a:miter lim="800000"/>
              <a:headEnd/>
              <a:tailEnd/>
            </a:ln>
          </p:spPr>
          <p:txBody>
            <a:bodyPr>
              <a:spAutoFit/>
            </a:bodyPr>
            <a:lstStyle/>
            <a:p>
              <a:pPr defTabSz="914400"/>
              <a:r>
                <a:rPr lang="en-US" altLang="zh-CN">
                  <a:solidFill>
                    <a:schemeClr val="hlink"/>
                  </a:solidFill>
                  <a:latin typeface="Times New Roman" pitchFamily="18" charset="0"/>
                </a:rPr>
                <a:t>M</a:t>
              </a:r>
              <a:r>
                <a:rPr lang="en-US" altLang="zh-CN" baseline="-25000">
                  <a:solidFill>
                    <a:schemeClr val="hlink"/>
                  </a:solidFill>
                  <a:latin typeface="Times New Roman" pitchFamily="18" charset="0"/>
                </a:rPr>
                <a:t>4</a:t>
              </a:r>
              <a:r>
                <a:rPr lang="en-US" altLang="zh-CN">
                  <a:solidFill>
                    <a:schemeClr val="hlink"/>
                  </a:solidFill>
                  <a:latin typeface="Times New Roman" pitchFamily="18" charset="0"/>
                </a:rPr>
                <a:t>=A+B+C</a:t>
              </a:r>
              <a:endParaRPr lang="en-US" altLang="zh-CN" i="1" baseline="30000">
                <a:solidFill>
                  <a:schemeClr val="hlink"/>
                </a:solidFill>
                <a:latin typeface="Times New Roman" pitchFamily="18" charset="0"/>
              </a:endParaRPr>
            </a:p>
          </p:txBody>
        </p:sp>
      </p:grpSp>
      <p:grpSp>
        <p:nvGrpSpPr>
          <p:cNvPr id="35953" name="Group 113"/>
          <p:cNvGrpSpPr>
            <a:grpSpLocks/>
          </p:cNvGrpSpPr>
          <p:nvPr/>
        </p:nvGrpSpPr>
        <p:grpSpPr bwMode="auto">
          <a:xfrm>
            <a:off x="4427538" y="4556125"/>
            <a:ext cx="1944687" cy="457200"/>
            <a:chOff x="4286" y="3006"/>
            <a:chExt cx="1225" cy="288"/>
          </a:xfrm>
        </p:grpSpPr>
        <p:sp>
          <p:nvSpPr>
            <p:cNvPr id="35875" name="Line 106"/>
            <p:cNvSpPr>
              <a:spLocks noChangeShapeType="1"/>
            </p:cNvSpPr>
            <p:nvPr/>
          </p:nvSpPr>
          <p:spPr bwMode="auto">
            <a:xfrm>
              <a:off x="5193" y="3059"/>
              <a:ext cx="136" cy="0"/>
            </a:xfrm>
            <a:prstGeom prst="line">
              <a:avLst/>
            </a:prstGeom>
            <a:noFill/>
            <a:ln w="22225">
              <a:solidFill>
                <a:schemeClr val="hlink"/>
              </a:solidFill>
              <a:round/>
              <a:headEnd/>
              <a:tailEnd/>
            </a:ln>
          </p:spPr>
          <p:txBody>
            <a:bodyPr/>
            <a:lstStyle/>
            <a:p>
              <a:endParaRPr lang="zh-CN" altLang="en-US"/>
            </a:p>
          </p:txBody>
        </p:sp>
        <p:sp>
          <p:nvSpPr>
            <p:cNvPr id="35876" name="Line 111"/>
            <p:cNvSpPr>
              <a:spLocks noChangeShapeType="1"/>
            </p:cNvSpPr>
            <p:nvPr/>
          </p:nvSpPr>
          <p:spPr bwMode="auto">
            <a:xfrm>
              <a:off x="4694" y="3052"/>
              <a:ext cx="136" cy="0"/>
            </a:xfrm>
            <a:prstGeom prst="line">
              <a:avLst/>
            </a:prstGeom>
            <a:noFill/>
            <a:ln w="22225">
              <a:solidFill>
                <a:schemeClr val="hlink"/>
              </a:solidFill>
              <a:round/>
              <a:headEnd/>
              <a:tailEnd/>
            </a:ln>
          </p:spPr>
          <p:txBody>
            <a:bodyPr/>
            <a:lstStyle/>
            <a:p>
              <a:endParaRPr lang="zh-CN" altLang="en-US"/>
            </a:p>
          </p:txBody>
        </p:sp>
        <p:sp>
          <p:nvSpPr>
            <p:cNvPr id="35877" name="Text Box 12"/>
            <p:cNvSpPr txBox="1">
              <a:spLocks noChangeArrowheads="1"/>
            </p:cNvSpPr>
            <p:nvPr/>
          </p:nvSpPr>
          <p:spPr bwMode="auto">
            <a:xfrm>
              <a:off x="4286" y="3006"/>
              <a:ext cx="1225" cy="288"/>
            </a:xfrm>
            <a:prstGeom prst="rect">
              <a:avLst/>
            </a:prstGeom>
            <a:noFill/>
            <a:ln w="9525">
              <a:noFill/>
              <a:miter lim="800000"/>
              <a:headEnd/>
              <a:tailEnd/>
            </a:ln>
          </p:spPr>
          <p:txBody>
            <a:bodyPr>
              <a:spAutoFit/>
            </a:bodyPr>
            <a:lstStyle/>
            <a:p>
              <a:pPr defTabSz="914400"/>
              <a:r>
                <a:rPr lang="en-US" altLang="zh-CN">
                  <a:solidFill>
                    <a:schemeClr val="hlink"/>
                  </a:solidFill>
                  <a:latin typeface="Times New Roman" pitchFamily="18" charset="0"/>
                </a:rPr>
                <a:t>M</a:t>
              </a:r>
              <a:r>
                <a:rPr lang="en-US" altLang="zh-CN" baseline="-25000">
                  <a:solidFill>
                    <a:schemeClr val="hlink"/>
                  </a:solidFill>
                  <a:latin typeface="Times New Roman" pitchFamily="18" charset="0"/>
                </a:rPr>
                <a:t>5</a:t>
              </a:r>
              <a:r>
                <a:rPr lang="en-US" altLang="zh-CN">
                  <a:solidFill>
                    <a:schemeClr val="hlink"/>
                  </a:solidFill>
                  <a:latin typeface="Times New Roman" pitchFamily="18" charset="0"/>
                </a:rPr>
                <a:t>=A+B+C</a:t>
              </a:r>
              <a:endParaRPr lang="en-US" altLang="zh-CN" i="1" baseline="30000">
                <a:solidFill>
                  <a:schemeClr val="hlink"/>
                </a:solidFill>
                <a:latin typeface="Times New Roman" pitchFamily="18" charset="0"/>
              </a:endParaRPr>
            </a:p>
          </p:txBody>
        </p:sp>
      </p:grpSp>
      <p:grpSp>
        <p:nvGrpSpPr>
          <p:cNvPr id="35958" name="Group 118"/>
          <p:cNvGrpSpPr>
            <a:grpSpLocks/>
          </p:cNvGrpSpPr>
          <p:nvPr/>
        </p:nvGrpSpPr>
        <p:grpSpPr bwMode="auto">
          <a:xfrm>
            <a:off x="4427538" y="4975225"/>
            <a:ext cx="1944687" cy="457200"/>
            <a:chOff x="4286" y="3323"/>
            <a:chExt cx="1225" cy="288"/>
          </a:xfrm>
        </p:grpSpPr>
        <p:sp>
          <p:nvSpPr>
            <p:cNvPr id="35872" name="Line 115"/>
            <p:cNvSpPr>
              <a:spLocks noChangeShapeType="1"/>
            </p:cNvSpPr>
            <p:nvPr/>
          </p:nvSpPr>
          <p:spPr bwMode="auto">
            <a:xfrm>
              <a:off x="4942" y="3368"/>
              <a:ext cx="136" cy="0"/>
            </a:xfrm>
            <a:prstGeom prst="line">
              <a:avLst/>
            </a:prstGeom>
            <a:noFill/>
            <a:ln w="22225">
              <a:solidFill>
                <a:schemeClr val="hlink"/>
              </a:solidFill>
              <a:round/>
              <a:headEnd/>
              <a:tailEnd/>
            </a:ln>
          </p:spPr>
          <p:txBody>
            <a:bodyPr/>
            <a:lstStyle/>
            <a:p>
              <a:endParaRPr lang="zh-CN" altLang="en-US"/>
            </a:p>
          </p:txBody>
        </p:sp>
        <p:sp>
          <p:nvSpPr>
            <p:cNvPr id="35873" name="Line 116"/>
            <p:cNvSpPr>
              <a:spLocks noChangeShapeType="1"/>
            </p:cNvSpPr>
            <p:nvPr/>
          </p:nvSpPr>
          <p:spPr bwMode="auto">
            <a:xfrm>
              <a:off x="4694" y="3369"/>
              <a:ext cx="136" cy="0"/>
            </a:xfrm>
            <a:prstGeom prst="line">
              <a:avLst/>
            </a:prstGeom>
            <a:noFill/>
            <a:ln w="22225">
              <a:solidFill>
                <a:schemeClr val="hlink"/>
              </a:solidFill>
              <a:round/>
              <a:headEnd/>
              <a:tailEnd/>
            </a:ln>
          </p:spPr>
          <p:txBody>
            <a:bodyPr/>
            <a:lstStyle/>
            <a:p>
              <a:endParaRPr lang="zh-CN" altLang="en-US"/>
            </a:p>
          </p:txBody>
        </p:sp>
        <p:sp>
          <p:nvSpPr>
            <p:cNvPr id="8" name="Text Box 12"/>
            <p:cNvSpPr txBox="1">
              <a:spLocks noChangeArrowheads="1"/>
            </p:cNvSpPr>
            <p:nvPr/>
          </p:nvSpPr>
          <p:spPr bwMode="auto">
            <a:xfrm>
              <a:off x="4286" y="3323"/>
              <a:ext cx="1225" cy="288"/>
            </a:xfrm>
            <a:prstGeom prst="rect">
              <a:avLst/>
            </a:prstGeom>
            <a:noFill/>
            <a:ln w="9525">
              <a:noFill/>
              <a:miter lim="800000"/>
              <a:headEnd/>
              <a:tailEnd/>
            </a:ln>
          </p:spPr>
          <p:txBody>
            <a:bodyPr>
              <a:spAutoFit/>
            </a:bodyPr>
            <a:lstStyle/>
            <a:p>
              <a:pPr defTabSz="914400"/>
              <a:r>
                <a:rPr lang="en-US" altLang="zh-CN">
                  <a:solidFill>
                    <a:schemeClr val="hlink"/>
                  </a:solidFill>
                  <a:latin typeface="Times New Roman" pitchFamily="18" charset="0"/>
                </a:rPr>
                <a:t>M</a:t>
              </a:r>
              <a:r>
                <a:rPr lang="en-US" altLang="zh-CN" baseline="-25000">
                  <a:solidFill>
                    <a:schemeClr val="hlink"/>
                  </a:solidFill>
                  <a:latin typeface="Times New Roman" pitchFamily="18" charset="0"/>
                </a:rPr>
                <a:t>6</a:t>
              </a:r>
              <a:r>
                <a:rPr lang="en-US" altLang="zh-CN">
                  <a:solidFill>
                    <a:schemeClr val="hlink"/>
                  </a:solidFill>
                  <a:latin typeface="Times New Roman" pitchFamily="18" charset="0"/>
                </a:rPr>
                <a:t>=A+B+C</a:t>
              </a:r>
              <a:endParaRPr lang="en-US" altLang="zh-CN" i="1" baseline="30000">
                <a:solidFill>
                  <a:schemeClr val="hlink"/>
                </a:solidFill>
                <a:latin typeface="Times New Roman" pitchFamily="18" charset="0"/>
              </a:endParaRPr>
            </a:p>
          </p:txBody>
        </p:sp>
      </p:grpSp>
      <p:grpSp>
        <p:nvGrpSpPr>
          <p:cNvPr id="35963" name="Group 123"/>
          <p:cNvGrpSpPr>
            <a:grpSpLocks/>
          </p:cNvGrpSpPr>
          <p:nvPr/>
        </p:nvGrpSpPr>
        <p:grpSpPr bwMode="auto">
          <a:xfrm>
            <a:off x="4427538" y="5419725"/>
            <a:ext cx="1944687" cy="457200"/>
            <a:chOff x="4331" y="3641"/>
            <a:chExt cx="1225" cy="288"/>
          </a:xfrm>
        </p:grpSpPr>
        <p:sp>
          <p:nvSpPr>
            <p:cNvPr id="35868" name="Line 83"/>
            <p:cNvSpPr>
              <a:spLocks noChangeShapeType="1"/>
            </p:cNvSpPr>
            <p:nvPr/>
          </p:nvSpPr>
          <p:spPr bwMode="auto">
            <a:xfrm>
              <a:off x="5238" y="3686"/>
              <a:ext cx="136" cy="0"/>
            </a:xfrm>
            <a:prstGeom prst="line">
              <a:avLst/>
            </a:prstGeom>
            <a:noFill/>
            <a:ln w="22225">
              <a:solidFill>
                <a:schemeClr val="hlink"/>
              </a:solidFill>
              <a:round/>
              <a:headEnd/>
              <a:tailEnd/>
            </a:ln>
          </p:spPr>
          <p:txBody>
            <a:bodyPr/>
            <a:lstStyle/>
            <a:p>
              <a:endParaRPr lang="zh-CN" altLang="en-US"/>
            </a:p>
          </p:txBody>
        </p:sp>
        <p:sp>
          <p:nvSpPr>
            <p:cNvPr id="35869" name="Line 120"/>
            <p:cNvSpPr>
              <a:spLocks noChangeShapeType="1"/>
            </p:cNvSpPr>
            <p:nvPr/>
          </p:nvSpPr>
          <p:spPr bwMode="auto">
            <a:xfrm>
              <a:off x="4987" y="3686"/>
              <a:ext cx="136" cy="0"/>
            </a:xfrm>
            <a:prstGeom prst="line">
              <a:avLst/>
            </a:prstGeom>
            <a:noFill/>
            <a:ln w="22225">
              <a:solidFill>
                <a:schemeClr val="hlink"/>
              </a:solidFill>
              <a:round/>
              <a:headEnd/>
              <a:tailEnd/>
            </a:ln>
          </p:spPr>
          <p:txBody>
            <a:bodyPr/>
            <a:lstStyle/>
            <a:p>
              <a:endParaRPr lang="zh-CN" altLang="en-US"/>
            </a:p>
          </p:txBody>
        </p:sp>
        <p:sp>
          <p:nvSpPr>
            <p:cNvPr id="35870" name="Line 121"/>
            <p:cNvSpPr>
              <a:spLocks noChangeShapeType="1"/>
            </p:cNvSpPr>
            <p:nvPr/>
          </p:nvSpPr>
          <p:spPr bwMode="auto">
            <a:xfrm>
              <a:off x="4739" y="3687"/>
              <a:ext cx="136" cy="0"/>
            </a:xfrm>
            <a:prstGeom prst="line">
              <a:avLst/>
            </a:prstGeom>
            <a:noFill/>
            <a:ln w="22225">
              <a:solidFill>
                <a:schemeClr val="hlink"/>
              </a:solidFill>
              <a:round/>
              <a:headEnd/>
              <a:tailEnd/>
            </a:ln>
          </p:spPr>
          <p:txBody>
            <a:bodyPr/>
            <a:lstStyle/>
            <a:p>
              <a:endParaRPr lang="zh-CN" altLang="en-US"/>
            </a:p>
          </p:txBody>
        </p:sp>
        <p:sp>
          <p:nvSpPr>
            <p:cNvPr id="35871" name="Text Box 12"/>
            <p:cNvSpPr txBox="1">
              <a:spLocks noChangeArrowheads="1"/>
            </p:cNvSpPr>
            <p:nvPr/>
          </p:nvSpPr>
          <p:spPr bwMode="auto">
            <a:xfrm>
              <a:off x="4331" y="3641"/>
              <a:ext cx="1225" cy="288"/>
            </a:xfrm>
            <a:prstGeom prst="rect">
              <a:avLst/>
            </a:prstGeom>
            <a:noFill/>
            <a:ln w="9525">
              <a:noFill/>
              <a:miter lim="800000"/>
              <a:headEnd/>
              <a:tailEnd/>
            </a:ln>
          </p:spPr>
          <p:txBody>
            <a:bodyPr>
              <a:spAutoFit/>
            </a:bodyPr>
            <a:lstStyle/>
            <a:p>
              <a:pPr defTabSz="914400"/>
              <a:r>
                <a:rPr lang="en-US" altLang="zh-CN">
                  <a:solidFill>
                    <a:schemeClr val="hlink"/>
                  </a:solidFill>
                  <a:latin typeface="Times New Roman" pitchFamily="18" charset="0"/>
                </a:rPr>
                <a:t>M</a:t>
              </a:r>
              <a:r>
                <a:rPr lang="en-US" altLang="zh-CN" baseline="-25000">
                  <a:solidFill>
                    <a:schemeClr val="hlink"/>
                  </a:solidFill>
                  <a:latin typeface="Times New Roman" pitchFamily="18" charset="0"/>
                </a:rPr>
                <a:t>7</a:t>
              </a:r>
              <a:r>
                <a:rPr lang="en-US" altLang="zh-CN">
                  <a:solidFill>
                    <a:schemeClr val="hlink"/>
                  </a:solidFill>
                  <a:latin typeface="Times New Roman" pitchFamily="18" charset="0"/>
                </a:rPr>
                <a:t>=A+B+C</a:t>
              </a:r>
              <a:endParaRPr lang="en-US" altLang="zh-CN" i="1" baseline="30000">
                <a:solidFill>
                  <a:schemeClr val="hlink"/>
                </a:solidFill>
                <a:latin typeface="Times New Roman" pitchFamily="18" charset="0"/>
              </a:endParaRPr>
            </a:p>
          </p:txBody>
        </p:sp>
      </p:grpSp>
      <p:grpSp>
        <p:nvGrpSpPr>
          <p:cNvPr id="35966" name="Group 126"/>
          <p:cNvGrpSpPr>
            <a:grpSpLocks/>
          </p:cNvGrpSpPr>
          <p:nvPr/>
        </p:nvGrpSpPr>
        <p:grpSpPr bwMode="auto">
          <a:xfrm>
            <a:off x="6948488" y="2925763"/>
            <a:ext cx="1871662" cy="519112"/>
            <a:chOff x="4377" y="1843"/>
            <a:chExt cx="1179" cy="327"/>
          </a:xfrm>
        </p:grpSpPr>
        <p:sp>
          <p:nvSpPr>
            <p:cNvPr id="35866" name="Rectangle 124"/>
            <p:cNvSpPr>
              <a:spLocks noChangeArrowheads="1"/>
            </p:cNvSpPr>
            <p:nvPr/>
          </p:nvSpPr>
          <p:spPr bwMode="auto">
            <a:xfrm>
              <a:off x="4377" y="1843"/>
              <a:ext cx="1179" cy="327"/>
            </a:xfrm>
            <a:prstGeom prst="rect">
              <a:avLst/>
            </a:prstGeom>
            <a:noFill/>
            <a:ln w="9525">
              <a:noFill/>
              <a:miter lim="800000"/>
              <a:headEnd/>
              <a:tailEnd/>
            </a:ln>
          </p:spPr>
          <p:txBody>
            <a:bodyPr>
              <a:spAutoFit/>
            </a:bodyPr>
            <a:lstStyle/>
            <a:p>
              <a:pPr defTabSz="914400"/>
              <a:r>
                <a:rPr kumimoji="1" lang="en-US" altLang="zh-CN" sz="2800">
                  <a:solidFill>
                    <a:schemeClr val="folHlink"/>
                  </a:solidFill>
                  <a:latin typeface="Times New Roman" pitchFamily="18" charset="0"/>
                </a:rPr>
                <a:t>m</a:t>
              </a:r>
              <a:r>
                <a:rPr kumimoji="1" lang="en-US" altLang="zh-CN" sz="2800" baseline="-25000">
                  <a:solidFill>
                    <a:schemeClr val="folHlink"/>
                  </a:solidFill>
                  <a:latin typeface="Times New Roman" pitchFamily="18" charset="0"/>
                </a:rPr>
                <a:t>i</a:t>
              </a:r>
              <a:r>
                <a:rPr kumimoji="1" lang="en-US" altLang="zh-CN" sz="2800">
                  <a:solidFill>
                    <a:schemeClr val="folHlink"/>
                  </a:solidFill>
                  <a:latin typeface="Times New Roman" pitchFamily="18" charset="0"/>
                </a:rPr>
                <a:t> = M</a:t>
              </a:r>
              <a:r>
                <a:rPr kumimoji="1" lang="en-US" altLang="zh-CN" sz="2800" baseline="-25000">
                  <a:solidFill>
                    <a:schemeClr val="folHlink"/>
                  </a:solidFill>
                  <a:latin typeface="Times New Roman" pitchFamily="18" charset="0"/>
                </a:rPr>
                <a:t>i</a:t>
              </a:r>
              <a:endParaRPr kumimoji="1" lang="zh-CN" altLang="en-US" sz="2800">
                <a:solidFill>
                  <a:schemeClr val="folHlink"/>
                </a:solidFill>
                <a:latin typeface="Times New Roman" pitchFamily="18" charset="0"/>
              </a:endParaRPr>
            </a:p>
          </p:txBody>
        </p:sp>
        <p:sp>
          <p:nvSpPr>
            <p:cNvPr id="35867" name="Line 125"/>
            <p:cNvSpPr>
              <a:spLocks noChangeShapeType="1"/>
            </p:cNvSpPr>
            <p:nvPr/>
          </p:nvSpPr>
          <p:spPr bwMode="auto">
            <a:xfrm>
              <a:off x="4398" y="1912"/>
              <a:ext cx="227" cy="0"/>
            </a:xfrm>
            <a:prstGeom prst="line">
              <a:avLst/>
            </a:prstGeom>
            <a:noFill/>
            <a:ln w="28575">
              <a:solidFill>
                <a:schemeClr val="folHlink"/>
              </a:solidFill>
              <a:round/>
              <a:headEnd/>
              <a:tailEnd/>
            </a:ln>
          </p:spPr>
          <p:txBody>
            <a:bodyPr/>
            <a:lstStyle/>
            <a:p>
              <a:endParaRPr lang="zh-CN" altLang="en-US"/>
            </a:p>
          </p:txBody>
        </p:sp>
      </p:grpSp>
      <p:grpSp>
        <p:nvGrpSpPr>
          <p:cNvPr id="35970" name="Group 130"/>
          <p:cNvGrpSpPr>
            <a:grpSpLocks/>
          </p:cNvGrpSpPr>
          <p:nvPr/>
        </p:nvGrpSpPr>
        <p:grpSpPr bwMode="auto">
          <a:xfrm>
            <a:off x="6948488" y="3789363"/>
            <a:ext cx="1871662" cy="519112"/>
            <a:chOff x="4377" y="2332"/>
            <a:chExt cx="1179" cy="327"/>
          </a:xfrm>
        </p:grpSpPr>
        <p:sp>
          <p:nvSpPr>
            <p:cNvPr id="35864" name="Rectangle 128"/>
            <p:cNvSpPr>
              <a:spLocks noChangeArrowheads="1"/>
            </p:cNvSpPr>
            <p:nvPr/>
          </p:nvSpPr>
          <p:spPr bwMode="auto">
            <a:xfrm>
              <a:off x="4377" y="2332"/>
              <a:ext cx="1179" cy="327"/>
            </a:xfrm>
            <a:prstGeom prst="rect">
              <a:avLst/>
            </a:prstGeom>
            <a:noFill/>
            <a:ln w="9525">
              <a:noFill/>
              <a:miter lim="800000"/>
              <a:headEnd/>
              <a:tailEnd/>
            </a:ln>
          </p:spPr>
          <p:txBody>
            <a:bodyPr>
              <a:spAutoFit/>
            </a:bodyPr>
            <a:lstStyle/>
            <a:p>
              <a:pPr defTabSz="914400"/>
              <a:r>
                <a:rPr kumimoji="1" lang="en-US" altLang="zh-CN" sz="2800">
                  <a:solidFill>
                    <a:schemeClr val="folHlink"/>
                  </a:solidFill>
                  <a:latin typeface="Times New Roman" pitchFamily="18" charset="0"/>
                </a:rPr>
                <a:t>M</a:t>
              </a:r>
              <a:r>
                <a:rPr kumimoji="1" lang="en-US" altLang="zh-CN" sz="2800" baseline="-25000">
                  <a:solidFill>
                    <a:schemeClr val="folHlink"/>
                  </a:solidFill>
                  <a:latin typeface="Times New Roman" pitchFamily="18" charset="0"/>
                </a:rPr>
                <a:t>i</a:t>
              </a:r>
              <a:r>
                <a:rPr kumimoji="1" lang="en-US" altLang="zh-CN" sz="2800">
                  <a:solidFill>
                    <a:schemeClr val="folHlink"/>
                  </a:solidFill>
                  <a:latin typeface="Times New Roman" pitchFamily="18" charset="0"/>
                </a:rPr>
                <a:t> = m</a:t>
              </a:r>
              <a:r>
                <a:rPr kumimoji="1" lang="en-US" altLang="zh-CN" sz="2800" baseline="-25000">
                  <a:solidFill>
                    <a:schemeClr val="folHlink"/>
                  </a:solidFill>
                  <a:latin typeface="Times New Roman" pitchFamily="18" charset="0"/>
                </a:rPr>
                <a:t>i</a:t>
              </a:r>
              <a:endParaRPr kumimoji="1" lang="zh-CN" altLang="en-US" sz="2800">
                <a:solidFill>
                  <a:schemeClr val="folHlink"/>
                </a:solidFill>
                <a:latin typeface="Times New Roman" pitchFamily="18" charset="0"/>
              </a:endParaRPr>
            </a:p>
          </p:txBody>
        </p:sp>
        <p:sp>
          <p:nvSpPr>
            <p:cNvPr id="35865" name="Line 129"/>
            <p:cNvSpPr>
              <a:spLocks noChangeShapeType="1"/>
            </p:cNvSpPr>
            <p:nvPr/>
          </p:nvSpPr>
          <p:spPr bwMode="auto">
            <a:xfrm>
              <a:off x="4414" y="2371"/>
              <a:ext cx="227" cy="0"/>
            </a:xfrm>
            <a:prstGeom prst="line">
              <a:avLst/>
            </a:prstGeom>
            <a:noFill/>
            <a:ln w="28575">
              <a:solidFill>
                <a:schemeClr val="folHlink"/>
              </a:solidFill>
              <a:round/>
              <a:headEnd/>
              <a:tailEnd/>
            </a:ln>
          </p:spPr>
          <p:txBody>
            <a:bodyPr/>
            <a:lstStyle/>
            <a:p>
              <a:endParaRPr lang="zh-CN" altLang="en-US"/>
            </a:p>
          </p:txBody>
        </p:sp>
      </p:gr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5874"/>
                                        </p:tgtEl>
                                        <p:attrNameLst>
                                          <p:attrName>style.visibility</p:attrName>
                                        </p:attrNameLst>
                                      </p:cBhvr>
                                      <p:to>
                                        <p:strVal val="visible"/>
                                      </p:to>
                                    </p:set>
                                    <p:animEffect transition="in" filter="blinds(horizontal)">
                                      <p:cBhvr>
                                        <p:cTn id="7" dur="500"/>
                                        <p:tgtEl>
                                          <p:spTgt spid="3587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5896"/>
                                        </p:tgtEl>
                                        <p:attrNameLst>
                                          <p:attrName>style.visibility</p:attrName>
                                        </p:attrNameLst>
                                      </p:cBhvr>
                                      <p:to>
                                        <p:strVal val="visible"/>
                                      </p:to>
                                    </p:set>
                                    <p:animEffect transition="in" filter="blinds(horizontal)">
                                      <p:cBhvr>
                                        <p:cTn id="12" dur="500"/>
                                        <p:tgtEl>
                                          <p:spTgt spid="3589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5901"/>
                                        </p:tgtEl>
                                        <p:attrNameLst>
                                          <p:attrName>style.visibility</p:attrName>
                                        </p:attrNameLst>
                                      </p:cBhvr>
                                      <p:to>
                                        <p:strVal val="visible"/>
                                      </p:to>
                                    </p:set>
                                    <p:animEffect transition="in" filter="blinds(horizontal)">
                                      <p:cBhvr>
                                        <p:cTn id="17" dur="500"/>
                                        <p:tgtEl>
                                          <p:spTgt spid="35901"/>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5907"/>
                                        </p:tgtEl>
                                        <p:attrNameLst>
                                          <p:attrName>style.visibility</p:attrName>
                                        </p:attrNameLst>
                                      </p:cBhvr>
                                      <p:to>
                                        <p:strVal val="visible"/>
                                      </p:to>
                                    </p:set>
                                    <p:animEffect transition="in" filter="blinds(horizontal)">
                                      <p:cBhvr>
                                        <p:cTn id="22" dur="500"/>
                                        <p:tgtEl>
                                          <p:spTgt spid="35907"/>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5912"/>
                                        </p:tgtEl>
                                        <p:attrNameLst>
                                          <p:attrName>style.visibility</p:attrName>
                                        </p:attrNameLst>
                                      </p:cBhvr>
                                      <p:to>
                                        <p:strVal val="visible"/>
                                      </p:to>
                                    </p:set>
                                    <p:animEffect transition="in" filter="blinds(horizontal)">
                                      <p:cBhvr>
                                        <p:cTn id="27" dur="500"/>
                                        <p:tgtEl>
                                          <p:spTgt spid="35912"/>
                                        </p:tgtEl>
                                      </p:cBhvr>
                                    </p:animEffect>
                                  </p:childTnLst>
                                </p:cTn>
                              </p:par>
                            </p:childTnLst>
                          </p:cTn>
                        </p:par>
                        <p:par>
                          <p:cTn id="28" fill="hold">
                            <p:stCondLst>
                              <p:cond delay="500"/>
                            </p:stCondLst>
                            <p:childTnLst>
                              <p:par>
                                <p:cTn id="29" presetID="3" presetClass="entr" presetSubtype="10" fill="hold" nodeType="afterEffect">
                                  <p:stCondLst>
                                    <p:cond delay="0"/>
                                  </p:stCondLst>
                                  <p:childTnLst>
                                    <p:set>
                                      <p:cBhvr>
                                        <p:cTn id="30" dur="1" fill="hold">
                                          <p:stCondLst>
                                            <p:cond delay="0"/>
                                          </p:stCondLst>
                                        </p:cTn>
                                        <p:tgtEl>
                                          <p:spTgt spid="35917"/>
                                        </p:tgtEl>
                                        <p:attrNameLst>
                                          <p:attrName>style.visibility</p:attrName>
                                        </p:attrNameLst>
                                      </p:cBhvr>
                                      <p:to>
                                        <p:strVal val="visible"/>
                                      </p:to>
                                    </p:set>
                                    <p:animEffect transition="in" filter="blinds(horizontal)">
                                      <p:cBhvr>
                                        <p:cTn id="31" dur="500"/>
                                        <p:tgtEl>
                                          <p:spTgt spid="35917"/>
                                        </p:tgtEl>
                                      </p:cBhvr>
                                    </p:animEffect>
                                  </p:childTnLst>
                                </p:cTn>
                              </p:par>
                            </p:childTnLst>
                          </p:cTn>
                        </p:par>
                        <p:par>
                          <p:cTn id="32" fill="hold">
                            <p:stCondLst>
                              <p:cond delay="1000"/>
                            </p:stCondLst>
                            <p:childTnLst>
                              <p:par>
                                <p:cTn id="33" presetID="3" presetClass="entr" presetSubtype="10" fill="hold" nodeType="afterEffect">
                                  <p:stCondLst>
                                    <p:cond delay="0"/>
                                  </p:stCondLst>
                                  <p:childTnLst>
                                    <p:set>
                                      <p:cBhvr>
                                        <p:cTn id="34" dur="1" fill="hold">
                                          <p:stCondLst>
                                            <p:cond delay="0"/>
                                          </p:stCondLst>
                                        </p:cTn>
                                        <p:tgtEl>
                                          <p:spTgt spid="35921"/>
                                        </p:tgtEl>
                                        <p:attrNameLst>
                                          <p:attrName>style.visibility</p:attrName>
                                        </p:attrNameLst>
                                      </p:cBhvr>
                                      <p:to>
                                        <p:strVal val="visible"/>
                                      </p:to>
                                    </p:set>
                                    <p:animEffect transition="in" filter="blinds(horizontal)">
                                      <p:cBhvr>
                                        <p:cTn id="35" dur="500"/>
                                        <p:tgtEl>
                                          <p:spTgt spid="35921"/>
                                        </p:tgtEl>
                                      </p:cBhvr>
                                    </p:animEffect>
                                  </p:childTnLst>
                                </p:cTn>
                              </p:par>
                            </p:childTnLst>
                          </p:cTn>
                        </p:par>
                        <p:par>
                          <p:cTn id="36" fill="hold">
                            <p:stCondLst>
                              <p:cond delay="1500"/>
                            </p:stCondLst>
                            <p:childTnLst>
                              <p:par>
                                <p:cTn id="37" presetID="3" presetClass="entr" presetSubtype="10" fill="hold" nodeType="afterEffect">
                                  <p:stCondLst>
                                    <p:cond delay="0"/>
                                  </p:stCondLst>
                                  <p:childTnLst>
                                    <p:set>
                                      <p:cBhvr>
                                        <p:cTn id="38" dur="1" fill="hold">
                                          <p:stCondLst>
                                            <p:cond delay="0"/>
                                          </p:stCondLst>
                                        </p:cTn>
                                        <p:tgtEl>
                                          <p:spTgt spid="35926"/>
                                        </p:tgtEl>
                                        <p:attrNameLst>
                                          <p:attrName>style.visibility</p:attrName>
                                        </p:attrNameLst>
                                      </p:cBhvr>
                                      <p:to>
                                        <p:strVal val="visible"/>
                                      </p:to>
                                    </p:set>
                                    <p:animEffect transition="in" filter="blinds(horizontal)">
                                      <p:cBhvr>
                                        <p:cTn id="39" dur="500"/>
                                        <p:tgtEl>
                                          <p:spTgt spid="35926"/>
                                        </p:tgtEl>
                                      </p:cBhvr>
                                    </p:animEffect>
                                  </p:childTnLst>
                                </p:cTn>
                              </p:par>
                            </p:childTnLst>
                          </p:cTn>
                        </p:par>
                        <p:par>
                          <p:cTn id="40" fill="hold">
                            <p:stCondLst>
                              <p:cond delay="2000"/>
                            </p:stCondLst>
                            <p:childTnLst>
                              <p:par>
                                <p:cTn id="41" presetID="3" presetClass="entr" presetSubtype="10" fill="hold" nodeType="afterEffect">
                                  <p:stCondLst>
                                    <p:cond delay="0"/>
                                  </p:stCondLst>
                                  <p:childTnLst>
                                    <p:set>
                                      <p:cBhvr>
                                        <p:cTn id="42" dur="1" fill="hold">
                                          <p:stCondLst>
                                            <p:cond delay="0"/>
                                          </p:stCondLst>
                                        </p:cTn>
                                        <p:tgtEl>
                                          <p:spTgt spid="35930"/>
                                        </p:tgtEl>
                                        <p:attrNameLst>
                                          <p:attrName>style.visibility</p:attrName>
                                        </p:attrNameLst>
                                      </p:cBhvr>
                                      <p:to>
                                        <p:strVal val="visible"/>
                                      </p:to>
                                    </p:set>
                                    <p:animEffect transition="in" filter="blinds(horizontal)">
                                      <p:cBhvr>
                                        <p:cTn id="43" dur="500"/>
                                        <p:tgtEl>
                                          <p:spTgt spid="35930"/>
                                        </p:tgtEl>
                                      </p:cBhvr>
                                    </p:animEffect>
                                  </p:childTnLst>
                                </p:cTn>
                              </p:par>
                            </p:childTnLst>
                          </p:cTn>
                        </p:par>
                        <p:par>
                          <p:cTn id="44" fill="hold">
                            <p:stCondLst>
                              <p:cond delay="2500"/>
                            </p:stCondLst>
                            <p:childTnLst>
                              <p:par>
                                <p:cTn id="45" presetID="3" presetClass="entr" presetSubtype="10" fill="hold" grpId="0" nodeType="afterEffect">
                                  <p:stCondLst>
                                    <p:cond delay="0"/>
                                  </p:stCondLst>
                                  <p:childTnLst>
                                    <p:set>
                                      <p:cBhvr>
                                        <p:cTn id="46" dur="1" fill="hold">
                                          <p:stCondLst>
                                            <p:cond delay="0"/>
                                          </p:stCondLst>
                                        </p:cTn>
                                        <p:tgtEl>
                                          <p:spTgt spid="35932"/>
                                        </p:tgtEl>
                                        <p:attrNameLst>
                                          <p:attrName>style.visibility</p:attrName>
                                        </p:attrNameLst>
                                      </p:cBhvr>
                                      <p:to>
                                        <p:strVal val="visible"/>
                                      </p:to>
                                    </p:set>
                                    <p:animEffect transition="in" filter="blinds(horizontal)">
                                      <p:cBhvr>
                                        <p:cTn id="47" dur="500"/>
                                        <p:tgtEl>
                                          <p:spTgt spid="35932"/>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35934"/>
                                        </p:tgtEl>
                                        <p:attrNameLst>
                                          <p:attrName>style.visibility</p:attrName>
                                        </p:attrNameLst>
                                      </p:cBhvr>
                                      <p:to>
                                        <p:strVal val="visible"/>
                                      </p:to>
                                    </p:set>
                                    <p:animEffect transition="in" filter="blinds(horizontal)">
                                      <p:cBhvr>
                                        <p:cTn id="52" dur="500"/>
                                        <p:tgtEl>
                                          <p:spTgt spid="35934"/>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35936"/>
                                        </p:tgtEl>
                                        <p:attrNameLst>
                                          <p:attrName>style.visibility</p:attrName>
                                        </p:attrNameLst>
                                      </p:cBhvr>
                                      <p:to>
                                        <p:strVal val="visible"/>
                                      </p:to>
                                    </p:set>
                                    <p:animEffect transition="in" filter="blinds(horizontal)">
                                      <p:cBhvr>
                                        <p:cTn id="57" dur="500"/>
                                        <p:tgtEl>
                                          <p:spTgt spid="35936"/>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nodeType="clickEffect">
                                  <p:stCondLst>
                                    <p:cond delay="0"/>
                                  </p:stCondLst>
                                  <p:childTnLst>
                                    <p:set>
                                      <p:cBhvr>
                                        <p:cTn id="61" dur="1" fill="hold">
                                          <p:stCondLst>
                                            <p:cond delay="0"/>
                                          </p:stCondLst>
                                        </p:cTn>
                                        <p:tgtEl>
                                          <p:spTgt spid="35940"/>
                                        </p:tgtEl>
                                        <p:attrNameLst>
                                          <p:attrName>style.visibility</p:attrName>
                                        </p:attrNameLst>
                                      </p:cBhvr>
                                      <p:to>
                                        <p:strVal val="visible"/>
                                      </p:to>
                                    </p:set>
                                    <p:animEffect transition="in" filter="blinds(horizontal)">
                                      <p:cBhvr>
                                        <p:cTn id="62" dur="500"/>
                                        <p:tgtEl>
                                          <p:spTgt spid="35940"/>
                                        </p:tgtEl>
                                      </p:cBhvr>
                                    </p:animEffect>
                                  </p:childTnLst>
                                </p:cTn>
                              </p:par>
                            </p:childTnLst>
                          </p:cTn>
                        </p:par>
                        <p:par>
                          <p:cTn id="63" fill="hold">
                            <p:stCondLst>
                              <p:cond delay="500"/>
                            </p:stCondLst>
                            <p:childTnLst>
                              <p:par>
                                <p:cTn id="64" presetID="3" presetClass="entr" presetSubtype="10" fill="hold" nodeType="afterEffect">
                                  <p:stCondLst>
                                    <p:cond delay="0"/>
                                  </p:stCondLst>
                                  <p:childTnLst>
                                    <p:set>
                                      <p:cBhvr>
                                        <p:cTn id="65" dur="1" fill="hold">
                                          <p:stCondLst>
                                            <p:cond delay="0"/>
                                          </p:stCondLst>
                                        </p:cTn>
                                        <p:tgtEl>
                                          <p:spTgt spid="35944"/>
                                        </p:tgtEl>
                                        <p:attrNameLst>
                                          <p:attrName>style.visibility</p:attrName>
                                        </p:attrNameLst>
                                      </p:cBhvr>
                                      <p:to>
                                        <p:strVal val="visible"/>
                                      </p:to>
                                    </p:set>
                                    <p:animEffect transition="in" filter="blinds(horizontal)">
                                      <p:cBhvr>
                                        <p:cTn id="66" dur="500"/>
                                        <p:tgtEl>
                                          <p:spTgt spid="35944"/>
                                        </p:tgtEl>
                                      </p:cBhvr>
                                    </p:animEffect>
                                  </p:childTnLst>
                                </p:cTn>
                              </p:par>
                            </p:childTnLst>
                          </p:cTn>
                        </p:par>
                        <p:par>
                          <p:cTn id="67" fill="hold">
                            <p:stCondLst>
                              <p:cond delay="1000"/>
                            </p:stCondLst>
                            <p:childTnLst>
                              <p:par>
                                <p:cTn id="68" presetID="3" presetClass="entr" presetSubtype="10" fill="hold" nodeType="afterEffect">
                                  <p:stCondLst>
                                    <p:cond delay="0"/>
                                  </p:stCondLst>
                                  <p:childTnLst>
                                    <p:set>
                                      <p:cBhvr>
                                        <p:cTn id="69" dur="1" fill="hold">
                                          <p:stCondLst>
                                            <p:cond delay="0"/>
                                          </p:stCondLst>
                                        </p:cTn>
                                        <p:tgtEl>
                                          <p:spTgt spid="35949"/>
                                        </p:tgtEl>
                                        <p:attrNameLst>
                                          <p:attrName>style.visibility</p:attrName>
                                        </p:attrNameLst>
                                      </p:cBhvr>
                                      <p:to>
                                        <p:strVal val="visible"/>
                                      </p:to>
                                    </p:set>
                                    <p:animEffect transition="in" filter="blinds(horizontal)">
                                      <p:cBhvr>
                                        <p:cTn id="70" dur="500"/>
                                        <p:tgtEl>
                                          <p:spTgt spid="35949"/>
                                        </p:tgtEl>
                                      </p:cBhvr>
                                    </p:animEffect>
                                  </p:childTnLst>
                                </p:cTn>
                              </p:par>
                            </p:childTnLst>
                          </p:cTn>
                        </p:par>
                        <p:par>
                          <p:cTn id="71" fill="hold">
                            <p:stCondLst>
                              <p:cond delay="1500"/>
                            </p:stCondLst>
                            <p:childTnLst>
                              <p:par>
                                <p:cTn id="72" presetID="3" presetClass="entr" presetSubtype="10" fill="hold" nodeType="afterEffect">
                                  <p:stCondLst>
                                    <p:cond delay="0"/>
                                  </p:stCondLst>
                                  <p:childTnLst>
                                    <p:set>
                                      <p:cBhvr>
                                        <p:cTn id="73" dur="1" fill="hold">
                                          <p:stCondLst>
                                            <p:cond delay="0"/>
                                          </p:stCondLst>
                                        </p:cTn>
                                        <p:tgtEl>
                                          <p:spTgt spid="35953"/>
                                        </p:tgtEl>
                                        <p:attrNameLst>
                                          <p:attrName>style.visibility</p:attrName>
                                        </p:attrNameLst>
                                      </p:cBhvr>
                                      <p:to>
                                        <p:strVal val="visible"/>
                                      </p:to>
                                    </p:set>
                                    <p:animEffect transition="in" filter="blinds(horizontal)">
                                      <p:cBhvr>
                                        <p:cTn id="74" dur="500"/>
                                        <p:tgtEl>
                                          <p:spTgt spid="35953"/>
                                        </p:tgtEl>
                                      </p:cBhvr>
                                    </p:animEffect>
                                  </p:childTnLst>
                                </p:cTn>
                              </p:par>
                            </p:childTnLst>
                          </p:cTn>
                        </p:par>
                        <p:par>
                          <p:cTn id="75" fill="hold">
                            <p:stCondLst>
                              <p:cond delay="2000"/>
                            </p:stCondLst>
                            <p:childTnLst>
                              <p:par>
                                <p:cTn id="76" presetID="3" presetClass="entr" presetSubtype="10" fill="hold" nodeType="afterEffect">
                                  <p:stCondLst>
                                    <p:cond delay="0"/>
                                  </p:stCondLst>
                                  <p:childTnLst>
                                    <p:set>
                                      <p:cBhvr>
                                        <p:cTn id="77" dur="1" fill="hold">
                                          <p:stCondLst>
                                            <p:cond delay="0"/>
                                          </p:stCondLst>
                                        </p:cTn>
                                        <p:tgtEl>
                                          <p:spTgt spid="35958"/>
                                        </p:tgtEl>
                                        <p:attrNameLst>
                                          <p:attrName>style.visibility</p:attrName>
                                        </p:attrNameLst>
                                      </p:cBhvr>
                                      <p:to>
                                        <p:strVal val="visible"/>
                                      </p:to>
                                    </p:set>
                                    <p:animEffect transition="in" filter="blinds(horizontal)">
                                      <p:cBhvr>
                                        <p:cTn id="78" dur="500"/>
                                        <p:tgtEl>
                                          <p:spTgt spid="35958"/>
                                        </p:tgtEl>
                                      </p:cBhvr>
                                    </p:animEffect>
                                  </p:childTnLst>
                                </p:cTn>
                              </p:par>
                            </p:childTnLst>
                          </p:cTn>
                        </p:par>
                        <p:par>
                          <p:cTn id="79" fill="hold">
                            <p:stCondLst>
                              <p:cond delay="2500"/>
                            </p:stCondLst>
                            <p:childTnLst>
                              <p:par>
                                <p:cTn id="80" presetID="3" presetClass="entr" presetSubtype="10" fill="hold" nodeType="afterEffect">
                                  <p:stCondLst>
                                    <p:cond delay="0"/>
                                  </p:stCondLst>
                                  <p:childTnLst>
                                    <p:set>
                                      <p:cBhvr>
                                        <p:cTn id="81" dur="1" fill="hold">
                                          <p:stCondLst>
                                            <p:cond delay="0"/>
                                          </p:stCondLst>
                                        </p:cTn>
                                        <p:tgtEl>
                                          <p:spTgt spid="35963"/>
                                        </p:tgtEl>
                                        <p:attrNameLst>
                                          <p:attrName>style.visibility</p:attrName>
                                        </p:attrNameLst>
                                      </p:cBhvr>
                                      <p:to>
                                        <p:strVal val="visible"/>
                                      </p:to>
                                    </p:set>
                                    <p:animEffect transition="in" filter="blinds(horizontal)">
                                      <p:cBhvr>
                                        <p:cTn id="82" dur="500"/>
                                        <p:tgtEl>
                                          <p:spTgt spid="35963"/>
                                        </p:tgtEl>
                                      </p:cBhvr>
                                    </p:animEffect>
                                  </p:childTnLst>
                                </p:cTn>
                              </p:par>
                            </p:childTnLst>
                          </p:cTn>
                        </p:par>
                      </p:childTnLst>
                    </p:cTn>
                  </p:par>
                  <p:par>
                    <p:cTn id="83" fill="hold">
                      <p:stCondLst>
                        <p:cond delay="indefinite"/>
                      </p:stCondLst>
                      <p:childTnLst>
                        <p:par>
                          <p:cTn id="84" fill="hold">
                            <p:stCondLst>
                              <p:cond delay="0"/>
                            </p:stCondLst>
                            <p:childTnLst>
                              <p:par>
                                <p:cTn id="85" presetID="3" presetClass="entr" presetSubtype="10" fill="hold" nodeType="clickEffect">
                                  <p:stCondLst>
                                    <p:cond delay="0"/>
                                  </p:stCondLst>
                                  <p:childTnLst>
                                    <p:set>
                                      <p:cBhvr>
                                        <p:cTn id="86" dur="1" fill="hold">
                                          <p:stCondLst>
                                            <p:cond delay="0"/>
                                          </p:stCondLst>
                                        </p:cTn>
                                        <p:tgtEl>
                                          <p:spTgt spid="35966"/>
                                        </p:tgtEl>
                                        <p:attrNameLst>
                                          <p:attrName>style.visibility</p:attrName>
                                        </p:attrNameLst>
                                      </p:cBhvr>
                                      <p:to>
                                        <p:strVal val="visible"/>
                                      </p:to>
                                    </p:set>
                                    <p:animEffect transition="in" filter="blinds(horizontal)">
                                      <p:cBhvr>
                                        <p:cTn id="87" dur="500"/>
                                        <p:tgtEl>
                                          <p:spTgt spid="35966"/>
                                        </p:tgtEl>
                                      </p:cBhvr>
                                    </p:animEffect>
                                  </p:childTnLst>
                                </p:cTn>
                              </p:par>
                            </p:childTnLst>
                          </p:cTn>
                        </p:par>
                      </p:childTnLst>
                    </p:cTn>
                  </p:par>
                  <p:par>
                    <p:cTn id="88" fill="hold">
                      <p:stCondLst>
                        <p:cond delay="indefinite"/>
                      </p:stCondLst>
                      <p:childTnLst>
                        <p:par>
                          <p:cTn id="89" fill="hold">
                            <p:stCondLst>
                              <p:cond delay="0"/>
                            </p:stCondLst>
                            <p:childTnLst>
                              <p:par>
                                <p:cTn id="90" presetID="3" presetClass="entr" presetSubtype="10" fill="hold" nodeType="clickEffect">
                                  <p:stCondLst>
                                    <p:cond delay="0"/>
                                  </p:stCondLst>
                                  <p:childTnLst>
                                    <p:set>
                                      <p:cBhvr>
                                        <p:cTn id="91" dur="1" fill="hold">
                                          <p:stCondLst>
                                            <p:cond delay="0"/>
                                          </p:stCondLst>
                                        </p:cTn>
                                        <p:tgtEl>
                                          <p:spTgt spid="35970"/>
                                        </p:tgtEl>
                                        <p:attrNameLst>
                                          <p:attrName>style.visibility</p:attrName>
                                        </p:attrNameLst>
                                      </p:cBhvr>
                                      <p:to>
                                        <p:strVal val="visible"/>
                                      </p:to>
                                    </p:set>
                                    <p:animEffect transition="in" filter="blinds(horizontal)">
                                      <p:cBhvr>
                                        <p:cTn id="92" dur="500"/>
                                        <p:tgtEl>
                                          <p:spTgt spid="359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74" grpId="0"/>
      <p:bldP spid="35932" grpId="0"/>
      <p:bldP spid="3593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89" name="图片 90" descr="T:\我的答辩PPT\东北林业大学.jpg东北林业大学"/>
          <p:cNvPicPr>
            <a:picLocks noChangeAspect="1"/>
          </p:cNvPicPr>
          <p:nvPr/>
        </p:nvPicPr>
        <p:blipFill>
          <a:blip r:embed="rId2">
            <a:clrChange>
              <a:clrFrom>
                <a:srgbClr val="FFFFFF"/>
              </a:clrFrom>
              <a:clrTo>
                <a:srgbClr val="FFFFFF">
                  <a:alpha val="0"/>
                </a:srgbClr>
              </a:clrTo>
            </a:clrChange>
          </a:blip>
          <a:srcRect/>
          <a:stretch>
            <a:fillRect/>
          </a:stretch>
        </p:blipFill>
        <p:spPr bwMode="auto">
          <a:xfrm>
            <a:off x="6388100" y="201613"/>
            <a:ext cx="2633663" cy="746125"/>
          </a:xfrm>
          <a:prstGeom prst="rect">
            <a:avLst/>
          </a:prstGeom>
          <a:noFill/>
          <a:ln w="9525">
            <a:noFill/>
            <a:miter lim="800000"/>
            <a:headEnd/>
            <a:tailEnd/>
          </a:ln>
        </p:spPr>
      </p:pic>
      <p:pic>
        <p:nvPicPr>
          <p:cNvPr id="37890" name="Picture 2"/>
          <p:cNvPicPr>
            <a:picLocks noChangeAspect="1" noChangeArrowheads="1"/>
          </p:cNvPicPr>
          <p:nvPr/>
        </p:nvPicPr>
        <p:blipFill>
          <a:blip r:embed="rId3"/>
          <a:srcRect/>
          <a:stretch>
            <a:fillRect/>
          </a:stretch>
        </p:blipFill>
        <p:spPr bwMode="auto">
          <a:xfrm>
            <a:off x="5795963" y="80963"/>
            <a:ext cx="857250" cy="847725"/>
          </a:xfrm>
          <a:prstGeom prst="rect">
            <a:avLst/>
          </a:prstGeom>
          <a:noFill/>
          <a:ln w="9525">
            <a:noFill/>
            <a:miter lim="800000"/>
            <a:headEnd/>
            <a:tailEnd/>
          </a:ln>
        </p:spPr>
      </p:pic>
      <p:sp>
        <p:nvSpPr>
          <p:cNvPr id="26650" name="文本框 2"/>
          <p:cNvSpPr txBox="1">
            <a:spLocks noChangeArrowheads="1"/>
          </p:cNvSpPr>
          <p:nvPr/>
        </p:nvSpPr>
        <p:spPr bwMode="auto">
          <a:xfrm>
            <a:off x="179388" y="333375"/>
            <a:ext cx="5040312" cy="625475"/>
          </a:xfrm>
          <a:prstGeom prst="rect">
            <a:avLst/>
          </a:prstGeom>
          <a:noFill/>
          <a:ln w="9525">
            <a:noFill/>
            <a:miter lim="800000"/>
            <a:headEnd/>
            <a:tailEnd/>
          </a:ln>
        </p:spPr>
        <p:txBody>
          <a:bodyPr lIns="76773" tIns="38387" rIns="76773" bIns="38387">
            <a:spAutoFit/>
          </a:bodyPr>
          <a:lstStyle/>
          <a:p>
            <a:pPr>
              <a:defRPr/>
            </a:pPr>
            <a:r>
              <a:rPr lang="zh-CN" altLang="en-US" sz="3600">
                <a:solidFill>
                  <a:srgbClr val="005DA2"/>
                </a:solidFill>
                <a:effectLst>
                  <a:outerShdw blurRad="38100" dist="38100" dir="2700000" algn="tl">
                    <a:srgbClr val="C0C0C0"/>
                  </a:outerShdw>
                </a:effectLst>
                <a:latin typeface="华文行楷" pitchFamily="2" charset="-122"/>
                <a:ea typeface="华文行楷" pitchFamily="2" charset="-122"/>
              </a:rPr>
              <a:t>二</a:t>
            </a:r>
            <a:r>
              <a:rPr lang="en-US" altLang="zh-CN" sz="3600">
                <a:solidFill>
                  <a:srgbClr val="005DA2"/>
                </a:solidFill>
                <a:effectLst>
                  <a:outerShdw blurRad="38100" dist="38100" dir="2700000" algn="tl">
                    <a:srgbClr val="C0C0C0"/>
                  </a:outerShdw>
                </a:effectLst>
                <a:latin typeface="华文行楷" pitchFamily="2" charset="-122"/>
                <a:ea typeface="华文行楷" pitchFamily="2" charset="-122"/>
              </a:rPr>
              <a:t>.</a:t>
            </a:r>
            <a:r>
              <a:rPr lang="zh-CN" altLang="en-US" sz="3600">
                <a:solidFill>
                  <a:srgbClr val="005DA2"/>
                </a:solidFill>
                <a:effectLst>
                  <a:outerShdw blurRad="38100" dist="38100" dir="2700000" algn="tl">
                    <a:srgbClr val="C0C0C0"/>
                  </a:outerShdw>
                </a:effectLst>
                <a:latin typeface="华文行楷" pitchFamily="2" charset="-122"/>
                <a:ea typeface="华文行楷" pitchFamily="2" charset="-122"/>
              </a:rPr>
              <a:t>表达式的标准形式</a:t>
            </a:r>
          </a:p>
        </p:txBody>
      </p:sp>
      <p:sp>
        <p:nvSpPr>
          <p:cNvPr id="37947" name="Rectangle 33"/>
          <p:cNvSpPr>
            <a:spLocks noChangeArrowheads="1"/>
          </p:cNvSpPr>
          <p:nvPr/>
        </p:nvSpPr>
        <p:spPr bwMode="auto">
          <a:xfrm>
            <a:off x="469900" y="1052513"/>
            <a:ext cx="5326063" cy="519112"/>
          </a:xfrm>
          <a:prstGeom prst="rect">
            <a:avLst/>
          </a:prstGeom>
          <a:noFill/>
          <a:ln w="9525">
            <a:noFill/>
            <a:miter lim="800000"/>
            <a:headEnd/>
            <a:tailEnd/>
          </a:ln>
        </p:spPr>
        <p:txBody>
          <a:bodyPr anchor="ctr">
            <a:spAutoFit/>
          </a:bodyPr>
          <a:lstStyle/>
          <a:p>
            <a:r>
              <a:rPr lang="en-US" altLang="zh-CN" sz="2800">
                <a:latin typeface="Times New Roman" pitchFamily="18" charset="0"/>
              </a:rPr>
              <a:t>4</a:t>
            </a:r>
            <a:r>
              <a:rPr lang="zh-CN" altLang="en-US" sz="2800"/>
              <a:t>、逻辑函数表示成</a:t>
            </a:r>
            <a:r>
              <a:rPr lang="zh-CN" altLang="en-US" sz="2800">
                <a:solidFill>
                  <a:srgbClr val="FF0000"/>
                </a:solidFill>
              </a:rPr>
              <a:t>标准形式</a:t>
            </a:r>
            <a:r>
              <a:rPr lang="zh-CN" altLang="en-US" sz="2800"/>
              <a:t> </a:t>
            </a:r>
          </a:p>
        </p:txBody>
      </p:sp>
      <p:grpSp>
        <p:nvGrpSpPr>
          <p:cNvPr id="37973" name="Group 85"/>
          <p:cNvGrpSpPr>
            <a:grpSpLocks/>
          </p:cNvGrpSpPr>
          <p:nvPr/>
        </p:nvGrpSpPr>
        <p:grpSpPr bwMode="auto">
          <a:xfrm>
            <a:off x="684213" y="1917700"/>
            <a:ext cx="3240087" cy="3743325"/>
            <a:chOff x="658" y="1208"/>
            <a:chExt cx="2041" cy="2358"/>
          </a:xfrm>
        </p:grpSpPr>
        <p:grpSp>
          <p:nvGrpSpPr>
            <p:cNvPr id="37916" name="Group 29"/>
            <p:cNvGrpSpPr>
              <a:grpSpLocks/>
            </p:cNvGrpSpPr>
            <p:nvPr/>
          </p:nvGrpSpPr>
          <p:grpSpPr bwMode="auto">
            <a:xfrm>
              <a:off x="658" y="1208"/>
              <a:ext cx="2041" cy="2358"/>
              <a:chOff x="612" y="1117"/>
              <a:chExt cx="2041" cy="2358"/>
            </a:xfrm>
          </p:grpSpPr>
          <p:sp>
            <p:nvSpPr>
              <p:cNvPr id="37926" name="Line 9"/>
              <p:cNvSpPr>
                <a:spLocks noChangeShapeType="1"/>
              </p:cNvSpPr>
              <p:nvPr/>
            </p:nvSpPr>
            <p:spPr bwMode="auto">
              <a:xfrm>
                <a:off x="612" y="1117"/>
                <a:ext cx="1905" cy="0"/>
              </a:xfrm>
              <a:prstGeom prst="line">
                <a:avLst/>
              </a:prstGeom>
              <a:noFill/>
              <a:ln w="28575">
                <a:solidFill>
                  <a:schemeClr val="folHlink"/>
                </a:solidFill>
                <a:round/>
                <a:headEnd/>
                <a:tailEnd/>
              </a:ln>
            </p:spPr>
            <p:txBody>
              <a:bodyPr/>
              <a:lstStyle/>
              <a:p>
                <a:endParaRPr lang="zh-CN" altLang="en-US"/>
              </a:p>
            </p:txBody>
          </p:sp>
          <p:sp>
            <p:nvSpPr>
              <p:cNvPr id="37927" name="Line 10"/>
              <p:cNvSpPr>
                <a:spLocks noChangeShapeType="1"/>
              </p:cNvSpPr>
              <p:nvPr/>
            </p:nvSpPr>
            <p:spPr bwMode="auto">
              <a:xfrm>
                <a:off x="612" y="1480"/>
                <a:ext cx="1905" cy="0"/>
              </a:xfrm>
              <a:prstGeom prst="line">
                <a:avLst/>
              </a:prstGeom>
              <a:noFill/>
              <a:ln w="28575">
                <a:solidFill>
                  <a:schemeClr val="folHlink"/>
                </a:solidFill>
                <a:round/>
                <a:headEnd/>
                <a:tailEnd/>
              </a:ln>
            </p:spPr>
            <p:txBody>
              <a:bodyPr/>
              <a:lstStyle/>
              <a:p>
                <a:endParaRPr lang="zh-CN" altLang="en-US"/>
              </a:p>
            </p:txBody>
          </p:sp>
          <p:sp>
            <p:nvSpPr>
              <p:cNvPr id="37928" name="Line 11"/>
              <p:cNvSpPr>
                <a:spLocks noChangeShapeType="1"/>
              </p:cNvSpPr>
              <p:nvPr/>
            </p:nvSpPr>
            <p:spPr bwMode="auto">
              <a:xfrm>
                <a:off x="612" y="3475"/>
                <a:ext cx="1905" cy="0"/>
              </a:xfrm>
              <a:prstGeom prst="line">
                <a:avLst/>
              </a:prstGeom>
              <a:noFill/>
              <a:ln w="28575">
                <a:solidFill>
                  <a:schemeClr val="folHlink"/>
                </a:solidFill>
                <a:round/>
                <a:headEnd/>
                <a:tailEnd/>
              </a:ln>
            </p:spPr>
            <p:txBody>
              <a:bodyPr/>
              <a:lstStyle/>
              <a:p>
                <a:endParaRPr lang="zh-CN" altLang="en-US"/>
              </a:p>
            </p:txBody>
          </p:sp>
          <p:sp>
            <p:nvSpPr>
              <p:cNvPr id="37929" name="Text Box 12"/>
              <p:cNvSpPr txBox="1">
                <a:spLocks noChangeArrowheads="1"/>
              </p:cNvSpPr>
              <p:nvPr/>
            </p:nvSpPr>
            <p:spPr bwMode="auto">
              <a:xfrm>
                <a:off x="612" y="1162"/>
                <a:ext cx="1043" cy="288"/>
              </a:xfrm>
              <a:prstGeom prst="rect">
                <a:avLst/>
              </a:prstGeom>
              <a:noFill/>
              <a:ln w="9525">
                <a:noFill/>
                <a:miter lim="800000"/>
                <a:headEnd/>
                <a:tailEnd/>
              </a:ln>
            </p:spPr>
            <p:txBody>
              <a:bodyPr>
                <a:spAutoFit/>
              </a:bodyPr>
              <a:lstStyle/>
              <a:p>
                <a:pPr algn="ctr" defTabSz="914400"/>
                <a:r>
                  <a:rPr lang="en-US" altLang="zh-CN">
                    <a:latin typeface="Times New Roman" pitchFamily="18" charset="0"/>
                  </a:rPr>
                  <a:t>A B C</a:t>
                </a:r>
                <a:endParaRPr lang="en-US" altLang="zh-CN" i="1" baseline="30000">
                  <a:latin typeface="Times New Roman" pitchFamily="18" charset="0"/>
                </a:endParaRPr>
              </a:p>
            </p:txBody>
          </p:sp>
          <p:grpSp>
            <p:nvGrpSpPr>
              <p:cNvPr id="37930" name="Group 26"/>
              <p:cNvGrpSpPr>
                <a:grpSpLocks/>
              </p:cNvGrpSpPr>
              <p:nvPr/>
            </p:nvGrpSpPr>
            <p:grpSpPr bwMode="auto">
              <a:xfrm>
                <a:off x="839" y="1525"/>
                <a:ext cx="997" cy="1904"/>
                <a:chOff x="839" y="1525"/>
                <a:chExt cx="997" cy="1904"/>
              </a:xfrm>
            </p:grpSpPr>
            <p:sp>
              <p:nvSpPr>
                <p:cNvPr id="37933" name="Text Box 15"/>
                <p:cNvSpPr txBox="1">
                  <a:spLocks noChangeArrowheads="1"/>
                </p:cNvSpPr>
                <p:nvPr/>
              </p:nvSpPr>
              <p:spPr bwMode="auto">
                <a:xfrm>
                  <a:off x="839" y="1525"/>
                  <a:ext cx="997" cy="327"/>
                </a:xfrm>
                <a:prstGeom prst="rect">
                  <a:avLst/>
                </a:prstGeom>
                <a:noFill/>
                <a:ln w="9525">
                  <a:noFill/>
                  <a:miter lim="800000"/>
                  <a:headEnd/>
                  <a:tailEnd/>
                </a:ln>
              </p:spPr>
              <p:txBody>
                <a:bodyPr>
                  <a:spAutoFit/>
                </a:bodyPr>
                <a:lstStyle/>
                <a:p>
                  <a:pPr defTabSz="914400"/>
                  <a:r>
                    <a:rPr lang="en-US" altLang="zh-CN" sz="2800">
                      <a:latin typeface="Times New Roman" pitchFamily="18" charset="0"/>
                    </a:rPr>
                    <a:t>0 0 0</a:t>
                  </a:r>
                </a:p>
              </p:txBody>
            </p:sp>
            <p:sp>
              <p:nvSpPr>
                <p:cNvPr id="37934" name="Text Box 15"/>
                <p:cNvSpPr txBox="1">
                  <a:spLocks noChangeArrowheads="1"/>
                </p:cNvSpPr>
                <p:nvPr/>
              </p:nvSpPr>
              <p:spPr bwMode="auto">
                <a:xfrm>
                  <a:off x="839" y="1742"/>
                  <a:ext cx="997" cy="327"/>
                </a:xfrm>
                <a:prstGeom prst="rect">
                  <a:avLst/>
                </a:prstGeom>
                <a:noFill/>
                <a:ln w="9525">
                  <a:noFill/>
                  <a:miter lim="800000"/>
                  <a:headEnd/>
                  <a:tailEnd/>
                </a:ln>
              </p:spPr>
              <p:txBody>
                <a:bodyPr>
                  <a:spAutoFit/>
                </a:bodyPr>
                <a:lstStyle/>
                <a:p>
                  <a:pPr defTabSz="914400"/>
                  <a:r>
                    <a:rPr lang="en-US" altLang="zh-CN" sz="2800">
                      <a:latin typeface="Times New Roman" pitchFamily="18" charset="0"/>
                    </a:rPr>
                    <a:t>0 0 1</a:t>
                  </a:r>
                </a:p>
              </p:txBody>
            </p:sp>
            <p:sp>
              <p:nvSpPr>
                <p:cNvPr id="37935" name="Text Box 15"/>
                <p:cNvSpPr txBox="1">
                  <a:spLocks noChangeArrowheads="1"/>
                </p:cNvSpPr>
                <p:nvPr/>
              </p:nvSpPr>
              <p:spPr bwMode="auto">
                <a:xfrm>
                  <a:off x="839" y="1978"/>
                  <a:ext cx="997" cy="327"/>
                </a:xfrm>
                <a:prstGeom prst="rect">
                  <a:avLst/>
                </a:prstGeom>
                <a:noFill/>
                <a:ln w="9525">
                  <a:noFill/>
                  <a:miter lim="800000"/>
                  <a:headEnd/>
                  <a:tailEnd/>
                </a:ln>
              </p:spPr>
              <p:txBody>
                <a:bodyPr>
                  <a:spAutoFit/>
                </a:bodyPr>
                <a:lstStyle/>
                <a:p>
                  <a:pPr defTabSz="914400"/>
                  <a:r>
                    <a:rPr lang="en-US" altLang="zh-CN" sz="2800">
                      <a:latin typeface="Times New Roman" pitchFamily="18" charset="0"/>
                    </a:rPr>
                    <a:t>0 1 0</a:t>
                  </a:r>
                </a:p>
              </p:txBody>
            </p:sp>
            <p:sp>
              <p:nvSpPr>
                <p:cNvPr id="37936" name="Text Box 15"/>
                <p:cNvSpPr txBox="1">
                  <a:spLocks noChangeArrowheads="1"/>
                </p:cNvSpPr>
                <p:nvPr/>
              </p:nvSpPr>
              <p:spPr bwMode="auto">
                <a:xfrm>
                  <a:off x="839" y="2195"/>
                  <a:ext cx="997" cy="327"/>
                </a:xfrm>
                <a:prstGeom prst="rect">
                  <a:avLst/>
                </a:prstGeom>
                <a:noFill/>
                <a:ln w="9525">
                  <a:noFill/>
                  <a:miter lim="800000"/>
                  <a:headEnd/>
                  <a:tailEnd/>
                </a:ln>
              </p:spPr>
              <p:txBody>
                <a:bodyPr>
                  <a:spAutoFit/>
                </a:bodyPr>
                <a:lstStyle/>
                <a:p>
                  <a:pPr defTabSz="914400"/>
                  <a:r>
                    <a:rPr lang="en-US" altLang="zh-CN" sz="2800">
                      <a:latin typeface="Times New Roman" pitchFamily="18" charset="0"/>
                    </a:rPr>
                    <a:t>0 1 1</a:t>
                  </a:r>
                </a:p>
              </p:txBody>
            </p:sp>
            <p:sp>
              <p:nvSpPr>
                <p:cNvPr id="37937" name="Text Box 15"/>
                <p:cNvSpPr txBox="1">
                  <a:spLocks noChangeArrowheads="1"/>
                </p:cNvSpPr>
                <p:nvPr/>
              </p:nvSpPr>
              <p:spPr bwMode="auto">
                <a:xfrm>
                  <a:off x="839" y="2432"/>
                  <a:ext cx="997" cy="327"/>
                </a:xfrm>
                <a:prstGeom prst="rect">
                  <a:avLst/>
                </a:prstGeom>
                <a:noFill/>
                <a:ln w="9525">
                  <a:noFill/>
                  <a:miter lim="800000"/>
                  <a:headEnd/>
                  <a:tailEnd/>
                </a:ln>
              </p:spPr>
              <p:txBody>
                <a:bodyPr>
                  <a:spAutoFit/>
                </a:bodyPr>
                <a:lstStyle/>
                <a:p>
                  <a:pPr defTabSz="914400"/>
                  <a:r>
                    <a:rPr lang="en-US" altLang="zh-CN" sz="2800">
                      <a:latin typeface="Times New Roman" pitchFamily="18" charset="0"/>
                    </a:rPr>
                    <a:t>1 0 0</a:t>
                  </a:r>
                </a:p>
              </p:txBody>
            </p:sp>
            <p:sp>
              <p:nvSpPr>
                <p:cNvPr id="37938" name="Text Box 15"/>
                <p:cNvSpPr txBox="1">
                  <a:spLocks noChangeArrowheads="1"/>
                </p:cNvSpPr>
                <p:nvPr/>
              </p:nvSpPr>
              <p:spPr bwMode="auto">
                <a:xfrm>
                  <a:off x="839" y="2649"/>
                  <a:ext cx="997" cy="327"/>
                </a:xfrm>
                <a:prstGeom prst="rect">
                  <a:avLst/>
                </a:prstGeom>
                <a:noFill/>
                <a:ln w="9525">
                  <a:noFill/>
                  <a:miter lim="800000"/>
                  <a:headEnd/>
                  <a:tailEnd/>
                </a:ln>
              </p:spPr>
              <p:txBody>
                <a:bodyPr>
                  <a:spAutoFit/>
                </a:bodyPr>
                <a:lstStyle/>
                <a:p>
                  <a:pPr defTabSz="914400"/>
                  <a:r>
                    <a:rPr lang="en-US" altLang="zh-CN" sz="2800">
                      <a:latin typeface="Times New Roman" pitchFamily="18" charset="0"/>
                    </a:rPr>
                    <a:t>1 0 1</a:t>
                  </a:r>
                </a:p>
              </p:txBody>
            </p:sp>
            <p:sp>
              <p:nvSpPr>
                <p:cNvPr id="37939" name="Text Box 15"/>
                <p:cNvSpPr txBox="1">
                  <a:spLocks noChangeArrowheads="1"/>
                </p:cNvSpPr>
                <p:nvPr/>
              </p:nvSpPr>
              <p:spPr bwMode="auto">
                <a:xfrm>
                  <a:off x="839" y="2885"/>
                  <a:ext cx="997" cy="327"/>
                </a:xfrm>
                <a:prstGeom prst="rect">
                  <a:avLst/>
                </a:prstGeom>
                <a:noFill/>
                <a:ln w="9525">
                  <a:noFill/>
                  <a:miter lim="800000"/>
                  <a:headEnd/>
                  <a:tailEnd/>
                </a:ln>
              </p:spPr>
              <p:txBody>
                <a:bodyPr>
                  <a:spAutoFit/>
                </a:bodyPr>
                <a:lstStyle/>
                <a:p>
                  <a:pPr defTabSz="914400"/>
                  <a:r>
                    <a:rPr lang="en-US" altLang="zh-CN" sz="2800">
                      <a:latin typeface="Times New Roman" pitchFamily="18" charset="0"/>
                    </a:rPr>
                    <a:t>1 1 0</a:t>
                  </a:r>
                </a:p>
              </p:txBody>
            </p:sp>
            <p:sp>
              <p:nvSpPr>
                <p:cNvPr id="37940" name="Text Box 15"/>
                <p:cNvSpPr txBox="1">
                  <a:spLocks noChangeArrowheads="1"/>
                </p:cNvSpPr>
                <p:nvPr/>
              </p:nvSpPr>
              <p:spPr bwMode="auto">
                <a:xfrm>
                  <a:off x="839" y="3102"/>
                  <a:ext cx="997" cy="327"/>
                </a:xfrm>
                <a:prstGeom prst="rect">
                  <a:avLst/>
                </a:prstGeom>
                <a:noFill/>
                <a:ln w="9525">
                  <a:noFill/>
                  <a:miter lim="800000"/>
                  <a:headEnd/>
                  <a:tailEnd/>
                </a:ln>
              </p:spPr>
              <p:txBody>
                <a:bodyPr>
                  <a:spAutoFit/>
                </a:bodyPr>
                <a:lstStyle/>
                <a:p>
                  <a:pPr defTabSz="914400"/>
                  <a:r>
                    <a:rPr lang="en-US" altLang="zh-CN" sz="2800">
                      <a:latin typeface="Times New Roman" pitchFamily="18" charset="0"/>
                    </a:rPr>
                    <a:t>1 1 1</a:t>
                  </a:r>
                </a:p>
              </p:txBody>
            </p:sp>
          </p:grpSp>
          <p:sp>
            <p:nvSpPr>
              <p:cNvPr id="37931" name="Line 27"/>
              <p:cNvSpPr>
                <a:spLocks noChangeShapeType="1"/>
              </p:cNvSpPr>
              <p:nvPr/>
            </p:nvSpPr>
            <p:spPr bwMode="auto">
              <a:xfrm>
                <a:off x="1565" y="1117"/>
                <a:ext cx="0" cy="2358"/>
              </a:xfrm>
              <a:prstGeom prst="line">
                <a:avLst/>
              </a:prstGeom>
              <a:noFill/>
              <a:ln w="9525">
                <a:solidFill>
                  <a:schemeClr val="tx1"/>
                </a:solidFill>
                <a:round/>
                <a:headEnd/>
                <a:tailEnd/>
              </a:ln>
            </p:spPr>
            <p:txBody>
              <a:bodyPr/>
              <a:lstStyle/>
              <a:p>
                <a:endParaRPr lang="zh-CN" altLang="en-US"/>
              </a:p>
            </p:txBody>
          </p:sp>
          <p:sp>
            <p:nvSpPr>
              <p:cNvPr id="37932" name="Text Box 12"/>
              <p:cNvSpPr txBox="1">
                <a:spLocks noChangeArrowheads="1"/>
              </p:cNvSpPr>
              <p:nvPr/>
            </p:nvSpPr>
            <p:spPr bwMode="auto">
              <a:xfrm>
                <a:off x="1519" y="1162"/>
                <a:ext cx="1134" cy="288"/>
              </a:xfrm>
              <a:prstGeom prst="rect">
                <a:avLst/>
              </a:prstGeom>
              <a:noFill/>
              <a:ln w="9525">
                <a:noFill/>
                <a:miter lim="800000"/>
                <a:headEnd/>
                <a:tailEnd/>
              </a:ln>
            </p:spPr>
            <p:txBody>
              <a:bodyPr>
                <a:spAutoFit/>
              </a:bodyPr>
              <a:lstStyle/>
              <a:p>
                <a:pPr algn="ctr" defTabSz="914400"/>
                <a:r>
                  <a:rPr lang="en-US" altLang="zh-CN">
                    <a:latin typeface="Times New Roman" pitchFamily="18" charset="0"/>
                  </a:rPr>
                  <a:t>F(A,B,C)</a:t>
                </a:r>
                <a:endParaRPr lang="en-US" altLang="zh-CN" i="1" baseline="30000">
                  <a:latin typeface="Times New Roman" pitchFamily="18" charset="0"/>
                </a:endParaRPr>
              </a:p>
            </p:txBody>
          </p:sp>
        </p:grpSp>
        <p:grpSp>
          <p:nvGrpSpPr>
            <p:cNvPr id="37917" name="Group 56"/>
            <p:cNvGrpSpPr>
              <a:grpSpLocks/>
            </p:cNvGrpSpPr>
            <p:nvPr/>
          </p:nvGrpSpPr>
          <p:grpSpPr bwMode="auto">
            <a:xfrm>
              <a:off x="1883" y="1616"/>
              <a:ext cx="498" cy="1905"/>
              <a:chOff x="1928" y="1616"/>
              <a:chExt cx="498" cy="1905"/>
            </a:xfrm>
          </p:grpSpPr>
          <p:sp>
            <p:nvSpPr>
              <p:cNvPr id="37918" name="Text Box 57"/>
              <p:cNvSpPr txBox="1">
                <a:spLocks noChangeArrowheads="1"/>
              </p:cNvSpPr>
              <p:nvPr/>
            </p:nvSpPr>
            <p:spPr bwMode="auto">
              <a:xfrm>
                <a:off x="1928" y="1616"/>
                <a:ext cx="498" cy="327"/>
              </a:xfrm>
              <a:prstGeom prst="rect">
                <a:avLst/>
              </a:prstGeom>
              <a:noFill/>
              <a:ln w="9525">
                <a:noFill/>
                <a:miter lim="800000"/>
                <a:headEnd/>
                <a:tailEnd/>
              </a:ln>
            </p:spPr>
            <p:txBody>
              <a:bodyPr>
                <a:spAutoFit/>
              </a:bodyPr>
              <a:lstStyle/>
              <a:p>
                <a:pPr algn="ctr" defTabSz="914400"/>
                <a:r>
                  <a:rPr lang="en-US" altLang="zh-CN" sz="2800">
                    <a:latin typeface="Times New Roman" pitchFamily="18" charset="0"/>
                  </a:rPr>
                  <a:t>0</a:t>
                </a:r>
              </a:p>
            </p:txBody>
          </p:sp>
          <p:sp>
            <p:nvSpPr>
              <p:cNvPr id="37919" name="Text Box 58"/>
              <p:cNvSpPr txBox="1">
                <a:spLocks noChangeArrowheads="1"/>
              </p:cNvSpPr>
              <p:nvPr/>
            </p:nvSpPr>
            <p:spPr bwMode="auto">
              <a:xfrm>
                <a:off x="1928" y="1833"/>
                <a:ext cx="498" cy="327"/>
              </a:xfrm>
              <a:prstGeom prst="rect">
                <a:avLst/>
              </a:prstGeom>
              <a:noFill/>
              <a:ln w="9525">
                <a:noFill/>
                <a:miter lim="800000"/>
                <a:headEnd/>
                <a:tailEnd/>
              </a:ln>
            </p:spPr>
            <p:txBody>
              <a:bodyPr>
                <a:spAutoFit/>
              </a:bodyPr>
              <a:lstStyle/>
              <a:p>
                <a:pPr algn="ctr" defTabSz="914400"/>
                <a:r>
                  <a:rPr lang="en-US" altLang="zh-CN" sz="2800">
                    <a:solidFill>
                      <a:schemeClr val="folHlink"/>
                    </a:solidFill>
                    <a:latin typeface="Times New Roman" pitchFamily="18" charset="0"/>
                  </a:rPr>
                  <a:t>1</a:t>
                </a:r>
              </a:p>
            </p:txBody>
          </p:sp>
          <p:sp>
            <p:nvSpPr>
              <p:cNvPr id="37920" name="Text Box 59"/>
              <p:cNvSpPr txBox="1">
                <a:spLocks noChangeArrowheads="1"/>
              </p:cNvSpPr>
              <p:nvPr/>
            </p:nvSpPr>
            <p:spPr bwMode="auto">
              <a:xfrm>
                <a:off x="1928" y="2069"/>
                <a:ext cx="498" cy="327"/>
              </a:xfrm>
              <a:prstGeom prst="rect">
                <a:avLst/>
              </a:prstGeom>
              <a:noFill/>
              <a:ln w="9525">
                <a:noFill/>
                <a:miter lim="800000"/>
                <a:headEnd/>
                <a:tailEnd/>
              </a:ln>
            </p:spPr>
            <p:txBody>
              <a:bodyPr>
                <a:spAutoFit/>
              </a:bodyPr>
              <a:lstStyle/>
              <a:p>
                <a:pPr algn="ctr" defTabSz="914400"/>
                <a:r>
                  <a:rPr lang="en-US" altLang="zh-CN" sz="2800">
                    <a:latin typeface="Times New Roman" pitchFamily="18" charset="0"/>
                  </a:rPr>
                  <a:t>0</a:t>
                </a:r>
              </a:p>
            </p:txBody>
          </p:sp>
          <p:sp>
            <p:nvSpPr>
              <p:cNvPr id="37921" name="Text Box 60"/>
              <p:cNvSpPr txBox="1">
                <a:spLocks noChangeArrowheads="1"/>
              </p:cNvSpPr>
              <p:nvPr/>
            </p:nvSpPr>
            <p:spPr bwMode="auto">
              <a:xfrm>
                <a:off x="1928" y="2287"/>
                <a:ext cx="498" cy="327"/>
              </a:xfrm>
              <a:prstGeom prst="rect">
                <a:avLst/>
              </a:prstGeom>
              <a:noFill/>
              <a:ln w="9525">
                <a:noFill/>
                <a:miter lim="800000"/>
                <a:headEnd/>
                <a:tailEnd/>
              </a:ln>
            </p:spPr>
            <p:txBody>
              <a:bodyPr>
                <a:spAutoFit/>
              </a:bodyPr>
              <a:lstStyle/>
              <a:p>
                <a:pPr algn="ctr" defTabSz="914400"/>
                <a:r>
                  <a:rPr lang="en-US" altLang="zh-CN" sz="2800">
                    <a:solidFill>
                      <a:schemeClr val="folHlink"/>
                    </a:solidFill>
                    <a:latin typeface="Times New Roman" pitchFamily="18" charset="0"/>
                  </a:rPr>
                  <a:t>1</a:t>
                </a:r>
              </a:p>
            </p:txBody>
          </p:sp>
          <p:sp>
            <p:nvSpPr>
              <p:cNvPr id="37922" name="Text Box 61"/>
              <p:cNvSpPr txBox="1">
                <a:spLocks noChangeArrowheads="1"/>
              </p:cNvSpPr>
              <p:nvPr/>
            </p:nvSpPr>
            <p:spPr bwMode="auto">
              <a:xfrm>
                <a:off x="1928" y="2523"/>
                <a:ext cx="498" cy="327"/>
              </a:xfrm>
              <a:prstGeom prst="rect">
                <a:avLst/>
              </a:prstGeom>
              <a:noFill/>
              <a:ln w="9525">
                <a:noFill/>
                <a:miter lim="800000"/>
                <a:headEnd/>
                <a:tailEnd/>
              </a:ln>
            </p:spPr>
            <p:txBody>
              <a:bodyPr>
                <a:spAutoFit/>
              </a:bodyPr>
              <a:lstStyle/>
              <a:p>
                <a:pPr algn="ctr" defTabSz="914400"/>
                <a:r>
                  <a:rPr lang="en-US" altLang="zh-CN" sz="2800">
                    <a:solidFill>
                      <a:schemeClr val="folHlink"/>
                    </a:solidFill>
                    <a:latin typeface="Times New Roman" pitchFamily="18" charset="0"/>
                  </a:rPr>
                  <a:t>1</a:t>
                </a:r>
              </a:p>
            </p:txBody>
          </p:sp>
          <p:sp>
            <p:nvSpPr>
              <p:cNvPr id="37923" name="Text Box 62"/>
              <p:cNvSpPr txBox="1">
                <a:spLocks noChangeArrowheads="1"/>
              </p:cNvSpPr>
              <p:nvPr/>
            </p:nvSpPr>
            <p:spPr bwMode="auto">
              <a:xfrm>
                <a:off x="1928" y="2740"/>
                <a:ext cx="498" cy="327"/>
              </a:xfrm>
              <a:prstGeom prst="rect">
                <a:avLst/>
              </a:prstGeom>
              <a:noFill/>
              <a:ln w="9525">
                <a:noFill/>
                <a:miter lim="800000"/>
                <a:headEnd/>
                <a:tailEnd/>
              </a:ln>
            </p:spPr>
            <p:txBody>
              <a:bodyPr>
                <a:spAutoFit/>
              </a:bodyPr>
              <a:lstStyle/>
              <a:p>
                <a:pPr algn="ctr" defTabSz="914400"/>
                <a:r>
                  <a:rPr lang="en-US" altLang="zh-CN" sz="2800">
                    <a:latin typeface="Times New Roman" pitchFamily="18" charset="0"/>
                  </a:rPr>
                  <a:t>0</a:t>
                </a:r>
              </a:p>
            </p:txBody>
          </p:sp>
          <p:sp>
            <p:nvSpPr>
              <p:cNvPr id="37924" name="Text Box 63"/>
              <p:cNvSpPr txBox="1">
                <a:spLocks noChangeArrowheads="1"/>
              </p:cNvSpPr>
              <p:nvPr/>
            </p:nvSpPr>
            <p:spPr bwMode="auto">
              <a:xfrm>
                <a:off x="1928" y="2976"/>
                <a:ext cx="498" cy="327"/>
              </a:xfrm>
              <a:prstGeom prst="rect">
                <a:avLst/>
              </a:prstGeom>
              <a:noFill/>
              <a:ln w="9525">
                <a:noFill/>
                <a:miter lim="800000"/>
                <a:headEnd/>
                <a:tailEnd/>
              </a:ln>
            </p:spPr>
            <p:txBody>
              <a:bodyPr>
                <a:spAutoFit/>
              </a:bodyPr>
              <a:lstStyle/>
              <a:p>
                <a:pPr algn="ctr" defTabSz="914400"/>
                <a:r>
                  <a:rPr lang="en-US" altLang="zh-CN" sz="2800">
                    <a:latin typeface="Times New Roman" pitchFamily="18" charset="0"/>
                  </a:rPr>
                  <a:t>0</a:t>
                </a:r>
              </a:p>
            </p:txBody>
          </p:sp>
          <p:sp>
            <p:nvSpPr>
              <p:cNvPr id="37925" name="Text Box 64"/>
              <p:cNvSpPr txBox="1">
                <a:spLocks noChangeArrowheads="1"/>
              </p:cNvSpPr>
              <p:nvPr/>
            </p:nvSpPr>
            <p:spPr bwMode="auto">
              <a:xfrm>
                <a:off x="1928" y="3194"/>
                <a:ext cx="498" cy="327"/>
              </a:xfrm>
              <a:prstGeom prst="rect">
                <a:avLst/>
              </a:prstGeom>
              <a:noFill/>
              <a:ln w="9525">
                <a:noFill/>
                <a:miter lim="800000"/>
                <a:headEnd/>
                <a:tailEnd/>
              </a:ln>
            </p:spPr>
            <p:txBody>
              <a:bodyPr>
                <a:spAutoFit/>
              </a:bodyPr>
              <a:lstStyle/>
              <a:p>
                <a:pPr algn="ctr" defTabSz="914400"/>
                <a:r>
                  <a:rPr lang="en-US" altLang="zh-CN" sz="2800">
                    <a:solidFill>
                      <a:schemeClr val="folHlink"/>
                    </a:solidFill>
                    <a:latin typeface="Times New Roman" pitchFamily="18" charset="0"/>
                  </a:rPr>
                  <a:t>1</a:t>
                </a:r>
              </a:p>
            </p:txBody>
          </p:sp>
        </p:grpSp>
      </p:grpSp>
      <p:sp>
        <p:nvSpPr>
          <p:cNvPr id="37975" name="Rectangle 35"/>
          <p:cNvSpPr>
            <a:spLocks noChangeArrowheads="1"/>
          </p:cNvSpPr>
          <p:nvPr/>
        </p:nvSpPr>
        <p:spPr bwMode="auto">
          <a:xfrm>
            <a:off x="4643438" y="1963738"/>
            <a:ext cx="3600450" cy="457200"/>
          </a:xfrm>
          <a:prstGeom prst="rect">
            <a:avLst/>
          </a:prstGeom>
          <a:noFill/>
          <a:ln w="9525">
            <a:noFill/>
            <a:miter lim="800000"/>
            <a:headEnd/>
            <a:tailEnd/>
          </a:ln>
        </p:spPr>
        <p:txBody>
          <a:bodyPr anchor="ctr">
            <a:spAutoFit/>
          </a:bodyPr>
          <a:lstStyle/>
          <a:p>
            <a:r>
              <a:rPr lang="zh-CN" altLang="en-US">
                <a:solidFill>
                  <a:schemeClr val="folHlink"/>
                </a:solidFill>
                <a:latin typeface="Times New Roman" pitchFamily="18" charset="0"/>
              </a:rPr>
              <a:t>保证  </a:t>
            </a:r>
            <a:r>
              <a:rPr lang="en-US" altLang="zh-CN">
                <a:solidFill>
                  <a:schemeClr val="folHlink"/>
                </a:solidFill>
                <a:latin typeface="Times New Roman" pitchFamily="18" charset="0"/>
              </a:rPr>
              <a:t>F(A, B, C) = 1</a:t>
            </a:r>
          </a:p>
        </p:txBody>
      </p:sp>
      <p:grpSp>
        <p:nvGrpSpPr>
          <p:cNvPr id="37980" name="Group 92"/>
          <p:cNvGrpSpPr>
            <a:grpSpLocks/>
          </p:cNvGrpSpPr>
          <p:nvPr/>
        </p:nvGrpSpPr>
        <p:grpSpPr bwMode="auto">
          <a:xfrm>
            <a:off x="4427538" y="2852738"/>
            <a:ext cx="1296987" cy="457200"/>
            <a:chOff x="2789" y="2251"/>
            <a:chExt cx="817" cy="288"/>
          </a:xfrm>
        </p:grpSpPr>
        <p:sp>
          <p:nvSpPr>
            <p:cNvPr id="37913" name="Rectangle 89"/>
            <p:cNvSpPr>
              <a:spLocks noChangeArrowheads="1"/>
            </p:cNvSpPr>
            <p:nvPr/>
          </p:nvSpPr>
          <p:spPr bwMode="auto">
            <a:xfrm>
              <a:off x="2789" y="2251"/>
              <a:ext cx="817" cy="288"/>
            </a:xfrm>
            <a:prstGeom prst="rect">
              <a:avLst/>
            </a:prstGeom>
            <a:noFill/>
            <a:ln w="9525">
              <a:noFill/>
              <a:miter lim="800000"/>
              <a:headEnd/>
              <a:tailEnd/>
            </a:ln>
          </p:spPr>
          <p:txBody>
            <a:bodyPr>
              <a:spAutoFit/>
            </a:bodyPr>
            <a:lstStyle/>
            <a:p>
              <a:pPr defTabSz="914400"/>
              <a:r>
                <a:rPr kumimoji="1" lang="en-US" altLang="zh-CN">
                  <a:solidFill>
                    <a:schemeClr val="folHlink"/>
                  </a:solidFill>
                  <a:latin typeface="Times New Roman" pitchFamily="18" charset="0"/>
                </a:rPr>
                <a:t>A B C </a:t>
              </a:r>
              <a:endParaRPr lang="zh-CN" altLang="en-US">
                <a:solidFill>
                  <a:schemeClr val="folHlink"/>
                </a:solidFill>
                <a:latin typeface="Times New Roman" pitchFamily="18" charset="0"/>
              </a:endParaRPr>
            </a:p>
          </p:txBody>
        </p:sp>
        <p:sp>
          <p:nvSpPr>
            <p:cNvPr id="37914" name="Line 37"/>
            <p:cNvSpPr>
              <a:spLocks noChangeShapeType="1"/>
            </p:cNvSpPr>
            <p:nvPr/>
          </p:nvSpPr>
          <p:spPr bwMode="auto">
            <a:xfrm>
              <a:off x="2819" y="2296"/>
              <a:ext cx="166" cy="1"/>
            </a:xfrm>
            <a:prstGeom prst="line">
              <a:avLst/>
            </a:prstGeom>
            <a:noFill/>
            <a:ln w="28575">
              <a:solidFill>
                <a:schemeClr val="folHlink"/>
              </a:solidFill>
              <a:round/>
              <a:headEnd/>
              <a:tailEnd/>
            </a:ln>
          </p:spPr>
          <p:txBody>
            <a:bodyPr/>
            <a:lstStyle/>
            <a:p>
              <a:endParaRPr lang="zh-CN" altLang="en-US"/>
            </a:p>
          </p:txBody>
        </p:sp>
        <p:sp>
          <p:nvSpPr>
            <p:cNvPr id="37915" name="Line 37"/>
            <p:cNvSpPr>
              <a:spLocks noChangeShapeType="1"/>
            </p:cNvSpPr>
            <p:nvPr/>
          </p:nvSpPr>
          <p:spPr bwMode="auto">
            <a:xfrm>
              <a:off x="3015" y="2296"/>
              <a:ext cx="166" cy="1"/>
            </a:xfrm>
            <a:prstGeom prst="line">
              <a:avLst/>
            </a:prstGeom>
            <a:noFill/>
            <a:ln w="28575">
              <a:solidFill>
                <a:schemeClr val="folHlink"/>
              </a:solidFill>
              <a:round/>
              <a:headEnd/>
              <a:tailEnd/>
            </a:ln>
          </p:spPr>
          <p:txBody>
            <a:bodyPr/>
            <a:lstStyle/>
            <a:p>
              <a:endParaRPr lang="zh-CN" altLang="en-US"/>
            </a:p>
          </p:txBody>
        </p:sp>
      </p:grpSp>
      <p:grpSp>
        <p:nvGrpSpPr>
          <p:cNvPr id="37985" name="Group 97"/>
          <p:cNvGrpSpPr>
            <a:grpSpLocks/>
          </p:cNvGrpSpPr>
          <p:nvPr/>
        </p:nvGrpSpPr>
        <p:grpSpPr bwMode="auto">
          <a:xfrm>
            <a:off x="5508625" y="2852738"/>
            <a:ext cx="1296988" cy="457200"/>
            <a:chOff x="2925" y="2643"/>
            <a:chExt cx="817" cy="288"/>
          </a:xfrm>
        </p:grpSpPr>
        <p:sp>
          <p:nvSpPr>
            <p:cNvPr id="37911" name="Rectangle 94"/>
            <p:cNvSpPr>
              <a:spLocks noChangeArrowheads="1"/>
            </p:cNvSpPr>
            <p:nvPr/>
          </p:nvSpPr>
          <p:spPr bwMode="auto">
            <a:xfrm>
              <a:off x="2925" y="2643"/>
              <a:ext cx="817" cy="288"/>
            </a:xfrm>
            <a:prstGeom prst="rect">
              <a:avLst/>
            </a:prstGeom>
            <a:noFill/>
            <a:ln w="9525">
              <a:noFill/>
              <a:miter lim="800000"/>
              <a:headEnd/>
              <a:tailEnd/>
            </a:ln>
          </p:spPr>
          <p:txBody>
            <a:bodyPr>
              <a:spAutoFit/>
            </a:bodyPr>
            <a:lstStyle/>
            <a:p>
              <a:pPr defTabSz="914400"/>
              <a:r>
                <a:rPr kumimoji="1" lang="en-US" altLang="zh-CN">
                  <a:solidFill>
                    <a:schemeClr val="folHlink"/>
                  </a:solidFill>
                  <a:latin typeface="Times New Roman" pitchFamily="18" charset="0"/>
                </a:rPr>
                <a:t>A B C </a:t>
              </a:r>
              <a:endParaRPr lang="zh-CN" altLang="en-US">
                <a:solidFill>
                  <a:schemeClr val="folHlink"/>
                </a:solidFill>
                <a:latin typeface="Times New Roman" pitchFamily="18" charset="0"/>
              </a:endParaRPr>
            </a:p>
          </p:txBody>
        </p:sp>
        <p:sp>
          <p:nvSpPr>
            <p:cNvPr id="37912" name="Line 37"/>
            <p:cNvSpPr>
              <a:spLocks noChangeShapeType="1"/>
            </p:cNvSpPr>
            <p:nvPr/>
          </p:nvSpPr>
          <p:spPr bwMode="auto">
            <a:xfrm>
              <a:off x="2955" y="2688"/>
              <a:ext cx="166" cy="1"/>
            </a:xfrm>
            <a:prstGeom prst="line">
              <a:avLst/>
            </a:prstGeom>
            <a:noFill/>
            <a:ln w="28575">
              <a:solidFill>
                <a:schemeClr val="folHlink"/>
              </a:solidFill>
              <a:round/>
              <a:headEnd/>
              <a:tailEnd/>
            </a:ln>
          </p:spPr>
          <p:txBody>
            <a:bodyPr/>
            <a:lstStyle/>
            <a:p>
              <a:endParaRPr lang="zh-CN" altLang="en-US"/>
            </a:p>
          </p:txBody>
        </p:sp>
      </p:grpSp>
      <p:grpSp>
        <p:nvGrpSpPr>
          <p:cNvPr id="37990" name="Group 102"/>
          <p:cNvGrpSpPr>
            <a:grpSpLocks/>
          </p:cNvGrpSpPr>
          <p:nvPr/>
        </p:nvGrpSpPr>
        <p:grpSpPr bwMode="auto">
          <a:xfrm>
            <a:off x="6588125" y="2852738"/>
            <a:ext cx="1296988" cy="457200"/>
            <a:chOff x="3968" y="2387"/>
            <a:chExt cx="817" cy="288"/>
          </a:xfrm>
        </p:grpSpPr>
        <p:sp>
          <p:nvSpPr>
            <p:cNvPr id="37908" name="Rectangle 99"/>
            <p:cNvSpPr>
              <a:spLocks noChangeArrowheads="1"/>
            </p:cNvSpPr>
            <p:nvPr/>
          </p:nvSpPr>
          <p:spPr bwMode="auto">
            <a:xfrm>
              <a:off x="3968" y="2387"/>
              <a:ext cx="817" cy="288"/>
            </a:xfrm>
            <a:prstGeom prst="rect">
              <a:avLst/>
            </a:prstGeom>
            <a:noFill/>
            <a:ln w="9525">
              <a:noFill/>
              <a:miter lim="800000"/>
              <a:headEnd/>
              <a:tailEnd/>
            </a:ln>
          </p:spPr>
          <p:txBody>
            <a:bodyPr>
              <a:spAutoFit/>
            </a:bodyPr>
            <a:lstStyle/>
            <a:p>
              <a:pPr defTabSz="914400"/>
              <a:r>
                <a:rPr kumimoji="1" lang="en-US" altLang="zh-CN">
                  <a:solidFill>
                    <a:schemeClr val="folHlink"/>
                  </a:solidFill>
                  <a:latin typeface="Times New Roman" pitchFamily="18" charset="0"/>
                </a:rPr>
                <a:t>A B C </a:t>
              </a:r>
              <a:endParaRPr lang="zh-CN" altLang="en-US">
                <a:solidFill>
                  <a:schemeClr val="folHlink"/>
                </a:solidFill>
                <a:latin typeface="Times New Roman" pitchFamily="18" charset="0"/>
              </a:endParaRPr>
            </a:p>
          </p:txBody>
        </p:sp>
        <p:sp>
          <p:nvSpPr>
            <p:cNvPr id="37909" name="Line 37"/>
            <p:cNvSpPr>
              <a:spLocks noChangeShapeType="1"/>
            </p:cNvSpPr>
            <p:nvPr/>
          </p:nvSpPr>
          <p:spPr bwMode="auto">
            <a:xfrm>
              <a:off x="4167" y="2432"/>
              <a:ext cx="166" cy="1"/>
            </a:xfrm>
            <a:prstGeom prst="line">
              <a:avLst/>
            </a:prstGeom>
            <a:noFill/>
            <a:ln w="28575">
              <a:solidFill>
                <a:schemeClr val="folHlink"/>
              </a:solidFill>
              <a:round/>
              <a:headEnd/>
              <a:tailEnd/>
            </a:ln>
          </p:spPr>
          <p:txBody>
            <a:bodyPr/>
            <a:lstStyle/>
            <a:p>
              <a:endParaRPr lang="zh-CN" altLang="en-US"/>
            </a:p>
          </p:txBody>
        </p:sp>
        <p:sp>
          <p:nvSpPr>
            <p:cNvPr id="37910" name="Line 37"/>
            <p:cNvSpPr>
              <a:spLocks noChangeShapeType="1"/>
            </p:cNvSpPr>
            <p:nvPr/>
          </p:nvSpPr>
          <p:spPr bwMode="auto">
            <a:xfrm>
              <a:off x="4363" y="2432"/>
              <a:ext cx="166" cy="1"/>
            </a:xfrm>
            <a:prstGeom prst="line">
              <a:avLst/>
            </a:prstGeom>
            <a:noFill/>
            <a:ln w="28575">
              <a:solidFill>
                <a:schemeClr val="folHlink"/>
              </a:solidFill>
              <a:round/>
              <a:headEnd/>
              <a:tailEnd/>
            </a:ln>
          </p:spPr>
          <p:txBody>
            <a:bodyPr/>
            <a:lstStyle/>
            <a:p>
              <a:endParaRPr lang="zh-CN" altLang="en-US"/>
            </a:p>
          </p:txBody>
        </p:sp>
      </p:grpSp>
      <p:sp>
        <p:nvSpPr>
          <p:cNvPr id="37992" name="Rectangle 104"/>
          <p:cNvSpPr>
            <a:spLocks noChangeArrowheads="1"/>
          </p:cNvSpPr>
          <p:nvPr/>
        </p:nvSpPr>
        <p:spPr bwMode="auto">
          <a:xfrm>
            <a:off x="7667625" y="2852738"/>
            <a:ext cx="1296988" cy="457200"/>
          </a:xfrm>
          <a:prstGeom prst="rect">
            <a:avLst/>
          </a:prstGeom>
          <a:noFill/>
          <a:ln w="9525">
            <a:noFill/>
            <a:miter lim="800000"/>
            <a:headEnd/>
            <a:tailEnd/>
          </a:ln>
        </p:spPr>
        <p:txBody>
          <a:bodyPr>
            <a:spAutoFit/>
          </a:bodyPr>
          <a:lstStyle/>
          <a:p>
            <a:pPr defTabSz="914400"/>
            <a:r>
              <a:rPr kumimoji="1" lang="en-US" altLang="zh-CN">
                <a:solidFill>
                  <a:schemeClr val="folHlink"/>
                </a:solidFill>
                <a:latin typeface="Times New Roman" pitchFamily="18" charset="0"/>
              </a:rPr>
              <a:t>A B C </a:t>
            </a:r>
            <a:endParaRPr lang="zh-CN" altLang="en-US">
              <a:solidFill>
                <a:schemeClr val="folHlink"/>
              </a:solidFill>
              <a:latin typeface="Times New Roman" pitchFamily="18" charset="0"/>
            </a:endParaRPr>
          </a:p>
        </p:txBody>
      </p:sp>
      <p:sp>
        <p:nvSpPr>
          <p:cNvPr id="37995" name="Text Box 107"/>
          <p:cNvSpPr txBox="1">
            <a:spLocks noChangeArrowheads="1"/>
          </p:cNvSpPr>
          <p:nvPr/>
        </p:nvSpPr>
        <p:spPr bwMode="auto">
          <a:xfrm>
            <a:off x="5207000" y="2806700"/>
            <a:ext cx="504825" cy="519113"/>
          </a:xfrm>
          <a:prstGeom prst="rect">
            <a:avLst/>
          </a:prstGeom>
          <a:noFill/>
          <a:ln w="9525">
            <a:noFill/>
            <a:miter lim="800000"/>
            <a:headEnd/>
            <a:tailEnd/>
          </a:ln>
        </p:spPr>
        <p:txBody>
          <a:bodyPr>
            <a:spAutoFit/>
          </a:bodyPr>
          <a:lstStyle/>
          <a:p>
            <a:pPr algn="ctr" defTabSz="914400"/>
            <a:r>
              <a:rPr lang="en-US" altLang="zh-CN" sz="2800">
                <a:solidFill>
                  <a:schemeClr val="hlink"/>
                </a:solidFill>
                <a:latin typeface="Times New Roman" pitchFamily="18" charset="0"/>
              </a:rPr>
              <a:t>+</a:t>
            </a:r>
          </a:p>
        </p:txBody>
      </p:sp>
      <p:sp>
        <p:nvSpPr>
          <p:cNvPr id="37996" name="Text Box 108"/>
          <p:cNvSpPr txBox="1">
            <a:spLocks noChangeArrowheads="1"/>
          </p:cNvSpPr>
          <p:nvPr/>
        </p:nvSpPr>
        <p:spPr bwMode="auto">
          <a:xfrm>
            <a:off x="6299200" y="2806700"/>
            <a:ext cx="504825" cy="519113"/>
          </a:xfrm>
          <a:prstGeom prst="rect">
            <a:avLst/>
          </a:prstGeom>
          <a:noFill/>
          <a:ln w="9525">
            <a:noFill/>
            <a:miter lim="800000"/>
            <a:headEnd/>
            <a:tailEnd/>
          </a:ln>
        </p:spPr>
        <p:txBody>
          <a:bodyPr>
            <a:spAutoFit/>
          </a:bodyPr>
          <a:lstStyle/>
          <a:p>
            <a:pPr algn="ctr" defTabSz="914400"/>
            <a:r>
              <a:rPr lang="en-US" altLang="zh-CN" sz="2800">
                <a:solidFill>
                  <a:schemeClr val="hlink"/>
                </a:solidFill>
                <a:latin typeface="Times New Roman" pitchFamily="18" charset="0"/>
              </a:rPr>
              <a:t>+</a:t>
            </a:r>
          </a:p>
        </p:txBody>
      </p:sp>
      <p:sp>
        <p:nvSpPr>
          <p:cNvPr id="37997" name="Text Box 109"/>
          <p:cNvSpPr txBox="1">
            <a:spLocks noChangeArrowheads="1"/>
          </p:cNvSpPr>
          <p:nvPr/>
        </p:nvSpPr>
        <p:spPr bwMode="auto">
          <a:xfrm>
            <a:off x="7380288" y="2806700"/>
            <a:ext cx="504825" cy="519113"/>
          </a:xfrm>
          <a:prstGeom prst="rect">
            <a:avLst/>
          </a:prstGeom>
          <a:noFill/>
          <a:ln w="9525">
            <a:noFill/>
            <a:miter lim="800000"/>
            <a:headEnd/>
            <a:tailEnd/>
          </a:ln>
        </p:spPr>
        <p:txBody>
          <a:bodyPr>
            <a:spAutoFit/>
          </a:bodyPr>
          <a:lstStyle/>
          <a:p>
            <a:pPr algn="ctr" defTabSz="914400"/>
            <a:r>
              <a:rPr lang="en-US" altLang="zh-CN" sz="2800">
                <a:solidFill>
                  <a:schemeClr val="hlink"/>
                </a:solidFill>
                <a:latin typeface="Times New Roman" pitchFamily="18" charset="0"/>
              </a:rPr>
              <a:t>+</a:t>
            </a:r>
          </a:p>
        </p:txBody>
      </p:sp>
      <p:sp>
        <p:nvSpPr>
          <p:cNvPr id="37998" name="Text Box 110"/>
          <p:cNvSpPr txBox="1">
            <a:spLocks noChangeArrowheads="1"/>
          </p:cNvSpPr>
          <p:nvPr/>
        </p:nvSpPr>
        <p:spPr bwMode="auto">
          <a:xfrm>
            <a:off x="4068763" y="2806700"/>
            <a:ext cx="504825" cy="519113"/>
          </a:xfrm>
          <a:prstGeom prst="rect">
            <a:avLst/>
          </a:prstGeom>
          <a:noFill/>
          <a:ln w="9525">
            <a:noFill/>
            <a:miter lim="800000"/>
            <a:headEnd/>
            <a:tailEnd/>
          </a:ln>
        </p:spPr>
        <p:txBody>
          <a:bodyPr>
            <a:spAutoFit/>
          </a:bodyPr>
          <a:lstStyle/>
          <a:p>
            <a:pPr algn="ctr" defTabSz="914400"/>
            <a:r>
              <a:rPr lang="en-US" altLang="zh-CN" sz="2800">
                <a:solidFill>
                  <a:schemeClr val="hlink"/>
                </a:solidFill>
                <a:latin typeface="Times New Roman" pitchFamily="18" charset="0"/>
              </a:rPr>
              <a:t>=</a:t>
            </a:r>
          </a:p>
        </p:txBody>
      </p:sp>
      <p:sp>
        <p:nvSpPr>
          <p:cNvPr id="2" name="AutoShape 37"/>
          <p:cNvSpPr>
            <a:spLocks noChangeArrowheads="1"/>
          </p:cNvSpPr>
          <p:nvPr/>
        </p:nvSpPr>
        <p:spPr bwMode="auto">
          <a:xfrm>
            <a:off x="5364163" y="3573463"/>
            <a:ext cx="3384550" cy="719137"/>
          </a:xfrm>
          <a:prstGeom prst="wedgeRoundRectCallout">
            <a:avLst>
              <a:gd name="adj1" fmla="val -40245"/>
              <a:gd name="adj2" fmla="val -91282"/>
              <a:gd name="adj3" fmla="val 16667"/>
            </a:avLst>
          </a:prstGeom>
          <a:noFill/>
          <a:ln w="22225">
            <a:solidFill>
              <a:schemeClr val="folHlink"/>
            </a:solidFill>
            <a:miter lim="800000"/>
            <a:headEnd/>
            <a:tailEnd/>
          </a:ln>
        </p:spPr>
        <p:txBody>
          <a:bodyPr/>
          <a:lstStyle/>
          <a:p>
            <a:pPr algn="ctr" defTabSz="914400"/>
            <a:r>
              <a:rPr lang="zh-CN" altLang="en-US" sz="2000">
                <a:latin typeface="Times New Roman" pitchFamily="18" charset="0"/>
              </a:rPr>
              <a:t>变量</a:t>
            </a:r>
            <a:r>
              <a:rPr lang="en-US" altLang="zh-CN" sz="2000">
                <a:solidFill>
                  <a:schemeClr val="hlink"/>
                </a:solidFill>
                <a:latin typeface="Times New Roman" pitchFamily="18" charset="0"/>
              </a:rPr>
              <a:t>ABC</a:t>
            </a:r>
            <a:r>
              <a:rPr lang="zh-CN" altLang="en-US" sz="2000">
                <a:latin typeface="Times New Roman" pitchFamily="18" charset="0"/>
              </a:rPr>
              <a:t>给数值</a:t>
            </a:r>
            <a:r>
              <a:rPr lang="en-US" altLang="zh-CN" sz="2000">
                <a:solidFill>
                  <a:srgbClr val="FF0000"/>
                </a:solidFill>
                <a:latin typeface="Times New Roman" pitchFamily="18" charset="0"/>
              </a:rPr>
              <a:t>001</a:t>
            </a:r>
            <a:r>
              <a:rPr lang="zh-CN" altLang="en-US" sz="2000">
                <a:solidFill>
                  <a:srgbClr val="FF0000"/>
                </a:solidFill>
                <a:latin typeface="Times New Roman" pitchFamily="18" charset="0"/>
              </a:rPr>
              <a:t>、</a:t>
            </a:r>
            <a:r>
              <a:rPr lang="en-US" altLang="zh-CN" sz="2000">
                <a:solidFill>
                  <a:srgbClr val="FF0000"/>
                </a:solidFill>
                <a:latin typeface="Times New Roman" pitchFamily="18" charset="0"/>
              </a:rPr>
              <a:t>011</a:t>
            </a:r>
            <a:r>
              <a:rPr lang="zh-CN" altLang="en-US" sz="2000">
                <a:solidFill>
                  <a:srgbClr val="FF0000"/>
                </a:solidFill>
                <a:latin typeface="Times New Roman" pitchFamily="18" charset="0"/>
              </a:rPr>
              <a:t>、</a:t>
            </a:r>
            <a:r>
              <a:rPr lang="en-US" altLang="zh-CN" sz="2000">
                <a:solidFill>
                  <a:srgbClr val="FF0000"/>
                </a:solidFill>
                <a:latin typeface="Times New Roman" pitchFamily="18" charset="0"/>
              </a:rPr>
              <a:t>100</a:t>
            </a:r>
            <a:r>
              <a:rPr lang="zh-CN" altLang="en-US" sz="2000">
                <a:solidFill>
                  <a:srgbClr val="FF0000"/>
                </a:solidFill>
                <a:latin typeface="Times New Roman" pitchFamily="18" charset="0"/>
              </a:rPr>
              <a:t>、</a:t>
            </a:r>
            <a:r>
              <a:rPr lang="en-US" altLang="zh-CN" sz="2000">
                <a:solidFill>
                  <a:srgbClr val="FF0000"/>
                </a:solidFill>
                <a:latin typeface="Times New Roman" pitchFamily="18" charset="0"/>
              </a:rPr>
              <a:t>111</a:t>
            </a:r>
            <a:r>
              <a:rPr lang="zh-CN" altLang="en-US" sz="2000">
                <a:solidFill>
                  <a:srgbClr val="FF0000"/>
                </a:solidFill>
                <a:latin typeface="Times New Roman" pitchFamily="18" charset="0"/>
              </a:rPr>
              <a:t>时</a:t>
            </a:r>
            <a:r>
              <a:rPr lang="zh-CN" altLang="en-US" sz="2000">
                <a:latin typeface="Times New Roman" pitchFamily="18" charset="0"/>
              </a:rPr>
              <a:t>，输出为</a:t>
            </a:r>
            <a:r>
              <a:rPr lang="en-US" altLang="zh-CN" sz="2000">
                <a:solidFill>
                  <a:schemeClr val="folHlink"/>
                </a:solidFill>
                <a:latin typeface="Times New Roman" pitchFamily="18" charset="0"/>
              </a:rPr>
              <a:t>1</a:t>
            </a:r>
          </a:p>
        </p:txBody>
      </p:sp>
      <p:sp>
        <p:nvSpPr>
          <p:cNvPr id="38000" name="Text Box 112"/>
          <p:cNvSpPr txBox="1">
            <a:spLocks noChangeArrowheads="1"/>
          </p:cNvSpPr>
          <p:nvPr/>
        </p:nvSpPr>
        <p:spPr bwMode="auto">
          <a:xfrm>
            <a:off x="4140200" y="4437063"/>
            <a:ext cx="3311525" cy="519112"/>
          </a:xfrm>
          <a:prstGeom prst="rect">
            <a:avLst/>
          </a:prstGeom>
          <a:noFill/>
          <a:ln w="9525">
            <a:noFill/>
            <a:miter lim="800000"/>
            <a:headEnd/>
            <a:tailEnd/>
          </a:ln>
        </p:spPr>
        <p:txBody>
          <a:bodyPr>
            <a:spAutoFit/>
          </a:bodyPr>
          <a:lstStyle/>
          <a:p>
            <a:pPr defTabSz="914400"/>
            <a:r>
              <a:rPr lang="en-US" altLang="zh-CN" sz="2800">
                <a:latin typeface="Times New Roman" pitchFamily="18" charset="0"/>
              </a:rPr>
              <a:t>= m</a:t>
            </a:r>
            <a:r>
              <a:rPr lang="en-US" altLang="zh-CN" sz="2800" baseline="-25000">
                <a:latin typeface="Times New Roman" pitchFamily="18" charset="0"/>
              </a:rPr>
              <a:t>1</a:t>
            </a:r>
            <a:r>
              <a:rPr lang="en-US" altLang="zh-CN" sz="2800">
                <a:latin typeface="Times New Roman" pitchFamily="18" charset="0"/>
              </a:rPr>
              <a:t>+m</a:t>
            </a:r>
            <a:r>
              <a:rPr lang="en-US" altLang="zh-CN" sz="2800" baseline="-25000">
                <a:latin typeface="Times New Roman" pitchFamily="18" charset="0"/>
              </a:rPr>
              <a:t>3</a:t>
            </a:r>
            <a:r>
              <a:rPr lang="en-US" altLang="zh-CN" sz="2800">
                <a:latin typeface="Times New Roman" pitchFamily="18" charset="0"/>
              </a:rPr>
              <a:t>+m</a:t>
            </a:r>
            <a:r>
              <a:rPr lang="en-US" altLang="zh-CN" sz="2800" baseline="-25000">
                <a:latin typeface="Times New Roman" pitchFamily="18" charset="0"/>
              </a:rPr>
              <a:t>4</a:t>
            </a:r>
            <a:r>
              <a:rPr lang="en-US" altLang="zh-CN" sz="2800">
                <a:latin typeface="Times New Roman" pitchFamily="18" charset="0"/>
              </a:rPr>
              <a:t>+m</a:t>
            </a:r>
            <a:r>
              <a:rPr lang="en-US" altLang="zh-CN" sz="2800" baseline="-25000">
                <a:latin typeface="Times New Roman" pitchFamily="18" charset="0"/>
              </a:rPr>
              <a:t>7</a:t>
            </a:r>
            <a:endParaRPr lang="zh-CN" altLang="en-US" sz="2800" baseline="-25000">
              <a:latin typeface="Times New Roman" pitchFamily="18" charset="0"/>
            </a:endParaRPr>
          </a:p>
        </p:txBody>
      </p:sp>
      <p:sp>
        <p:nvSpPr>
          <p:cNvPr id="38001" name="Text Box 113"/>
          <p:cNvSpPr txBox="1">
            <a:spLocks noChangeArrowheads="1"/>
          </p:cNvSpPr>
          <p:nvPr/>
        </p:nvSpPr>
        <p:spPr bwMode="auto">
          <a:xfrm>
            <a:off x="4140200" y="4997450"/>
            <a:ext cx="4391025" cy="519113"/>
          </a:xfrm>
          <a:prstGeom prst="rect">
            <a:avLst/>
          </a:prstGeom>
          <a:noFill/>
          <a:ln w="9525">
            <a:noFill/>
            <a:miter lim="800000"/>
            <a:headEnd/>
            <a:tailEnd/>
          </a:ln>
        </p:spPr>
        <p:txBody>
          <a:bodyPr>
            <a:spAutoFit/>
          </a:bodyPr>
          <a:lstStyle/>
          <a:p>
            <a:pPr defTabSz="914400"/>
            <a:r>
              <a:rPr lang="en-US" altLang="zh-CN" sz="2800">
                <a:latin typeface="Times New Roman" pitchFamily="18" charset="0"/>
              </a:rPr>
              <a:t>= </a:t>
            </a:r>
            <a:r>
              <a:rPr lang="en-US" altLang="zh-CN" sz="2800">
                <a:latin typeface="Times New Roman" pitchFamily="18" charset="0"/>
                <a:cs typeface="Times New Roman" pitchFamily="18" charset="0"/>
              </a:rPr>
              <a:t>∑</a:t>
            </a:r>
            <a:r>
              <a:rPr lang="en-US" altLang="zh-CN" sz="2800">
                <a:latin typeface="Times New Roman" pitchFamily="18" charset="0"/>
              </a:rPr>
              <a:t>m</a:t>
            </a:r>
            <a:r>
              <a:rPr lang="zh-CN" altLang="en-US" sz="2800">
                <a:latin typeface="Times New Roman" pitchFamily="18" charset="0"/>
              </a:rPr>
              <a:t>（</a:t>
            </a:r>
            <a:r>
              <a:rPr lang="en-US" altLang="zh-CN" sz="2800">
                <a:solidFill>
                  <a:schemeClr val="hlink"/>
                </a:solidFill>
                <a:latin typeface="Times New Roman" pitchFamily="18" charset="0"/>
              </a:rPr>
              <a:t>1</a:t>
            </a:r>
            <a:r>
              <a:rPr lang="zh-CN" altLang="en-US" sz="2800">
                <a:solidFill>
                  <a:schemeClr val="hlink"/>
                </a:solidFill>
                <a:latin typeface="Times New Roman" pitchFamily="18" charset="0"/>
              </a:rPr>
              <a:t>，</a:t>
            </a:r>
            <a:r>
              <a:rPr lang="en-US" altLang="zh-CN" sz="2800">
                <a:solidFill>
                  <a:schemeClr val="hlink"/>
                </a:solidFill>
                <a:latin typeface="Times New Roman" pitchFamily="18" charset="0"/>
              </a:rPr>
              <a:t>3 </a:t>
            </a:r>
            <a:r>
              <a:rPr lang="zh-CN" altLang="en-US">
                <a:solidFill>
                  <a:schemeClr val="hlink"/>
                </a:solidFill>
              </a:rPr>
              <a:t>，</a:t>
            </a:r>
            <a:r>
              <a:rPr lang="en-US" altLang="zh-CN" sz="2800">
                <a:solidFill>
                  <a:schemeClr val="hlink"/>
                </a:solidFill>
                <a:latin typeface="Times New Roman" pitchFamily="18" charset="0"/>
              </a:rPr>
              <a:t>4 </a:t>
            </a:r>
            <a:r>
              <a:rPr lang="zh-CN" altLang="en-US">
                <a:solidFill>
                  <a:schemeClr val="hlink"/>
                </a:solidFill>
              </a:rPr>
              <a:t>，</a:t>
            </a:r>
            <a:r>
              <a:rPr lang="en-US" altLang="zh-CN" sz="2800">
                <a:solidFill>
                  <a:schemeClr val="hlink"/>
                </a:solidFill>
                <a:latin typeface="Times New Roman" pitchFamily="18" charset="0"/>
              </a:rPr>
              <a:t>7</a:t>
            </a:r>
            <a:r>
              <a:rPr lang="zh-CN" altLang="en-US" sz="2800">
                <a:latin typeface="Times New Roman" pitchFamily="18" charset="0"/>
              </a:rPr>
              <a:t>）</a:t>
            </a:r>
          </a:p>
        </p:txBody>
      </p:sp>
      <p:sp>
        <p:nvSpPr>
          <p:cNvPr id="38002" name="Text Box 114"/>
          <p:cNvSpPr txBox="1">
            <a:spLocks noChangeArrowheads="1"/>
          </p:cNvSpPr>
          <p:nvPr/>
        </p:nvSpPr>
        <p:spPr bwMode="auto">
          <a:xfrm>
            <a:off x="755650" y="5876925"/>
            <a:ext cx="5780088" cy="457200"/>
          </a:xfrm>
          <a:prstGeom prst="rect">
            <a:avLst/>
          </a:prstGeom>
          <a:noFill/>
          <a:ln w="9525">
            <a:noFill/>
            <a:miter lim="800000"/>
            <a:headEnd/>
            <a:tailEnd/>
          </a:ln>
        </p:spPr>
        <p:txBody>
          <a:bodyPr>
            <a:spAutoFit/>
          </a:bodyPr>
          <a:lstStyle/>
          <a:p>
            <a:pPr defTabSz="914400"/>
            <a:r>
              <a:rPr lang="zh-CN" altLang="en-US">
                <a:solidFill>
                  <a:srgbClr val="FF0000"/>
                </a:solidFill>
              </a:rPr>
              <a:t>注意：</a:t>
            </a:r>
            <a:r>
              <a:rPr lang="zh-CN" altLang="en-US">
                <a:solidFill>
                  <a:schemeClr val="hlink"/>
                </a:solidFill>
              </a:rPr>
              <a:t>标准形式</a:t>
            </a:r>
            <a:r>
              <a:rPr lang="zh-CN" altLang="en-US"/>
              <a:t>就是和</a:t>
            </a:r>
            <a:r>
              <a:rPr lang="zh-CN" altLang="en-US">
                <a:solidFill>
                  <a:schemeClr val="hlink"/>
                </a:solidFill>
              </a:rPr>
              <a:t>真值表</a:t>
            </a:r>
            <a:r>
              <a:rPr lang="zh-CN" altLang="en-US"/>
              <a:t>对应</a:t>
            </a:r>
          </a:p>
        </p:txBody>
      </p:sp>
      <p:sp>
        <p:nvSpPr>
          <p:cNvPr id="22565" name="AutoShape 37"/>
          <p:cNvSpPr>
            <a:spLocks noChangeArrowheads="1"/>
          </p:cNvSpPr>
          <p:nvPr/>
        </p:nvSpPr>
        <p:spPr bwMode="auto">
          <a:xfrm>
            <a:off x="7524750" y="1846263"/>
            <a:ext cx="1547813" cy="503237"/>
          </a:xfrm>
          <a:prstGeom prst="wedgeRoundRectCallout">
            <a:avLst>
              <a:gd name="adj1" fmla="val -46718"/>
              <a:gd name="adj2" fmla="val 148421"/>
              <a:gd name="adj3" fmla="val 16667"/>
            </a:avLst>
          </a:prstGeom>
          <a:noFill/>
          <a:ln w="22225">
            <a:solidFill>
              <a:schemeClr val="folHlink"/>
            </a:solidFill>
            <a:miter lim="800000"/>
            <a:headEnd/>
            <a:tailEnd/>
          </a:ln>
        </p:spPr>
        <p:txBody>
          <a:bodyPr/>
          <a:lstStyle/>
          <a:p>
            <a:pPr algn="ctr" defTabSz="914400"/>
            <a:r>
              <a:rPr lang="zh-CN" altLang="en-US" sz="2000">
                <a:solidFill>
                  <a:srgbClr val="FF0000"/>
                </a:solidFill>
              </a:rPr>
              <a:t>与</a:t>
            </a:r>
            <a:r>
              <a:rPr lang="en-US" altLang="zh-CN" sz="2000">
                <a:solidFill>
                  <a:srgbClr val="FF0000"/>
                </a:solidFill>
              </a:rPr>
              <a:t>-</a:t>
            </a:r>
            <a:r>
              <a:rPr lang="zh-CN" altLang="en-US" sz="2000">
                <a:solidFill>
                  <a:srgbClr val="FF0000"/>
                </a:solidFill>
              </a:rPr>
              <a:t>或</a:t>
            </a:r>
            <a:r>
              <a:rPr lang="zh-CN" altLang="en-US" sz="2000"/>
              <a:t>形式</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7947"/>
                                        </p:tgtEl>
                                        <p:attrNameLst>
                                          <p:attrName>style.visibility</p:attrName>
                                        </p:attrNameLst>
                                      </p:cBhvr>
                                      <p:to>
                                        <p:strVal val="visible"/>
                                      </p:to>
                                    </p:set>
                                    <p:animEffect transition="in" filter="blinds(horizontal)">
                                      <p:cBhvr>
                                        <p:cTn id="7" dur="500"/>
                                        <p:tgtEl>
                                          <p:spTgt spid="3794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7973"/>
                                        </p:tgtEl>
                                        <p:attrNameLst>
                                          <p:attrName>style.visibility</p:attrName>
                                        </p:attrNameLst>
                                      </p:cBhvr>
                                      <p:to>
                                        <p:strVal val="visible"/>
                                      </p:to>
                                    </p:set>
                                    <p:animEffect transition="in" filter="blinds(horizontal)">
                                      <p:cBhvr>
                                        <p:cTn id="12" dur="500"/>
                                        <p:tgtEl>
                                          <p:spTgt spid="3797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7975"/>
                                        </p:tgtEl>
                                        <p:attrNameLst>
                                          <p:attrName>style.visibility</p:attrName>
                                        </p:attrNameLst>
                                      </p:cBhvr>
                                      <p:to>
                                        <p:strVal val="visible"/>
                                      </p:to>
                                    </p:set>
                                    <p:animEffect transition="in" filter="blinds(horizontal)">
                                      <p:cBhvr>
                                        <p:cTn id="17" dur="500"/>
                                        <p:tgtEl>
                                          <p:spTgt spid="37975"/>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37980"/>
                                        </p:tgtEl>
                                        <p:attrNameLst>
                                          <p:attrName>style.visibility</p:attrName>
                                        </p:attrNameLst>
                                      </p:cBhvr>
                                      <p:to>
                                        <p:strVal val="visible"/>
                                      </p:to>
                                    </p:set>
                                    <p:anim calcmode="lin" valueType="num">
                                      <p:cBhvr additive="base">
                                        <p:cTn id="22" dur="500" fill="hold"/>
                                        <p:tgtEl>
                                          <p:spTgt spid="37980"/>
                                        </p:tgtEl>
                                        <p:attrNameLst>
                                          <p:attrName>ppt_x</p:attrName>
                                        </p:attrNameLst>
                                      </p:cBhvr>
                                      <p:tavLst>
                                        <p:tav tm="0">
                                          <p:val>
                                            <p:strVal val="#ppt_x"/>
                                          </p:val>
                                        </p:tav>
                                        <p:tav tm="100000">
                                          <p:val>
                                            <p:strVal val="#ppt_x"/>
                                          </p:val>
                                        </p:tav>
                                      </p:tavLst>
                                    </p:anim>
                                    <p:anim calcmode="lin" valueType="num">
                                      <p:cBhvr additive="base">
                                        <p:cTn id="23" dur="500" fill="hold"/>
                                        <p:tgtEl>
                                          <p:spTgt spid="37980"/>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nodeType="clickEffect">
                                  <p:stCondLst>
                                    <p:cond delay="0"/>
                                  </p:stCondLst>
                                  <p:childTnLst>
                                    <p:set>
                                      <p:cBhvr>
                                        <p:cTn id="27" dur="1" fill="hold">
                                          <p:stCondLst>
                                            <p:cond delay="0"/>
                                          </p:stCondLst>
                                        </p:cTn>
                                        <p:tgtEl>
                                          <p:spTgt spid="37985"/>
                                        </p:tgtEl>
                                        <p:attrNameLst>
                                          <p:attrName>style.visibility</p:attrName>
                                        </p:attrNameLst>
                                      </p:cBhvr>
                                      <p:to>
                                        <p:strVal val="visible"/>
                                      </p:to>
                                    </p:set>
                                    <p:anim calcmode="lin" valueType="num">
                                      <p:cBhvr additive="base">
                                        <p:cTn id="28" dur="500" fill="hold"/>
                                        <p:tgtEl>
                                          <p:spTgt spid="37985"/>
                                        </p:tgtEl>
                                        <p:attrNameLst>
                                          <p:attrName>ppt_x</p:attrName>
                                        </p:attrNameLst>
                                      </p:cBhvr>
                                      <p:tavLst>
                                        <p:tav tm="0">
                                          <p:val>
                                            <p:strVal val="#ppt_x"/>
                                          </p:val>
                                        </p:tav>
                                        <p:tav tm="100000">
                                          <p:val>
                                            <p:strVal val="#ppt_x"/>
                                          </p:val>
                                        </p:tav>
                                      </p:tavLst>
                                    </p:anim>
                                    <p:anim calcmode="lin" valueType="num">
                                      <p:cBhvr additive="base">
                                        <p:cTn id="29" dur="500" fill="hold"/>
                                        <p:tgtEl>
                                          <p:spTgt spid="37985"/>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nodeType="clickEffect">
                                  <p:stCondLst>
                                    <p:cond delay="0"/>
                                  </p:stCondLst>
                                  <p:childTnLst>
                                    <p:set>
                                      <p:cBhvr>
                                        <p:cTn id="33" dur="1" fill="hold">
                                          <p:stCondLst>
                                            <p:cond delay="0"/>
                                          </p:stCondLst>
                                        </p:cTn>
                                        <p:tgtEl>
                                          <p:spTgt spid="37990"/>
                                        </p:tgtEl>
                                        <p:attrNameLst>
                                          <p:attrName>style.visibility</p:attrName>
                                        </p:attrNameLst>
                                      </p:cBhvr>
                                      <p:to>
                                        <p:strVal val="visible"/>
                                      </p:to>
                                    </p:set>
                                    <p:anim calcmode="lin" valueType="num">
                                      <p:cBhvr additive="base">
                                        <p:cTn id="34" dur="500" fill="hold"/>
                                        <p:tgtEl>
                                          <p:spTgt spid="37990"/>
                                        </p:tgtEl>
                                        <p:attrNameLst>
                                          <p:attrName>ppt_x</p:attrName>
                                        </p:attrNameLst>
                                      </p:cBhvr>
                                      <p:tavLst>
                                        <p:tav tm="0">
                                          <p:val>
                                            <p:strVal val="#ppt_x"/>
                                          </p:val>
                                        </p:tav>
                                        <p:tav tm="100000">
                                          <p:val>
                                            <p:strVal val="#ppt_x"/>
                                          </p:val>
                                        </p:tav>
                                      </p:tavLst>
                                    </p:anim>
                                    <p:anim calcmode="lin" valueType="num">
                                      <p:cBhvr additive="base">
                                        <p:cTn id="35" dur="500" fill="hold"/>
                                        <p:tgtEl>
                                          <p:spTgt spid="37990"/>
                                        </p:tgtEl>
                                        <p:attrNameLst>
                                          <p:attrName>ppt_y</p:attrName>
                                        </p:attrNameLst>
                                      </p:cBhvr>
                                      <p:tavLst>
                                        <p:tav tm="0">
                                          <p:val>
                                            <p:strVal val="1+#ppt_h/2"/>
                                          </p:val>
                                        </p:tav>
                                        <p:tav tm="100000">
                                          <p:val>
                                            <p:strVal val="#ppt_y"/>
                                          </p:val>
                                        </p:tav>
                                      </p:tavLst>
                                    </p:anim>
                                  </p:childTnLst>
                                </p:cTn>
                              </p:par>
                            </p:childTnLst>
                          </p:cTn>
                        </p:par>
                        <p:par>
                          <p:cTn id="36" fill="hold">
                            <p:stCondLst>
                              <p:cond delay="500"/>
                            </p:stCondLst>
                            <p:childTnLst>
                              <p:par>
                                <p:cTn id="37" presetID="2" presetClass="entr" presetSubtype="4" fill="hold" grpId="0" nodeType="afterEffect">
                                  <p:stCondLst>
                                    <p:cond delay="0"/>
                                  </p:stCondLst>
                                  <p:childTnLst>
                                    <p:set>
                                      <p:cBhvr>
                                        <p:cTn id="38" dur="1" fill="hold">
                                          <p:stCondLst>
                                            <p:cond delay="0"/>
                                          </p:stCondLst>
                                        </p:cTn>
                                        <p:tgtEl>
                                          <p:spTgt spid="37992"/>
                                        </p:tgtEl>
                                        <p:attrNameLst>
                                          <p:attrName>style.visibility</p:attrName>
                                        </p:attrNameLst>
                                      </p:cBhvr>
                                      <p:to>
                                        <p:strVal val="visible"/>
                                      </p:to>
                                    </p:set>
                                    <p:anim calcmode="lin" valueType="num">
                                      <p:cBhvr additive="base">
                                        <p:cTn id="39" dur="500" fill="hold"/>
                                        <p:tgtEl>
                                          <p:spTgt spid="37992"/>
                                        </p:tgtEl>
                                        <p:attrNameLst>
                                          <p:attrName>ppt_x</p:attrName>
                                        </p:attrNameLst>
                                      </p:cBhvr>
                                      <p:tavLst>
                                        <p:tav tm="0">
                                          <p:val>
                                            <p:strVal val="#ppt_x"/>
                                          </p:val>
                                        </p:tav>
                                        <p:tav tm="100000">
                                          <p:val>
                                            <p:strVal val="#ppt_x"/>
                                          </p:val>
                                        </p:tav>
                                      </p:tavLst>
                                    </p:anim>
                                    <p:anim calcmode="lin" valueType="num">
                                      <p:cBhvr additive="base">
                                        <p:cTn id="40" dur="500" fill="hold"/>
                                        <p:tgtEl>
                                          <p:spTgt spid="37992"/>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grpId="0" nodeType="clickEffect">
                                  <p:stCondLst>
                                    <p:cond delay="0"/>
                                  </p:stCondLst>
                                  <p:childTnLst>
                                    <p:set>
                                      <p:cBhvr>
                                        <p:cTn id="44" dur="1" fill="hold">
                                          <p:stCondLst>
                                            <p:cond delay="0"/>
                                          </p:stCondLst>
                                        </p:cTn>
                                        <p:tgtEl>
                                          <p:spTgt spid="37995"/>
                                        </p:tgtEl>
                                        <p:attrNameLst>
                                          <p:attrName>style.visibility</p:attrName>
                                        </p:attrNameLst>
                                      </p:cBhvr>
                                      <p:to>
                                        <p:strVal val="visible"/>
                                      </p:to>
                                    </p:set>
                                    <p:animEffect transition="in" filter="blinds(horizontal)">
                                      <p:cBhvr>
                                        <p:cTn id="45" dur="500"/>
                                        <p:tgtEl>
                                          <p:spTgt spid="37995"/>
                                        </p:tgtEl>
                                      </p:cBhvr>
                                    </p:animEffect>
                                  </p:childTnLst>
                                </p:cTn>
                              </p:par>
                            </p:childTnLst>
                          </p:cTn>
                        </p:par>
                        <p:par>
                          <p:cTn id="46" fill="hold">
                            <p:stCondLst>
                              <p:cond delay="500"/>
                            </p:stCondLst>
                            <p:childTnLst>
                              <p:par>
                                <p:cTn id="47" presetID="3" presetClass="entr" presetSubtype="10" fill="hold" grpId="0" nodeType="afterEffect">
                                  <p:stCondLst>
                                    <p:cond delay="0"/>
                                  </p:stCondLst>
                                  <p:childTnLst>
                                    <p:set>
                                      <p:cBhvr>
                                        <p:cTn id="48" dur="1" fill="hold">
                                          <p:stCondLst>
                                            <p:cond delay="0"/>
                                          </p:stCondLst>
                                        </p:cTn>
                                        <p:tgtEl>
                                          <p:spTgt spid="37996"/>
                                        </p:tgtEl>
                                        <p:attrNameLst>
                                          <p:attrName>style.visibility</p:attrName>
                                        </p:attrNameLst>
                                      </p:cBhvr>
                                      <p:to>
                                        <p:strVal val="visible"/>
                                      </p:to>
                                    </p:set>
                                    <p:animEffect transition="in" filter="blinds(horizontal)">
                                      <p:cBhvr>
                                        <p:cTn id="49" dur="500"/>
                                        <p:tgtEl>
                                          <p:spTgt spid="37996"/>
                                        </p:tgtEl>
                                      </p:cBhvr>
                                    </p:animEffect>
                                  </p:childTnLst>
                                </p:cTn>
                              </p:par>
                            </p:childTnLst>
                          </p:cTn>
                        </p:par>
                        <p:par>
                          <p:cTn id="50" fill="hold">
                            <p:stCondLst>
                              <p:cond delay="1000"/>
                            </p:stCondLst>
                            <p:childTnLst>
                              <p:par>
                                <p:cTn id="51" presetID="3" presetClass="entr" presetSubtype="10" fill="hold" grpId="0" nodeType="afterEffect">
                                  <p:stCondLst>
                                    <p:cond delay="0"/>
                                  </p:stCondLst>
                                  <p:childTnLst>
                                    <p:set>
                                      <p:cBhvr>
                                        <p:cTn id="52" dur="1" fill="hold">
                                          <p:stCondLst>
                                            <p:cond delay="0"/>
                                          </p:stCondLst>
                                        </p:cTn>
                                        <p:tgtEl>
                                          <p:spTgt spid="37997"/>
                                        </p:tgtEl>
                                        <p:attrNameLst>
                                          <p:attrName>style.visibility</p:attrName>
                                        </p:attrNameLst>
                                      </p:cBhvr>
                                      <p:to>
                                        <p:strVal val="visible"/>
                                      </p:to>
                                    </p:set>
                                    <p:animEffect transition="in" filter="blinds(horizontal)">
                                      <p:cBhvr>
                                        <p:cTn id="53" dur="500"/>
                                        <p:tgtEl>
                                          <p:spTgt spid="37997"/>
                                        </p:tgtEl>
                                      </p:cBhvr>
                                    </p:animEffect>
                                  </p:childTnLst>
                                </p:cTn>
                              </p:par>
                            </p:childTnLst>
                          </p:cTn>
                        </p:par>
                        <p:par>
                          <p:cTn id="54" fill="hold">
                            <p:stCondLst>
                              <p:cond delay="1500"/>
                            </p:stCondLst>
                            <p:childTnLst>
                              <p:par>
                                <p:cTn id="55" presetID="3" presetClass="entr" presetSubtype="10" fill="hold" grpId="0" nodeType="afterEffect">
                                  <p:stCondLst>
                                    <p:cond delay="0"/>
                                  </p:stCondLst>
                                  <p:childTnLst>
                                    <p:set>
                                      <p:cBhvr>
                                        <p:cTn id="56" dur="1" fill="hold">
                                          <p:stCondLst>
                                            <p:cond delay="0"/>
                                          </p:stCondLst>
                                        </p:cTn>
                                        <p:tgtEl>
                                          <p:spTgt spid="37998"/>
                                        </p:tgtEl>
                                        <p:attrNameLst>
                                          <p:attrName>style.visibility</p:attrName>
                                        </p:attrNameLst>
                                      </p:cBhvr>
                                      <p:to>
                                        <p:strVal val="visible"/>
                                      </p:to>
                                    </p:set>
                                    <p:animEffect transition="in" filter="blinds(horizontal)">
                                      <p:cBhvr>
                                        <p:cTn id="57" dur="500"/>
                                        <p:tgtEl>
                                          <p:spTgt spid="37998"/>
                                        </p:tgtEl>
                                      </p:cBhvr>
                                    </p:animEffect>
                                  </p:childTnLst>
                                </p:cTn>
                              </p:par>
                            </p:childTnLst>
                          </p:cTn>
                        </p:par>
                      </p:childTnLst>
                    </p:cTn>
                  </p:par>
                  <p:par>
                    <p:cTn id="58" fill="hold">
                      <p:stCondLst>
                        <p:cond delay="indefinite"/>
                      </p:stCondLst>
                      <p:childTnLst>
                        <p:par>
                          <p:cTn id="59" fill="hold">
                            <p:stCondLst>
                              <p:cond delay="0"/>
                            </p:stCondLst>
                            <p:childTnLst>
                              <p:par>
                                <p:cTn id="60" presetID="2" presetClass="entr" presetSubtype="4" fill="hold" grpId="0" nodeType="clickEffect">
                                  <p:stCondLst>
                                    <p:cond delay="0"/>
                                  </p:stCondLst>
                                  <p:childTnLst>
                                    <p:set>
                                      <p:cBhvr>
                                        <p:cTn id="61" dur="1" fill="hold">
                                          <p:stCondLst>
                                            <p:cond delay="0"/>
                                          </p:stCondLst>
                                        </p:cTn>
                                        <p:tgtEl>
                                          <p:spTgt spid="2"/>
                                        </p:tgtEl>
                                        <p:attrNameLst>
                                          <p:attrName>style.visibility</p:attrName>
                                        </p:attrNameLst>
                                      </p:cBhvr>
                                      <p:to>
                                        <p:strVal val="visible"/>
                                      </p:to>
                                    </p:set>
                                    <p:anim calcmode="lin" valueType="num">
                                      <p:cBhvr additive="base">
                                        <p:cTn id="62" dur="500" fill="hold"/>
                                        <p:tgtEl>
                                          <p:spTgt spid="2"/>
                                        </p:tgtEl>
                                        <p:attrNameLst>
                                          <p:attrName>ppt_x</p:attrName>
                                        </p:attrNameLst>
                                      </p:cBhvr>
                                      <p:tavLst>
                                        <p:tav tm="0">
                                          <p:val>
                                            <p:strVal val="#ppt_x"/>
                                          </p:val>
                                        </p:tav>
                                        <p:tav tm="100000">
                                          <p:val>
                                            <p:strVal val="#ppt_x"/>
                                          </p:val>
                                        </p:tav>
                                      </p:tavLst>
                                    </p:anim>
                                    <p:anim calcmode="lin" valueType="num">
                                      <p:cBhvr additive="base">
                                        <p:cTn id="63"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2" presetClass="entr" presetSubtype="4" fill="hold" grpId="0" nodeType="clickEffect">
                                  <p:stCondLst>
                                    <p:cond delay="0"/>
                                  </p:stCondLst>
                                  <p:childTnLst>
                                    <p:set>
                                      <p:cBhvr>
                                        <p:cTn id="67" dur="1" fill="hold">
                                          <p:stCondLst>
                                            <p:cond delay="0"/>
                                          </p:stCondLst>
                                        </p:cTn>
                                        <p:tgtEl>
                                          <p:spTgt spid="38000"/>
                                        </p:tgtEl>
                                        <p:attrNameLst>
                                          <p:attrName>style.visibility</p:attrName>
                                        </p:attrNameLst>
                                      </p:cBhvr>
                                      <p:to>
                                        <p:strVal val="visible"/>
                                      </p:to>
                                    </p:set>
                                    <p:anim calcmode="lin" valueType="num">
                                      <p:cBhvr additive="base">
                                        <p:cTn id="68" dur="500" fill="hold"/>
                                        <p:tgtEl>
                                          <p:spTgt spid="38000"/>
                                        </p:tgtEl>
                                        <p:attrNameLst>
                                          <p:attrName>ppt_x</p:attrName>
                                        </p:attrNameLst>
                                      </p:cBhvr>
                                      <p:tavLst>
                                        <p:tav tm="0">
                                          <p:val>
                                            <p:strVal val="#ppt_x"/>
                                          </p:val>
                                        </p:tav>
                                        <p:tav tm="100000">
                                          <p:val>
                                            <p:strVal val="#ppt_x"/>
                                          </p:val>
                                        </p:tav>
                                      </p:tavLst>
                                    </p:anim>
                                    <p:anim calcmode="lin" valueType="num">
                                      <p:cBhvr additive="base">
                                        <p:cTn id="69" dur="500" fill="hold"/>
                                        <p:tgtEl>
                                          <p:spTgt spid="38000"/>
                                        </p:tgtEl>
                                        <p:attrNameLst>
                                          <p:attrName>ppt_y</p:attrName>
                                        </p:attrNameLst>
                                      </p:cBhvr>
                                      <p:tavLst>
                                        <p:tav tm="0">
                                          <p:val>
                                            <p:strVal val="1+#ppt_h/2"/>
                                          </p:val>
                                        </p:tav>
                                        <p:tav tm="100000">
                                          <p:val>
                                            <p:strVal val="#ppt_y"/>
                                          </p:val>
                                        </p:tav>
                                      </p:tavLst>
                                    </p:anim>
                                  </p:childTnLst>
                                </p:cTn>
                              </p:par>
                            </p:childTnLst>
                          </p:cTn>
                        </p:par>
                      </p:childTnLst>
                    </p:cTn>
                  </p:par>
                  <p:par>
                    <p:cTn id="70" fill="hold">
                      <p:stCondLst>
                        <p:cond delay="indefinite"/>
                      </p:stCondLst>
                      <p:childTnLst>
                        <p:par>
                          <p:cTn id="71" fill="hold">
                            <p:stCondLst>
                              <p:cond delay="0"/>
                            </p:stCondLst>
                            <p:childTnLst>
                              <p:par>
                                <p:cTn id="72" presetID="2" presetClass="entr" presetSubtype="4" fill="hold" grpId="0" nodeType="clickEffect">
                                  <p:stCondLst>
                                    <p:cond delay="0"/>
                                  </p:stCondLst>
                                  <p:childTnLst>
                                    <p:set>
                                      <p:cBhvr>
                                        <p:cTn id="73" dur="1" fill="hold">
                                          <p:stCondLst>
                                            <p:cond delay="0"/>
                                          </p:stCondLst>
                                        </p:cTn>
                                        <p:tgtEl>
                                          <p:spTgt spid="38001"/>
                                        </p:tgtEl>
                                        <p:attrNameLst>
                                          <p:attrName>style.visibility</p:attrName>
                                        </p:attrNameLst>
                                      </p:cBhvr>
                                      <p:to>
                                        <p:strVal val="visible"/>
                                      </p:to>
                                    </p:set>
                                    <p:anim calcmode="lin" valueType="num">
                                      <p:cBhvr additive="base">
                                        <p:cTn id="74" dur="500" fill="hold"/>
                                        <p:tgtEl>
                                          <p:spTgt spid="38001"/>
                                        </p:tgtEl>
                                        <p:attrNameLst>
                                          <p:attrName>ppt_x</p:attrName>
                                        </p:attrNameLst>
                                      </p:cBhvr>
                                      <p:tavLst>
                                        <p:tav tm="0">
                                          <p:val>
                                            <p:strVal val="#ppt_x"/>
                                          </p:val>
                                        </p:tav>
                                        <p:tav tm="100000">
                                          <p:val>
                                            <p:strVal val="#ppt_x"/>
                                          </p:val>
                                        </p:tav>
                                      </p:tavLst>
                                    </p:anim>
                                    <p:anim calcmode="lin" valueType="num">
                                      <p:cBhvr additive="base">
                                        <p:cTn id="75" dur="500" fill="hold"/>
                                        <p:tgtEl>
                                          <p:spTgt spid="38001"/>
                                        </p:tgtEl>
                                        <p:attrNameLst>
                                          <p:attrName>ppt_y</p:attrName>
                                        </p:attrNameLst>
                                      </p:cBhvr>
                                      <p:tavLst>
                                        <p:tav tm="0">
                                          <p:val>
                                            <p:strVal val="1+#ppt_h/2"/>
                                          </p:val>
                                        </p:tav>
                                        <p:tav tm="100000">
                                          <p:val>
                                            <p:strVal val="#ppt_y"/>
                                          </p:val>
                                        </p:tav>
                                      </p:tavLst>
                                    </p:anim>
                                  </p:childTnLst>
                                </p:cTn>
                              </p:par>
                            </p:childTnLst>
                          </p:cTn>
                        </p:par>
                      </p:childTnLst>
                    </p:cTn>
                  </p:par>
                  <p:par>
                    <p:cTn id="76" fill="hold">
                      <p:stCondLst>
                        <p:cond delay="indefinite"/>
                      </p:stCondLst>
                      <p:childTnLst>
                        <p:par>
                          <p:cTn id="77" fill="hold">
                            <p:stCondLst>
                              <p:cond delay="0"/>
                            </p:stCondLst>
                            <p:childTnLst>
                              <p:par>
                                <p:cTn id="78" presetID="2" presetClass="entr" presetSubtype="4" fill="hold" grpId="0" nodeType="clickEffect">
                                  <p:stCondLst>
                                    <p:cond delay="0"/>
                                  </p:stCondLst>
                                  <p:childTnLst>
                                    <p:set>
                                      <p:cBhvr>
                                        <p:cTn id="79" dur="1" fill="hold">
                                          <p:stCondLst>
                                            <p:cond delay="0"/>
                                          </p:stCondLst>
                                        </p:cTn>
                                        <p:tgtEl>
                                          <p:spTgt spid="38002"/>
                                        </p:tgtEl>
                                        <p:attrNameLst>
                                          <p:attrName>style.visibility</p:attrName>
                                        </p:attrNameLst>
                                      </p:cBhvr>
                                      <p:to>
                                        <p:strVal val="visible"/>
                                      </p:to>
                                    </p:set>
                                    <p:anim calcmode="lin" valueType="num">
                                      <p:cBhvr additive="base">
                                        <p:cTn id="80" dur="500" fill="hold"/>
                                        <p:tgtEl>
                                          <p:spTgt spid="38002"/>
                                        </p:tgtEl>
                                        <p:attrNameLst>
                                          <p:attrName>ppt_x</p:attrName>
                                        </p:attrNameLst>
                                      </p:cBhvr>
                                      <p:tavLst>
                                        <p:tav tm="0">
                                          <p:val>
                                            <p:strVal val="#ppt_x"/>
                                          </p:val>
                                        </p:tav>
                                        <p:tav tm="100000">
                                          <p:val>
                                            <p:strVal val="#ppt_x"/>
                                          </p:val>
                                        </p:tav>
                                      </p:tavLst>
                                    </p:anim>
                                    <p:anim calcmode="lin" valueType="num">
                                      <p:cBhvr additive="base">
                                        <p:cTn id="81" dur="500" fill="hold"/>
                                        <p:tgtEl>
                                          <p:spTgt spid="38002"/>
                                        </p:tgtEl>
                                        <p:attrNameLst>
                                          <p:attrName>ppt_y</p:attrName>
                                        </p:attrNameLst>
                                      </p:cBhvr>
                                      <p:tavLst>
                                        <p:tav tm="0">
                                          <p:val>
                                            <p:strVal val="1+#ppt_h/2"/>
                                          </p:val>
                                        </p:tav>
                                        <p:tav tm="100000">
                                          <p:val>
                                            <p:strVal val="#ppt_y"/>
                                          </p:val>
                                        </p:tav>
                                      </p:tavLst>
                                    </p:anim>
                                  </p:childTnLst>
                                </p:cTn>
                              </p:par>
                            </p:childTnLst>
                          </p:cTn>
                        </p:par>
                      </p:childTnLst>
                    </p:cTn>
                  </p:par>
                  <p:par>
                    <p:cTn id="82" fill="hold">
                      <p:stCondLst>
                        <p:cond delay="indefinite"/>
                      </p:stCondLst>
                      <p:childTnLst>
                        <p:par>
                          <p:cTn id="83" fill="hold">
                            <p:stCondLst>
                              <p:cond delay="0"/>
                            </p:stCondLst>
                            <p:childTnLst>
                              <p:par>
                                <p:cTn id="84" presetID="2" presetClass="entr" presetSubtype="2" fill="hold" grpId="0" nodeType="clickEffect">
                                  <p:stCondLst>
                                    <p:cond delay="0"/>
                                  </p:stCondLst>
                                  <p:childTnLst>
                                    <p:set>
                                      <p:cBhvr>
                                        <p:cTn id="85" dur="1" fill="hold">
                                          <p:stCondLst>
                                            <p:cond delay="0"/>
                                          </p:stCondLst>
                                        </p:cTn>
                                        <p:tgtEl>
                                          <p:spTgt spid="22565"/>
                                        </p:tgtEl>
                                        <p:attrNameLst>
                                          <p:attrName>style.visibility</p:attrName>
                                        </p:attrNameLst>
                                      </p:cBhvr>
                                      <p:to>
                                        <p:strVal val="visible"/>
                                      </p:to>
                                    </p:set>
                                    <p:anim calcmode="lin" valueType="num">
                                      <p:cBhvr additive="base">
                                        <p:cTn id="86" dur="500" fill="hold"/>
                                        <p:tgtEl>
                                          <p:spTgt spid="22565"/>
                                        </p:tgtEl>
                                        <p:attrNameLst>
                                          <p:attrName>ppt_x</p:attrName>
                                        </p:attrNameLst>
                                      </p:cBhvr>
                                      <p:tavLst>
                                        <p:tav tm="0">
                                          <p:val>
                                            <p:strVal val="1+#ppt_w/2"/>
                                          </p:val>
                                        </p:tav>
                                        <p:tav tm="100000">
                                          <p:val>
                                            <p:strVal val="#ppt_x"/>
                                          </p:val>
                                        </p:tav>
                                      </p:tavLst>
                                    </p:anim>
                                    <p:anim calcmode="lin" valueType="num">
                                      <p:cBhvr additive="base">
                                        <p:cTn id="87" dur="500" fill="hold"/>
                                        <p:tgtEl>
                                          <p:spTgt spid="2256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947" grpId="0"/>
      <p:bldP spid="37975" grpId="0"/>
      <p:bldP spid="37992" grpId="0"/>
      <p:bldP spid="37995" grpId="0"/>
      <p:bldP spid="37996" grpId="0"/>
      <p:bldP spid="37997" grpId="0"/>
      <p:bldP spid="37998" grpId="0"/>
      <p:bldP spid="2" grpId="0" animBg="1"/>
      <p:bldP spid="38000" grpId="0"/>
      <p:bldP spid="38001" grpId="0"/>
      <p:bldP spid="38002" grpId="0"/>
      <p:bldP spid="2256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3" name="图片 90" descr="T:\我的答辩PPT\东北林业大学.jpg东北林业大学"/>
          <p:cNvPicPr>
            <a:picLocks noChangeAspect="1"/>
          </p:cNvPicPr>
          <p:nvPr/>
        </p:nvPicPr>
        <p:blipFill>
          <a:blip r:embed="rId3">
            <a:clrChange>
              <a:clrFrom>
                <a:srgbClr val="FFFFFF"/>
              </a:clrFrom>
              <a:clrTo>
                <a:srgbClr val="FFFFFF">
                  <a:alpha val="0"/>
                </a:srgbClr>
              </a:clrTo>
            </a:clrChange>
          </a:blip>
          <a:srcRect/>
          <a:stretch>
            <a:fillRect/>
          </a:stretch>
        </p:blipFill>
        <p:spPr bwMode="auto">
          <a:xfrm>
            <a:off x="6388100" y="201613"/>
            <a:ext cx="2633663" cy="746125"/>
          </a:xfrm>
          <a:prstGeom prst="rect">
            <a:avLst/>
          </a:prstGeom>
          <a:noFill/>
          <a:ln w="9525">
            <a:noFill/>
            <a:miter lim="800000"/>
            <a:headEnd/>
            <a:tailEnd/>
          </a:ln>
        </p:spPr>
      </p:pic>
      <p:pic>
        <p:nvPicPr>
          <p:cNvPr id="38914" name="Picture 2"/>
          <p:cNvPicPr>
            <a:picLocks noChangeAspect="1" noChangeArrowheads="1"/>
          </p:cNvPicPr>
          <p:nvPr/>
        </p:nvPicPr>
        <p:blipFill>
          <a:blip r:embed="rId4"/>
          <a:srcRect/>
          <a:stretch>
            <a:fillRect/>
          </a:stretch>
        </p:blipFill>
        <p:spPr bwMode="auto">
          <a:xfrm>
            <a:off x="5795963" y="80963"/>
            <a:ext cx="857250" cy="847725"/>
          </a:xfrm>
          <a:prstGeom prst="rect">
            <a:avLst/>
          </a:prstGeom>
          <a:noFill/>
          <a:ln w="9525">
            <a:noFill/>
            <a:miter lim="800000"/>
            <a:headEnd/>
            <a:tailEnd/>
          </a:ln>
        </p:spPr>
      </p:pic>
      <p:grpSp>
        <p:nvGrpSpPr>
          <p:cNvPr id="39002" name="Group 90"/>
          <p:cNvGrpSpPr>
            <a:grpSpLocks/>
          </p:cNvGrpSpPr>
          <p:nvPr/>
        </p:nvGrpSpPr>
        <p:grpSpPr bwMode="auto">
          <a:xfrm>
            <a:off x="468313" y="1917700"/>
            <a:ext cx="3240087" cy="3743325"/>
            <a:chOff x="658" y="1208"/>
            <a:chExt cx="2041" cy="2358"/>
          </a:xfrm>
        </p:grpSpPr>
        <p:grpSp>
          <p:nvGrpSpPr>
            <p:cNvPr id="38973" name="Group 29"/>
            <p:cNvGrpSpPr>
              <a:grpSpLocks/>
            </p:cNvGrpSpPr>
            <p:nvPr/>
          </p:nvGrpSpPr>
          <p:grpSpPr bwMode="auto">
            <a:xfrm>
              <a:off x="658" y="1208"/>
              <a:ext cx="2041" cy="2358"/>
              <a:chOff x="612" y="1117"/>
              <a:chExt cx="2041" cy="2358"/>
            </a:xfrm>
          </p:grpSpPr>
          <p:sp>
            <p:nvSpPr>
              <p:cNvPr id="38983" name="Line 9"/>
              <p:cNvSpPr>
                <a:spLocks noChangeShapeType="1"/>
              </p:cNvSpPr>
              <p:nvPr/>
            </p:nvSpPr>
            <p:spPr bwMode="auto">
              <a:xfrm>
                <a:off x="612" y="1117"/>
                <a:ext cx="1905" cy="0"/>
              </a:xfrm>
              <a:prstGeom prst="line">
                <a:avLst/>
              </a:prstGeom>
              <a:noFill/>
              <a:ln w="28575">
                <a:solidFill>
                  <a:schemeClr val="folHlink"/>
                </a:solidFill>
                <a:round/>
                <a:headEnd/>
                <a:tailEnd/>
              </a:ln>
            </p:spPr>
            <p:txBody>
              <a:bodyPr/>
              <a:lstStyle/>
              <a:p>
                <a:endParaRPr lang="zh-CN" altLang="en-US"/>
              </a:p>
            </p:txBody>
          </p:sp>
          <p:sp>
            <p:nvSpPr>
              <p:cNvPr id="38984" name="Line 10"/>
              <p:cNvSpPr>
                <a:spLocks noChangeShapeType="1"/>
              </p:cNvSpPr>
              <p:nvPr/>
            </p:nvSpPr>
            <p:spPr bwMode="auto">
              <a:xfrm>
                <a:off x="612" y="1480"/>
                <a:ext cx="1905" cy="0"/>
              </a:xfrm>
              <a:prstGeom prst="line">
                <a:avLst/>
              </a:prstGeom>
              <a:noFill/>
              <a:ln w="28575">
                <a:solidFill>
                  <a:schemeClr val="folHlink"/>
                </a:solidFill>
                <a:round/>
                <a:headEnd/>
                <a:tailEnd/>
              </a:ln>
            </p:spPr>
            <p:txBody>
              <a:bodyPr/>
              <a:lstStyle/>
              <a:p>
                <a:endParaRPr lang="zh-CN" altLang="en-US"/>
              </a:p>
            </p:txBody>
          </p:sp>
          <p:sp>
            <p:nvSpPr>
              <p:cNvPr id="38985" name="Line 11"/>
              <p:cNvSpPr>
                <a:spLocks noChangeShapeType="1"/>
              </p:cNvSpPr>
              <p:nvPr/>
            </p:nvSpPr>
            <p:spPr bwMode="auto">
              <a:xfrm>
                <a:off x="612" y="3475"/>
                <a:ext cx="1905" cy="0"/>
              </a:xfrm>
              <a:prstGeom prst="line">
                <a:avLst/>
              </a:prstGeom>
              <a:noFill/>
              <a:ln w="28575">
                <a:solidFill>
                  <a:schemeClr val="folHlink"/>
                </a:solidFill>
                <a:round/>
                <a:headEnd/>
                <a:tailEnd/>
              </a:ln>
            </p:spPr>
            <p:txBody>
              <a:bodyPr/>
              <a:lstStyle/>
              <a:p>
                <a:endParaRPr lang="zh-CN" altLang="en-US"/>
              </a:p>
            </p:txBody>
          </p:sp>
          <p:sp>
            <p:nvSpPr>
              <p:cNvPr id="38986" name="Text Box 12"/>
              <p:cNvSpPr txBox="1">
                <a:spLocks noChangeArrowheads="1"/>
              </p:cNvSpPr>
              <p:nvPr/>
            </p:nvSpPr>
            <p:spPr bwMode="auto">
              <a:xfrm>
                <a:off x="612" y="1162"/>
                <a:ext cx="1043" cy="288"/>
              </a:xfrm>
              <a:prstGeom prst="rect">
                <a:avLst/>
              </a:prstGeom>
              <a:noFill/>
              <a:ln w="9525">
                <a:noFill/>
                <a:miter lim="800000"/>
                <a:headEnd/>
                <a:tailEnd/>
              </a:ln>
            </p:spPr>
            <p:txBody>
              <a:bodyPr>
                <a:spAutoFit/>
              </a:bodyPr>
              <a:lstStyle/>
              <a:p>
                <a:pPr algn="ctr" defTabSz="914400"/>
                <a:r>
                  <a:rPr lang="en-US" altLang="zh-CN">
                    <a:latin typeface="Times New Roman" pitchFamily="18" charset="0"/>
                  </a:rPr>
                  <a:t>A B C</a:t>
                </a:r>
                <a:endParaRPr lang="en-US" altLang="zh-CN" i="1" baseline="30000">
                  <a:latin typeface="Times New Roman" pitchFamily="18" charset="0"/>
                </a:endParaRPr>
              </a:p>
            </p:txBody>
          </p:sp>
          <p:grpSp>
            <p:nvGrpSpPr>
              <p:cNvPr id="38987" name="Group 26"/>
              <p:cNvGrpSpPr>
                <a:grpSpLocks/>
              </p:cNvGrpSpPr>
              <p:nvPr/>
            </p:nvGrpSpPr>
            <p:grpSpPr bwMode="auto">
              <a:xfrm>
                <a:off x="839" y="1525"/>
                <a:ext cx="997" cy="1904"/>
                <a:chOff x="839" y="1525"/>
                <a:chExt cx="997" cy="1904"/>
              </a:xfrm>
            </p:grpSpPr>
            <p:sp>
              <p:nvSpPr>
                <p:cNvPr id="38990" name="Text Box 15"/>
                <p:cNvSpPr txBox="1">
                  <a:spLocks noChangeArrowheads="1"/>
                </p:cNvSpPr>
                <p:nvPr/>
              </p:nvSpPr>
              <p:spPr bwMode="auto">
                <a:xfrm>
                  <a:off x="839" y="1525"/>
                  <a:ext cx="997" cy="327"/>
                </a:xfrm>
                <a:prstGeom prst="rect">
                  <a:avLst/>
                </a:prstGeom>
                <a:noFill/>
                <a:ln w="9525">
                  <a:noFill/>
                  <a:miter lim="800000"/>
                  <a:headEnd/>
                  <a:tailEnd/>
                </a:ln>
              </p:spPr>
              <p:txBody>
                <a:bodyPr>
                  <a:spAutoFit/>
                </a:bodyPr>
                <a:lstStyle/>
                <a:p>
                  <a:pPr defTabSz="914400"/>
                  <a:r>
                    <a:rPr lang="en-US" altLang="zh-CN" sz="2800">
                      <a:latin typeface="Times New Roman" pitchFamily="18" charset="0"/>
                    </a:rPr>
                    <a:t>0 0 0</a:t>
                  </a:r>
                </a:p>
              </p:txBody>
            </p:sp>
            <p:sp>
              <p:nvSpPr>
                <p:cNvPr id="38991" name="Text Box 15"/>
                <p:cNvSpPr txBox="1">
                  <a:spLocks noChangeArrowheads="1"/>
                </p:cNvSpPr>
                <p:nvPr/>
              </p:nvSpPr>
              <p:spPr bwMode="auto">
                <a:xfrm>
                  <a:off x="839" y="1742"/>
                  <a:ext cx="997" cy="327"/>
                </a:xfrm>
                <a:prstGeom prst="rect">
                  <a:avLst/>
                </a:prstGeom>
                <a:noFill/>
                <a:ln w="9525">
                  <a:noFill/>
                  <a:miter lim="800000"/>
                  <a:headEnd/>
                  <a:tailEnd/>
                </a:ln>
              </p:spPr>
              <p:txBody>
                <a:bodyPr>
                  <a:spAutoFit/>
                </a:bodyPr>
                <a:lstStyle/>
                <a:p>
                  <a:pPr defTabSz="914400"/>
                  <a:r>
                    <a:rPr lang="en-US" altLang="zh-CN" sz="2800">
                      <a:latin typeface="Times New Roman" pitchFamily="18" charset="0"/>
                    </a:rPr>
                    <a:t>0 0 1</a:t>
                  </a:r>
                </a:p>
              </p:txBody>
            </p:sp>
            <p:sp>
              <p:nvSpPr>
                <p:cNvPr id="38992" name="Text Box 15"/>
                <p:cNvSpPr txBox="1">
                  <a:spLocks noChangeArrowheads="1"/>
                </p:cNvSpPr>
                <p:nvPr/>
              </p:nvSpPr>
              <p:spPr bwMode="auto">
                <a:xfrm>
                  <a:off x="839" y="1978"/>
                  <a:ext cx="997" cy="327"/>
                </a:xfrm>
                <a:prstGeom prst="rect">
                  <a:avLst/>
                </a:prstGeom>
                <a:noFill/>
                <a:ln w="9525">
                  <a:noFill/>
                  <a:miter lim="800000"/>
                  <a:headEnd/>
                  <a:tailEnd/>
                </a:ln>
              </p:spPr>
              <p:txBody>
                <a:bodyPr>
                  <a:spAutoFit/>
                </a:bodyPr>
                <a:lstStyle/>
                <a:p>
                  <a:pPr defTabSz="914400"/>
                  <a:r>
                    <a:rPr lang="en-US" altLang="zh-CN" sz="2800">
                      <a:latin typeface="Times New Roman" pitchFamily="18" charset="0"/>
                    </a:rPr>
                    <a:t>0 1 0</a:t>
                  </a:r>
                </a:p>
              </p:txBody>
            </p:sp>
            <p:sp>
              <p:nvSpPr>
                <p:cNvPr id="38993" name="Text Box 15"/>
                <p:cNvSpPr txBox="1">
                  <a:spLocks noChangeArrowheads="1"/>
                </p:cNvSpPr>
                <p:nvPr/>
              </p:nvSpPr>
              <p:spPr bwMode="auto">
                <a:xfrm>
                  <a:off x="839" y="2195"/>
                  <a:ext cx="997" cy="327"/>
                </a:xfrm>
                <a:prstGeom prst="rect">
                  <a:avLst/>
                </a:prstGeom>
                <a:noFill/>
                <a:ln w="9525">
                  <a:noFill/>
                  <a:miter lim="800000"/>
                  <a:headEnd/>
                  <a:tailEnd/>
                </a:ln>
              </p:spPr>
              <p:txBody>
                <a:bodyPr>
                  <a:spAutoFit/>
                </a:bodyPr>
                <a:lstStyle/>
                <a:p>
                  <a:pPr defTabSz="914400"/>
                  <a:r>
                    <a:rPr lang="en-US" altLang="zh-CN" sz="2800">
                      <a:latin typeface="Times New Roman" pitchFamily="18" charset="0"/>
                    </a:rPr>
                    <a:t>0 1 1</a:t>
                  </a:r>
                </a:p>
              </p:txBody>
            </p:sp>
            <p:sp>
              <p:nvSpPr>
                <p:cNvPr id="38994" name="Text Box 15"/>
                <p:cNvSpPr txBox="1">
                  <a:spLocks noChangeArrowheads="1"/>
                </p:cNvSpPr>
                <p:nvPr/>
              </p:nvSpPr>
              <p:spPr bwMode="auto">
                <a:xfrm>
                  <a:off x="839" y="2432"/>
                  <a:ext cx="997" cy="327"/>
                </a:xfrm>
                <a:prstGeom prst="rect">
                  <a:avLst/>
                </a:prstGeom>
                <a:noFill/>
                <a:ln w="9525">
                  <a:noFill/>
                  <a:miter lim="800000"/>
                  <a:headEnd/>
                  <a:tailEnd/>
                </a:ln>
              </p:spPr>
              <p:txBody>
                <a:bodyPr>
                  <a:spAutoFit/>
                </a:bodyPr>
                <a:lstStyle/>
                <a:p>
                  <a:pPr defTabSz="914400"/>
                  <a:r>
                    <a:rPr lang="en-US" altLang="zh-CN" sz="2800">
                      <a:latin typeface="Times New Roman" pitchFamily="18" charset="0"/>
                    </a:rPr>
                    <a:t>1 0 0</a:t>
                  </a:r>
                </a:p>
              </p:txBody>
            </p:sp>
            <p:sp>
              <p:nvSpPr>
                <p:cNvPr id="38995" name="Text Box 15"/>
                <p:cNvSpPr txBox="1">
                  <a:spLocks noChangeArrowheads="1"/>
                </p:cNvSpPr>
                <p:nvPr/>
              </p:nvSpPr>
              <p:spPr bwMode="auto">
                <a:xfrm>
                  <a:off x="839" y="2649"/>
                  <a:ext cx="997" cy="327"/>
                </a:xfrm>
                <a:prstGeom prst="rect">
                  <a:avLst/>
                </a:prstGeom>
                <a:noFill/>
                <a:ln w="9525">
                  <a:noFill/>
                  <a:miter lim="800000"/>
                  <a:headEnd/>
                  <a:tailEnd/>
                </a:ln>
              </p:spPr>
              <p:txBody>
                <a:bodyPr>
                  <a:spAutoFit/>
                </a:bodyPr>
                <a:lstStyle/>
                <a:p>
                  <a:pPr defTabSz="914400"/>
                  <a:r>
                    <a:rPr lang="en-US" altLang="zh-CN" sz="2800">
                      <a:latin typeface="Times New Roman" pitchFamily="18" charset="0"/>
                    </a:rPr>
                    <a:t>1 0 1</a:t>
                  </a:r>
                </a:p>
              </p:txBody>
            </p:sp>
            <p:sp>
              <p:nvSpPr>
                <p:cNvPr id="38996" name="Text Box 15"/>
                <p:cNvSpPr txBox="1">
                  <a:spLocks noChangeArrowheads="1"/>
                </p:cNvSpPr>
                <p:nvPr/>
              </p:nvSpPr>
              <p:spPr bwMode="auto">
                <a:xfrm>
                  <a:off x="839" y="2885"/>
                  <a:ext cx="997" cy="327"/>
                </a:xfrm>
                <a:prstGeom prst="rect">
                  <a:avLst/>
                </a:prstGeom>
                <a:noFill/>
                <a:ln w="9525">
                  <a:noFill/>
                  <a:miter lim="800000"/>
                  <a:headEnd/>
                  <a:tailEnd/>
                </a:ln>
              </p:spPr>
              <p:txBody>
                <a:bodyPr>
                  <a:spAutoFit/>
                </a:bodyPr>
                <a:lstStyle/>
                <a:p>
                  <a:pPr defTabSz="914400"/>
                  <a:r>
                    <a:rPr lang="en-US" altLang="zh-CN" sz="2800">
                      <a:latin typeface="Times New Roman" pitchFamily="18" charset="0"/>
                    </a:rPr>
                    <a:t>1 1 0</a:t>
                  </a:r>
                </a:p>
              </p:txBody>
            </p:sp>
            <p:sp>
              <p:nvSpPr>
                <p:cNvPr id="38997" name="Text Box 15"/>
                <p:cNvSpPr txBox="1">
                  <a:spLocks noChangeArrowheads="1"/>
                </p:cNvSpPr>
                <p:nvPr/>
              </p:nvSpPr>
              <p:spPr bwMode="auto">
                <a:xfrm>
                  <a:off x="839" y="3102"/>
                  <a:ext cx="997" cy="327"/>
                </a:xfrm>
                <a:prstGeom prst="rect">
                  <a:avLst/>
                </a:prstGeom>
                <a:noFill/>
                <a:ln w="9525">
                  <a:noFill/>
                  <a:miter lim="800000"/>
                  <a:headEnd/>
                  <a:tailEnd/>
                </a:ln>
              </p:spPr>
              <p:txBody>
                <a:bodyPr>
                  <a:spAutoFit/>
                </a:bodyPr>
                <a:lstStyle/>
                <a:p>
                  <a:pPr defTabSz="914400"/>
                  <a:r>
                    <a:rPr lang="en-US" altLang="zh-CN" sz="2800">
                      <a:latin typeface="Times New Roman" pitchFamily="18" charset="0"/>
                    </a:rPr>
                    <a:t>1 1 1</a:t>
                  </a:r>
                </a:p>
              </p:txBody>
            </p:sp>
          </p:grpSp>
          <p:sp>
            <p:nvSpPr>
              <p:cNvPr id="38988" name="Line 27"/>
              <p:cNvSpPr>
                <a:spLocks noChangeShapeType="1"/>
              </p:cNvSpPr>
              <p:nvPr/>
            </p:nvSpPr>
            <p:spPr bwMode="auto">
              <a:xfrm>
                <a:off x="1565" y="1117"/>
                <a:ext cx="0" cy="2358"/>
              </a:xfrm>
              <a:prstGeom prst="line">
                <a:avLst/>
              </a:prstGeom>
              <a:noFill/>
              <a:ln w="9525">
                <a:solidFill>
                  <a:schemeClr val="tx1"/>
                </a:solidFill>
                <a:round/>
                <a:headEnd/>
                <a:tailEnd/>
              </a:ln>
            </p:spPr>
            <p:txBody>
              <a:bodyPr/>
              <a:lstStyle/>
              <a:p>
                <a:endParaRPr lang="zh-CN" altLang="en-US"/>
              </a:p>
            </p:txBody>
          </p:sp>
          <p:sp>
            <p:nvSpPr>
              <p:cNvPr id="38989" name="Text Box 12"/>
              <p:cNvSpPr txBox="1">
                <a:spLocks noChangeArrowheads="1"/>
              </p:cNvSpPr>
              <p:nvPr/>
            </p:nvSpPr>
            <p:spPr bwMode="auto">
              <a:xfrm>
                <a:off x="1519" y="1162"/>
                <a:ext cx="1134" cy="288"/>
              </a:xfrm>
              <a:prstGeom prst="rect">
                <a:avLst/>
              </a:prstGeom>
              <a:noFill/>
              <a:ln w="9525">
                <a:noFill/>
                <a:miter lim="800000"/>
                <a:headEnd/>
                <a:tailEnd/>
              </a:ln>
            </p:spPr>
            <p:txBody>
              <a:bodyPr>
                <a:spAutoFit/>
              </a:bodyPr>
              <a:lstStyle/>
              <a:p>
                <a:pPr algn="ctr" defTabSz="914400"/>
                <a:r>
                  <a:rPr lang="en-US" altLang="zh-CN">
                    <a:latin typeface="Times New Roman" pitchFamily="18" charset="0"/>
                  </a:rPr>
                  <a:t>F(A,B,C)</a:t>
                </a:r>
                <a:endParaRPr lang="en-US" altLang="zh-CN" i="1" baseline="30000">
                  <a:latin typeface="Times New Roman" pitchFamily="18" charset="0"/>
                </a:endParaRPr>
              </a:p>
            </p:txBody>
          </p:sp>
        </p:grpSp>
        <p:grpSp>
          <p:nvGrpSpPr>
            <p:cNvPr id="38974" name="Group 56"/>
            <p:cNvGrpSpPr>
              <a:grpSpLocks/>
            </p:cNvGrpSpPr>
            <p:nvPr/>
          </p:nvGrpSpPr>
          <p:grpSpPr bwMode="auto">
            <a:xfrm>
              <a:off x="1883" y="1616"/>
              <a:ext cx="498" cy="1905"/>
              <a:chOff x="1928" y="1616"/>
              <a:chExt cx="498" cy="1905"/>
            </a:xfrm>
          </p:grpSpPr>
          <p:sp>
            <p:nvSpPr>
              <p:cNvPr id="38975" name="Text Box 57"/>
              <p:cNvSpPr txBox="1">
                <a:spLocks noChangeArrowheads="1"/>
              </p:cNvSpPr>
              <p:nvPr/>
            </p:nvSpPr>
            <p:spPr bwMode="auto">
              <a:xfrm>
                <a:off x="1928" y="1616"/>
                <a:ext cx="498" cy="327"/>
              </a:xfrm>
              <a:prstGeom prst="rect">
                <a:avLst/>
              </a:prstGeom>
              <a:noFill/>
              <a:ln w="9525">
                <a:noFill/>
                <a:miter lim="800000"/>
                <a:headEnd/>
                <a:tailEnd/>
              </a:ln>
            </p:spPr>
            <p:txBody>
              <a:bodyPr>
                <a:spAutoFit/>
              </a:bodyPr>
              <a:lstStyle/>
              <a:p>
                <a:pPr algn="ctr" defTabSz="914400"/>
                <a:r>
                  <a:rPr lang="en-US" altLang="zh-CN" sz="2800">
                    <a:latin typeface="Times New Roman" pitchFamily="18" charset="0"/>
                  </a:rPr>
                  <a:t>0</a:t>
                </a:r>
              </a:p>
            </p:txBody>
          </p:sp>
          <p:sp>
            <p:nvSpPr>
              <p:cNvPr id="38976" name="Text Box 58"/>
              <p:cNvSpPr txBox="1">
                <a:spLocks noChangeArrowheads="1"/>
              </p:cNvSpPr>
              <p:nvPr/>
            </p:nvSpPr>
            <p:spPr bwMode="auto">
              <a:xfrm>
                <a:off x="1928" y="1833"/>
                <a:ext cx="498" cy="327"/>
              </a:xfrm>
              <a:prstGeom prst="rect">
                <a:avLst/>
              </a:prstGeom>
              <a:noFill/>
              <a:ln w="9525">
                <a:noFill/>
                <a:miter lim="800000"/>
                <a:headEnd/>
                <a:tailEnd/>
              </a:ln>
            </p:spPr>
            <p:txBody>
              <a:bodyPr>
                <a:spAutoFit/>
              </a:bodyPr>
              <a:lstStyle/>
              <a:p>
                <a:pPr algn="ctr" defTabSz="914400"/>
                <a:r>
                  <a:rPr lang="en-US" altLang="zh-CN" sz="2800">
                    <a:solidFill>
                      <a:schemeClr val="folHlink"/>
                    </a:solidFill>
                    <a:latin typeface="Times New Roman" pitchFamily="18" charset="0"/>
                  </a:rPr>
                  <a:t>1</a:t>
                </a:r>
              </a:p>
            </p:txBody>
          </p:sp>
          <p:sp>
            <p:nvSpPr>
              <p:cNvPr id="38977" name="Text Box 59"/>
              <p:cNvSpPr txBox="1">
                <a:spLocks noChangeArrowheads="1"/>
              </p:cNvSpPr>
              <p:nvPr/>
            </p:nvSpPr>
            <p:spPr bwMode="auto">
              <a:xfrm>
                <a:off x="1928" y="2069"/>
                <a:ext cx="498" cy="327"/>
              </a:xfrm>
              <a:prstGeom prst="rect">
                <a:avLst/>
              </a:prstGeom>
              <a:noFill/>
              <a:ln w="9525">
                <a:noFill/>
                <a:miter lim="800000"/>
                <a:headEnd/>
                <a:tailEnd/>
              </a:ln>
            </p:spPr>
            <p:txBody>
              <a:bodyPr>
                <a:spAutoFit/>
              </a:bodyPr>
              <a:lstStyle/>
              <a:p>
                <a:pPr algn="ctr" defTabSz="914400"/>
                <a:r>
                  <a:rPr lang="en-US" altLang="zh-CN" sz="2800">
                    <a:latin typeface="Times New Roman" pitchFamily="18" charset="0"/>
                  </a:rPr>
                  <a:t>0</a:t>
                </a:r>
              </a:p>
            </p:txBody>
          </p:sp>
          <p:sp>
            <p:nvSpPr>
              <p:cNvPr id="38978" name="Text Box 60"/>
              <p:cNvSpPr txBox="1">
                <a:spLocks noChangeArrowheads="1"/>
              </p:cNvSpPr>
              <p:nvPr/>
            </p:nvSpPr>
            <p:spPr bwMode="auto">
              <a:xfrm>
                <a:off x="1928" y="2287"/>
                <a:ext cx="498" cy="327"/>
              </a:xfrm>
              <a:prstGeom prst="rect">
                <a:avLst/>
              </a:prstGeom>
              <a:noFill/>
              <a:ln w="9525">
                <a:noFill/>
                <a:miter lim="800000"/>
                <a:headEnd/>
                <a:tailEnd/>
              </a:ln>
            </p:spPr>
            <p:txBody>
              <a:bodyPr>
                <a:spAutoFit/>
              </a:bodyPr>
              <a:lstStyle/>
              <a:p>
                <a:pPr algn="ctr" defTabSz="914400"/>
                <a:r>
                  <a:rPr lang="en-US" altLang="zh-CN" sz="2800">
                    <a:solidFill>
                      <a:schemeClr val="folHlink"/>
                    </a:solidFill>
                    <a:latin typeface="Times New Roman" pitchFamily="18" charset="0"/>
                  </a:rPr>
                  <a:t>1</a:t>
                </a:r>
              </a:p>
            </p:txBody>
          </p:sp>
          <p:sp>
            <p:nvSpPr>
              <p:cNvPr id="38979" name="Text Box 61"/>
              <p:cNvSpPr txBox="1">
                <a:spLocks noChangeArrowheads="1"/>
              </p:cNvSpPr>
              <p:nvPr/>
            </p:nvSpPr>
            <p:spPr bwMode="auto">
              <a:xfrm>
                <a:off x="1928" y="2523"/>
                <a:ext cx="498" cy="327"/>
              </a:xfrm>
              <a:prstGeom prst="rect">
                <a:avLst/>
              </a:prstGeom>
              <a:noFill/>
              <a:ln w="9525">
                <a:noFill/>
                <a:miter lim="800000"/>
                <a:headEnd/>
                <a:tailEnd/>
              </a:ln>
            </p:spPr>
            <p:txBody>
              <a:bodyPr>
                <a:spAutoFit/>
              </a:bodyPr>
              <a:lstStyle/>
              <a:p>
                <a:pPr algn="ctr" defTabSz="914400"/>
                <a:r>
                  <a:rPr lang="en-US" altLang="zh-CN" sz="2800">
                    <a:solidFill>
                      <a:schemeClr val="folHlink"/>
                    </a:solidFill>
                    <a:latin typeface="Times New Roman" pitchFamily="18" charset="0"/>
                  </a:rPr>
                  <a:t>1</a:t>
                </a:r>
              </a:p>
            </p:txBody>
          </p:sp>
          <p:sp>
            <p:nvSpPr>
              <p:cNvPr id="38980" name="Text Box 62"/>
              <p:cNvSpPr txBox="1">
                <a:spLocks noChangeArrowheads="1"/>
              </p:cNvSpPr>
              <p:nvPr/>
            </p:nvSpPr>
            <p:spPr bwMode="auto">
              <a:xfrm>
                <a:off x="1928" y="2740"/>
                <a:ext cx="498" cy="327"/>
              </a:xfrm>
              <a:prstGeom prst="rect">
                <a:avLst/>
              </a:prstGeom>
              <a:noFill/>
              <a:ln w="9525">
                <a:noFill/>
                <a:miter lim="800000"/>
                <a:headEnd/>
                <a:tailEnd/>
              </a:ln>
            </p:spPr>
            <p:txBody>
              <a:bodyPr>
                <a:spAutoFit/>
              </a:bodyPr>
              <a:lstStyle/>
              <a:p>
                <a:pPr algn="ctr" defTabSz="914400"/>
                <a:r>
                  <a:rPr lang="en-US" altLang="zh-CN" sz="2800">
                    <a:latin typeface="Times New Roman" pitchFamily="18" charset="0"/>
                  </a:rPr>
                  <a:t>0</a:t>
                </a:r>
              </a:p>
            </p:txBody>
          </p:sp>
          <p:sp>
            <p:nvSpPr>
              <p:cNvPr id="38981" name="Text Box 63"/>
              <p:cNvSpPr txBox="1">
                <a:spLocks noChangeArrowheads="1"/>
              </p:cNvSpPr>
              <p:nvPr/>
            </p:nvSpPr>
            <p:spPr bwMode="auto">
              <a:xfrm>
                <a:off x="1928" y="2976"/>
                <a:ext cx="498" cy="327"/>
              </a:xfrm>
              <a:prstGeom prst="rect">
                <a:avLst/>
              </a:prstGeom>
              <a:noFill/>
              <a:ln w="9525">
                <a:noFill/>
                <a:miter lim="800000"/>
                <a:headEnd/>
                <a:tailEnd/>
              </a:ln>
            </p:spPr>
            <p:txBody>
              <a:bodyPr>
                <a:spAutoFit/>
              </a:bodyPr>
              <a:lstStyle/>
              <a:p>
                <a:pPr algn="ctr" defTabSz="914400"/>
                <a:r>
                  <a:rPr lang="en-US" altLang="zh-CN" sz="2800">
                    <a:latin typeface="Times New Roman" pitchFamily="18" charset="0"/>
                  </a:rPr>
                  <a:t>0</a:t>
                </a:r>
              </a:p>
            </p:txBody>
          </p:sp>
          <p:sp>
            <p:nvSpPr>
              <p:cNvPr id="38982" name="Text Box 64"/>
              <p:cNvSpPr txBox="1">
                <a:spLocks noChangeArrowheads="1"/>
              </p:cNvSpPr>
              <p:nvPr/>
            </p:nvSpPr>
            <p:spPr bwMode="auto">
              <a:xfrm>
                <a:off x="1928" y="3194"/>
                <a:ext cx="498" cy="327"/>
              </a:xfrm>
              <a:prstGeom prst="rect">
                <a:avLst/>
              </a:prstGeom>
              <a:noFill/>
              <a:ln w="9525">
                <a:noFill/>
                <a:miter lim="800000"/>
                <a:headEnd/>
                <a:tailEnd/>
              </a:ln>
            </p:spPr>
            <p:txBody>
              <a:bodyPr>
                <a:spAutoFit/>
              </a:bodyPr>
              <a:lstStyle/>
              <a:p>
                <a:pPr algn="ctr" defTabSz="914400"/>
                <a:r>
                  <a:rPr lang="en-US" altLang="zh-CN" sz="2800">
                    <a:solidFill>
                      <a:schemeClr val="folHlink"/>
                    </a:solidFill>
                    <a:latin typeface="Times New Roman" pitchFamily="18" charset="0"/>
                  </a:rPr>
                  <a:t>1</a:t>
                </a:r>
              </a:p>
            </p:txBody>
          </p:sp>
        </p:grpSp>
      </p:grpSp>
      <p:sp>
        <p:nvSpPr>
          <p:cNvPr id="26650" name="文本框 2"/>
          <p:cNvSpPr txBox="1">
            <a:spLocks noChangeArrowheads="1"/>
          </p:cNvSpPr>
          <p:nvPr/>
        </p:nvSpPr>
        <p:spPr bwMode="auto">
          <a:xfrm>
            <a:off x="179388" y="333375"/>
            <a:ext cx="5040312" cy="625475"/>
          </a:xfrm>
          <a:prstGeom prst="rect">
            <a:avLst/>
          </a:prstGeom>
          <a:noFill/>
          <a:ln w="9525">
            <a:noFill/>
            <a:miter lim="800000"/>
            <a:headEnd/>
            <a:tailEnd/>
          </a:ln>
        </p:spPr>
        <p:txBody>
          <a:bodyPr lIns="76773" tIns="38387" rIns="76773" bIns="38387">
            <a:spAutoFit/>
          </a:bodyPr>
          <a:lstStyle/>
          <a:p>
            <a:pPr>
              <a:defRPr/>
            </a:pPr>
            <a:r>
              <a:rPr lang="zh-CN" altLang="en-US" sz="3600">
                <a:solidFill>
                  <a:srgbClr val="005DA2"/>
                </a:solidFill>
                <a:effectLst>
                  <a:outerShdw blurRad="38100" dist="38100" dir="2700000" algn="tl">
                    <a:srgbClr val="C0C0C0"/>
                  </a:outerShdw>
                </a:effectLst>
                <a:latin typeface="华文行楷" pitchFamily="2" charset="-122"/>
                <a:ea typeface="华文行楷" pitchFamily="2" charset="-122"/>
              </a:rPr>
              <a:t>二</a:t>
            </a:r>
            <a:r>
              <a:rPr lang="en-US" altLang="zh-CN" sz="3600">
                <a:solidFill>
                  <a:srgbClr val="005DA2"/>
                </a:solidFill>
                <a:effectLst>
                  <a:outerShdw blurRad="38100" dist="38100" dir="2700000" algn="tl">
                    <a:srgbClr val="C0C0C0"/>
                  </a:outerShdw>
                </a:effectLst>
                <a:latin typeface="华文行楷" pitchFamily="2" charset="-122"/>
                <a:ea typeface="华文行楷" pitchFamily="2" charset="-122"/>
              </a:rPr>
              <a:t>.</a:t>
            </a:r>
            <a:r>
              <a:rPr lang="zh-CN" altLang="en-US" sz="3600">
                <a:solidFill>
                  <a:srgbClr val="005DA2"/>
                </a:solidFill>
                <a:effectLst>
                  <a:outerShdw blurRad="38100" dist="38100" dir="2700000" algn="tl">
                    <a:srgbClr val="C0C0C0"/>
                  </a:outerShdw>
                </a:effectLst>
                <a:latin typeface="华文行楷" pitchFamily="2" charset="-122"/>
                <a:ea typeface="华文行楷" pitchFamily="2" charset="-122"/>
              </a:rPr>
              <a:t>表达式的标准形式</a:t>
            </a:r>
          </a:p>
        </p:txBody>
      </p:sp>
      <p:sp>
        <p:nvSpPr>
          <p:cNvPr id="38917" name="Rectangle 33"/>
          <p:cNvSpPr>
            <a:spLocks noChangeArrowheads="1"/>
          </p:cNvSpPr>
          <p:nvPr/>
        </p:nvSpPr>
        <p:spPr bwMode="auto">
          <a:xfrm>
            <a:off x="469900" y="1052513"/>
            <a:ext cx="5326063" cy="519112"/>
          </a:xfrm>
          <a:prstGeom prst="rect">
            <a:avLst/>
          </a:prstGeom>
          <a:noFill/>
          <a:ln w="9525">
            <a:noFill/>
            <a:miter lim="800000"/>
            <a:headEnd/>
            <a:tailEnd/>
          </a:ln>
        </p:spPr>
        <p:txBody>
          <a:bodyPr anchor="ctr">
            <a:spAutoFit/>
          </a:bodyPr>
          <a:lstStyle/>
          <a:p>
            <a:r>
              <a:rPr lang="en-US" altLang="zh-CN" sz="2800">
                <a:latin typeface="宋体" charset="-122"/>
              </a:rPr>
              <a:t>*</a:t>
            </a:r>
            <a:r>
              <a:rPr lang="en-US" altLang="zh-CN" sz="2800">
                <a:latin typeface="Times New Roman" pitchFamily="18" charset="0"/>
              </a:rPr>
              <a:t> </a:t>
            </a:r>
            <a:r>
              <a:rPr lang="zh-CN" altLang="en-US" sz="2800"/>
              <a:t>标准</a:t>
            </a:r>
            <a:r>
              <a:rPr lang="zh-CN" altLang="en-US" sz="2800">
                <a:solidFill>
                  <a:schemeClr val="hlink"/>
                </a:solidFill>
              </a:rPr>
              <a:t>或</a:t>
            </a:r>
            <a:r>
              <a:rPr lang="en-US" altLang="zh-CN" sz="2800">
                <a:solidFill>
                  <a:schemeClr val="hlink"/>
                </a:solidFill>
              </a:rPr>
              <a:t>-</a:t>
            </a:r>
            <a:r>
              <a:rPr lang="zh-CN" altLang="en-US" sz="2800">
                <a:solidFill>
                  <a:schemeClr val="hlink"/>
                </a:solidFill>
              </a:rPr>
              <a:t>与</a:t>
            </a:r>
            <a:r>
              <a:rPr lang="zh-CN" altLang="en-US" sz="2800"/>
              <a:t>形式</a:t>
            </a:r>
          </a:p>
        </p:txBody>
      </p:sp>
      <p:sp>
        <p:nvSpPr>
          <p:cNvPr id="39030" name="Rectangle 35"/>
          <p:cNvSpPr>
            <a:spLocks noChangeArrowheads="1"/>
          </p:cNvSpPr>
          <p:nvPr/>
        </p:nvSpPr>
        <p:spPr bwMode="auto">
          <a:xfrm>
            <a:off x="5075238" y="1484313"/>
            <a:ext cx="3600450" cy="457200"/>
          </a:xfrm>
          <a:prstGeom prst="rect">
            <a:avLst/>
          </a:prstGeom>
          <a:noFill/>
          <a:ln w="9525">
            <a:noFill/>
            <a:miter lim="800000"/>
            <a:headEnd/>
            <a:tailEnd/>
          </a:ln>
        </p:spPr>
        <p:txBody>
          <a:bodyPr anchor="ctr">
            <a:spAutoFit/>
          </a:bodyPr>
          <a:lstStyle/>
          <a:p>
            <a:r>
              <a:rPr lang="zh-CN" altLang="en-US">
                <a:solidFill>
                  <a:schemeClr val="folHlink"/>
                </a:solidFill>
                <a:latin typeface="Times New Roman" pitchFamily="18" charset="0"/>
              </a:rPr>
              <a:t>保证  </a:t>
            </a:r>
            <a:r>
              <a:rPr lang="en-US" altLang="zh-CN">
                <a:solidFill>
                  <a:schemeClr val="folHlink"/>
                </a:solidFill>
                <a:latin typeface="Times New Roman" pitchFamily="18" charset="0"/>
              </a:rPr>
              <a:t>F(A, B, C) = 1</a:t>
            </a:r>
          </a:p>
        </p:txBody>
      </p:sp>
      <p:sp>
        <p:nvSpPr>
          <p:cNvPr id="39031" name="Text Box 119"/>
          <p:cNvSpPr txBox="1">
            <a:spLocks noChangeArrowheads="1"/>
          </p:cNvSpPr>
          <p:nvPr/>
        </p:nvSpPr>
        <p:spPr bwMode="auto">
          <a:xfrm>
            <a:off x="4140200" y="2108200"/>
            <a:ext cx="1676400" cy="457200"/>
          </a:xfrm>
          <a:prstGeom prst="rect">
            <a:avLst/>
          </a:prstGeom>
          <a:noFill/>
          <a:ln w="9525">
            <a:noFill/>
            <a:miter lim="800000"/>
            <a:headEnd/>
            <a:tailEnd/>
          </a:ln>
        </p:spPr>
        <p:txBody>
          <a:bodyPr>
            <a:spAutoFit/>
          </a:bodyPr>
          <a:lstStyle/>
          <a:p>
            <a:pPr defTabSz="914400"/>
            <a:r>
              <a:rPr lang="en-US" altLang="zh-CN">
                <a:solidFill>
                  <a:schemeClr val="hlink"/>
                </a:solidFill>
                <a:latin typeface="Times New Roman" pitchFamily="18" charset="0"/>
              </a:rPr>
              <a:t>(A+B+C)</a:t>
            </a:r>
          </a:p>
        </p:txBody>
      </p:sp>
      <p:grpSp>
        <p:nvGrpSpPr>
          <p:cNvPr id="26680" name="Group 56"/>
          <p:cNvGrpSpPr>
            <a:grpSpLocks/>
          </p:cNvGrpSpPr>
          <p:nvPr/>
        </p:nvGrpSpPr>
        <p:grpSpPr bwMode="auto">
          <a:xfrm>
            <a:off x="4429125" y="2565400"/>
            <a:ext cx="790575" cy="3024188"/>
            <a:chOff x="1928" y="1616"/>
            <a:chExt cx="498" cy="1905"/>
          </a:xfrm>
        </p:grpSpPr>
        <p:sp>
          <p:nvSpPr>
            <p:cNvPr id="38965" name="Text Box 57"/>
            <p:cNvSpPr txBox="1">
              <a:spLocks noChangeArrowheads="1"/>
            </p:cNvSpPr>
            <p:nvPr/>
          </p:nvSpPr>
          <p:spPr bwMode="auto">
            <a:xfrm>
              <a:off x="1928" y="1616"/>
              <a:ext cx="498" cy="327"/>
            </a:xfrm>
            <a:prstGeom prst="rect">
              <a:avLst/>
            </a:prstGeom>
            <a:noFill/>
            <a:ln w="9525">
              <a:noFill/>
              <a:miter lim="800000"/>
              <a:headEnd/>
              <a:tailEnd/>
            </a:ln>
          </p:spPr>
          <p:txBody>
            <a:bodyPr>
              <a:spAutoFit/>
            </a:bodyPr>
            <a:lstStyle/>
            <a:p>
              <a:pPr algn="ctr" defTabSz="914400"/>
              <a:r>
                <a:rPr lang="en-US" altLang="zh-CN" sz="2800">
                  <a:solidFill>
                    <a:schemeClr val="folHlink"/>
                  </a:solidFill>
                  <a:latin typeface="Times New Roman" pitchFamily="18" charset="0"/>
                </a:rPr>
                <a:t>0</a:t>
              </a:r>
            </a:p>
          </p:txBody>
        </p:sp>
        <p:sp>
          <p:nvSpPr>
            <p:cNvPr id="38966" name="Text Box 58"/>
            <p:cNvSpPr txBox="1">
              <a:spLocks noChangeArrowheads="1"/>
            </p:cNvSpPr>
            <p:nvPr/>
          </p:nvSpPr>
          <p:spPr bwMode="auto">
            <a:xfrm>
              <a:off x="1928" y="1833"/>
              <a:ext cx="498" cy="327"/>
            </a:xfrm>
            <a:prstGeom prst="rect">
              <a:avLst/>
            </a:prstGeom>
            <a:noFill/>
            <a:ln w="9525">
              <a:noFill/>
              <a:miter lim="800000"/>
              <a:headEnd/>
              <a:tailEnd/>
            </a:ln>
          </p:spPr>
          <p:txBody>
            <a:bodyPr>
              <a:spAutoFit/>
            </a:bodyPr>
            <a:lstStyle/>
            <a:p>
              <a:pPr algn="ctr" defTabSz="914400"/>
              <a:r>
                <a:rPr lang="en-US" altLang="zh-CN" sz="2800">
                  <a:solidFill>
                    <a:schemeClr val="hlink"/>
                  </a:solidFill>
                  <a:latin typeface="Times New Roman" pitchFamily="18" charset="0"/>
                </a:rPr>
                <a:t>1</a:t>
              </a:r>
            </a:p>
          </p:txBody>
        </p:sp>
        <p:sp>
          <p:nvSpPr>
            <p:cNvPr id="38967" name="Text Box 59"/>
            <p:cNvSpPr txBox="1">
              <a:spLocks noChangeArrowheads="1"/>
            </p:cNvSpPr>
            <p:nvPr/>
          </p:nvSpPr>
          <p:spPr bwMode="auto">
            <a:xfrm>
              <a:off x="1928" y="2069"/>
              <a:ext cx="498" cy="327"/>
            </a:xfrm>
            <a:prstGeom prst="rect">
              <a:avLst/>
            </a:prstGeom>
            <a:noFill/>
            <a:ln w="9525">
              <a:noFill/>
              <a:miter lim="800000"/>
              <a:headEnd/>
              <a:tailEnd/>
            </a:ln>
          </p:spPr>
          <p:txBody>
            <a:bodyPr>
              <a:spAutoFit/>
            </a:bodyPr>
            <a:lstStyle/>
            <a:p>
              <a:pPr algn="ctr" defTabSz="914400"/>
              <a:r>
                <a:rPr lang="en-US" altLang="zh-CN" sz="2800">
                  <a:solidFill>
                    <a:schemeClr val="hlink"/>
                  </a:solidFill>
                  <a:latin typeface="Times New Roman" pitchFamily="18" charset="0"/>
                </a:rPr>
                <a:t>1</a:t>
              </a:r>
            </a:p>
          </p:txBody>
        </p:sp>
        <p:sp>
          <p:nvSpPr>
            <p:cNvPr id="38968" name="Text Box 60"/>
            <p:cNvSpPr txBox="1">
              <a:spLocks noChangeArrowheads="1"/>
            </p:cNvSpPr>
            <p:nvPr/>
          </p:nvSpPr>
          <p:spPr bwMode="auto">
            <a:xfrm>
              <a:off x="1928" y="2287"/>
              <a:ext cx="498" cy="327"/>
            </a:xfrm>
            <a:prstGeom prst="rect">
              <a:avLst/>
            </a:prstGeom>
            <a:noFill/>
            <a:ln w="9525">
              <a:noFill/>
              <a:miter lim="800000"/>
              <a:headEnd/>
              <a:tailEnd/>
            </a:ln>
          </p:spPr>
          <p:txBody>
            <a:bodyPr>
              <a:spAutoFit/>
            </a:bodyPr>
            <a:lstStyle/>
            <a:p>
              <a:pPr algn="ctr" defTabSz="914400"/>
              <a:r>
                <a:rPr lang="en-US" altLang="zh-CN" sz="2800">
                  <a:solidFill>
                    <a:schemeClr val="hlink"/>
                  </a:solidFill>
                  <a:latin typeface="Times New Roman" pitchFamily="18" charset="0"/>
                </a:rPr>
                <a:t>1</a:t>
              </a:r>
            </a:p>
          </p:txBody>
        </p:sp>
        <p:sp>
          <p:nvSpPr>
            <p:cNvPr id="38969" name="Text Box 61"/>
            <p:cNvSpPr txBox="1">
              <a:spLocks noChangeArrowheads="1"/>
            </p:cNvSpPr>
            <p:nvPr/>
          </p:nvSpPr>
          <p:spPr bwMode="auto">
            <a:xfrm>
              <a:off x="1928" y="2523"/>
              <a:ext cx="498" cy="327"/>
            </a:xfrm>
            <a:prstGeom prst="rect">
              <a:avLst/>
            </a:prstGeom>
            <a:noFill/>
            <a:ln w="9525">
              <a:noFill/>
              <a:miter lim="800000"/>
              <a:headEnd/>
              <a:tailEnd/>
            </a:ln>
          </p:spPr>
          <p:txBody>
            <a:bodyPr>
              <a:spAutoFit/>
            </a:bodyPr>
            <a:lstStyle/>
            <a:p>
              <a:pPr algn="ctr" defTabSz="914400"/>
              <a:r>
                <a:rPr lang="en-US" altLang="zh-CN" sz="2800">
                  <a:solidFill>
                    <a:schemeClr val="hlink"/>
                  </a:solidFill>
                  <a:latin typeface="Times New Roman" pitchFamily="18" charset="0"/>
                </a:rPr>
                <a:t>1</a:t>
              </a:r>
            </a:p>
          </p:txBody>
        </p:sp>
        <p:sp>
          <p:nvSpPr>
            <p:cNvPr id="38970" name="Text Box 62"/>
            <p:cNvSpPr txBox="1">
              <a:spLocks noChangeArrowheads="1"/>
            </p:cNvSpPr>
            <p:nvPr/>
          </p:nvSpPr>
          <p:spPr bwMode="auto">
            <a:xfrm>
              <a:off x="1928" y="2740"/>
              <a:ext cx="498" cy="327"/>
            </a:xfrm>
            <a:prstGeom prst="rect">
              <a:avLst/>
            </a:prstGeom>
            <a:noFill/>
            <a:ln w="9525">
              <a:noFill/>
              <a:miter lim="800000"/>
              <a:headEnd/>
              <a:tailEnd/>
            </a:ln>
          </p:spPr>
          <p:txBody>
            <a:bodyPr>
              <a:spAutoFit/>
            </a:bodyPr>
            <a:lstStyle/>
            <a:p>
              <a:pPr algn="ctr" defTabSz="914400"/>
              <a:r>
                <a:rPr lang="en-US" altLang="zh-CN" sz="2800">
                  <a:solidFill>
                    <a:schemeClr val="hlink"/>
                  </a:solidFill>
                  <a:latin typeface="Times New Roman" pitchFamily="18" charset="0"/>
                </a:rPr>
                <a:t>1</a:t>
              </a:r>
            </a:p>
          </p:txBody>
        </p:sp>
        <p:sp>
          <p:nvSpPr>
            <p:cNvPr id="38971" name="Text Box 63"/>
            <p:cNvSpPr txBox="1">
              <a:spLocks noChangeArrowheads="1"/>
            </p:cNvSpPr>
            <p:nvPr/>
          </p:nvSpPr>
          <p:spPr bwMode="auto">
            <a:xfrm>
              <a:off x="1928" y="2976"/>
              <a:ext cx="498" cy="327"/>
            </a:xfrm>
            <a:prstGeom prst="rect">
              <a:avLst/>
            </a:prstGeom>
            <a:noFill/>
            <a:ln w="9525">
              <a:noFill/>
              <a:miter lim="800000"/>
              <a:headEnd/>
              <a:tailEnd/>
            </a:ln>
          </p:spPr>
          <p:txBody>
            <a:bodyPr>
              <a:spAutoFit/>
            </a:bodyPr>
            <a:lstStyle/>
            <a:p>
              <a:pPr algn="ctr" defTabSz="914400"/>
              <a:r>
                <a:rPr lang="en-US" altLang="zh-CN" sz="2800">
                  <a:solidFill>
                    <a:schemeClr val="hlink"/>
                  </a:solidFill>
                  <a:latin typeface="Times New Roman" pitchFamily="18" charset="0"/>
                </a:rPr>
                <a:t>1</a:t>
              </a:r>
            </a:p>
          </p:txBody>
        </p:sp>
        <p:sp>
          <p:nvSpPr>
            <p:cNvPr id="38972" name="Text Box 64"/>
            <p:cNvSpPr txBox="1">
              <a:spLocks noChangeArrowheads="1"/>
            </p:cNvSpPr>
            <p:nvPr/>
          </p:nvSpPr>
          <p:spPr bwMode="auto">
            <a:xfrm>
              <a:off x="1928" y="3194"/>
              <a:ext cx="498" cy="327"/>
            </a:xfrm>
            <a:prstGeom prst="rect">
              <a:avLst/>
            </a:prstGeom>
            <a:noFill/>
            <a:ln w="9525">
              <a:noFill/>
              <a:miter lim="800000"/>
              <a:headEnd/>
              <a:tailEnd/>
            </a:ln>
          </p:spPr>
          <p:txBody>
            <a:bodyPr>
              <a:spAutoFit/>
            </a:bodyPr>
            <a:lstStyle/>
            <a:p>
              <a:pPr algn="ctr" defTabSz="914400"/>
              <a:r>
                <a:rPr lang="en-US" altLang="zh-CN" sz="2800">
                  <a:solidFill>
                    <a:schemeClr val="hlink"/>
                  </a:solidFill>
                  <a:latin typeface="Times New Roman" pitchFamily="18" charset="0"/>
                </a:rPr>
                <a:t>1</a:t>
              </a:r>
            </a:p>
          </p:txBody>
        </p:sp>
      </p:grpSp>
      <p:grpSp>
        <p:nvGrpSpPr>
          <p:cNvPr id="39043" name="Group 131"/>
          <p:cNvGrpSpPr>
            <a:grpSpLocks/>
          </p:cNvGrpSpPr>
          <p:nvPr/>
        </p:nvGrpSpPr>
        <p:grpSpPr bwMode="auto">
          <a:xfrm>
            <a:off x="5364163" y="2108200"/>
            <a:ext cx="1676400" cy="457200"/>
            <a:chOff x="3470" y="1328"/>
            <a:chExt cx="1056" cy="288"/>
          </a:xfrm>
        </p:grpSpPr>
        <p:sp>
          <p:nvSpPr>
            <p:cNvPr id="38963" name="Text Box 129"/>
            <p:cNvSpPr txBox="1">
              <a:spLocks noChangeArrowheads="1"/>
            </p:cNvSpPr>
            <p:nvPr/>
          </p:nvSpPr>
          <p:spPr bwMode="auto">
            <a:xfrm>
              <a:off x="3470" y="1328"/>
              <a:ext cx="1056" cy="288"/>
            </a:xfrm>
            <a:prstGeom prst="rect">
              <a:avLst/>
            </a:prstGeom>
            <a:noFill/>
            <a:ln w="9525">
              <a:noFill/>
              <a:miter lim="800000"/>
              <a:headEnd/>
              <a:tailEnd/>
            </a:ln>
          </p:spPr>
          <p:txBody>
            <a:bodyPr>
              <a:spAutoFit/>
            </a:bodyPr>
            <a:lstStyle/>
            <a:p>
              <a:pPr defTabSz="914400"/>
              <a:r>
                <a:rPr lang="en-US" altLang="zh-CN">
                  <a:solidFill>
                    <a:schemeClr val="hlink"/>
                  </a:solidFill>
                  <a:latin typeface="Times New Roman" pitchFamily="18" charset="0"/>
                </a:rPr>
                <a:t>(A+B+C)</a:t>
              </a:r>
            </a:p>
          </p:txBody>
        </p:sp>
        <p:sp>
          <p:nvSpPr>
            <p:cNvPr id="38964" name="Line 130"/>
            <p:cNvSpPr>
              <a:spLocks noChangeShapeType="1"/>
            </p:cNvSpPr>
            <p:nvPr/>
          </p:nvSpPr>
          <p:spPr bwMode="auto">
            <a:xfrm>
              <a:off x="3808" y="1365"/>
              <a:ext cx="181" cy="0"/>
            </a:xfrm>
            <a:prstGeom prst="line">
              <a:avLst/>
            </a:prstGeom>
            <a:noFill/>
            <a:ln w="22225">
              <a:solidFill>
                <a:schemeClr val="hlink"/>
              </a:solidFill>
              <a:round/>
              <a:headEnd/>
              <a:tailEnd/>
            </a:ln>
          </p:spPr>
          <p:txBody>
            <a:bodyPr/>
            <a:lstStyle/>
            <a:p>
              <a:endParaRPr lang="zh-CN" altLang="en-US"/>
            </a:p>
          </p:txBody>
        </p:sp>
      </p:grpSp>
      <p:grpSp>
        <p:nvGrpSpPr>
          <p:cNvPr id="3" name="Group 56"/>
          <p:cNvGrpSpPr>
            <a:grpSpLocks/>
          </p:cNvGrpSpPr>
          <p:nvPr/>
        </p:nvGrpSpPr>
        <p:grpSpPr bwMode="auto">
          <a:xfrm>
            <a:off x="5653088" y="2565400"/>
            <a:ext cx="790575" cy="3024188"/>
            <a:chOff x="1928" y="1616"/>
            <a:chExt cx="498" cy="1905"/>
          </a:xfrm>
        </p:grpSpPr>
        <p:sp>
          <p:nvSpPr>
            <p:cNvPr id="38955" name="Text Box 57"/>
            <p:cNvSpPr txBox="1">
              <a:spLocks noChangeArrowheads="1"/>
            </p:cNvSpPr>
            <p:nvPr/>
          </p:nvSpPr>
          <p:spPr bwMode="auto">
            <a:xfrm>
              <a:off x="1928" y="1616"/>
              <a:ext cx="498" cy="327"/>
            </a:xfrm>
            <a:prstGeom prst="rect">
              <a:avLst/>
            </a:prstGeom>
            <a:noFill/>
            <a:ln w="9525">
              <a:noFill/>
              <a:miter lim="800000"/>
              <a:headEnd/>
              <a:tailEnd/>
            </a:ln>
          </p:spPr>
          <p:txBody>
            <a:bodyPr>
              <a:spAutoFit/>
            </a:bodyPr>
            <a:lstStyle/>
            <a:p>
              <a:pPr algn="ctr" defTabSz="914400"/>
              <a:r>
                <a:rPr lang="en-US" altLang="zh-CN" sz="2800">
                  <a:solidFill>
                    <a:schemeClr val="hlink"/>
                  </a:solidFill>
                  <a:latin typeface="Times New Roman" pitchFamily="18" charset="0"/>
                </a:rPr>
                <a:t>1</a:t>
              </a:r>
            </a:p>
          </p:txBody>
        </p:sp>
        <p:sp>
          <p:nvSpPr>
            <p:cNvPr id="38956" name="Text Box 58"/>
            <p:cNvSpPr txBox="1">
              <a:spLocks noChangeArrowheads="1"/>
            </p:cNvSpPr>
            <p:nvPr/>
          </p:nvSpPr>
          <p:spPr bwMode="auto">
            <a:xfrm>
              <a:off x="1928" y="1833"/>
              <a:ext cx="498" cy="327"/>
            </a:xfrm>
            <a:prstGeom prst="rect">
              <a:avLst/>
            </a:prstGeom>
            <a:noFill/>
            <a:ln w="9525">
              <a:noFill/>
              <a:miter lim="800000"/>
              <a:headEnd/>
              <a:tailEnd/>
            </a:ln>
          </p:spPr>
          <p:txBody>
            <a:bodyPr>
              <a:spAutoFit/>
            </a:bodyPr>
            <a:lstStyle/>
            <a:p>
              <a:pPr algn="ctr" defTabSz="914400"/>
              <a:r>
                <a:rPr lang="en-US" altLang="zh-CN" sz="2800">
                  <a:solidFill>
                    <a:schemeClr val="hlink"/>
                  </a:solidFill>
                  <a:latin typeface="Times New Roman" pitchFamily="18" charset="0"/>
                </a:rPr>
                <a:t>1</a:t>
              </a:r>
            </a:p>
          </p:txBody>
        </p:sp>
        <p:sp>
          <p:nvSpPr>
            <p:cNvPr id="38957" name="Text Box 59"/>
            <p:cNvSpPr txBox="1">
              <a:spLocks noChangeArrowheads="1"/>
            </p:cNvSpPr>
            <p:nvPr/>
          </p:nvSpPr>
          <p:spPr bwMode="auto">
            <a:xfrm>
              <a:off x="1928" y="2069"/>
              <a:ext cx="498" cy="327"/>
            </a:xfrm>
            <a:prstGeom prst="rect">
              <a:avLst/>
            </a:prstGeom>
            <a:noFill/>
            <a:ln w="9525">
              <a:noFill/>
              <a:miter lim="800000"/>
              <a:headEnd/>
              <a:tailEnd/>
            </a:ln>
          </p:spPr>
          <p:txBody>
            <a:bodyPr>
              <a:spAutoFit/>
            </a:bodyPr>
            <a:lstStyle/>
            <a:p>
              <a:pPr algn="ctr" defTabSz="914400"/>
              <a:r>
                <a:rPr lang="en-US" altLang="zh-CN" sz="2800">
                  <a:solidFill>
                    <a:schemeClr val="folHlink"/>
                  </a:solidFill>
                  <a:latin typeface="Times New Roman" pitchFamily="18" charset="0"/>
                </a:rPr>
                <a:t>0</a:t>
              </a:r>
            </a:p>
          </p:txBody>
        </p:sp>
        <p:sp>
          <p:nvSpPr>
            <p:cNvPr id="38958" name="Text Box 60"/>
            <p:cNvSpPr txBox="1">
              <a:spLocks noChangeArrowheads="1"/>
            </p:cNvSpPr>
            <p:nvPr/>
          </p:nvSpPr>
          <p:spPr bwMode="auto">
            <a:xfrm>
              <a:off x="1928" y="2287"/>
              <a:ext cx="498" cy="327"/>
            </a:xfrm>
            <a:prstGeom prst="rect">
              <a:avLst/>
            </a:prstGeom>
            <a:noFill/>
            <a:ln w="9525">
              <a:noFill/>
              <a:miter lim="800000"/>
              <a:headEnd/>
              <a:tailEnd/>
            </a:ln>
          </p:spPr>
          <p:txBody>
            <a:bodyPr>
              <a:spAutoFit/>
            </a:bodyPr>
            <a:lstStyle/>
            <a:p>
              <a:pPr algn="ctr" defTabSz="914400"/>
              <a:r>
                <a:rPr lang="en-US" altLang="zh-CN" sz="2800">
                  <a:solidFill>
                    <a:schemeClr val="hlink"/>
                  </a:solidFill>
                  <a:latin typeface="Times New Roman" pitchFamily="18" charset="0"/>
                </a:rPr>
                <a:t>1</a:t>
              </a:r>
            </a:p>
          </p:txBody>
        </p:sp>
        <p:sp>
          <p:nvSpPr>
            <p:cNvPr id="38959" name="Text Box 61"/>
            <p:cNvSpPr txBox="1">
              <a:spLocks noChangeArrowheads="1"/>
            </p:cNvSpPr>
            <p:nvPr/>
          </p:nvSpPr>
          <p:spPr bwMode="auto">
            <a:xfrm>
              <a:off x="1928" y="2523"/>
              <a:ext cx="498" cy="327"/>
            </a:xfrm>
            <a:prstGeom prst="rect">
              <a:avLst/>
            </a:prstGeom>
            <a:noFill/>
            <a:ln w="9525">
              <a:noFill/>
              <a:miter lim="800000"/>
              <a:headEnd/>
              <a:tailEnd/>
            </a:ln>
          </p:spPr>
          <p:txBody>
            <a:bodyPr>
              <a:spAutoFit/>
            </a:bodyPr>
            <a:lstStyle/>
            <a:p>
              <a:pPr algn="ctr" defTabSz="914400"/>
              <a:r>
                <a:rPr lang="en-US" altLang="zh-CN" sz="2800">
                  <a:solidFill>
                    <a:schemeClr val="hlink"/>
                  </a:solidFill>
                  <a:latin typeface="Times New Roman" pitchFamily="18" charset="0"/>
                </a:rPr>
                <a:t>1</a:t>
              </a:r>
            </a:p>
          </p:txBody>
        </p:sp>
        <p:sp>
          <p:nvSpPr>
            <p:cNvPr id="38960" name="Text Box 62"/>
            <p:cNvSpPr txBox="1">
              <a:spLocks noChangeArrowheads="1"/>
            </p:cNvSpPr>
            <p:nvPr/>
          </p:nvSpPr>
          <p:spPr bwMode="auto">
            <a:xfrm>
              <a:off x="1928" y="2740"/>
              <a:ext cx="498" cy="327"/>
            </a:xfrm>
            <a:prstGeom prst="rect">
              <a:avLst/>
            </a:prstGeom>
            <a:noFill/>
            <a:ln w="9525">
              <a:noFill/>
              <a:miter lim="800000"/>
              <a:headEnd/>
              <a:tailEnd/>
            </a:ln>
          </p:spPr>
          <p:txBody>
            <a:bodyPr>
              <a:spAutoFit/>
            </a:bodyPr>
            <a:lstStyle/>
            <a:p>
              <a:pPr algn="ctr" defTabSz="914400"/>
              <a:r>
                <a:rPr lang="en-US" altLang="zh-CN" sz="2800">
                  <a:solidFill>
                    <a:schemeClr val="hlink"/>
                  </a:solidFill>
                  <a:latin typeface="Times New Roman" pitchFamily="18" charset="0"/>
                </a:rPr>
                <a:t>1</a:t>
              </a:r>
            </a:p>
          </p:txBody>
        </p:sp>
        <p:sp>
          <p:nvSpPr>
            <p:cNvPr id="38961" name="Text Box 63"/>
            <p:cNvSpPr txBox="1">
              <a:spLocks noChangeArrowheads="1"/>
            </p:cNvSpPr>
            <p:nvPr/>
          </p:nvSpPr>
          <p:spPr bwMode="auto">
            <a:xfrm>
              <a:off x="1928" y="2976"/>
              <a:ext cx="498" cy="327"/>
            </a:xfrm>
            <a:prstGeom prst="rect">
              <a:avLst/>
            </a:prstGeom>
            <a:noFill/>
            <a:ln w="9525">
              <a:noFill/>
              <a:miter lim="800000"/>
              <a:headEnd/>
              <a:tailEnd/>
            </a:ln>
          </p:spPr>
          <p:txBody>
            <a:bodyPr>
              <a:spAutoFit/>
            </a:bodyPr>
            <a:lstStyle/>
            <a:p>
              <a:pPr algn="ctr" defTabSz="914400"/>
              <a:r>
                <a:rPr lang="en-US" altLang="zh-CN" sz="2800">
                  <a:solidFill>
                    <a:schemeClr val="hlink"/>
                  </a:solidFill>
                  <a:latin typeface="Times New Roman" pitchFamily="18" charset="0"/>
                </a:rPr>
                <a:t>1</a:t>
              </a:r>
            </a:p>
          </p:txBody>
        </p:sp>
        <p:sp>
          <p:nvSpPr>
            <p:cNvPr id="38962" name="Text Box 64"/>
            <p:cNvSpPr txBox="1">
              <a:spLocks noChangeArrowheads="1"/>
            </p:cNvSpPr>
            <p:nvPr/>
          </p:nvSpPr>
          <p:spPr bwMode="auto">
            <a:xfrm>
              <a:off x="1928" y="3194"/>
              <a:ext cx="498" cy="327"/>
            </a:xfrm>
            <a:prstGeom prst="rect">
              <a:avLst/>
            </a:prstGeom>
            <a:noFill/>
            <a:ln w="9525">
              <a:noFill/>
              <a:miter lim="800000"/>
              <a:headEnd/>
              <a:tailEnd/>
            </a:ln>
          </p:spPr>
          <p:txBody>
            <a:bodyPr>
              <a:spAutoFit/>
            </a:bodyPr>
            <a:lstStyle/>
            <a:p>
              <a:pPr algn="ctr" defTabSz="914400"/>
              <a:r>
                <a:rPr lang="en-US" altLang="zh-CN" sz="2800">
                  <a:solidFill>
                    <a:schemeClr val="hlink"/>
                  </a:solidFill>
                  <a:latin typeface="Times New Roman" pitchFamily="18" charset="0"/>
                </a:rPr>
                <a:t>1</a:t>
              </a:r>
            </a:p>
          </p:txBody>
        </p:sp>
      </p:grpSp>
      <p:grpSp>
        <p:nvGrpSpPr>
          <p:cNvPr id="39057" name="Group 145"/>
          <p:cNvGrpSpPr>
            <a:grpSpLocks/>
          </p:cNvGrpSpPr>
          <p:nvPr/>
        </p:nvGrpSpPr>
        <p:grpSpPr bwMode="auto">
          <a:xfrm>
            <a:off x="6588125" y="2108200"/>
            <a:ext cx="1676400" cy="457200"/>
            <a:chOff x="4500" y="2008"/>
            <a:chExt cx="1056" cy="288"/>
          </a:xfrm>
        </p:grpSpPr>
        <p:sp>
          <p:nvSpPr>
            <p:cNvPr id="38952" name="Text Box 133"/>
            <p:cNvSpPr txBox="1">
              <a:spLocks noChangeArrowheads="1"/>
            </p:cNvSpPr>
            <p:nvPr/>
          </p:nvSpPr>
          <p:spPr bwMode="auto">
            <a:xfrm>
              <a:off x="4500" y="2008"/>
              <a:ext cx="1056" cy="288"/>
            </a:xfrm>
            <a:prstGeom prst="rect">
              <a:avLst/>
            </a:prstGeom>
            <a:noFill/>
            <a:ln w="9525">
              <a:noFill/>
              <a:miter lim="800000"/>
              <a:headEnd/>
              <a:tailEnd/>
            </a:ln>
          </p:spPr>
          <p:txBody>
            <a:bodyPr>
              <a:spAutoFit/>
            </a:bodyPr>
            <a:lstStyle/>
            <a:p>
              <a:pPr defTabSz="914400"/>
              <a:r>
                <a:rPr lang="en-US" altLang="zh-CN">
                  <a:solidFill>
                    <a:schemeClr val="hlink"/>
                  </a:solidFill>
                  <a:latin typeface="Times New Roman" pitchFamily="18" charset="0"/>
                </a:rPr>
                <a:t>(A+B+C)</a:t>
              </a:r>
            </a:p>
          </p:txBody>
        </p:sp>
        <p:sp>
          <p:nvSpPr>
            <p:cNvPr id="38953" name="Line 134"/>
            <p:cNvSpPr>
              <a:spLocks noChangeShapeType="1"/>
            </p:cNvSpPr>
            <p:nvPr/>
          </p:nvSpPr>
          <p:spPr bwMode="auto">
            <a:xfrm>
              <a:off x="4587" y="2045"/>
              <a:ext cx="181" cy="0"/>
            </a:xfrm>
            <a:prstGeom prst="line">
              <a:avLst/>
            </a:prstGeom>
            <a:noFill/>
            <a:ln w="22225">
              <a:solidFill>
                <a:schemeClr val="hlink"/>
              </a:solidFill>
              <a:round/>
              <a:headEnd/>
              <a:tailEnd/>
            </a:ln>
          </p:spPr>
          <p:txBody>
            <a:bodyPr/>
            <a:lstStyle/>
            <a:p>
              <a:endParaRPr lang="zh-CN" altLang="en-US"/>
            </a:p>
          </p:txBody>
        </p:sp>
        <p:sp>
          <p:nvSpPr>
            <p:cNvPr id="38954" name="Line 144"/>
            <p:cNvSpPr>
              <a:spLocks noChangeShapeType="1"/>
            </p:cNvSpPr>
            <p:nvPr/>
          </p:nvSpPr>
          <p:spPr bwMode="auto">
            <a:xfrm>
              <a:off x="5103" y="2045"/>
              <a:ext cx="181" cy="0"/>
            </a:xfrm>
            <a:prstGeom prst="line">
              <a:avLst/>
            </a:prstGeom>
            <a:noFill/>
            <a:ln w="22225">
              <a:solidFill>
                <a:schemeClr val="hlink"/>
              </a:solidFill>
              <a:round/>
              <a:headEnd/>
              <a:tailEnd/>
            </a:ln>
          </p:spPr>
          <p:txBody>
            <a:bodyPr/>
            <a:lstStyle/>
            <a:p>
              <a:endParaRPr lang="zh-CN" altLang="en-US"/>
            </a:p>
          </p:txBody>
        </p:sp>
      </p:grpSp>
      <p:grpSp>
        <p:nvGrpSpPr>
          <p:cNvPr id="39071" name="Group 159"/>
          <p:cNvGrpSpPr>
            <a:grpSpLocks/>
          </p:cNvGrpSpPr>
          <p:nvPr/>
        </p:nvGrpSpPr>
        <p:grpSpPr bwMode="auto">
          <a:xfrm>
            <a:off x="7812088" y="2108200"/>
            <a:ext cx="1676400" cy="457200"/>
            <a:chOff x="5232" y="2659"/>
            <a:chExt cx="1056" cy="288"/>
          </a:xfrm>
        </p:grpSpPr>
        <p:sp>
          <p:nvSpPr>
            <p:cNvPr id="38949" name="Text Box 147"/>
            <p:cNvSpPr txBox="1">
              <a:spLocks noChangeArrowheads="1"/>
            </p:cNvSpPr>
            <p:nvPr/>
          </p:nvSpPr>
          <p:spPr bwMode="auto">
            <a:xfrm>
              <a:off x="5232" y="2659"/>
              <a:ext cx="1056" cy="288"/>
            </a:xfrm>
            <a:prstGeom prst="rect">
              <a:avLst/>
            </a:prstGeom>
            <a:noFill/>
            <a:ln w="9525">
              <a:noFill/>
              <a:miter lim="800000"/>
              <a:headEnd/>
              <a:tailEnd/>
            </a:ln>
          </p:spPr>
          <p:txBody>
            <a:bodyPr>
              <a:spAutoFit/>
            </a:bodyPr>
            <a:lstStyle/>
            <a:p>
              <a:pPr defTabSz="914400"/>
              <a:r>
                <a:rPr lang="en-US" altLang="zh-CN">
                  <a:solidFill>
                    <a:schemeClr val="hlink"/>
                  </a:solidFill>
                  <a:latin typeface="Times New Roman" pitchFamily="18" charset="0"/>
                </a:rPr>
                <a:t>(A+B+C)</a:t>
              </a:r>
            </a:p>
          </p:txBody>
        </p:sp>
        <p:sp>
          <p:nvSpPr>
            <p:cNvPr id="38950" name="Line 148"/>
            <p:cNvSpPr>
              <a:spLocks noChangeShapeType="1"/>
            </p:cNvSpPr>
            <p:nvPr/>
          </p:nvSpPr>
          <p:spPr bwMode="auto">
            <a:xfrm>
              <a:off x="5319" y="2696"/>
              <a:ext cx="181" cy="0"/>
            </a:xfrm>
            <a:prstGeom prst="line">
              <a:avLst/>
            </a:prstGeom>
            <a:noFill/>
            <a:ln w="22225">
              <a:solidFill>
                <a:schemeClr val="hlink"/>
              </a:solidFill>
              <a:round/>
              <a:headEnd/>
              <a:tailEnd/>
            </a:ln>
          </p:spPr>
          <p:txBody>
            <a:bodyPr/>
            <a:lstStyle/>
            <a:p>
              <a:endParaRPr lang="zh-CN" altLang="en-US"/>
            </a:p>
          </p:txBody>
        </p:sp>
        <p:sp>
          <p:nvSpPr>
            <p:cNvPr id="38951" name="Line 149"/>
            <p:cNvSpPr>
              <a:spLocks noChangeShapeType="1"/>
            </p:cNvSpPr>
            <p:nvPr/>
          </p:nvSpPr>
          <p:spPr bwMode="auto">
            <a:xfrm>
              <a:off x="5556" y="2696"/>
              <a:ext cx="181" cy="0"/>
            </a:xfrm>
            <a:prstGeom prst="line">
              <a:avLst/>
            </a:prstGeom>
            <a:noFill/>
            <a:ln w="22225">
              <a:solidFill>
                <a:schemeClr val="hlink"/>
              </a:solidFill>
              <a:round/>
              <a:headEnd/>
              <a:tailEnd/>
            </a:ln>
          </p:spPr>
          <p:txBody>
            <a:bodyPr/>
            <a:lstStyle/>
            <a:p>
              <a:endParaRPr lang="zh-CN" altLang="en-US"/>
            </a:p>
          </p:txBody>
        </p:sp>
      </p:grpSp>
      <p:grpSp>
        <p:nvGrpSpPr>
          <p:cNvPr id="4" name="Group 56"/>
          <p:cNvGrpSpPr>
            <a:grpSpLocks/>
          </p:cNvGrpSpPr>
          <p:nvPr/>
        </p:nvGrpSpPr>
        <p:grpSpPr bwMode="auto">
          <a:xfrm>
            <a:off x="6877050" y="2565400"/>
            <a:ext cx="790575" cy="3024188"/>
            <a:chOff x="1928" y="1616"/>
            <a:chExt cx="498" cy="1905"/>
          </a:xfrm>
        </p:grpSpPr>
        <p:sp>
          <p:nvSpPr>
            <p:cNvPr id="38941" name="Text Box 57"/>
            <p:cNvSpPr txBox="1">
              <a:spLocks noChangeArrowheads="1"/>
            </p:cNvSpPr>
            <p:nvPr/>
          </p:nvSpPr>
          <p:spPr bwMode="auto">
            <a:xfrm>
              <a:off x="1928" y="1616"/>
              <a:ext cx="498" cy="327"/>
            </a:xfrm>
            <a:prstGeom prst="rect">
              <a:avLst/>
            </a:prstGeom>
            <a:noFill/>
            <a:ln w="9525">
              <a:noFill/>
              <a:miter lim="800000"/>
              <a:headEnd/>
              <a:tailEnd/>
            </a:ln>
          </p:spPr>
          <p:txBody>
            <a:bodyPr>
              <a:spAutoFit/>
            </a:bodyPr>
            <a:lstStyle/>
            <a:p>
              <a:pPr algn="ctr" defTabSz="914400"/>
              <a:r>
                <a:rPr lang="en-US" altLang="zh-CN" sz="2800">
                  <a:solidFill>
                    <a:schemeClr val="hlink"/>
                  </a:solidFill>
                  <a:latin typeface="Times New Roman" pitchFamily="18" charset="0"/>
                </a:rPr>
                <a:t>1</a:t>
              </a:r>
            </a:p>
          </p:txBody>
        </p:sp>
        <p:sp>
          <p:nvSpPr>
            <p:cNvPr id="38942" name="Text Box 58"/>
            <p:cNvSpPr txBox="1">
              <a:spLocks noChangeArrowheads="1"/>
            </p:cNvSpPr>
            <p:nvPr/>
          </p:nvSpPr>
          <p:spPr bwMode="auto">
            <a:xfrm>
              <a:off x="1928" y="1833"/>
              <a:ext cx="498" cy="327"/>
            </a:xfrm>
            <a:prstGeom prst="rect">
              <a:avLst/>
            </a:prstGeom>
            <a:noFill/>
            <a:ln w="9525">
              <a:noFill/>
              <a:miter lim="800000"/>
              <a:headEnd/>
              <a:tailEnd/>
            </a:ln>
          </p:spPr>
          <p:txBody>
            <a:bodyPr>
              <a:spAutoFit/>
            </a:bodyPr>
            <a:lstStyle/>
            <a:p>
              <a:pPr algn="ctr" defTabSz="914400"/>
              <a:r>
                <a:rPr lang="en-US" altLang="zh-CN" sz="2800">
                  <a:solidFill>
                    <a:schemeClr val="hlink"/>
                  </a:solidFill>
                  <a:latin typeface="Times New Roman" pitchFamily="18" charset="0"/>
                </a:rPr>
                <a:t>1</a:t>
              </a:r>
            </a:p>
          </p:txBody>
        </p:sp>
        <p:sp>
          <p:nvSpPr>
            <p:cNvPr id="38943" name="Text Box 59"/>
            <p:cNvSpPr txBox="1">
              <a:spLocks noChangeArrowheads="1"/>
            </p:cNvSpPr>
            <p:nvPr/>
          </p:nvSpPr>
          <p:spPr bwMode="auto">
            <a:xfrm>
              <a:off x="1928" y="2069"/>
              <a:ext cx="498" cy="327"/>
            </a:xfrm>
            <a:prstGeom prst="rect">
              <a:avLst/>
            </a:prstGeom>
            <a:noFill/>
            <a:ln w="9525">
              <a:noFill/>
              <a:miter lim="800000"/>
              <a:headEnd/>
              <a:tailEnd/>
            </a:ln>
          </p:spPr>
          <p:txBody>
            <a:bodyPr>
              <a:spAutoFit/>
            </a:bodyPr>
            <a:lstStyle/>
            <a:p>
              <a:pPr algn="ctr" defTabSz="914400"/>
              <a:r>
                <a:rPr lang="en-US" altLang="zh-CN" sz="2800">
                  <a:solidFill>
                    <a:schemeClr val="hlink"/>
                  </a:solidFill>
                  <a:latin typeface="Times New Roman" pitchFamily="18" charset="0"/>
                </a:rPr>
                <a:t>1</a:t>
              </a:r>
            </a:p>
          </p:txBody>
        </p:sp>
        <p:sp>
          <p:nvSpPr>
            <p:cNvPr id="38944" name="Text Box 60"/>
            <p:cNvSpPr txBox="1">
              <a:spLocks noChangeArrowheads="1"/>
            </p:cNvSpPr>
            <p:nvPr/>
          </p:nvSpPr>
          <p:spPr bwMode="auto">
            <a:xfrm>
              <a:off x="1928" y="2287"/>
              <a:ext cx="498" cy="327"/>
            </a:xfrm>
            <a:prstGeom prst="rect">
              <a:avLst/>
            </a:prstGeom>
            <a:noFill/>
            <a:ln w="9525">
              <a:noFill/>
              <a:miter lim="800000"/>
              <a:headEnd/>
              <a:tailEnd/>
            </a:ln>
          </p:spPr>
          <p:txBody>
            <a:bodyPr>
              <a:spAutoFit/>
            </a:bodyPr>
            <a:lstStyle/>
            <a:p>
              <a:pPr algn="ctr" defTabSz="914400"/>
              <a:r>
                <a:rPr lang="en-US" altLang="zh-CN" sz="2800">
                  <a:solidFill>
                    <a:schemeClr val="hlink"/>
                  </a:solidFill>
                  <a:latin typeface="Times New Roman" pitchFamily="18" charset="0"/>
                </a:rPr>
                <a:t>1</a:t>
              </a:r>
            </a:p>
          </p:txBody>
        </p:sp>
        <p:sp>
          <p:nvSpPr>
            <p:cNvPr id="38945" name="Text Box 61"/>
            <p:cNvSpPr txBox="1">
              <a:spLocks noChangeArrowheads="1"/>
            </p:cNvSpPr>
            <p:nvPr/>
          </p:nvSpPr>
          <p:spPr bwMode="auto">
            <a:xfrm>
              <a:off x="1928" y="2523"/>
              <a:ext cx="498" cy="327"/>
            </a:xfrm>
            <a:prstGeom prst="rect">
              <a:avLst/>
            </a:prstGeom>
            <a:noFill/>
            <a:ln w="9525">
              <a:noFill/>
              <a:miter lim="800000"/>
              <a:headEnd/>
              <a:tailEnd/>
            </a:ln>
          </p:spPr>
          <p:txBody>
            <a:bodyPr>
              <a:spAutoFit/>
            </a:bodyPr>
            <a:lstStyle/>
            <a:p>
              <a:pPr algn="ctr" defTabSz="914400"/>
              <a:r>
                <a:rPr lang="en-US" altLang="zh-CN" sz="2800">
                  <a:solidFill>
                    <a:schemeClr val="hlink"/>
                  </a:solidFill>
                  <a:latin typeface="Times New Roman" pitchFamily="18" charset="0"/>
                </a:rPr>
                <a:t>1</a:t>
              </a:r>
            </a:p>
          </p:txBody>
        </p:sp>
        <p:sp>
          <p:nvSpPr>
            <p:cNvPr id="38946" name="Text Box 62"/>
            <p:cNvSpPr txBox="1">
              <a:spLocks noChangeArrowheads="1"/>
            </p:cNvSpPr>
            <p:nvPr/>
          </p:nvSpPr>
          <p:spPr bwMode="auto">
            <a:xfrm>
              <a:off x="1928" y="2740"/>
              <a:ext cx="498" cy="327"/>
            </a:xfrm>
            <a:prstGeom prst="rect">
              <a:avLst/>
            </a:prstGeom>
            <a:noFill/>
            <a:ln w="9525">
              <a:noFill/>
              <a:miter lim="800000"/>
              <a:headEnd/>
              <a:tailEnd/>
            </a:ln>
          </p:spPr>
          <p:txBody>
            <a:bodyPr>
              <a:spAutoFit/>
            </a:bodyPr>
            <a:lstStyle/>
            <a:p>
              <a:pPr algn="ctr" defTabSz="914400"/>
              <a:r>
                <a:rPr lang="en-US" altLang="zh-CN" sz="2800">
                  <a:solidFill>
                    <a:schemeClr val="folHlink"/>
                  </a:solidFill>
                  <a:latin typeface="Times New Roman" pitchFamily="18" charset="0"/>
                </a:rPr>
                <a:t>0</a:t>
              </a:r>
            </a:p>
          </p:txBody>
        </p:sp>
        <p:sp>
          <p:nvSpPr>
            <p:cNvPr id="38947" name="Text Box 63"/>
            <p:cNvSpPr txBox="1">
              <a:spLocks noChangeArrowheads="1"/>
            </p:cNvSpPr>
            <p:nvPr/>
          </p:nvSpPr>
          <p:spPr bwMode="auto">
            <a:xfrm>
              <a:off x="1928" y="2976"/>
              <a:ext cx="498" cy="327"/>
            </a:xfrm>
            <a:prstGeom prst="rect">
              <a:avLst/>
            </a:prstGeom>
            <a:noFill/>
            <a:ln w="9525">
              <a:noFill/>
              <a:miter lim="800000"/>
              <a:headEnd/>
              <a:tailEnd/>
            </a:ln>
          </p:spPr>
          <p:txBody>
            <a:bodyPr>
              <a:spAutoFit/>
            </a:bodyPr>
            <a:lstStyle/>
            <a:p>
              <a:pPr algn="ctr" defTabSz="914400"/>
              <a:r>
                <a:rPr lang="en-US" altLang="zh-CN" sz="2800">
                  <a:solidFill>
                    <a:schemeClr val="hlink"/>
                  </a:solidFill>
                  <a:latin typeface="Times New Roman" pitchFamily="18" charset="0"/>
                </a:rPr>
                <a:t>1</a:t>
              </a:r>
            </a:p>
          </p:txBody>
        </p:sp>
        <p:sp>
          <p:nvSpPr>
            <p:cNvPr id="38948" name="Text Box 64"/>
            <p:cNvSpPr txBox="1">
              <a:spLocks noChangeArrowheads="1"/>
            </p:cNvSpPr>
            <p:nvPr/>
          </p:nvSpPr>
          <p:spPr bwMode="auto">
            <a:xfrm>
              <a:off x="1928" y="3194"/>
              <a:ext cx="498" cy="327"/>
            </a:xfrm>
            <a:prstGeom prst="rect">
              <a:avLst/>
            </a:prstGeom>
            <a:noFill/>
            <a:ln w="9525">
              <a:noFill/>
              <a:miter lim="800000"/>
              <a:headEnd/>
              <a:tailEnd/>
            </a:ln>
          </p:spPr>
          <p:txBody>
            <a:bodyPr>
              <a:spAutoFit/>
            </a:bodyPr>
            <a:lstStyle/>
            <a:p>
              <a:pPr algn="ctr" defTabSz="914400"/>
              <a:r>
                <a:rPr lang="en-US" altLang="zh-CN" sz="2800">
                  <a:solidFill>
                    <a:schemeClr val="hlink"/>
                  </a:solidFill>
                  <a:latin typeface="Times New Roman" pitchFamily="18" charset="0"/>
                </a:rPr>
                <a:t>1</a:t>
              </a:r>
            </a:p>
          </p:txBody>
        </p:sp>
      </p:grpSp>
      <p:grpSp>
        <p:nvGrpSpPr>
          <p:cNvPr id="5" name="Group 56"/>
          <p:cNvGrpSpPr>
            <a:grpSpLocks/>
          </p:cNvGrpSpPr>
          <p:nvPr/>
        </p:nvGrpSpPr>
        <p:grpSpPr bwMode="auto">
          <a:xfrm>
            <a:off x="8101013" y="2565400"/>
            <a:ext cx="790575" cy="3024188"/>
            <a:chOff x="1928" y="1616"/>
            <a:chExt cx="498" cy="1905"/>
          </a:xfrm>
        </p:grpSpPr>
        <p:sp>
          <p:nvSpPr>
            <p:cNvPr id="38933" name="Text Box 57"/>
            <p:cNvSpPr txBox="1">
              <a:spLocks noChangeArrowheads="1"/>
            </p:cNvSpPr>
            <p:nvPr/>
          </p:nvSpPr>
          <p:spPr bwMode="auto">
            <a:xfrm>
              <a:off x="1928" y="1616"/>
              <a:ext cx="498" cy="327"/>
            </a:xfrm>
            <a:prstGeom prst="rect">
              <a:avLst/>
            </a:prstGeom>
            <a:noFill/>
            <a:ln w="9525">
              <a:noFill/>
              <a:miter lim="800000"/>
              <a:headEnd/>
              <a:tailEnd/>
            </a:ln>
          </p:spPr>
          <p:txBody>
            <a:bodyPr>
              <a:spAutoFit/>
            </a:bodyPr>
            <a:lstStyle/>
            <a:p>
              <a:pPr algn="ctr" defTabSz="914400"/>
              <a:r>
                <a:rPr lang="en-US" altLang="zh-CN" sz="2800">
                  <a:solidFill>
                    <a:schemeClr val="hlink"/>
                  </a:solidFill>
                  <a:latin typeface="Times New Roman" pitchFamily="18" charset="0"/>
                </a:rPr>
                <a:t>1</a:t>
              </a:r>
            </a:p>
          </p:txBody>
        </p:sp>
        <p:sp>
          <p:nvSpPr>
            <p:cNvPr id="38934" name="Text Box 58"/>
            <p:cNvSpPr txBox="1">
              <a:spLocks noChangeArrowheads="1"/>
            </p:cNvSpPr>
            <p:nvPr/>
          </p:nvSpPr>
          <p:spPr bwMode="auto">
            <a:xfrm>
              <a:off x="1928" y="1833"/>
              <a:ext cx="498" cy="327"/>
            </a:xfrm>
            <a:prstGeom prst="rect">
              <a:avLst/>
            </a:prstGeom>
            <a:noFill/>
            <a:ln w="9525">
              <a:noFill/>
              <a:miter lim="800000"/>
              <a:headEnd/>
              <a:tailEnd/>
            </a:ln>
          </p:spPr>
          <p:txBody>
            <a:bodyPr>
              <a:spAutoFit/>
            </a:bodyPr>
            <a:lstStyle/>
            <a:p>
              <a:pPr algn="ctr" defTabSz="914400"/>
              <a:r>
                <a:rPr lang="en-US" altLang="zh-CN" sz="2800">
                  <a:solidFill>
                    <a:schemeClr val="hlink"/>
                  </a:solidFill>
                  <a:latin typeface="Times New Roman" pitchFamily="18" charset="0"/>
                </a:rPr>
                <a:t>1</a:t>
              </a:r>
            </a:p>
          </p:txBody>
        </p:sp>
        <p:sp>
          <p:nvSpPr>
            <p:cNvPr id="38935" name="Text Box 59"/>
            <p:cNvSpPr txBox="1">
              <a:spLocks noChangeArrowheads="1"/>
            </p:cNvSpPr>
            <p:nvPr/>
          </p:nvSpPr>
          <p:spPr bwMode="auto">
            <a:xfrm>
              <a:off x="1928" y="2069"/>
              <a:ext cx="498" cy="327"/>
            </a:xfrm>
            <a:prstGeom prst="rect">
              <a:avLst/>
            </a:prstGeom>
            <a:noFill/>
            <a:ln w="9525">
              <a:noFill/>
              <a:miter lim="800000"/>
              <a:headEnd/>
              <a:tailEnd/>
            </a:ln>
          </p:spPr>
          <p:txBody>
            <a:bodyPr>
              <a:spAutoFit/>
            </a:bodyPr>
            <a:lstStyle/>
            <a:p>
              <a:pPr algn="ctr" defTabSz="914400"/>
              <a:r>
                <a:rPr lang="en-US" altLang="zh-CN" sz="2800">
                  <a:solidFill>
                    <a:schemeClr val="hlink"/>
                  </a:solidFill>
                  <a:latin typeface="Times New Roman" pitchFamily="18" charset="0"/>
                </a:rPr>
                <a:t>1</a:t>
              </a:r>
            </a:p>
          </p:txBody>
        </p:sp>
        <p:sp>
          <p:nvSpPr>
            <p:cNvPr id="38936" name="Text Box 60"/>
            <p:cNvSpPr txBox="1">
              <a:spLocks noChangeArrowheads="1"/>
            </p:cNvSpPr>
            <p:nvPr/>
          </p:nvSpPr>
          <p:spPr bwMode="auto">
            <a:xfrm>
              <a:off x="1928" y="2287"/>
              <a:ext cx="498" cy="327"/>
            </a:xfrm>
            <a:prstGeom prst="rect">
              <a:avLst/>
            </a:prstGeom>
            <a:noFill/>
            <a:ln w="9525">
              <a:noFill/>
              <a:miter lim="800000"/>
              <a:headEnd/>
              <a:tailEnd/>
            </a:ln>
          </p:spPr>
          <p:txBody>
            <a:bodyPr>
              <a:spAutoFit/>
            </a:bodyPr>
            <a:lstStyle/>
            <a:p>
              <a:pPr algn="ctr" defTabSz="914400"/>
              <a:r>
                <a:rPr lang="en-US" altLang="zh-CN" sz="2800">
                  <a:solidFill>
                    <a:schemeClr val="hlink"/>
                  </a:solidFill>
                  <a:latin typeface="Times New Roman" pitchFamily="18" charset="0"/>
                </a:rPr>
                <a:t>1</a:t>
              </a:r>
            </a:p>
          </p:txBody>
        </p:sp>
        <p:sp>
          <p:nvSpPr>
            <p:cNvPr id="38937" name="Text Box 61"/>
            <p:cNvSpPr txBox="1">
              <a:spLocks noChangeArrowheads="1"/>
            </p:cNvSpPr>
            <p:nvPr/>
          </p:nvSpPr>
          <p:spPr bwMode="auto">
            <a:xfrm>
              <a:off x="1928" y="2523"/>
              <a:ext cx="498" cy="327"/>
            </a:xfrm>
            <a:prstGeom prst="rect">
              <a:avLst/>
            </a:prstGeom>
            <a:noFill/>
            <a:ln w="9525">
              <a:noFill/>
              <a:miter lim="800000"/>
              <a:headEnd/>
              <a:tailEnd/>
            </a:ln>
          </p:spPr>
          <p:txBody>
            <a:bodyPr>
              <a:spAutoFit/>
            </a:bodyPr>
            <a:lstStyle/>
            <a:p>
              <a:pPr algn="ctr" defTabSz="914400"/>
              <a:r>
                <a:rPr lang="en-US" altLang="zh-CN" sz="2800">
                  <a:solidFill>
                    <a:schemeClr val="hlink"/>
                  </a:solidFill>
                  <a:latin typeface="Times New Roman" pitchFamily="18" charset="0"/>
                </a:rPr>
                <a:t>1</a:t>
              </a:r>
            </a:p>
          </p:txBody>
        </p:sp>
        <p:sp>
          <p:nvSpPr>
            <p:cNvPr id="38938" name="Text Box 62"/>
            <p:cNvSpPr txBox="1">
              <a:spLocks noChangeArrowheads="1"/>
            </p:cNvSpPr>
            <p:nvPr/>
          </p:nvSpPr>
          <p:spPr bwMode="auto">
            <a:xfrm>
              <a:off x="1928" y="2740"/>
              <a:ext cx="498" cy="327"/>
            </a:xfrm>
            <a:prstGeom prst="rect">
              <a:avLst/>
            </a:prstGeom>
            <a:noFill/>
            <a:ln w="9525">
              <a:noFill/>
              <a:miter lim="800000"/>
              <a:headEnd/>
              <a:tailEnd/>
            </a:ln>
          </p:spPr>
          <p:txBody>
            <a:bodyPr>
              <a:spAutoFit/>
            </a:bodyPr>
            <a:lstStyle/>
            <a:p>
              <a:pPr algn="ctr" defTabSz="914400"/>
              <a:r>
                <a:rPr lang="en-US" altLang="zh-CN" sz="2800">
                  <a:solidFill>
                    <a:schemeClr val="hlink"/>
                  </a:solidFill>
                  <a:latin typeface="Times New Roman" pitchFamily="18" charset="0"/>
                </a:rPr>
                <a:t>1</a:t>
              </a:r>
            </a:p>
          </p:txBody>
        </p:sp>
        <p:sp>
          <p:nvSpPr>
            <p:cNvPr id="38939" name="Text Box 63"/>
            <p:cNvSpPr txBox="1">
              <a:spLocks noChangeArrowheads="1"/>
            </p:cNvSpPr>
            <p:nvPr/>
          </p:nvSpPr>
          <p:spPr bwMode="auto">
            <a:xfrm>
              <a:off x="1928" y="2976"/>
              <a:ext cx="498" cy="327"/>
            </a:xfrm>
            <a:prstGeom prst="rect">
              <a:avLst/>
            </a:prstGeom>
            <a:noFill/>
            <a:ln w="9525">
              <a:noFill/>
              <a:miter lim="800000"/>
              <a:headEnd/>
              <a:tailEnd/>
            </a:ln>
          </p:spPr>
          <p:txBody>
            <a:bodyPr>
              <a:spAutoFit/>
            </a:bodyPr>
            <a:lstStyle/>
            <a:p>
              <a:pPr algn="ctr" defTabSz="914400"/>
              <a:r>
                <a:rPr lang="en-US" altLang="zh-CN" sz="2800">
                  <a:solidFill>
                    <a:schemeClr val="folHlink"/>
                  </a:solidFill>
                  <a:latin typeface="Times New Roman" pitchFamily="18" charset="0"/>
                </a:rPr>
                <a:t>0</a:t>
              </a:r>
            </a:p>
          </p:txBody>
        </p:sp>
        <p:sp>
          <p:nvSpPr>
            <p:cNvPr id="38940" name="Text Box 64"/>
            <p:cNvSpPr txBox="1">
              <a:spLocks noChangeArrowheads="1"/>
            </p:cNvSpPr>
            <p:nvPr/>
          </p:nvSpPr>
          <p:spPr bwMode="auto">
            <a:xfrm>
              <a:off x="1928" y="3194"/>
              <a:ext cx="498" cy="327"/>
            </a:xfrm>
            <a:prstGeom prst="rect">
              <a:avLst/>
            </a:prstGeom>
            <a:noFill/>
            <a:ln w="9525">
              <a:noFill/>
              <a:miter lim="800000"/>
              <a:headEnd/>
              <a:tailEnd/>
            </a:ln>
          </p:spPr>
          <p:txBody>
            <a:bodyPr>
              <a:spAutoFit/>
            </a:bodyPr>
            <a:lstStyle/>
            <a:p>
              <a:pPr algn="ctr" defTabSz="914400"/>
              <a:r>
                <a:rPr lang="en-US" altLang="zh-CN" sz="2800">
                  <a:solidFill>
                    <a:schemeClr val="hlink"/>
                  </a:solidFill>
                  <a:latin typeface="Times New Roman" pitchFamily="18" charset="0"/>
                </a:rPr>
                <a:t>1</a:t>
              </a:r>
            </a:p>
          </p:txBody>
        </p:sp>
      </p:grpSp>
      <p:sp>
        <p:nvSpPr>
          <p:cNvPr id="39081" name="Rectangle 169"/>
          <p:cNvSpPr>
            <a:spLocks noChangeArrowheads="1"/>
          </p:cNvSpPr>
          <p:nvPr/>
        </p:nvSpPr>
        <p:spPr bwMode="auto">
          <a:xfrm>
            <a:off x="4643438" y="2989263"/>
            <a:ext cx="4032250" cy="368300"/>
          </a:xfrm>
          <a:prstGeom prst="rect">
            <a:avLst/>
          </a:prstGeom>
          <a:noFill/>
          <a:ln w="28575">
            <a:solidFill>
              <a:srgbClr val="FF6600"/>
            </a:solidFill>
            <a:miter lim="800000"/>
            <a:headEnd/>
            <a:tailEnd/>
          </a:ln>
        </p:spPr>
        <p:txBody>
          <a:bodyPr wrap="none" anchor="ctr"/>
          <a:lstStyle/>
          <a:p>
            <a:endParaRPr lang="zh-CN" altLang="en-US"/>
          </a:p>
        </p:txBody>
      </p:sp>
      <p:sp>
        <p:nvSpPr>
          <p:cNvPr id="39082" name="Rectangle 170"/>
          <p:cNvSpPr>
            <a:spLocks noChangeArrowheads="1"/>
          </p:cNvSpPr>
          <p:nvPr/>
        </p:nvSpPr>
        <p:spPr bwMode="auto">
          <a:xfrm>
            <a:off x="4643438" y="3708400"/>
            <a:ext cx="4032250" cy="728663"/>
          </a:xfrm>
          <a:prstGeom prst="rect">
            <a:avLst/>
          </a:prstGeom>
          <a:noFill/>
          <a:ln w="28575">
            <a:solidFill>
              <a:srgbClr val="FF6600"/>
            </a:solidFill>
            <a:miter lim="800000"/>
            <a:headEnd/>
            <a:tailEnd/>
          </a:ln>
        </p:spPr>
        <p:txBody>
          <a:bodyPr wrap="none" anchor="ctr"/>
          <a:lstStyle/>
          <a:p>
            <a:endParaRPr lang="zh-CN" altLang="en-US"/>
          </a:p>
        </p:txBody>
      </p:sp>
      <p:sp>
        <p:nvSpPr>
          <p:cNvPr id="39083" name="Rectangle 171"/>
          <p:cNvSpPr>
            <a:spLocks noChangeArrowheads="1"/>
          </p:cNvSpPr>
          <p:nvPr/>
        </p:nvSpPr>
        <p:spPr bwMode="auto">
          <a:xfrm>
            <a:off x="4643438" y="5148263"/>
            <a:ext cx="4032250" cy="368300"/>
          </a:xfrm>
          <a:prstGeom prst="rect">
            <a:avLst/>
          </a:prstGeom>
          <a:noFill/>
          <a:ln w="28575">
            <a:solidFill>
              <a:srgbClr val="FF6600"/>
            </a:solidFill>
            <a:miter lim="800000"/>
            <a:headEnd/>
            <a:tailEnd/>
          </a:ln>
        </p:spPr>
        <p:txBody>
          <a:bodyPr wrap="none" anchor="ctr"/>
          <a:lstStyle/>
          <a:p>
            <a:endParaRPr lang="zh-CN" altLang="en-US"/>
          </a:p>
        </p:txBody>
      </p:sp>
      <p:sp>
        <p:nvSpPr>
          <p:cNvPr id="39084" name="Text Box 172"/>
          <p:cNvSpPr txBox="1">
            <a:spLocks noChangeArrowheads="1"/>
          </p:cNvSpPr>
          <p:nvPr/>
        </p:nvSpPr>
        <p:spPr bwMode="auto">
          <a:xfrm>
            <a:off x="4068763" y="5573713"/>
            <a:ext cx="3311525" cy="519112"/>
          </a:xfrm>
          <a:prstGeom prst="rect">
            <a:avLst/>
          </a:prstGeom>
          <a:noFill/>
          <a:ln w="9525">
            <a:noFill/>
            <a:miter lim="800000"/>
            <a:headEnd/>
            <a:tailEnd/>
          </a:ln>
        </p:spPr>
        <p:txBody>
          <a:bodyPr>
            <a:spAutoFit/>
          </a:bodyPr>
          <a:lstStyle/>
          <a:p>
            <a:pPr defTabSz="914400"/>
            <a:r>
              <a:rPr lang="en-US" altLang="zh-CN" sz="2800">
                <a:latin typeface="Times New Roman" pitchFamily="18" charset="0"/>
              </a:rPr>
              <a:t>= M</a:t>
            </a:r>
            <a:r>
              <a:rPr lang="en-US" altLang="zh-CN" sz="2800" baseline="-25000">
                <a:latin typeface="Times New Roman" pitchFamily="18" charset="0"/>
              </a:rPr>
              <a:t>0</a:t>
            </a:r>
            <a:r>
              <a:rPr lang="en-US" altLang="zh-CN" sz="2800">
                <a:latin typeface="Times New Roman" pitchFamily="18" charset="0"/>
              </a:rPr>
              <a:t> M</a:t>
            </a:r>
            <a:r>
              <a:rPr lang="en-US" altLang="zh-CN" sz="2800" baseline="-25000">
                <a:latin typeface="Times New Roman" pitchFamily="18" charset="0"/>
              </a:rPr>
              <a:t>2</a:t>
            </a:r>
            <a:r>
              <a:rPr lang="en-US" altLang="zh-CN" sz="2800">
                <a:latin typeface="Times New Roman" pitchFamily="18" charset="0"/>
              </a:rPr>
              <a:t> M</a:t>
            </a:r>
            <a:r>
              <a:rPr lang="en-US" altLang="zh-CN" sz="2800" baseline="-25000">
                <a:latin typeface="Times New Roman" pitchFamily="18" charset="0"/>
              </a:rPr>
              <a:t>5</a:t>
            </a:r>
            <a:r>
              <a:rPr lang="en-US" altLang="zh-CN" sz="2800">
                <a:latin typeface="Times New Roman" pitchFamily="18" charset="0"/>
              </a:rPr>
              <a:t> M</a:t>
            </a:r>
            <a:r>
              <a:rPr lang="en-US" altLang="zh-CN" sz="2800" baseline="-25000">
                <a:latin typeface="Times New Roman" pitchFamily="18" charset="0"/>
              </a:rPr>
              <a:t>6</a:t>
            </a:r>
            <a:endParaRPr lang="zh-CN" altLang="en-US" sz="2800" baseline="-25000">
              <a:latin typeface="Times New Roman" pitchFamily="18" charset="0"/>
            </a:endParaRPr>
          </a:p>
        </p:txBody>
      </p:sp>
      <p:sp>
        <p:nvSpPr>
          <p:cNvPr id="39085" name="Text Box 173"/>
          <p:cNvSpPr txBox="1">
            <a:spLocks noChangeArrowheads="1"/>
          </p:cNvSpPr>
          <p:nvPr/>
        </p:nvSpPr>
        <p:spPr bwMode="auto">
          <a:xfrm>
            <a:off x="4068763" y="6149975"/>
            <a:ext cx="4391025" cy="519113"/>
          </a:xfrm>
          <a:prstGeom prst="rect">
            <a:avLst/>
          </a:prstGeom>
          <a:noFill/>
          <a:ln w="9525">
            <a:noFill/>
            <a:miter lim="800000"/>
            <a:headEnd/>
            <a:tailEnd/>
          </a:ln>
        </p:spPr>
        <p:txBody>
          <a:bodyPr>
            <a:spAutoFit/>
          </a:bodyPr>
          <a:lstStyle/>
          <a:p>
            <a:pPr defTabSz="914400"/>
            <a:r>
              <a:rPr lang="en-US" altLang="zh-CN" sz="2800">
                <a:latin typeface="Times New Roman" pitchFamily="18" charset="0"/>
              </a:rPr>
              <a:t>= </a:t>
            </a:r>
            <a:r>
              <a:rPr lang="en-US" altLang="zh-CN" sz="2800">
                <a:latin typeface="宋体" charset="-122"/>
                <a:cs typeface="Times New Roman" pitchFamily="18" charset="0"/>
              </a:rPr>
              <a:t>∏</a:t>
            </a:r>
            <a:r>
              <a:rPr lang="en-US" altLang="zh-CN" sz="2800">
                <a:latin typeface="Times New Roman" pitchFamily="18" charset="0"/>
              </a:rPr>
              <a:t>M</a:t>
            </a:r>
            <a:r>
              <a:rPr lang="zh-CN" altLang="en-US" sz="2800">
                <a:latin typeface="Times New Roman" pitchFamily="18" charset="0"/>
              </a:rPr>
              <a:t>（</a:t>
            </a:r>
            <a:r>
              <a:rPr lang="en-US" altLang="zh-CN" sz="2800">
                <a:solidFill>
                  <a:schemeClr val="hlink"/>
                </a:solidFill>
                <a:latin typeface="Times New Roman" pitchFamily="18" charset="0"/>
              </a:rPr>
              <a:t>0</a:t>
            </a:r>
            <a:r>
              <a:rPr lang="zh-CN" altLang="en-US" sz="2800">
                <a:solidFill>
                  <a:schemeClr val="hlink"/>
                </a:solidFill>
                <a:latin typeface="Times New Roman" pitchFamily="18" charset="0"/>
              </a:rPr>
              <a:t>，</a:t>
            </a:r>
            <a:r>
              <a:rPr lang="en-US" altLang="zh-CN" sz="2800">
                <a:solidFill>
                  <a:schemeClr val="hlink"/>
                </a:solidFill>
                <a:latin typeface="Times New Roman" pitchFamily="18" charset="0"/>
              </a:rPr>
              <a:t>2 </a:t>
            </a:r>
            <a:r>
              <a:rPr lang="zh-CN" altLang="en-US">
                <a:solidFill>
                  <a:schemeClr val="hlink"/>
                </a:solidFill>
              </a:rPr>
              <a:t>，</a:t>
            </a:r>
            <a:r>
              <a:rPr lang="en-US" altLang="zh-CN" sz="2800">
                <a:solidFill>
                  <a:schemeClr val="hlink"/>
                </a:solidFill>
                <a:latin typeface="Times New Roman" pitchFamily="18" charset="0"/>
              </a:rPr>
              <a:t>5 </a:t>
            </a:r>
            <a:r>
              <a:rPr lang="zh-CN" altLang="en-US">
                <a:solidFill>
                  <a:schemeClr val="hlink"/>
                </a:solidFill>
              </a:rPr>
              <a:t>，</a:t>
            </a:r>
            <a:r>
              <a:rPr lang="en-US" altLang="zh-CN" sz="2800">
                <a:solidFill>
                  <a:schemeClr val="hlink"/>
                </a:solidFill>
                <a:latin typeface="Times New Roman" pitchFamily="18" charset="0"/>
              </a:rPr>
              <a:t>6</a:t>
            </a:r>
            <a:r>
              <a:rPr lang="zh-CN" altLang="en-US" sz="2800">
                <a:latin typeface="Times New Roman" pitchFamily="18" charset="0"/>
              </a:rPr>
              <a:t>）</a:t>
            </a:r>
          </a:p>
        </p:txBody>
      </p:sp>
      <p:sp>
        <p:nvSpPr>
          <p:cNvPr id="38932" name="AutoShape 13">
            <a:hlinkClick r:id="rId5" action="ppaction://hlinksldjump" highlightClick="1"/>
          </p:cNvPr>
          <p:cNvSpPr>
            <a:spLocks noChangeArrowheads="1"/>
          </p:cNvSpPr>
          <p:nvPr/>
        </p:nvSpPr>
        <p:spPr bwMode="auto">
          <a:xfrm>
            <a:off x="8589963" y="6516688"/>
            <a:ext cx="539750" cy="333375"/>
          </a:xfrm>
          <a:prstGeom prst="actionButtonEnd">
            <a:avLst/>
          </a:prstGeom>
          <a:solidFill>
            <a:srgbClr val="C0C0C0"/>
          </a:solidFill>
          <a:ln w="9525">
            <a:noFill/>
            <a:miter lim="800000"/>
            <a:headEnd/>
            <a:tailEnd/>
          </a:ln>
        </p:spPr>
        <p:txBody>
          <a:bodyPr wrap="none" anchor="ctr">
            <a:spAutoFit/>
          </a:bodyPr>
          <a:lstStyle/>
          <a:p>
            <a:endParaRPr lang="zh-CN" altLang="en-US"/>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9002"/>
                                        </p:tgtEl>
                                        <p:attrNameLst>
                                          <p:attrName>style.visibility</p:attrName>
                                        </p:attrNameLst>
                                      </p:cBhvr>
                                      <p:to>
                                        <p:strVal val="visible"/>
                                      </p:to>
                                    </p:set>
                                    <p:animEffect transition="in" filter="blinds(horizontal)">
                                      <p:cBhvr>
                                        <p:cTn id="7" dur="500"/>
                                        <p:tgtEl>
                                          <p:spTgt spid="3900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9030"/>
                                        </p:tgtEl>
                                        <p:attrNameLst>
                                          <p:attrName>style.visibility</p:attrName>
                                        </p:attrNameLst>
                                      </p:cBhvr>
                                      <p:to>
                                        <p:strVal val="visible"/>
                                      </p:to>
                                    </p:set>
                                    <p:animEffect transition="in" filter="blinds(horizontal)">
                                      <p:cBhvr>
                                        <p:cTn id="12" dur="500"/>
                                        <p:tgtEl>
                                          <p:spTgt spid="39030"/>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9031"/>
                                        </p:tgtEl>
                                        <p:attrNameLst>
                                          <p:attrName>style.visibility</p:attrName>
                                        </p:attrNameLst>
                                      </p:cBhvr>
                                      <p:to>
                                        <p:strVal val="visible"/>
                                      </p:to>
                                    </p:set>
                                    <p:animEffect transition="in" filter="blinds(horizontal)">
                                      <p:cBhvr>
                                        <p:cTn id="17" dur="500"/>
                                        <p:tgtEl>
                                          <p:spTgt spid="39031"/>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6680"/>
                                        </p:tgtEl>
                                        <p:attrNameLst>
                                          <p:attrName>style.visibility</p:attrName>
                                        </p:attrNameLst>
                                      </p:cBhvr>
                                      <p:to>
                                        <p:strVal val="visible"/>
                                      </p:to>
                                    </p:set>
                                    <p:animEffect transition="in" filter="blinds(horizontal)">
                                      <p:cBhvr>
                                        <p:cTn id="22" dur="500"/>
                                        <p:tgtEl>
                                          <p:spTgt spid="26680"/>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9043"/>
                                        </p:tgtEl>
                                        <p:attrNameLst>
                                          <p:attrName>style.visibility</p:attrName>
                                        </p:attrNameLst>
                                      </p:cBhvr>
                                      <p:to>
                                        <p:strVal val="visible"/>
                                      </p:to>
                                    </p:set>
                                    <p:animEffect transition="in" filter="blinds(horizontal)">
                                      <p:cBhvr>
                                        <p:cTn id="27" dur="500"/>
                                        <p:tgtEl>
                                          <p:spTgt spid="39043"/>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blinds(horizontal)">
                                      <p:cBhvr>
                                        <p:cTn id="32" dur="500"/>
                                        <p:tgtEl>
                                          <p:spTgt spid="3"/>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39057"/>
                                        </p:tgtEl>
                                        <p:attrNameLst>
                                          <p:attrName>style.visibility</p:attrName>
                                        </p:attrNameLst>
                                      </p:cBhvr>
                                      <p:to>
                                        <p:strVal val="visible"/>
                                      </p:to>
                                    </p:set>
                                    <p:animEffect transition="in" filter="blinds(horizontal)">
                                      <p:cBhvr>
                                        <p:cTn id="37" dur="500"/>
                                        <p:tgtEl>
                                          <p:spTgt spid="39057"/>
                                        </p:tgtEl>
                                      </p:cBhvr>
                                    </p:animEffect>
                                  </p:childTnLst>
                                </p:cTn>
                              </p:par>
                            </p:childTnLst>
                          </p:cTn>
                        </p:par>
                        <p:par>
                          <p:cTn id="38" fill="hold">
                            <p:stCondLst>
                              <p:cond delay="500"/>
                            </p:stCondLst>
                            <p:childTnLst>
                              <p:par>
                                <p:cTn id="39" presetID="3" presetClass="entr" presetSubtype="10" fill="hold" nodeType="afterEffect">
                                  <p:stCondLst>
                                    <p:cond delay="0"/>
                                  </p:stCondLst>
                                  <p:childTnLst>
                                    <p:set>
                                      <p:cBhvr>
                                        <p:cTn id="40" dur="1" fill="hold">
                                          <p:stCondLst>
                                            <p:cond delay="0"/>
                                          </p:stCondLst>
                                        </p:cTn>
                                        <p:tgtEl>
                                          <p:spTgt spid="4"/>
                                        </p:tgtEl>
                                        <p:attrNameLst>
                                          <p:attrName>style.visibility</p:attrName>
                                        </p:attrNameLst>
                                      </p:cBhvr>
                                      <p:to>
                                        <p:strVal val="visible"/>
                                      </p:to>
                                    </p:set>
                                    <p:animEffect transition="in" filter="blinds(horizontal)">
                                      <p:cBhvr>
                                        <p:cTn id="41" dur="500"/>
                                        <p:tgtEl>
                                          <p:spTgt spid="4"/>
                                        </p:tgtEl>
                                      </p:cBhvr>
                                    </p:animEffect>
                                  </p:childTnLst>
                                </p:cTn>
                              </p:par>
                            </p:childTnLst>
                          </p:cTn>
                        </p:par>
                      </p:childTnLst>
                    </p:cTn>
                  </p:par>
                  <p:par>
                    <p:cTn id="42" fill="hold">
                      <p:stCondLst>
                        <p:cond delay="indefinite"/>
                      </p:stCondLst>
                      <p:childTnLst>
                        <p:par>
                          <p:cTn id="43" fill="hold">
                            <p:stCondLst>
                              <p:cond delay="0"/>
                            </p:stCondLst>
                            <p:childTnLst>
                              <p:par>
                                <p:cTn id="44" presetID="3" presetClass="entr" presetSubtype="10" fill="hold" nodeType="clickEffect">
                                  <p:stCondLst>
                                    <p:cond delay="0"/>
                                  </p:stCondLst>
                                  <p:childTnLst>
                                    <p:set>
                                      <p:cBhvr>
                                        <p:cTn id="45" dur="1" fill="hold">
                                          <p:stCondLst>
                                            <p:cond delay="0"/>
                                          </p:stCondLst>
                                        </p:cTn>
                                        <p:tgtEl>
                                          <p:spTgt spid="39071"/>
                                        </p:tgtEl>
                                        <p:attrNameLst>
                                          <p:attrName>style.visibility</p:attrName>
                                        </p:attrNameLst>
                                      </p:cBhvr>
                                      <p:to>
                                        <p:strVal val="visible"/>
                                      </p:to>
                                    </p:set>
                                    <p:animEffect transition="in" filter="blinds(horizontal)">
                                      <p:cBhvr>
                                        <p:cTn id="46" dur="500"/>
                                        <p:tgtEl>
                                          <p:spTgt spid="39071"/>
                                        </p:tgtEl>
                                      </p:cBhvr>
                                    </p:animEffect>
                                  </p:childTnLst>
                                </p:cTn>
                              </p:par>
                            </p:childTnLst>
                          </p:cTn>
                        </p:par>
                        <p:par>
                          <p:cTn id="47" fill="hold">
                            <p:stCondLst>
                              <p:cond delay="500"/>
                            </p:stCondLst>
                            <p:childTnLst>
                              <p:par>
                                <p:cTn id="48" presetID="3" presetClass="entr" presetSubtype="10" fill="hold" nodeType="afterEffect">
                                  <p:stCondLst>
                                    <p:cond delay="0"/>
                                  </p:stCondLst>
                                  <p:childTnLst>
                                    <p:set>
                                      <p:cBhvr>
                                        <p:cTn id="49" dur="1" fill="hold">
                                          <p:stCondLst>
                                            <p:cond delay="0"/>
                                          </p:stCondLst>
                                        </p:cTn>
                                        <p:tgtEl>
                                          <p:spTgt spid="5"/>
                                        </p:tgtEl>
                                        <p:attrNameLst>
                                          <p:attrName>style.visibility</p:attrName>
                                        </p:attrNameLst>
                                      </p:cBhvr>
                                      <p:to>
                                        <p:strVal val="visible"/>
                                      </p:to>
                                    </p:set>
                                    <p:animEffect transition="in" filter="blinds(horizontal)">
                                      <p:cBhvr>
                                        <p:cTn id="50" dur="500"/>
                                        <p:tgtEl>
                                          <p:spTgt spid="5"/>
                                        </p:tgtEl>
                                      </p:cBhvr>
                                    </p:animEffect>
                                  </p:childTnLst>
                                </p:cTn>
                              </p:par>
                            </p:childTnLst>
                          </p:cTn>
                        </p:par>
                      </p:childTnLst>
                    </p:cTn>
                  </p:par>
                  <p:par>
                    <p:cTn id="51" fill="hold">
                      <p:stCondLst>
                        <p:cond delay="indefinite"/>
                      </p:stCondLst>
                      <p:childTnLst>
                        <p:par>
                          <p:cTn id="52" fill="hold">
                            <p:stCondLst>
                              <p:cond delay="0"/>
                            </p:stCondLst>
                            <p:childTnLst>
                              <p:par>
                                <p:cTn id="53" presetID="3" presetClass="entr" presetSubtype="10" fill="hold" grpId="0" nodeType="clickEffect">
                                  <p:stCondLst>
                                    <p:cond delay="0"/>
                                  </p:stCondLst>
                                  <p:childTnLst>
                                    <p:set>
                                      <p:cBhvr>
                                        <p:cTn id="54" dur="1" fill="hold">
                                          <p:stCondLst>
                                            <p:cond delay="0"/>
                                          </p:stCondLst>
                                        </p:cTn>
                                        <p:tgtEl>
                                          <p:spTgt spid="39081"/>
                                        </p:tgtEl>
                                        <p:attrNameLst>
                                          <p:attrName>style.visibility</p:attrName>
                                        </p:attrNameLst>
                                      </p:cBhvr>
                                      <p:to>
                                        <p:strVal val="visible"/>
                                      </p:to>
                                    </p:set>
                                    <p:animEffect transition="in" filter="blinds(horizontal)">
                                      <p:cBhvr>
                                        <p:cTn id="55" dur="500"/>
                                        <p:tgtEl>
                                          <p:spTgt spid="39081"/>
                                        </p:tgtEl>
                                      </p:cBhvr>
                                    </p:animEffect>
                                  </p:childTnLst>
                                </p:cTn>
                              </p:par>
                            </p:childTnLst>
                          </p:cTn>
                        </p:par>
                        <p:par>
                          <p:cTn id="56" fill="hold">
                            <p:stCondLst>
                              <p:cond delay="500"/>
                            </p:stCondLst>
                            <p:childTnLst>
                              <p:par>
                                <p:cTn id="57" presetID="3" presetClass="entr" presetSubtype="10" fill="hold" grpId="0" nodeType="afterEffect">
                                  <p:stCondLst>
                                    <p:cond delay="0"/>
                                  </p:stCondLst>
                                  <p:childTnLst>
                                    <p:set>
                                      <p:cBhvr>
                                        <p:cTn id="58" dur="1" fill="hold">
                                          <p:stCondLst>
                                            <p:cond delay="0"/>
                                          </p:stCondLst>
                                        </p:cTn>
                                        <p:tgtEl>
                                          <p:spTgt spid="39082"/>
                                        </p:tgtEl>
                                        <p:attrNameLst>
                                          <p:attrName>style.visibility</p:attrName>
                                        </p:attrNameLst>
                                      </p:cBhvr>
                                      <p:to>
                                        <p:strVal val="visible"/>
                                      </p:to>
                                    </p:set>
                                    <p:animEffect transition="in" filter="blinds(horizontal)">
                                      <p:cBhvr>
                                        <p:cTn id="59" dur="500"/>
                                        <p:tgtEl>
                                          <p:spTgt spid="39082"/>
                                        </p:tgtEl>
                                      </p:cBhvr>
                                    </p:animEffect>
                                  </p:childTnLst>
                                </p:cTn>
                              </p:par>
                            </p:childTnLst>
                          </p:cTn>
                        </p:par>
                        <p:par>
                          <p:cTn id="60" fill="hold">
                            <p:stCondLst>
                              <p:cond delay="1000"/>
                            </p:stCondLst>
                            <p:childTnLst>
                              <p:par>
                                <p:cTn id="61" presetID="3" presetClass="entr" presetSubtype="10" fill="hold" grpId="0" nodeType="afterEffect">
                                  <p:stCondLst>
                                    <p:cond delay="0"/>
                                  </p:stCondLst>
                                  <p:childTnLst>
                                    <p:set>
                                      <p:cBhvr>
                                        <p:cTn id="62" dur="1" fill="hold">
                                          <p:stCondLst>
                                            <p:cond delay="0"/>
                                          </p:stCondLst>
                                        </p:cTn>
                                        <p:tgtEl>
                                          <p:spTgt spid="39083"/>
                                        </p:tgtEl>
                                        <p:attrNameLst>
                                          <p:attrName>style.visibility</p:attrName>
                                        </p:attrNameLst>
                                      </p:cBhvr>
                                      <p:to>
                                        <p:strVal val="visible"/>
                                      </p:to>
                                    </p:set>
                                    <p:animEffect transition="in" filter="blinds(horizontal)">
                                      <p:cBhvr>
                                        <p:cTn id="63" dur="500"/>
                                        <p:tgtEl>
                                          <p:spTgt spid="39083"/>
                                        </p:tgtEl>
                                      </p:cBhvr>
                                    </p:animEffect>
                                  </p:childTnLst>
                                </p:cTn>
                              </p:par>
                            </p:childTnLst>
                          </p:cTn>
                        </p:par>
                      </p:childTnLst>
                    </p:cTn>
                  </p:par>
                  <p:par>
                    <p:cTn id="64" fill="hold">
                      <p:stCondLst>
                        <p:cond delay="indefinite"/>
                      </p:stCondLst>
                      <p:childTnLst>
                        <p:par>
                          <p:cTn id="65" fill="hold">
                            <p:stCondLst>
                              <p:cond delay="0"/>
                            </p:stCondLst>
                            <p:childTnLst>
                              <p:par>
                                <p:cTn id="66" presetID="2" presetClass="entr" presetSubtype="4" fill="hold" grpId="0" nodeType="clickEffect">
                                  <p:stCondLst>
                                    <p:cond delay="0"/>
                                  </p:stCondLst>
                                  <p:childTnLst>
                                    <p:set>
                                      <p:cBhvr>
                                        <p:cTn id="67" dur="1" fill="hold">
                                          <p:stCondLst>
                                            <p:cond delay="0"/>
                                          </p:stCondLst>
                                        </p:cTn>
                                        <p:tgtEl>
                                          <p:spTgt spid="39084"/>
                                        </p:tgtEl>
                                        <p:attrNameLst>
                                          <p:attrName>style.visibility</p:attrName>
                                        </p:attrNameLst>
                                      </p:cBhvr>
                                      <p:to>
                                        <p:strVal val="visible"/>
                                      </p:to>
                                    </p:set>
                                    <p:anim calcmode="lin" valueType="num">
                                      <p:cBhvr additive="base">
                                        <p:cTn id="68" dur="500" fill="hold"/>
                                        <p:tgtEl>
                                          <p:spTgt spid="39084"/>
                                        </p:tgtEl>
                                        <p:attrNameLst>
                                          <p:attrName>ppt_x</p:attrName>
                                        </p:attrNameLst>
                                      </p:cBhvr>
                                      <p:tavLst>
                                        <p:tav tm="0">
                                          <p:val>
                                            <p:strVal val="#ppt_x"/>
                                          </p:val>
                                        </p:tav>
                                        <p:tav tm="100000">
                                          <p:val>
                                            <p:strVal val="#ppt_x"/>
                                          </p:val>
                                        </p:tav>
                                      </p:tavLst>
                                    </p:anim>
                                    <p:anim calcmode="lin" valueType="num">
                                      <p:cBhvr additive="base">
                                        <p:cTn id="69" dur="500" fill="hold"/>
                                        <p:tgtEl>
                                          <p:spTgt spid="39084"/>
                                        </p:tgtEl>
                                        <p:attrNameLst>
                                          <p:attrName>ppt_y</p:attrName>
                                        </p:attrNameLst>
                                      </p:cBhvr>
                                      <p:tavLst>
                                        <p:tav tm="0">
                                          <p:val>
                                            <p:strVal val="1+#ppt_h/2"/>
                                          </p:val>
                                        </p:tav>
                                        <p:tav tm="100000">
                                          <p:val>
                                            <p:strVal val="#ppt_y"/>
                                          </p:val>
                                        </p:tav>
                                      </p:tavLst>
                                    </p:anim>
                                  </p:childTnLst>
                                </p:cTn>
                              </p:par>
                            </p:childTnLst>
                          </p:cTn>
                        </p:par>
                      </p:childTnLst>
                    </p:cTn>
                  </p:par>
                  <p:par>
                    <p:cTn id="70" fill="hold">
                      <p:stCondLst>
                        <p:cond delay="indefinite"/>
                      </p:stCondLst>
                      <p:childTnLst>
                        <p:par>
                          <p:cTn id="71" fill="hold">
                            <p:stCondLst>
                              <p:cond delay="0"/>
                            </p:stCondLst>
                            <p:childTnLst>
                              <p:par>
                                <p:cTn id="72" presetID="2" presetClass="entr" presetSubtype="4" fill="hold" grpId="0" nodeType="clickEffect">
                                  <p:stCondLst>
                                    <p:cond delay="0"/>
                                  </p:stCondLst>
                                  <p:childTnLst>
                                    <p:set>
                                      <p:cBhvr>
                                        <p:cTn id="73" dur="1" fill="hold">
                                          <p:stCondLst>
                                            <p:cond delay="0"/>
                                          </p:stCondLst>
                                        </p:cTn>
                                        <p:tgtEl>
                                          <p:spTgt spid="39085"/>
                                        </p:tgtEl>
                                        <p:attrNameLst>
                                          <p:attrName>style.visibility</p:attrName>
                                        </p:attrNameLst>
                                      </p:cBhvr>
                                      <p:to>
                                        <p:strVal val="visible"/>
                                      </p:to>
                                    </p:set>
                                    <p:anim calcmode="lin" valueType="num">
                                      <p:cBhvr additive="base">
                                        <p:cTn id="74" dur="500" fill="hold"/>
                                        <p:tgtEl>
                                          <p:spTgt spid="39085"/>
                                        </p:tgtEl>
                                        <p:attrNameLst>
                                          <p:attrName>ppt_x</p:attrName>
                                        </p:attrNameLst>
                                      </p:cBhvr>
                                      <p:tavLst>
                                        <p:tav tm="0">
                                          <p:val>
                                            <p:strVal val="#ppt_x"/>
                                          </p:val>
                                        </p:tav>
                                        <p:tav tm="100000">
                                          <p:val>
                                            <p:strVal val="#ppt_x"/>
                                          </p:val>
                                        </p:tav>
                                      </p:tavLst>
                                    </p:anim>
                                    <p:anim calcmode="lin" valueType="num">
                                      <p:cBhvr additive="base">
                                        <p:cTn id="75" dur="500" fill="hold"/>
                                        <p:tgtEl>
                                          <p:spTgt spid="3908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030" grpId="0"/>
      <p:bldP spid="39031" grpId="0"/>
      <p:bldP spid="39081" grpId="0" animBg="1"/>
      <p:bldP spid="39082" grpId="0" animBg="1"/>
      <p:bldP spid="39083" grpId="0" animBg="1"/>
      <p:bldP spid="39084" grpId="0"/>
      <p:bldP spid="3908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61" name="图片 90" descr="T:\我的答辩PPT\东北林业大学.jpg东北林业大学"/>
          <p:cNvPicPr>
            <a:picLocks noChangeAspect="1"/>
          </p:cNvPicPr>
          <p:nvPr/>
        </p:nvPicPr>
        <p:blipFill>
          <a:blip r:embed="rId2">
            <a:clrChange>
              <a:clrFrom>
                <a:srgbClr val="FFFFFF"/>
              </a:clrFrom>
              <a:clrTo>
                <a:srgbClr val="FFFFFF">
                  <a:alpha val="0"/>
                </a:srgbClr>
              </a:clrTo>
            </a:clrChange>
          </a:blip>
          <a:srcRect/>
          <a:stretch>
            <a:fillRect/>
          </a:stretch>
        </p:blipFill>
        <p:spPr bwMode="auto">
          <a:xfrm>
            <a:off x="6388100" y="201613"/>
            <a:ext cx="2633663" cy="746125"/>
          </a:xfrm>
          <a:prstGeom prst="rect">
            <a:avLst/>
          </a:prstGeom>
          <a:noFill/>
          <a:ln w="9525">
            <a:noFill/>
            <a:miter lim="800000"/>
            <a:headEnd/>
            <a:tailEnd/>
          </a:ln>
        </p:spPr>
      </p:pic>
      <p:pic>
        <p:nvPicPr>
          <p:cNvPr id="40962" name="Picture 2"/>
          <p:cNvPicPr>
            <a:picLocks noChangeAspect="1" noChangeArrowheads="1"/>
          </p:cNvPicPr>
          <p:nvPr/>
        </p:nvPicPr>
        <p:blipFill>
          <a:blip r:embed="rId3"/>
          <a:srcRect/>
          <a:stretch>
            <a:fillRect/>
          </a:stretch>
        </p:blipFill>
        <p:spPr bwMode="auto">
          <a:xfrm>
            <a:off x="5795963" y="80963"/>
            <a:ext cx="857250" cy="847725"/>
          </a:xfrm>
          <a:prstGeom prst="rect">
            <a:avLst/>
          </a:prstGeom>
          <a:noFill/>
          <a:ln w="9525">
            <a:noFill/>
            <a:miter lim="800000"/>
            <a:headEnd/>
            <a:tailEnd/>
          </a:ln>
        </p:spPr>
      </p:pic>
      <p:sp>
        <p:nvSpPr>
          <p:cNvPr id="40963" name="文本框 2"/>
          <p:cNvSpPr txBox="1">
            <a:spLocks noChangeArrowheads="1"/>
          </p:cNvSpPr>
          <p:nvPr/>
        </p:nvSpPr>
        <p:spPr bwMode="auto">
          <a:xfrm>
            <a:off x="215900" y="260350"/>
            <a:ext cx="5364163" cy="625475"/>
          </a:xfrm>
          <a:prstGeom prst="rect">
            <a:avLst/>
          </a:prstGeom>
          <a:noFill/>
          <a:ln w="9525">
            <a:noFill/>
            <a:miter lim="800000"/>
            <a:headEnd/>
            <a:tailEnd/>
          </a:ln>
        </p:spPr>
        <p:txBody>
          <a:bodyPr lIns="76773" tIns="38387" rIns="76773" bIns="38387">
            <a:spAutoFit/>
          </a:bodyPr>
          <a:lstStyle/>
          <a:p>
            <a:pPr>
              <a:defRPr/>
            </a:pPr>
            <a:r>
              <a:rPr lang="zh-CN" altLang="en-US" sz="3600">
                <a:solidFill>
                  <a:srgbClr val="005DA2"/>
                </a:solidFill>
                <a:effectLst>
                  <a:outerShdw blurRad="38100" dist="38100" dir="2700000" algn="tl">
                    <a:srgbClr val="C0C0C0"/>
                  </a:outerShdw>
                </a:effectLst>
                <a:ea typeface="华文行楷" pitchFamily="2" charset="-122"/>
              </a:rPr>
              <a:t>三、逻辑表达式的转换</a:t>
            </a:r>
          </a:p>
        </p:txBody>
      </p:sp>
      <p:sp>
        <p:nvSpPr>
          <p:cNvPr id="41037" name="Rectangle 77"/>
          <p:cNvSpPr>
            <a:spLocks noChangeArrowheads="1"/>
          </p:cNvSpPr>
          <p:nvPr/>
        </p:nvSpPr>
        <p:spPr bwMode="auto">
          <a:xfrm>
            <a:off x="684213" y="1022350"/>
            <a:ext cx="3455987" cy="519113"/>
          </a:xfrm>
          <a:prstGeom prst="rect">
            <a:avLst/>
          </a:prstGeom>
          <a:noFill/>
          <a:ln w="9525">
            <a:noFill/>
            <a:miter lim="800000"/>
            <a:headEnd/>
            <a:tailEnd/>
          </a:ln>
        </p:spPr>
        <p:txBody>
          <a:bodyPr anchor="ctr">
            <a:spAutoFit/>
          </a:bodyPr>
          <a:lstStyle/>
          <a:p>
            <a:r>
              <a:rPr lang="en-US" altLang="zh-CN" sz="2800">
                <a:latin typeface="Times New Roman" pitchFamily="18" charset="0"/>
              </a:rPr>
              <a:t>1</a:t>
            </a:r>
            <a:r>
              <a:rPr lang="zh-CN" altLang="en-US" sz="2800"/>
              <a:t>、代数转换法 </a:t>
            </a:r>
          </a:p>
        </p:txBody>
      </p:sp>
      <p:sp>
        <p:nvSpPr>
          <p:cNvPr id="41038" name="Rectangle 78"/>
          <p:cNvSpPr>
            <a:spLocks noChangeArrowheads="1"/>
          </p:cNvSpPr>
          <p:nvPr/>
        </p:nvSpPr>
        <p:spPr bwMode="auto">
          <a:xfrm>
            <a:off x="612775" y="1557338"/>
            <a:ext cx="7308850" cy="822325"/>
          </a:xfrm>
          <a:prstGeom prst="rect">
            <a:avLst/>
          </a:prstGeom>
          <a:noFill/>
          <a:ln w="9525">
            <a:noFill/>
            <a:miter lim="800000"/>
            <a:headEnd/>
            <a:tailEnd/>
          </a:ln>
        </p:spPr>
        <p:txBody>
          <a:bodyPr>
            <a:spAutoFit/>
          </a:bodyPr>
          <a:lstStyle/>
          <a:p>
            <a:pPr defTabSz="914400"/>
            <a:r>
              <a:rPr kumimoji="1" lang="zh-CN" altLang="en-US"/>
              <a:t>  利用逻辑代数的</a:t>
            </a:r>
            <a:r>
              <a:rPr kumimoji="1" lang="zh-CN" altLang="en-US">
                <a:solidFill>
                  <a:srgbClr val="FF0000"/>
                </a:solidFill>
              </a:rPr>
              <a:t>公理</a:t>
            </a:r>
            <a:r>
              <a:rPr kumimoji="1" lang="zh-CN" altLang="en-US"/>
              <a:t>、</a:t>
            </a:r>
            <a:r>
              <a:rPr kumimoji="1" lang="zh-CN" altLang="en-US">
                <a:solidFill>
                  <a:srgbClr val="FF0000"/>
                </a:solidFill>
              </a:rPr>
              <a:t>定理</a:t>
            </a:r>
            <a:r>
              <a:rPr kumimoji="1" lang="zh-CN" altLang="en-US"/>
              <a:t>和</a:t>
            </a:r>
            <a:r>
              <a:rPr kumimoji="1" lang="zh-CN" altLang="en-US">
                <a:solidFill>
                  <a:srgbClr val="FF0000"/>
                </a:solidFill>
              </a:rPr>
              <a:t>规则</a:t>
            </a:r>
            <a:r>
              <a:rPr kumimoji="1" lang="zh-CN" altLang="en-US"/>
              <a:t>进行</a:t>
            </a:r>
            <a:r>
              <a:rPr kumimoji="1" lang="zh-CN" altLang="en-US">
                <a:solidFill>
                  <a:schemeClr val="hlink"/>
                </a:solidFill>
              </a:rPr>
              <a:t>逻辑变换</a:t>
            </a:r>
            <a:r>
              <a:rPr kumimoji="1" lang="zh-CN" altLang="en-US"/>
              <a:t>，将函数表达式从一种形式变换为另一种形式</a:t>
            </a:r>
          </a:p>
        </p:txBody>
      </p:sp>
      <p:sp>
        <p:nvSpPr>
          <p:cNvPr id="41039" name="Rectangle 79"/>
          <p:cNvSpPr>
            <a:spLocks noChangeArrowheads="1"/>
          </p:cNvSpPr>
          <p:nvPr/>
        </p:nvSpPr>
        <p:spPr bwMode="auto">
          <a:xfrm>
            <a:off x="468313" y="2535238"/>
            <a:ext cx="6480175" cy="519112"/>
          </a:xfrm>
          <a:prstGeom prst="rect">
            <a:avLst/>
          </a:prstGeom>
          <a:noFill/>
          <a:ln w="9525">
            <a:noFill/>
            <a:miter lim="800000"/>
            <a:headEnd/>
            <a:tailEnd/>
          </a:ln>
        </p:spPr>
        <p:txBody>
          <a:bodyPr anchor="ctr">
            <a:spAutoFit/>
          </a:bodyPr>
          <a:lstStyle/>
          <a:p>
            <a:r>
              <a:rPr lang="zh-CN" altLang="en-US" sz="2800"/>
              <a:t>（</a:t>
            </a:r>
            <a:r>
              <a:rPr lang="en-US" altLang="zh-CN" sz="2800">
                <a:latin typeface="Times New Roman" pitchFamily="18" charset="0"/>
              </a:rPr>
              <a:t>1</a:t>
            </a:r>
            <a:r>
              <a:rPr lang="zh-CN" altLang="en-US" sz="2800"/>
              <a:t>）求标准</a:t>
            </a:r>
            <a:r>
              <a:rPr lang="zh-CN" altLang="en-US" sz="2800">
                <a:solidFill>
                  <a:schemeClr val="folHlink"/>
                </a:solidFill>
              </a:rPr>
              <a:t>与</a:t>
            </a:r>
            <a:r>
              <a:rPr lang="en-US" altLang="zh-CN" sz="2800">
                <a:solidFill>
                  <a:schemeClr val="folHlink"/>
                </a:solidFill>
              </a:rPr>
              <a:t>―</a:t>
            </a:r>
            <a:r>
              <a:rPr lang="zh-CN" altLang="en-US" sz="2800">
                <a:solidFill>
                  <a:schemeClr val="folHlink"/>
                </a:solidFill>
              </a:rPr>
              <a:t>或</a:t>
            </a:r>
            <a:r>
              <a:rPr lang="zh-CN" altLang="en-US" sz="2800"/>
              <a:t>表达式（</a:t>
            </a:r>
            <a:r>
              <a:rPr lang="zh-CN" altLang="en-US" sz="2800">
                <a:solidFill>
                  <a:schemeClr val="folHlink"/>
                </a:solidFill>
              </a:rPr>
              <a:t>最小项</a:t>
            </a:r>
            <a:r>
              <a:rPr lang="zh-CN" altLang="en-US" sz="2800"/>
              <a:t>） </a:t>
            </a:r>
          </a:p>
        </p:txBody>
      </p:sp>
      <p:sp>
        <p:nvSpPr>
          <p:cNvPr id="41040" name="Rectangle 80"/>
          <p:cNvSpPr>
            <a:spLocks noChangeArrowheads="1"/>
          </p:cNvSpPr>
          <p:nvPr/>
        </p:nvSpPr>
        <p:spPr bwMode="auto">
          <a:xfrm>
            <a:off x="828675" y="3259138"/>
            <a:ext cx="5975350" cy="457200"/>
          </a:xfrm>
          <a:prstGeom prst="rect">
            <a:avLst/>
          </a:prstGeom>
          <a:noFill/>
          <a:ln w="9525">
            <a:noFill/>
            <a:miter lim="800000"/>
            <a:headEnd/>
            <a:tailEnd/>
          </a:ln>
        </p:spPr>
        <p:txBody>
          <a:bodyPr anchor="ctr">
            <a:spAutoFit/>
          </a:bodyPr>
          <a:lstStyle/>
          <a:p>
            <a:r>
              <a:rPr lang="zh-CN" altLang="en-US">
                <a:solidFill>
                  <a:schemeClr val="hlink"/>
                </a:solidFill>
              </a:rPr>
              <a:t>第一步</a:t>
            </a:r>
            <a:r>
              <a:rPr lang="zh-CN" altLang="en-US"/>
              <a:t>：变成</a:t>
            </a:r>
            <a:r>
              <a:rPr lang="zh-CN" altLang="en-US">
                <a:solidFill>
                  <a:schemeClr val="folHlink"/>
                </a:solidFill>
              </a:rPr>
              <a:t>一般</a:t>
            </a:r>
            <a:r>
              <a:rPr lang="zh-CN" altLang="en-US"/>
              <a:t>的与</a:t>
            </a:r>
            <a:r>
              <a:rPr lang="en-US" altLang="zh-CN"/>
              <a:t>―</a:t>
            </a:r>
            <a:r>
              <a:rPr lang="zh-CN" altLang="en-US"/>
              <a:t>或表达式 </a:t>
            </a:r>
          </a:p>
        </p:txBody>
      </p:sp>
      <p:sp>
        <p:nvSpPr>
          <p:cNvPr id="41041" name="Rectangle 81"/>
          <p:cNvSpPr>
            <a:spLocks noChangeArrowheads="1"/>
          </p:cNvSpPr>
          <p:nvPr/>
        </p:nvSpPr>
        <p:spPr bwMode="auto">
          <a:xfrm>
            <a:off x="1331913" y="3860800"/>
            <a:ext cx="4608512" cy="519113"/>
          </a:xfrm>
          <a:prstGeom prst="rect">
            <a:avLst/>
          </a:prstGeom>
          <a:noFill/>
          <a:ln w="9525">
            <a:noFill/>
            <a:miter lim="800000"/>
            <a:headEnd/>
            <a:tailEnd/>
          </a:ln>
        </p:spPr>
        <p:txBody>
          <a:bodyPr anchor="ctr">
            <a:spAutoFit/>
          </a:bodyPr>
          <a:lstStyle/>
          <a:p>
            <a:r>
              <a:rPr lang="en-US" altLang="zh-CN" sz="2800">
                <a:solidFill>
                  <a:schemeClr val="folHlink"/>
                </a:solidFill>
                <a:latin typeface="Times New Roman" pitchFamily="18" charset="0"/>
              </a:rPr>
              <a:t>X</a:t>
            </a:r>
            <a:r>
              <a:rPr kumimoji="1" lang="en-US" altLang="zh-CN" sz="2800">
                <a:solidFill>
                  <a:schemeClr val="folHlink"/>
                </a:solidFill>
                <a:latin typeface="Times New Roman" pitchFamily="18" charset="0"/>
              </a:rPr>
              <a:t>·</a:t>
            </a:r>
            <a:r>
              <a:rPr lang="zh-CN" altLang="en-US" sz="2800">
                <a:solidFill>
                  <a:schemeClr val="folHlink"/>
                </a:solidFill>
                <a:latin typeface="Times New Roman" pitchFamily="18" charset="0"/>
              </a:rPr>
              <a:t>（</a:t>
            </a:r>
            <a:r>
              <a:rPr lang="en-US" altLang="zh-CN" sz="2800">
                <a:solidFill>
                  <a:schemeClr val="folHlink"/>
                </a:solidFill>
                <a:latin typeface="Times New Roman" pitchFamily="18" charset="0"/>
              </a:rPr>
              <a:t>Y+Z</a:t>
            </a:r>
            <a:r>
              <a:rPr lang="zh-CN" altLang="en-US" sz="2800">
                <a:solidFill>
                  <a:schemeClr val="folHlink"/>
                </a:solidFill>
                <a:latin typeface="Times New Roman" pitchFamily="18" charset="0"/>
              </a:rPr>
              <a:t>）＝</a:t>
            </a:r>
            <a:r>
              <a:rPr lang="en-US" altLang="zh-CN" sz="2800">
                <a:solidFill>
                  <a:schemeClr val="folHlink"/>
                </a:solidFill>
                <a:latin typeface="Times New Roman" pitchFamily="18" charset="0"/>
              </a:rPr>
              <a:t>X</a:t>
            </a:r>
            <a:r>
              <a:rPr kumimoji="1" lang="en-US" altLang="zh-CN" sz="2800">
                <a:solidFill>
                  <a:schemeClr val="folHlink"/>
                </a:solidFill>
                <a:latin typeface="Times New Roman" pitchFamily="18" charset="0"/>
              </a:rPr>
              <a:t>·</a:t>
            </a:r>
            <a:r>
              <a:rPr lang="en-US" altLang="zh-CN" sz="2800">
                <a:solidFill>
                  <a:schemeClr val="folHlink"/>
                </a:solidFill>
                <a:latin typeface="Times New Roman" pitchFamily="18" charset="0"/>
              </a:rPr>
              <a:t>Y+X</a:t>
            </a:r>
            <a:r>
              <a:rPr kumimoji="1" lang="en-US" altLang="zh-CN" sz="2800">
                <a:solidFill>
                  <a:schemeClr val="folHlink"/>
                </a:solidFill>
                <a:latin typeface="Times New Roman" pitchFamily="18" charset="0"/>
              </a:rPr>
              <a:t>·</a:t>
            </a:r>
            <a:r>
              <a:rPr lang="en-US" altLang="zh-CN" sz="2800">
                <a:solidFill>
                  <a:schemeClr val="folHlink"/>
                </a:solidFill>
                <a:latin typeface="Times New Roman" pitchFamily="18" charset="0"/>
              </a:rPr>
              <a:t>Z </a:t>
            </a:r>
          </a:p>
        </p:txBody>
      </p:sp>
      <p:sp>
        <p:nvSpPr>
          <p:cNvPr id="41042" name="Rectangle 82"/>
          <p:cNvSpPr>
            <a:spLocks noChangeArrowheads="1"/>
          </p:cNvSpPr>
          <p:nvPr/>
        </p:nvSpPr>
        <p:spPr bwMode="auto">
          <a:xfrm>
            <a:off x="900113" y="4508500"/>
            <a:ext cx="3024187" cy="457200"/>
          </a:xfrm>
          <a:prstGeom prst="rect">
            <a:avLst/>
          </a:prstGeom>
          <a:noFill/>
          <a:ln w="9525">
            <a:noFill/>
            <a:miter lim="800000"/>
            <a:headEnd/>
            <a:tailEnd/>
          </a:ln>
        </p:spPr>
        <p:txBody>
          <a:bodyPr>
            <a:spAutoFit/>
          </a:bodyPr>
          <a:lstStyle/>
          <a:p>
            <a:pPr defTabSz="914400"/>
            <a:r>
              <a:rPr kumimoji="1" lang="zh-CN" altLang="en-US">
                <a:solidFill>
                  <a:srgbClr val="0033CC"/>
                </a:solidFill>
              </a:rPr>
              <a:t>第二步：</a:t>
            </a:r>
            <a:r>
              <a:rPr kumimoji="1" lang="zh-CN" altLang="en-US"/>
              <a:t>反复使用</a:t>
            </a:r>
          </a:p>
        </p:txBody>
      </p:sp>
      <p:grpSp>
        <p:nvGrpSpPr>
          <p:cNvPr id="41047" name="Group 87"/>
          <p:cNvGrpSpPr>
            <a:grpSpLocks/>
          </p:cNvGrpSpPr>
          <p:nvPr/>
        </p:nvGrpSpPr>
        <p:grpSpPr bwMode="auto">
          <a:xfrm>
            <a:off x="3563938" y="4508500"/>
            <a:ext cx="4608512" cy="519113"/>
            <a:chOff x="2245" y="2840"/>
            <a:chExt cx="2903" cy="327"/>
          </a:xfrm>
        </p:grpSpPr>
        <p:sp>
          <p:nvSpPr>
            <p:cNvPr id="40972" name="Rectangle 83"/>
            <p:cNvSpPr>
              <a:spLocks noChangeArrowheads="1"/>
            </p:cNvSpPr>
            <p:nvPr/>
          </p:nvSpPr>
          <p:spPr bwMode="auto">
            <a:xfrm>
              <a:off x="2245" y="2840"/>
              <a:ext cx="2903" cy="327"/>
            </a:xfrm>
            <a:prstGeom prst="rect">
              <a:avLst/>
            </a:prstGeom>
            <a:noFill/>
            <a:ln w="9525">
              <a:noFill/>
              <a:miter lim="800000"/>
              <a:headEnd/>
              <a:tailEnd/>
            </a:ln>
          </p:spPr>
          <p:txBody>
            <a:bodyPr anchor="ctr">
              <a:spAutoFit/>
            </a:bodyPr>
            <a:lstStyle/>
            <a:p>
              <a:r>
                <a:rPr lang="en-US" altLang="zh-CN" sz="2800">
                  <a:solidFill>
                    <a:schemeClr val="folHlink"/>
                  </a:solidFill>
                  <a:latin typeface="Times New Roman" pitchFamily="18" charset="0"/>
                </a:rPr>
                <a:t>X</a:t>
              </a:r>
              <a:r>
                <a:rPr kumimoji="1" lang="en-US" altLang="zh-CN" sz="2800">
                  <a:solidFill>
                    <a:schemeClr val="folHlink"/>
                  </a:solidFill>
                  <a:latin typeface="Times New Roman" pitchFamily="18" charset="0"/>
                </a:rPr>
                <a:t>·</a:t>
              </a:r>
              <a:r>
                <a:rPr lang="zh-CN" altLang="en-US" sz="2800">
                  <a:solidFill>
                    <a:schemeClr val="folHlink"/>
                  </a:solidFill>
                  <a:latin typeface="Times New Roman" pitchFamily="18" charset="0"/>
                </a:rPr>
                <a:t>（</a:t>
              </a:r>
              <a:r>
                <a:rPr lang="en-US" altLang="zh-CN" sz="2800">
                  <a:solidFill>
                    <a:schemeClr val="folHlink"/>
                  </a:solidFill>
                  <a:latin typeface="Times New Roman" pitchFamily="18" charset="0"/>
                </a:rPr>
                <a:t>Y+Y</a:t>
              </a:r>
              <a:r>
                <a:rPr lang="zh-CN" altLang="en-US" sz="2800">
                  <a:solidFill>
                    <a:schemeClr val="folHlink"/>
                  </a:solidFill>
                  <a:latin typeface="Times New Roman" pitchFamily="18" charset="0"/>
                </a:rPr>
                <a:t>）＝</a:t>
              </a:r>
              <a:r>
                <a:rPr lang="en-US" altLang="zh-CN" sz="2800">
                  <a:solidFill>
                    <a:schemeClr val="folHlink"/>
                  </a:solidFill>
                  <a:latin typeface="Times New Roman" pitchFamily="18" charset="0"/>
                </a:rPr>
                <a:t>X</a:t>
              </a:r>
              <a:r>
                <a:rPr kumimoji="1" lang="en-US" altLang="zh-CN" sz="2800">
                  <a:solidFill>
                    <a:schemeClr val="folHlink"/>
                  </a:solidFill>
                  <a:latin typeface="Times New Roman" pitchFamily="18" charset="0"/>
                </a:rPr>
                <a:t>·</a:t>
              </a:r>
              <a:r>
                <a:rPr lang="en-US" altLang="zh-CN" sz="2800">
                  <a:solidFill>
                    <a:schemeClr val="folHlink"/>
                  </a:solidFill>
                  <a:latin typeface="Times New Roman" pitchFamily="18" charset="0"/>
                </a:rPr>
                <a:t>Y+X</a:t>
              </a:r>
              <a:r>
                <a:rPr kumimoji="1" lang="en-US" altLang="zh-CN" sz="2800">
                  <a:solidFill>
                    <a:schemeClr val="folHlink"/>
                  </a:solidFill>
                  <a:latin typeface="Times New Roman" pitchFamily="18" charset="0"/>
                </a:rPr>
                <a:t>·</a:t>
              </a:r>
              <a:r>
                <a:rPr lang="en-US" altLang="zh-CN" sz="2800">
                  <a:solidFill>
                    <a:schemeClr val="folHlink"/>
                  </a:solidFill>
                  <a:latin typeface="Times New Roman" pitchFamily="18" charset="0"/>
                </a:rPr>
                <a:t>Y </a:t>
              </a:r>
            </a:p>
          </p:txBody>
        </p:sp>
        <p:sp>
          <p:nvSpPr>
            <p:cNvPr id="40973" name="Line 85"/>
            <p:cNvSpPr>
              <a:spLocks noChangeShapeType="1"/>
            </p:cNvSpPr>
            <p:nvPr/>
          </p:nvSpPr>
          <p:spPr bwMode="auto">
            <a:xfrm>
              <a:off x="4406" y="2886"/>
              <a:ext cx="227" cy="0"/>
            </a:xfrm>
            <a:prstGeom prst="line">
              <a:avLst/>
            </a:prstGeom>
            <a:noFill/>
            <a:ln w="28575">
              <a:solidFill>
                <a:schemeClr val="folHlink"/>
              </a:solidFill>
              <a:round/>
              <a:headEnd/>
              <a:tailEnd/>
            </a:ln>
          </p:spPr>
          <p:txBody>
            <a:bodyPr/>
            <a:lstStyle/>
            <a:p>
              <a:endParaRPr lang="zh-CN" altLang="en-US"/>
            </a:p>
          </p:txBody>
        </p:sp>
        <p:sp>
          <p:nvSpPr>
            <p:cNvPr id="40974" name="Line 86"/>
            <p:cNvSpPr>
              <a:spLocks noChangeShapeType="1"/>
            </p:cNvSpPr>
            <p:nvPr/>
          </p:nvSpPr>
          <p:spPr bwMode="auto">
            <a:xfrm>
              <a:off x="3032" y="2886"/>
              <a:ext cx="227" cy="0"/>
            </a:xfrm>
            <a:prstGeom prst="line">
              <a:avLst/>
            </a:prstGeom>
            <a:noFill/>
            <a:ln w="28575">
              <a:solidFill>
                <a:schemeClr val="folHlink"/>
              </a:solidFill>
              <a:round/>
              <a:headEnd/>
              <a:tailEnd/>
            </a:ln>
          </p:spPr>
          <p:txBody>
            <a:bodyPr/>
            <a:lstStyle/>
            <a:p>
              <a:endParaRPr lang="zh-CN" altLang="en-US"/>
            </a:p>
          </p:txBody>
        </p:sp>
      </p:grpSp>
      <p:sp>
        <p:nvSpPr>
          <p:cNvPr id="41048" name="Rectangle 88"/>
          <p:cNvSpPr>
            <a:spLocks noChangeArrowheads="1"/>
          </p:cNvSpPr>
          <p:nvPr/>
        </p:nvSpPr>
        <p:spPr bwMode="auto">
          <a:xfrm>
            <a:off x="2124075" y="5059363"/>
            <a:ext cx="6480175" cy="457200"/>
          </a:xfrm>
          <a:prstGeom prst="rect">
            <a:avLst/>
          </a:prstGeom>
          <a:noFill/>
          <a:ln w="9525">
            <a:noFill/>
            <a:miter lim="800000"/>
            <a:headEnd/>
            <a:tailEnd/>
          </a:ln>
        </p:spPr>
        <p:txBody>
          <a:bodyPr anchor="ctr">
            <a:spAutoFit/>
          </a:bodyPr>
          <a:lstStyle/>
          <a:p>
            <a:r>
              <a:rPr lang="zh-CN" altLang="en-US"/>
              <a:t>把所有非最小项的“与项”扩展成</a:t>
            </a:r>
            <a:r>
              <a:rPr lang="zh-CN" altLang="en-US">
                <a:solidFill>
                  <a:schemeClr val="hlink"/>
                </a:solidFill>
              </a:rPr>
              <a:t>最小项</a:t>
            </a:r>
            <a:r>
              <a:rPr lang="zh-CN" altLang="en-US"/>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1037"/>
                                        </p:tgtEl>
                                        <p:attrNameLst>
                                          <p:attrName>style.visibility</p:attrName>
                                        </p:attrNameLst>
                                      </p:cBhvr>
                                      <p:to>
                                        <p:strVal val="visible"/>
                                      </p:to>
                                    </p:set>
                                    <p:animEffect transition="in" filter="blinds(horizontal)">
                                      <p:cBhvr>
                                        <p:cTn id="7" dur="500"/>
                                        <p:tgtEl>
                                          <p:spTgt spid="4103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1038"/>
                                        </p:tgtEl>
                                        <p:attrNameLst>
                                          <p:attrName>style.visibility</p:attrName>
                                        </p:attrNameLst>
                                      </p:cBhvr>
                                      <p:to>
                                        <p:strVal val="visible"/>
                                      </p:to>
                                    </p:set>
                                    <p:animEffect transition="in" filter="blinds(horizontal)">
                                      <p:cBhvr>
                                        <p:cTn id="12" dur="500"/>
                                        <p:tgtEl>
                                          <p:spTgt spid="4103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1039"/>
                                        </p:tgtEl>
                                        <p:attrNameLst>
                                          <p:attrName>style.visibility</p:attrName>
                                        </p:attrNameLst>
                                      </p:cBhvr>
                                      <p:to>
                                        <p:strVal val="visible"/>
                                      </p:to>
                                    </p:set>
                                    <p:animEffect transition="in" filter="blinds(horizontal)">
                                      <p:cBhvr>
                                        <p:cTn id="17" dur="500"/>
                                        <p:tgtEl>
                                          <p:spTgt spid="41039"/>
                                        </p:tgtEl>
                                      </p:cBhvr>
                                    </p:animEffect>
                                  </p:childTnLst>
                                </p:cTn>
                              </p:par>
                            </p:childTnLst>
                          </p:cTn>
                        </p:par>
                      </p:childTnLst>
                    </p:cTn>
                  </p:par>
                  <p:par>
                    <p:cTn id="18" fill="hold">
                      <p:stCondLst>
                        <p:cond delay="indefinite"/>
                      </p:stCondLst>
                      <p:childTnLst>
                        <p:par>
                          <p:cTn id="19" fill="hold">
                            <p:stCondLst>
                              <p:cond delay="0"/>
                            </p:stCondLst>
                            <p:childTnLst>
                              <p:par>
                                <p:cTn id="20" presetID="27" presetClass="entr" presetSubtype="0" fill="hold" grpId="0" nodeType="clickEffect">
                                  <p:stCondLst>
                                    <p:cond delay="0"/>
                                  </p:stCondLst>
                                  <p:iterate type="lt">
                                    <p:tmPct val="50000"/>
                                  </p:iterate>
                                  <p:childTnLst>
                                    <p:set>
                                      <p:cBhvr>
                                        <p:cTn id="21" dur="1" fill="hold">
                                          <p:stCondLst>
                                            <p:cond delay="0"/>
                                          </p:stCondLst>
                                        </p:cTn>
                                        <p:tgtEl>
                                          <p:spTgt spid="41040"/>
                                        </p:tgtEl>
                                        <p:attrNameLst>
                                          <p:attrName>style.visibility</p:attrName>
                                        </p:attrNameLst>
                                      </p:cBhvr>
                                      <p:to>
                                        <p:strVal val="visible"/>
                                      </p:to>
                                    </p:set>
                                    <p:anim calcmode="discrete" valueType="clr">
                                      <p:cBhvr override="childStyle">
                                        <p:cTn id="22" dur="80"/>
                                        <p:tgtEl>
                                          <p:spTgt spid="41040"/>
                                        </p:tgtEl>
                                        <p:attrNameLst>
                                          <p:attrName>style.color</p:attrName>
                                        </p:attrNameLst>
                                      </p:cBhvr>
                                      <p:tavLst>
                                        <p:tav tm="0">
                                          <p:val>
                                            <p:clrVal>
                                              <a:schemeClr val="accent2"/>
                                            </p:clrVal>
                                          </p:val>
                                        </p:tav>
                                        <p:tav tm="50000">
                                          <p:val>
                                            <p:clrVal>
                                              <a:schemeClr val="hlink"/>
                                            </p:clrVal>
                                          </p:val>
                                        </p:tav>
                                      </p:tavLst>
                                    </p:anim>
                                    <p:anim calcmode="discrete" valueType="clr">
                                      <p:cBhvr>
                                        <p:cTn id="23" dur="80"/>
                                        <p:tgtEl>
                                          <p:spTgt spid="41040"/>
                                        </p:tgtEl>
                                        <p:attrNameLst>
                                          <p:attrName>fillcolor</p:attrName>
                                        </p:attrNameLst>
                                      </p:cBhvr>
                                      <p:tavLst>
                                        <p:tav tm="0">
                                          <p:val>
                                            <p:clrVal>
                                              <a:schemeClr val="accent2"/>
                                            </p:clrVal>
                                          </p:val>
                                        </p:tav>
                                        <p:tav tm="50000">
                                          <p:val>
                                            <p:clrVal>
                                              <a:schemeClr val="hlink"/>
                                            </p:clrVal>
                                          </p:val>
                                        </p:tav>
                                      </p:tavLst>
                                    </p:anim>
                                    <p:set>
                                      <p:cBhvr>
                                        <p:cTn id="24" dur="80"/>
                                        <p:tgtEl>
                                          <p:spTgt spid="41040"/>
                                        </p:tgtEl>
                                        <p:attrNameLst>
                                          <p:attrName>fill.type</p:attrName>
                                        </p:attrNameLst>
                                      </p:cBhvr>
                                      <p:to>
                                        <p:strVal val="solid"/>
                                      </p:to>
                                    </p:set>
                                  </p:childTnLst>
                                </p:cTn>
                              </p:par>
                            </p:childTnLst>
                          </p:cTn>
                        </p:par>
                      </p:childTnLst>
                    </p:cTn>
                  </p:par>
                  <p:par>
                    <p:cTn id="25" fill="hold">
                      <p:stCondLst>
                        <p:cond delay="indefinite"/>
                      </p:stCondLst>
                      <p:childTnLst>
                        <p:par>
                          <p:cTn id="26" fill="hold">
                            <p:stCondLst>
                              <p:cond delay="0"/>
                            </p:stCondLst>
                            <p:childTnLst>
                              <p:par>
                                <p:cTn id="27" presetID="18" presetClass="entr" presetSubtype="6" fill="hold" grpId="0" nodeType="clickEffect">
                                  <p:stCondLst>
                                    <p:cond delay="0"/>
                                  </p:stCondLst>
                                  <p:childTnLst>
                                    <p:set>
                                      <p:cBhvr>
                                        <p:cTn id="28" dur="1" fill="hold">
                                          <p:stCondLst>
                                            <p:cond delay="0"/>
                                          </p:stCondLst>
                                        </p:cTn>
                                        <p:tgtEl>
                                          <p:spTgt spid="41041"/>
                                        </p:tgtEl>
                                        <p:attrNameLst>
                                          <p:attrName>style.visibility</p:attrName>
                                        </p:attrNameLst>
                                      </p:cBhvr>
                                      <p:to>
                                        <p:strVal val="visible"/>
                                      </p:to>
                                    </p:set>
                                    <p:animEffect transition="in" filter="strips(downRight)">
                                      <p:cBhvr>
                                        <p:cTn id="29" dur="500"/>
                                        <p:tgtEl>
                                          <p:spTgt spid="41041"/>
                                        </p:tgtEl>
                                      </p:cBhvr>
                                    </p:animEffect>
                                  </p:childTnLst>
                                </p:cTn>
                              </p:par>
                            </p:childTnLst>
                          </p:cTn>
                        </p:par>
                      </p:childTnLst>
                    </p:cTn>
                  </p:par>
                  <p:par>
                    <p:cTn id="30" fill="hold">
                      <p:stCondLst>
                        <p:cond delay="indefinite"/>
                      </p:stCondLst>
                      <p:childTnLst>
                        <p:par>
                          <p:cTn id="31" fill="hold">
                            <p:stCondLst>
                              <p:cond delay="0"/>
                            </p:stCondLst>
                            <p:childTnLst>
                              <p:par>
                                <p:cTn id="32" presetID="27" presetClass="entr" presetSubtype="0" fill="hold" grpId="0" nodeType="clickEffect">
                                  <p:stCondLst>
                                    <p:cond delay="0"/>
                                  </p:stCondLst>
                                  <p:iterate type="lt">
                                    <p:tmPct val="50000"/>
                                  </p:iterate>
                                  <p:childTnLst>
                                    <p:set>
                                      <p:cBhvr>
                                        <p:cTn id="33" dur="1" fill="hold">
                                          <p:stCondLst>
                                            <p:cond delay="0"/>
                                          </p:stCondLst>
                                        </p:cTn>
                                        <p:tgtEl>
                                          <p:spTgt spid="41042"/>
                                        </p:tgtEl>
                                        <p:attrNameLst>
                                          <p:attrName>style.visibility</p:attrName>
                                        </p:attrNameLst>
                                      </p:cBhvr>
                                      <p:to>
                                        <p:strVal val="visible"/>
                                      </p:to>
                                    </p:set>
                                    <p:anim calcmode="discrete" valueType="clr">
                                      <p:cBhvr override="childStyle">
                                        <p:cTn id="34" dur="80"/>
                                        <p:tgtEl>
                                          <p:spTgt spid="41042"/>
                                        </p:tgtEl>
                                        <p:attrNameLst>
                                          <p:attrName>style.color</p:attrName>
                                        </p:attrNameLst>
                                      </p:cBhvr>
                                      <p:tavLst>
                                        <p:tav tm="0">
                                          <p:val>
                                            <p:clrVal>
                                              <a:schemeClr val="accent2"/>
                                            </p:clrVal>
                                          </p:val>
                                        </p:tav>
                                        <p:tav tm="50000">
                                          <p:val>
                                            <p:clrVal>
                                              <a:schemeClr val="hlink"/>
                                            </p:clrVal>
                                          </p:val>
                                        </p:tav>
                                      </p:tavLst>
                                    </p:anim>
                                    <p:anim calcmode="discrete" valueType="clr">
                                      <p:cBhvr>
                                        <p:cTn id="35" dur="80"/>
                                        <p:tgtEl>
                                          <p:spTgt spid="41042"/>
                                        </p:tgtEl>
                                        <p:attrNameLst>
                                          <p:attrName>fillcolor</p:attrName>
                                        </p:attrNameLst>
                                      </p:cBhvr>
                                      <p:tavLst>
                                        <p:tav tm="0">
                                          <p:val>
                                            <p:clrVal>
                                              <a:schemeClr val="accent2"/>
                                            </p:clrVal>
                                          </p:val>
                                        </p:tav>
                                        <p:tav tm="50000">
                                          <p:val>
                                            <p:clrVal>
                                              <a:schemeClr val="hlink"/>
                                            </p:clrVal>
                                          </p:val>
                                        </p:tav>
                                      </p:tavLst>
                                    </p:anim>
                                    <p:set>
                                      <p:cBhvr>
                                        <p:cTn id="36" dur="80"/>
                                        <p:tgtEl>
                                          <p:spTgt spid="41042"/>
                                        </p:tgtEl>
                                        <p:attrNameLst>
                                          <p:attrName>fill.type</p:attrName>
                                        </p:attrNameLst>
                                      </p:cBhvr>
                                      <p:to>
                                        <p:strVal val="solid"/>
                                      </p:to>
                                    </p:set>
                                  </p:childTnLst>
                                </p:cTn>
                              </p:par>
                            </p:childTnLst>
                          </p:cTn>
                        </p:par>
                        <p:par>
                          <p:cTn id="37" fill="hold">
                            <p:stCondLst>
                              <p:cond delay="360"/>
                            </p:stCondLst>
                            <p:childTnLst>
                              <p:par>
                                <p:cTn id="38" presetID="18" presetClass="entr" presetSubtype="6" fill="hold" nodeType="afterEffect">
                                  <p:stCondLst>
                                    <p:cond delay="0"/>
                                  </p:stCondLst>
                                  <p:childTnLst>
                                    <p:set>
                                      <p:cBhvr>
                                        <p:cTn id="39" dur="1" fill="hold">
                                          <p:stCondLst>
                                            <p:cond delay="0"/>
                                          </p:stCondLst>
                                        </p:cTn>
                                        <p:tgtEl>
                                          <p:spTgt spid="41047"/>
                                        </p:tgtEl>
                                        <p:attrNameLst>
                                          <p:attrName>style.visibility</p:attrName>
                                        </p:attrNameLst>
                                      </p:cBhvr>
                                      <p:to>
                                        <p:strVal val="visible"/>
                                      </p:to>
                                    </p:set>
                                    <p:animEffect transition="in" filter="strips(downRight)">
                                      <p:cBhvr>
                                        <p:cTn id="40" dur="500"/>
                                        <p:tgtEl>
                                          <p:spTgt spid="41047"/>
                                        </p:tgtEl>
                                      </p:cBhvr>
                                    </p:animEffect>
                                  </p:childTnLst>
                                </p:cTn>
                              </p:par>
                            </p:childTnLst>
                          </p:cTn>
                        </p:par>
                        <p:par>
                          <p:cTn id="41" fill="hold">
                            <p:stCondLst>
                              <p:cond delay="860"/>
                            </p:stCondLst>
                            <p:childTnLst>
                              <p:par>
                                <p:cTn id="42" presetID="27" presetClass="entr" presetSubtype="0" fill="hold" grpId="0" nodeType="afterEffect">
                                  <p:stCondLst>
                                    <p:cond delay="0"/>
                                  </p:stCondLst>
                                  <p:iterate type="lt">
                                    <p:tmPct val="50000"/>
                                  </p:iterate>
                                  <p:childTnLst>
                                    <p:set>
                                      <p:cBhvr>
                                        <p:cTn id="43" dur="1" fill="hold">
                                          <p:stCondLst>
                                            <p:cond delay="0"/>
                                          </p:stCondLst>
                                        </p:cTn>
                                        <p:tgtEl>
                                          <p:spTgt spid="41048"/>
                                        </p:tgtEl>
                                        <p:attrNameLst>
                                          <p:attrName>style.visibility</p:attrName>
                                        </p:attrNameLst>
                                      </p:cBhvr>
                                      <p:to>
                                        <p:strVal val="visible"/>
                                      </p:to>
                                    </p:set>
                                    <p:anim calcmode="discrete" valueType="clr">
                                      <p:cBhvr override="childStyle">
                                        <p:cTn id="44" dur="80"/>
                                        <p:tgtEl>
                                          <p:spTgt spid="41048"/>
                                        </p:tgtEl>
                                        <p:attrNameLst>
                                          <p:attrName>style.color</p:attrName>
                                        </p:attrNameLst>
                                      </p:cBhvr>
                                      <p:tavLst>
                                        <p:tav tm="0">
                                          <p:val>
                                            <p:clrVal>
                                              <a:schemeClr val="accent2"/>
                                            </p:clrVal>
                                          </p:val>
                                        </p:tav>
                                        <p:tav tm="50000">
                                          <p:val>
                                            <p:clrVal>
                                              <a:schemeClr val="hlink"/>
                                            </p:clrVal>
                                          </p:val>
                                        </p:tav>
                                      </p:tavLst>
                                    </p:anim>
                                    <p:anim calcmode="discrete" valueType="clr">
                                      <p:cBhvr>
                                        <p:cTn id="45" dur="80"/>
                                        <p:tgtEl>
                                          <p:spTgt spid="41048"/>
                                        </p:tgtEl>
                                        <p:attrNameLst>
                                          <p:attrName>fillcolor</p:attrName>
                                        </p:attrNameLst>
                                      </p:cBhvr>
                                      <p:tavLst>
                                        <p:tav tm="0">
                                          <p:val>
                                            <p:clrVal>
                                              <a:schemeClr val="accent2"/>
                                            </p:clrVal>
                                          </p:val>
                                        </p:tav>
                                        <p:tav tm="50000">
                                          <p:val>
                                            <p:clrVal>
                                              <a:schemeClr val="hlink"/>
                                            </p:clrVal>
                                          </p:val>
                                        </p:tav>
                                      </p:tavLst>
                                    </p:anim>
                                    <p:set>
                                      <p:cBhvr>
                                        <p:cTn id="46" dur="80"/>
                                        <p:tgtEl>
                                          <p:spTgt spid="41048"/>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37" grpId="0"/>
      <p:bldP spid="41038" grpId="0"/>
      <p:bldP spid="41039" grpId="0"/>
      <p:bldP spid="41040" grpId="0"/>
      <p:bldP spid="41041" grpId="0"/>
      <p:bldP spid="41042" grpId="0"/>
      <p:bldP spid="4104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985" name="图片 90" descr="T:\我的答辩PPT\东北林业大学.jpg东北林业大学"/>
          <p:cNvPicPr>
            <a:picLocks noChangeAspect="1"/>
          </p:cNvPicPr>
          <p:nvPr/>
        </p:nvPicPr>
        <p:blipFill>
          <a:blip r:embed="rId2">
            <a:clrChange>
              <a:clrFrom>
                <a:srgbClr val="FFFFFF"/>
              </a:clrFrom>
              <a:clrTo>
                <a:srgbClr val="FFFFFF">
                  <a:alpha val="0"/>
                </a:srgbClr>
              </a:clrTo>
            </a:clrChange>
          </a:blip>
          <a:srcRect/>
          <a:stretch>
            <a:fillRect/>
          </a:stretch>
        </p:blipFill>
        <p:spPr bwMode="auto">
          <a:xfrm>
            <a:off x="6388100" y="201613"/>
            <a:ext cx="2633663" cy="746125"/>
          </a:xfrm>
          <a:prstGeom prst="rect">
            <a:avLst/>
          </a:prstGeom>
          <a:noFill/>
          <a:ln w="9525">
            <a:noFill/>
            <a:miter lim="800000"/>
            <a:headEnd/>
            <a:tailEnd/>
          </a:ln>
        </p:spPr>
      </p:pic>
      <p:pic>
        <p:nvPicPr>
          <p:cNvPr id="41986" name="Picture 2"/>
          <p:cNvPicPr>
            <a:picLocks noChangeAspect="1" noChangeArrowheads="1"/>
          </p:cNvPicPr>
          <p:nvPr/>
        </p:nvPicPr>
        <p:blipFill>
          <a:blip r:embed="rId3"/>
          <a:srcRect/>
          <a:stretch>
            <a:fillRect/>
          </a:stretch>
        </p:blipFill>
        <p:spPr bwMode="auto">
          <a:xfrm>
            <a:off x="5795963" y="80963"/>
            <a:ext cx="857250" cy="847725"/>
          </a:xfrm>
          <a:prstGeom prst="rect">
            <a:avLst/>
          </a:prstGeom>
          <a:noFill/>
          <a:ln w="9525">
            <a:noFill/>
            <a:miter lim="800000"/>
            <a:headEnd/>
            <a:tailEnd/>
          </a:ln>
        </p:spPr>
      </p:pic>
      <p:sp>
        <p:nvSpPr>
          <p:cNvPr id="42022" name="文本框 2"/>
          <p:cNvSpPr txBox="1">
            <a:spLocks noChangeArrowheads="1"/>
          </p:cNvSpPr>
          <p:nvPr/>
        </p:nvSpPr>
        <p:spPr bwMode="auto">
          <a:xfrm>
            <a:off x="215900" y="260350"/>
            <a:ext cx="5364163" cy="625475"/>
          </a:xfrm>
          <a:prstGeom prst="rect">
            <a:avLst/>
          </a:prstGeom>
          <a:noFill/>
          <a:ln w="9525">
            <a:noFill/>
            <a:miter lim="800000"/>
            <a:headEnd/>
            <a:tailEnd/>
          </a:ln>
        </p:spPr>
        <p:txBody>
          <a:bodyPr lIns="76773" tIns="38387" rIns="76773" bIns="38387">
            <a:spAutoFit/>
          </a:bodyPr>
          <a:lstStyle/>
          <a:p>
            <a:pPr>
              <a:defRPr/>
            </a:pPr>
            <a:r>
              <a:rPr lang="zh-CN" altLang="en-US" sz="3600">
                <a:solidFill>
                  <a:srgbClr val="005DA2"/>
                </a:solidFill>
                <a:effectLst>
                  <a:outerShdw blurRad="38100" dist="38100" dir="2700000" algn="tl">
                    <a:srgbClr val="C0C0C0"/>
                  </a:outerShdw>
                </a:effectLst>
                <a:ea typeface="华文行楷" pitchFamily="2" charset="-122"/>
              </a:rPr>
              <a:t>三、逻辑表达式的转换</a:t>
            </a:r>
          </a:p>
        </p:txBody>
      </p:sp>
      <p:grpSp>
        <p:nvGrpSpPr>
          <p:cNvPr id="42031" name="Group 47"/>
          <p:cNvGrpSpPr>
            <a:grpSpLocks/>
          </p:cNvGrpSpPr>
          <p:nvPr/>
        </p:nvGrpSpPr>
        <p:grpSpPr bwMode="auto">
          <a:xfrm>
            <a:off x="395288" y="1062038"/>
            <a:ext cx="8135937" cy="855662"/>
            <a:chOff x="159" y="778"/>
            <a:chExt cx="5125" cy="539"/>
          </a:xfrm>
        </p:grpSpPr>
        <p:sp>
          <p:nvSpPr>
            <p:cNvPr id="42039" name="Rectangle 35"/>
            <p:cNvSpPr>
              <a:spLocks noChangeArrowheads="1"/>
            </p:cNvSpPr>
            <p:nvPr/>
          </p:nvSpPr>
          <p:spPr bwMode="auto">
            <a:xfrm>
              <a:off x="159" y="799"/>
              <a:ext cx="5125" cy="518"/>
            </a:xfrm>
            <a:prstGeom prst="rect">
              <a:avLst/>
            </a:prstGeom>
            <a:noFill/>
            <a:ln w="9525">
              <a:noFill/>
              <a:miter lim="800000"/>
              <a:headEnd/>
              <a:tailEnd/>
            </a:ln>
          </p:spPr>
          <p:txBody>
            <a:bodyPr anchor="ctr">
              <a:spAutoFit/>
            </a:bodyPr>
            <a:lstStyle/>
            <a:p>
              <a:r>
                <a:rPr lang="zh-CN" altLang="en-US">
                  <a:latin typeface="Times New Roman" pitchFamily="18" charset="0"/>
                </a:rPr>
                <a:t>    例：把</a:t>
              </a:r>
              <a:r>
                <a:rPr lang="zh-CN" altLang="en-US">
                  <a:solidFill>
                    <a:schemeClr val="hlink"/>
                  </a:solidFill>
                  <a:latin typeface="Times New Roman" pitchFamily="18" charset="0"/>
                </a:rPr>
                <a:t> </a:t>
              </a:r>
              <a:r>
                <a:rPr lang="en-US" altLang="zh-CN">
                  <a:solidFill>
                    <a:schemeClr val="hlink"/>
                  </a:solidFill>
                  <a:latin typeface="Times New Roman" pitchFamily="18" charset="0"/>
                </a:rPr>
                <a:t>F(A, B, C)=( A B + B C ) </a:t>
              </a:r>
              <a:r>
                <a:rPr kumimoji="1" lang="en-US" altLang="zh-CN">
                  <a:solidFill>
                    <a:schemeClr val="hlink"/>
                  </a:solidFill>
                  <a:latin typeface="Times New Roman" pitchFamily="18" charset="0"/>
                </a:rPr>
                <a:t>·</a:t>
              </a:r>
              <a:r>
                <a:rPr lang="en-US" altLang="zh-CN">
                  <a:solidFill>
                    <a:schemeClr val="hlink"/>
                  </a:solidFill>
                  <a:latin typeface="Times New Roman" pitchFamily="18" charset="0"/>
                </a:rPr>
                <a:t>A B </a:t>
              </a:r>
              <a:r>
                <a:rPr lang="zh-CN" altLang="en-US">
                  <a:latin typeface="Times New Roman" pitchFamily="18" charset="0"/>
                </a:rPr>
                <a:t>转换成标准“</a:t>
              </a:r>
              <a:r>
                <a:rPr lang="zh-CN" altLang="en-US">
                  <a:solidFill>
                    <a:schemeClr val="folHlink"/>
                  </a:solidFill>
                  <a:latin typeface="Times New Roman" pitchFamily="18" charset="0"/>
                </a:rPr>
                <a:t>与</a:t>
              </a:r>
              <a:r>
                <a:rPr lang="en-US" altLang="zh-CN">
                  <a:solidFill>
                    <a:schemeClr val="folHlink"/>
                  </a:solidFill>
                  <a:latin typeface="Times New Roman" pitchFamily="18" charset="0"/>
                </a:rPr>
                <a:t>-</a:t>
              </a:r>
              <a:r>
                <a:rPr lang="zh-CN" altLang="en-US">
                  <a:solidFill>
                    <a:schemeClr val="folHlink"/>
                  </a:solidFill>
                  <a:latin typeface="Times New Roman" pitchFamily="18" charset="0"/>
                </a:rPr>
                <a:t>或</a:t>
              </a:r>
              <a:r>
                <a:rPr lang="zh-CN" altLang="en-US">
                  <a:latin typeface="Times New Roman" pitchFamily="18" charset="0"/>
                </a:rPr>
                <a:t>”表达式</a:t>
              </a:r>
            </a:p>
          </p:txBody>
        </p:sp>
        <p:sp>
          <p:nvSpPr>
            <p:cNvPr id="42040" name="Line 43"/>
            <p:cNvSpPr>
              <a:spLocks noChangeShapeType="1"/>
            </p:cNvSpPr>
            <p:nvPr/>
          </p:nvSpPr>
          <p:spPr bwMode="auto">
            <a:xfrm>
              <a:off x="2789" y="837"/>
              <a:ext cx="182" cy="0"/>
            </a:xfrm>
            <a:prstGeom prst="line">
              <a:avLst/>
            </a:prstGeom>
            <a:noFill/>
            <a:ln w="22225">
              <a:solidFill>
                <a:schemeClr val="hlink"/>
              </a:solidFill>
              <a:round/>
              <a:headEnd/>
              <a:tailEnd/>
            </a:ln>
          </p:spPr>
          <p:txBody>
            <a:bodyPr/>
            <a:lstStyle/>
            <a:p>
              <a:endParaRPr lang="zh-CN" altLang="en-US"/>
            </a:p>
          </p:txBody>
        </p:sp>
        <p:sp>
          <p:nvSpPr>
            <p:cNvPr id="42041" name="Line 44"/>
            <p:cNvSpPr>
              <a:spLocks noChangeShapeType="1"/>
            </p:cNvSpPr>
            <p:nvPr/>
          </p:nvSpPr>
          <p:spPr bwMode="auto">
            <a:xfrm>
              <a:off x="3168" y="837"/>
              <a:ext cx="318" cy="0"/>
            </a:xfrm>
            <a:prstGeom prst="line">
              <a:avLst/>
            </a:prstGeom>
            <a:noFill/>
            <a:ln w="22225">
              <a:solidFill>
                <a:schemeClr val="hlink"/>
              </a:solidFill>
              <a:round/>
              <a:headEnd/>
              <a:tailEnd/>
            </a:ln>
          </p:spPr>
          <p:txBody>
            <a:bodyPr/>
            <a:lstStyle/>
            <a:p>
              <a:endParaRPr lang="zh-CN" altLang="en-US"/>
            </a:p>
          </p:txBody>
        </p:sp>
        <p:sp>
          <p:nvSpPr>
            <p:cNvPr id="2" name="Line 45"/>
            <p:cNvSpPr>
              <a:spLocks noChangeShapeType="1"/>
            </p:cNvSpPr>
            <p:nvPr/>
          </p:nvSpPr>
          <p:spPr bwMode="auto">
            <a:xfrm>
              <a:off x="2253" y="837"/>
              <a:ext cx="182" cy="0"/>
            </a:xfrm>
            <a:prstGeom prst="line">
              <a:avLst/>
            </a:prstGeom>
            <a:noFill/>
            <a:ln w="22225">
              <a:solidFill>
                <a:schemeClr val="hlink"/>
              </a:solidFill>
              <a:round/>
              <a:headEnd/>
              <a:tailEnd/>
            </a:ln>
          </p:spPr>
          <p:txBody>
            <a:bodyPr/>
            <a:lstStyle/>
            <a:p>
              <a:endParaRPr lang="zh-CN" altLang="en-US"/>
            </a:p>
          </p:txBody>
        </p:sp>
        <p:sp>
          <p:nvSpPr>
            <p:cNvPr id="42043" name="Line 46"/>
            <p:cNvSpPr>
              <a:spLocks noChangeShapeType="1"/>
            </p:cNvSpPr>
            <p:nvPr/>
          </p:nvSpPr>
          <p:spPr bwMode="auto">
            <a:xfrm>
              <a:off x="2018" y="778"/>
              <a:ext cx="1497" cy="0"/>
            </a:xfrm>
            <a:prstGeom prst="line">
              <a:avLst/>
            </a:prstGeom>
            <a:noFill/>
            <a:ln w="22225">
              <a:solidFill>
                <a:schemeClr val="hlink"/>
              </a:solidFill>
              <a:round/>
              <a:headEnd/>
              <a:tailEnd/>
            </a:ln>
          </p:spPr>
          <p:txBody>
            <a:bodyPr/>
            <a:lstStyle/>
            <a:p>
              <a:endParaRPr lang="zh-CN" altLang="en-US"/>
            </a:p>
          </p:txBody>
        </p:sp>
      </p:grpSp>
      <p:grpSp>
        <p:nvGrpSpPr>
          <p:cNvPr id="42035" name="Group 51"/>
          <p:cNvGrpSpPr>
            <a:grpSpLocks/>
          </p:cNvGrpSpPr>
          <p:nvPr/>
        </p:nvGrpSpPr>
        <p:grpSpPr bwMode="auto">
          <a:xfrm>
            <a:off x="2197100" y="1917700"/>
            <a:ext cx="4967288" cy="465138"/>
            <a:chOff x="476" y="2472"/>
            <a:chExt cx="3129" cy="293"/>
          </a:xfrm>
        </p:grpSpPr>
        <p:sp>
          <p:nvSpPr>
            <p:cNvPr id="3" name="Rectangle 35"/>
            <p:cNvSpPr>
              <a:spLocks noChangeArrowheads="1"/>
            </p:cNvSpPr>
            <p:nvPr/>
          </p:nvSpPr>
          <p:spPr bwMode="auto">
            <a:xfrm>
              <a:off x="476" y="2477"/>
              <a:ext cx="3129" cy="288"/>
            </a:xfrm>
            <a:prstGeom prst="rect">
              <a:avLst/>
            </a:prstGeom>
            <a:noFill/>
            <a:ln w="9525">
              <a:noFill/>
              <a:miter lim="800000"/>
              <a:headEnd/>
              <a:tailEnd/>
            </a:ln>
          </p:spPr>
          <p:txBody>
            <a:bodyPr anchor="ctr">
              <a:spAutoFit/>
            </a:bodyPr>
            <a:lstStyle/>
            <a:p>
              <a:r>
                <a:rPr lang="en-US" altLang="zh-CN">
                  <a:solidFill>
                    <a:schemeClr val="hlink"/>
                  </a:solidFill>
                  <a:latin typeface="Times New Roman" pitchFamily="18" charset="0"/>
                </a:rPr>
                <a:t>F(A, B, C)=( A B + B C ) </a:t>
              </a:r>
              <a:r>
                <a:rPr kumimoji="1" lang="en-US" altLang="zh-CN">
                  <a:solidFill>
                    <a:schemeClr val="hlink"/>
                  </a:solidFill>
                  <a:latin typeface="Times New Roman" pitchFamily="18" charset="0"/>
                </a:rPr>
                <a:t>+</a:t>
              </a:r>
              <a:r>
                <a:rPr lang="en-US" altLang="zh-CN">
                  <a:solidFill>
                    <a:schemeClr val="hlink"/>
                  </a:solidFill>
                  <a:latin typeface="Times New Roman" pitchFamily="18" charset="0"/>
                </a:rPr>
                <a:t>A B </a:t>
              </a:r>
              <a:endParaRPr lang="zh-CN" altLang="en-US">
                <a:latin typeface="Times New Roman" pitchFamily="18" charset="0"/>
              </a:endParaRPr>
            </a:p>
          </p:txBody>
        </p:sp>
        <p:sp>
          <p:nvSpPr>
            <p:cNvPr id="4" name="Line 48"/>
            <p:cNvSpPr>
              <a:spLocks noChangeShapeType="1"/>
            </p:cNvSpPr>
            <p:nvPr/>
          </p:nvSpPr>
          <p:spPr bwMode="auto">
            <a:xfrm>
              <a:off x="1520" y="2472"/>
              <a:ext cx="997" cy="0"/>
            </a:xfrm>
            <a:prstGeom prst="line">
              <a:avLst/>
            </a:prstGeom>
            <a:noFill/>
            <a:ln w="22225">
              <a:solidFill>
                <a:schemeClr val="hlink"/>
              </a:solidFill>
              <a:round/>
              <a:headEnd/>
              <a:tailEnd/>
            </a:ln>
          </p:spPr>
          <p:txBody>
            <a:bodyPr/>
            <a:lstStyle/>
            <a:p>
              <a:endParaRPr lang="zh-CN" altLang="en-US"/>
            </a:p>
          </p:txBody>
        </p:sp>
        <p:sp>
          <p:nvSpPr>
            <p:cNvPr id="42037" name="Line 49"/>
            <p:cNvSpPr>
              <a:spLocks noChangeShapeType="1"/>
            </p:cNvSpPr>
            <p:nvPr/>
          </p:nvSpPr>
          <p:spPr bwMode="auto">
            <a:xfrm>
              <a:off x="1746" y="2523"/>
              <a:ext cx="181" cy="0"/>
            </a:xfrm>
            <a:prstGeom prst="line">
              <a:avLst/>
            </a:prstGeom>
            <a:noFill/>
            <a:ln w="22225">
              <a:solidFill>
                <a:schemeClr val="hlink"/>
              </a:solidFill>
              <a:round/>
              <a:headEnd/>
              <a:tailEnd/>
            </a:ln>
          </p:spPr>
          <p:txBody>
            <a:bodyPr/>
            <a:lstStyle/>
            <a:p>
              <a:endParaRPr lang="zh-CN" altLang="en-US"/>
            </a:p>
          </p:txBody>
        </p:sp>
        <p:sp>
          <p:nvSpPr>
            <p:cNvPr id="42038" name="Line 50"/>
            <p:cNvSpPr>
              <a:spLocks noChangeShapeType="1"/>
            </p:cNvSpPr>
            <p:nvPr/>
          </p:nvSpPr>
          <p:spPr bwMode="auto">
            <a:xfrm>
              <a:off x="2275" y="2523"/>
              <a:ext cx="181" cy="0"/>
            </a:xfrm>
            <a:prstGeom prst="line">
              <a:avLst/>
            </a:prstGeom>
            <a:noFill/>
            <a:ln w="22225">
              <a:solidFill>
                <a:schemeClr val="hlink"/>
              </a:solidFill>
              <a:round/>
              <a:headEnd/>
              <a:tailEnd/>
            </a:ln>
          </p:spPr>
          <p:txBody>
            <a:bodyPr/>
            <a:lstStyle/>
            <a:p>
              <a:endParaRPr lang="zh-CN" altLang="en-US"/>
            </a:p>
          </p:txBody>
        </p:sp>
      </p:grpSp>
      <p:sp>
        <p:nvSpPr>
          <p:cNvPr id="42036" name="Rectangle 52"/>
          <p:cNvSpPr>
            <a:spLocks noChangeArrowheads="1"/>
          </p:cNvSpPr>
          <p:nvPr/>
        </p:nvSpPr>
        <p:spPr bwMode="auto">
          <a:xfrm>
            <a:off x="395288" y="1917700"/>
            <a:ext cx="1584325" cy="457200"/>
          </a:xfrm>
          <a:prstGeom prst="rect">
            <a:avLst/>
          </a:prstGeom>
          <a:noFill/>
          <a:ln w="9525">
            <a:noFill/>
            <a:miter lim="800000"/>
            <a:headEnd/>
            <a:tailEnd/>
          </a:ln>
        </p:spPr>
        <p:txBody>
          <a:bodyPr>
            <a:spAutoFit/>
          </a:bodyPr>
          <a:lstStyle/>
          <a:p>
            <a:pPr defTabSz="914400"/>
            <a:r>
              <a:rPr lang="zh-CN" altLang="en-US">
                <a:solidFill>
                  <a:schemeClr val="folHlink"/>
                </a:solidFill>
              </a:rPr>
              <a:t>第一步：</a:t>
            </a:r>
          </a:p>
        </p:txBody>
      </p:sp>
      <p:grpSp>
        <p:nvGrpSpPr>
          <p:cNvPr id="42042" name="Group 58"/>
          <p:cNvGrpSpPr>
            <a:grpSpLocks/>
          </p:cNvGrpSpPr>
          <p:nvPr/>
        </p:nvGrpSpPr>
        <p:grpSpPr bwMode="auto">
          <a:xfrm>
            <a:off x="3530600" y="2420938"/>
            <a:ext cx="3455988" cy="457200"/>
            <a:chOff x="1383" y="1781"/>
            <a:chExt cx="2177" cy="288"/>
          </a:xfrm>
        </p:grpSpPr>
        <p:sp>
          <p:nvSpPr>
            <p:cNvPr id="42032" name="Rectangle 35"/>
            <p:cNvSpPr>
              <a:spLocks noChangeArrowheads="1"/>
            </p:cNvSpPr>
            <p:nvPr/>
          </p:nvSpPr>
          <p:spPr bwMode="auto">
            <a:xfrm>
              <a:off x="1383" y="1781"/>
              <a:ext cx="2177" cy="288"/>
            </a:xfrm>
            <a:prstGeom prst="rect">
              <a:avLst/>
            </a:prstGeom>
            <a:noFill/>
            <a:ln w="9525">
              <a:noFill/>
              <a:miter lim="800000"/>
              <a:headEnd/>
              <a:tailEnd/>
            </a:ln>
          </p:spPr>
          <p:txBody>
            <a:bodyPr anchor="ctr">
              <a:spAutoFit/>
            </a:bodyPr>
            <a:lstStyle/>
            <a:p>
              <a:r>
                <a:rPr lang="en-US" altLang="zh-CN">
                  <a:solidFill>
                    <a:schemeClr val="hlink"/>
                  </a:solidFill>
                  <a:latin typeface="Times New Roman" pitchFamily="18" charset="0"/>
                </a:rPr>
                <a:t>=(A+B)(B+C) </a:t>
              </a:r>
              <a:r>
                <a:rPr kumimoji="1" lang="en-US" altLang="zh-CN">
                  <a:solidFill>
                    <a:schemeClr val="hlink"/>
                  </a:solidFill>
                  <a:latin typeface="Times New Roman" pitchFamily="18" charset="0"/>
                </a:rPr>
                <a:t>+</a:t>
              </a:r>
              <a:r>
                <a:rPr lang="en-US" altLang="zh-CN">
                  <a:solidFill>
                    <a:schemeClr val="hlink"/>
                  </a:solidFill>
                  <a:latin typeface="Times New Roman" pitchFamily="18" charset="0"/>
                </a:rPr>
                <a:t>A B </a:t>
              </a:r>
              <a:endParaRPr lang="zh-CN" altLang="en-US">
                <a:latin typeface="Times New Roman" pitchFamily="18" charset="0"/>
              </a:endParaRPr>
            </a:p>
          </p:txBody>
        </p:sp>
        <p:sp>
          <p:nvSpPr>
            <p:cNvPr id="42033" name="Line 56"/>
            <p:cNvSpPr>
              <a:spLocks noChangeShapeType="1"/>
            </p:cNvSpPr>
            <p:nvPr/>
          </p:nvSpPr>
          <p:spPr bwMode="auto">
            <a:xfrm>
              <a:off x="1586" y="1827"/>
              <a:ext cx="181" cy="0"/>
            </a:xfrm>
            <a:prstGeom prst="line">
              <a:avLst/>
            </a:prstGeom>
            <a:noFill/>
            <a:ln w="22225">
              <a:solidFill>
                <a:schemeClr val="hlink"/>
              </a:solidFill>
              <a:round/>
              <a:headEnd/>
              <a:tailEnd/>
            </a:ln>
          </p:spPr>
          <p:txBody>
            <a:bodyPr/>
            <a:lstStyle/>
            <a:p>
              <a:endParaRPr lang="zh-CN" altLang="en-US"/>
            </a:p>
          </p:txBody>
        </p:sp>
        <p:sp>
          <p:nvSpPr>
            <p:cNvPr id="42034" name="Line 57"/>
            <p:cNvSpPr>
              <a:spLocks noChangeShapeType="1"/>
            </p:cNvSpPr>
            <p:nvPr/>
          </p:nvSpPr>
          <p:spPr bwMode="auto">
            <a:xfrm>
              <a:off x="2093" y="1827"/>
              <a:ext cx="181" cy="0"/>
            </a:xfrm>
            <a:prstGeom prst="line">
              <a:avLst/>
            </a:prstGeom>
            <a:noFill/>
            <a:ln w="22225">
              <a:solidFill>
                <a:schemeClr val="hlink"/>
              </a:solidFill>
              <a:round/>
              <a:headEnd/>
              <a:tailEnd/>
            </a:ln>
          </p:spPr>
          <p:txBody>
            <a:bodyPr/>
            <a:lstStyle/>
            <a:p>
              <a:endParaRPr lang="zh-CN" altLang="en-US"/>
            </a:p>
          </p:txBody>
        </p:sp>
      </p:grpSp>
      <p:grpSp>
        <p:nvGrpSpPr>
          <p:cNvPr id="42049" name="Group 65"/>
          <p:cNvGrpSpPr>
            <a:grpSpLocks/>
          </p:cNvGrpSpPr>
          <p:nvPr/>
        </p:nvGrpSpPr>
        <p:grpSpPr bwMode="auto">
          <a:xfrm>
            <a:off x="3530600" y="2925763"/>
            <a:ext cx="4391025" cy="457200"/>
            <a:chOff x="2200" y="1843"/>
            <a:chExt cx="2766" cy="288"/>
          </a:xfrm>
        </p:grpSpPr>
        <p:sp>
          <p:nvSpPr>
            <p:cNvPr id="42028" name="Rectangle 35"/>
            <p:cNvSpPr>
              <a:spLocks noChangeArrowheads="1"/>
            </p:cNvSpPr>
            <p:nvPr/>
          </p:nvSpPr>
          <p:spPr bwMode="auto">
            <a:xfrm>
              <a:off x="2200" y="1843"/>
              <a:ext cx="2766" cy="288"/>
            </a:xfrm>
            <a:prstGeom prst="rect">
              <a:avLst/>
            </a:prstGeom>
            <a:noFill/>
            <a:ln w="9525">
              <a:noFill/>
              <a:miter lim="800000"/>
              <a:headEnd/>
              <a:tailEnd/>
            </a:ln>
          </p:spPr>
          <p:txBody>
            <a:bodyPr anchor="ctr">
              <a:spAutoFit/>
            </a:bodyPr>
            <a:lstStyle/>
            <a:p>
              <a:r>
                <a:rPr lang="en-US" altLang="zh-CN">
                  <a:solidFill>
                    <a:schemeClr val="hlink"/>
                  </a:solidFill>
                  <a:latin typeface="Times New Roman" pitchFamily="18" charset="0"/>
                </a:rPr>
                <a:t>=A B +A C + B C </a:t>
              </a:r>
              <a:r>
                <a:rPr kumimoji="1" lang="en-US" altLang="zh-CN">
                  <a:solidFill>
                    <a:schemeClr val="hlink"/>
                  </a:solidFill>
                  <a:latin typeface="Times New Roman" pitchFamily="18" charset="0"/>
                </a:rPr>
                <a:t>+ </a:t>
              </a:r>
              <a:r>
                <a:rPr lang="en-US" altLang="zh-CN">
                  <a:solidFill>
                    <a:schemeClr val="hlink"/>
                  </a:solidFill>
                  <a:latin typeface="Times New Roman" pitchFamily="18" charset="0"/>
                </a:rPr>
                <a:t>A B </a:t>
              </a:r>
              <a:endParaRPr lang="zh-CN" altLang="en-US">
                <a:latin typeface="Times New Roman" pitchFamily="18" charset="0"/>
              </a:endParaRPr>
            </a:p>
          </p:txBody>
        </p:sp>
        <p:sp>
          <p:nvSpPr>
            <p:cNvPr id="42029" name="Line 61"/>
            <p:cNvSpPr>
              <a:spLocks noChangeShapeType="1"/>
            </p:cNvSpPr>
            <p:nvPr/>
          </p:nvSpPr>
          <p:spPr bwMode="auto">
            <a:xfrm>
              <a:off x="2365" y="1889"/>
              <a:ext cx="136" cy="0"/>
            </a:xfrm>
            <a:prstGeom prst="line">
              <a:avLst/>
            </a:prstGeom>
            <a:noFill/>
            <a:ln w="22225">
              <a:solidFill>
                <a:schemeClr val="hlink"/>
              </a:solidFill>
              <a:round/>
              <a:headEnd/>
              <a:tailEnd/>
            </a:ln>
          </p:spPr>
          <p:txBody>
            <a:bodyPr/>
            <a:lstStyle/>
            <a:p>
              <a:endParaRPr lang="zh-CN" altLang="en-US"/>
            </a:p>
          </p:txBody>
        </p:sp>
        <p:sp>
          <p:nvSpPr>
            <p:cNvPr id="42030" name="Line 63"/>
            <p:cNvSpPr>
              <a:spLocks noChangeShapeType="1"/>
            </p:cNvSpPr>
            <p:nvPr/>
          </p:nvSpPr>
          <p:spPr bwMode="auto">
            <a:xfrm>
              <a:off x="2533" y="1888"/>
              <a:ext cx="136" cy="0"/>
            </a:xfrm>
            <a:prstGeom prst="line">
              <a:avLst/>
            </a:prstGeom>
            <a:noFill/>
            <a:ln w="22225">
              <a:solidFill>
                <a:schemeClr val="hlink"/>
              </a:solidFill>
              <a:round/>
              <a:headEnd/>
              <a:tailEnd/>
            </a:ln>
          </p:spPr>
          <p:txBody>
            <a:bodyPr/>
            <a:lstStyle/>
            <a:p>
              <a:endParaRPr lang="zh-CN" altLang="en-US"/>
            </a:p>
          </p:txBody>
        </p:sp>
        <p:sp>
          <p:nvSpPr>
            <p:cNvPr id="5" name="Line 64"/>
            <p:cNvSpPr>
              <a:spLocks noChangeShapeType="1"/>
            </p:cNvSpPr>
            <p:nvPr/>
          </p:nvSpPr>
          <p:spPr bwMode="auto">
            <a:xfrm>
              <a:off x="2843" y="1888"/>
              <a:ext cx="136" cy="0"/>
            </a:xfrm>
            <a:prstGeom prst="line">
              <a:avLst/>
            </a:prstGeom>
            <a:noFill/>
            <a:ln w="22225">
              <a:solidFill>
                <a:schemeClr val="hlink"/>
              </a:solidFill>
              <a:round/>
              <a:headEnd/>
              <a:tailEnd/>
            </a:ln>
          </p:spPr>
          <p:txBody>
            <a:bodyPr/>
            <a:lstStyle/>
            <a:p>
              <a:endParaRPr lang="zh-CN" altLang="en-US"/>
            </a:p>
          </p:txBody>
        </p:sp>
      </p:grpSp>
      <p:sp>
        <p:nvSpPr>
          <p:cNvPr id="42050" name="Rectangle 66"/>
          <p:cNvSpPr>
            <a:spLocks noChangeArrowheads="1"/>
          </p:cNvSpPr>
          <p:nvPr/>
        </p:nvSpPr>
        <p:spPr bwMode="auto">
          <a:xfrm>
            <a:off x="395288" y="3284538"/>
            <a:ext cx="1584325" cy="457200"/>
          </a:xfrm>
          <a:prstGeom prst="rect">
            <a:avLst/>
          </a:prstGeom>
          <a:noFill/>
          <a:ln w="9525">
            <a:noFill/>
            <a:miter lim="800000"/>
            <a:headEnd/>
            <a:tailEnd/>
          </a:ln>
        </p:spPr>
        <p:txBody>
          <a:bodyPr>
            <a:spAutoFit/>
          </a:bodyPr>
          <a:lstStyle/>
          <a:p>
            <a:pPr defTabSz="914400"/>
            <a:r>
              <a:rPr lang="zh-CN" altLang="en-US">
                <a:solidFill>
                  <a:schemeClr val="folHlink"/>
                </a:solidFill>
              </a:rPr>
              <a:t>第二步：</a:t>
            </a:r>
          </a:p>
        </p:txBody>
      </p:sp>
      <p:grpSp>
        <p:nvGrpSpPr>
          <p:cNvPr id="42060" name="Group 76"/>
          <p:cNvGrpSpPr>
            <a:grpSpLocks/>
          </p:cNvGrpSpPr>
          <p:nvPr/>
        </p:nvGrpSpPr>
        <p:grpSpPr bwMode="auto">
          <a:xfrm>
            <a:off x="539750" y="3932238"/>
            <a:ext cx="7920038" cy="457200"/>
            <a:chOff x="612" y="2659"/>
            <a:chExt cx="4989" cy="288"/>
          </a:xfrm>
        </p:grpSpPr>
        <p:sp>
          <p:nvSpPr>
            <p:cNvPr id="42020" name="Rectangle 35"/>
            <p:cNvSpPr>
              <a:spLocks noChangeArrowheads="1"/>
            </p:cNvSpPr>
            <p:nvPr/>
          </p:nvSpPr>
          <p:spPr bwMode="auto">
            <a:xfrm>
              <a:off x="612" y="2659"/>
              <a:ext cx="4989" cy="288"/>
            </a:xfrm>
            <a:prstGeom prst="rect">
              <a:avLst/>
            </a:prstGeom>
            <a:noFill/>
            <a:ln w="9525">
              <a:noFill/>
              <a:miter lim="800000"/>
              <a:headEnd/>
              <a:tailEnd/>
            </a:ln>
          </p:spPr>
          <p:txBody>
            <a:bodyPr anchor="ctr">
              <a:spAutoFit/>
            </a:bodyPr>
            <a:lstStyle/>
            <a:p>
              <a:r>
                <a:rPr lang="en-US" altLang="zh-CN">
                  <a:solidFill>
                    <a:schemeClr val="hlink"/>
                  </a:solidFill>
                  <a:latin typeface="Times New Roman" pitchFamily="18" charset="0"/>
                </a:rPr>
                <a:t>=A B </a:t>
              </a:r>
              <a:r>
                <a:rPr lang="en-US" altLang="zh-CN">
                  <a:solidFill>
                    <a:schemeClr val="folHlink"/>
                  </a:solidFill>
                  <a:latin typeface="Times New Roman" pitchFamily="18" charset="0"/>
                </a:rPr>
                <a:t>( C+C )</a:t>
              </a:r>
              <a:r>
                <a:rPr lang="en-US" altLang="zh-CN">
                  <a:solidFill>
                    <a:schemeClr val="hlink"/>
                  </a:solidFill>
                  <a:latin typeface="Times New Roman" pitchFamily="18" charset="0"/>
                </a:rPr>
                <a:t> +A C </a:t>
              </a:r>
              <a:r>
                <a:rPr lang="en-US" altLang="zh-CN">
                  <a:solidFill>
                    <a:schemeClr val="folHlink"/>
                  </a:solidFill>
                  <a:latin typeface="Times New Roman" pitchFamily="18" charset="0"/>
                </a:rPr>
                <a:t>( B+B )</a:t>
              </a:r>
              <a:r>
                <a:rPr lang="en-US" altLang="zh-CN">
                  <a:solidFill>
                    <a:schemeClr val="hlink"/>
                  </a:solidFill>
                  <a:latin typeface="Times New Roman" pitchFamily="18" charset="0"/>
                </a:rPr>
                <a:t> + B C </a:t>
              </a:r>
              <a:r>
                <a:rPr lang="en-US" altLang="zh-CN">
                  <a:solidFill>
                    <a:schemeClr val="folHlink"/>
                  </a:solidFill>
                  <a:latin typeface="Times New Roman" pitchFamily="18" charset="0"/>
                </a:rPr>
                <a:t>( A+A )</a:t>
              </a:r>
              <a:r>
                <a:rPr lang="en-US" altLang="zh-CN">
                  <a:solidFill>
                    <a:schemeClr val="hlink"/>
                  </a:solidFill>
                  <a:latin typeface="Times New Roman" pitchFamily="18" charset="0"/>
                </a:rPr>
                <a:t> </a:t>
              </a:r>
              <a:r>
                <a:rPr kumimoji="1" lang="en-US" altLang="zh-CN">
                  <a:solidFill>
                    <a:schemeClr val="hlink"/>
                  </a:solidFill>
                  <a:latin typeface="Times New Roman" pitchFamily="18" charset="0"/>
                </a:rPr>
                <a:t>+ </a:t>
              </a:r>
              <a:r>
                <a:rPr lang="en-US" altLang="zh-CN">
                  <a:solidFill>
                    <a:schemeClr val="hlink"/>
                  </a:solidFill>
                  <a:latin typeface="Times New Roman" pitchFamily="18" charset="0"/>
                </a:rPr>
                <a:t>A B </a:t>
              </a:r>
              <a:r>
                <a:rPr lang="en-US" altLang="zh-CN">
                  <a:solidFill>
                    <a:schemeClr val="folHlink"/>
                  </a:solidFill>
                  <a:latin typeface="Times New Roman" pitchFamily="18" charset="0"/>
                </a:rPr>
                <a:t>( C+C )</a:t>
              </a:r>
              <a:endParaRPr lang="zh-CN" altLang="en-US">
                <a:solidFill>
                  <a:schemeClr val="folHlink"/>
                </a:solidFill>
                <a:latin typeface="Times New Roman" pitchFamily="18" charset="0"/>
              </a:endParaRPr>
            </a:p>
          </p:txBody>
        </p:sp>
        <p:sp>
          <p:nvSpPr>
            <p:cNvPr id="42021" name="Line 69"/>
            <p:cNvSpPr>
              <a:spLocks noChangeShapeType="1"/>
            </p:cNvSpPr>
            <p:nvPr/>
          </p:nvSpPr>
          <p:spPr bwMode="auto">
            <a:xfrm>
              <a:off x="778" y="2704"/>
              <a:ext cx="136" cy="0"/>
            </a:xfrm>
            <a:prstGeom prst="line">
              <a:avLst/>
            </a:prstGeom>
            <a:noFill/>
            <a:ln w="22225">
              <a:solidFill>
                <a:schemeClr val="hlink"/>
              </a:solidFill>
              <a:round/>
              <a:headEnd/>
              <a:tailEnd/>
            </a:ln>
          </p:spPr>
          <p:txBody>
            <a:bodyPr/>
            <a:lstStyle/>
            <a:p>
              <a:endParaRPr lang="zh-CN" altLang="en-US"/>
            </a:p>
          </p:txBody>
        </p:sp>
        <p:sp>
          <p:nvSpPr>
            <p:cNvPr id="6" name="Line 70"/>
            <p:cNvSpPr>
              <a:spLocks noChangeShapeType="1"/>
            </p:cNvSpPr>
            <p:nvPr/>
          </p:nvSpPr>
          <p:spPr bwMode="auto">
            <a:xfrm>
              <a:off x="962" y="2703"/>
              <a:ext cx="136" cy="0"/>
            </a:xfrm>
            <a:prstGeom prst="line">
              <a:avLst/>
            </a:prstGeom>
            <a:noFill/>
            <a:ln w="22225">
              <a:solidFill>
                <a:schemeClr val="hlink"/>
              </a:solidFill>
              <a:round/>
              <a:headEnd/>
              <a:tailEnd/>
            </a:ln>
          </p:spPr>
          <p:txBody>
            <a:bodyPr/>
            <a:lstStyle/>
            <a:p>
              <a:endParaRPr lang="zh-CN" altLang="en-US"/>
            </a:p>
          </p:txBody>
        </p:sp>
        <p:sp>
          <p:nvSpPr>
            <p:cNvPr id="42023" name="Line 71"/>
            <p:cNvSpPr>
              <a:spLocks noChangeShapeType="1"/>
            </p:cNvSpPr>
            <p:nvPr/>
          </p:nvSpPr>
          <p:spPr bwMode="auto">
            <a:xfrm>
              <a:off x="2624" y="2704"/>
              <a:ext cx="136" cy="0"/>
            </a:xfrm>
            <a:prstGeom prst="line">
              <a:avLst/>
            </a:prstGeom>
            <a:noFill/>
            <a:ln w="22225">
              <a:solidFill>
                <a:schemeClr val="folHlink"/>
              </a:solidFill>
              <a:round/>
              <a:headEnd/>
              <a:tailEnd/>
            </a:ln>
          </p:spPr>
          <p:txBody>
            <a:bodyPr/>
            <a:lstStyle/>
            <a:p>
              <a:endParaRPr lang="zh-CN" altLang="en-US"/>
            </a:p>
          </p:txBody>
        </p:sp>
        <p:sp>
          <p:nvSpPr>
            <p:cNvPr id="42024" name="Line 72"/>
            <p:cNvSpPr>
              <a:spLocks noChangeShapeType="1"/>
            </p:cNvSpPr>
            <p:nvPr/>
          </p:nvSpPr>
          <p:spPr bwMode="auto">
            <a:xfrm>
              <a:off x="1511" y="2704"/>
              <a:ext cx="136" cy="0"/>
            </a:xfrm>
            <a:prstGeom prst="line">
              <a:avLst/>
            </a:prstGeom>
            <a:noFill/>
            <a:ln w="22225">
              <a:solidFill>
                <a:schemeClr val="folHlink"/>
              </a:solidFill>
              <a:round/>
              <a:headEnd/>
              <a:tailEnd/>
            </a:ln>
          </p:spPr>
          <p:txBody>
            <a:bodyPr/>
            <a:lstStyle/>
            <a:p>
              <a:endParaRPr lang="zh-CN" altLang="en-US"/>
            </a:p>
          </p:txBody>
        </p:sp>
        <p:sp>
          <p:nvSpPr>
            <p:cNvPr id="42025" name="Line 73"/>
            <p:cNvSpPr>
              <a:spLocks noChangeShapeType="1"/>
            </p:cNvSpPr>
            <p:nvPr/>
          </p:nvSpPr>
          <p:spPr bwMode="auto">
            <a:xfrm>
              <a:off x="1904" y="2704"/>
              <a:ext cx="136" cy="0"/>
            </a:xfrm>
            <a:prstGeom prst="line">
              <a:avLst/>
            </a:prstGeom>
            <a:noFill/>
            <a:ln w="22225">
              <a:solidFill>
                <a:schemeClr val="hlink"/>
              </a:solidFill>
              <a:round/>
              <a:headEnd/>
              <a:tailEnd/>
            </a:ln>
          </p:spPr>
          <p:txBody>
            <a:bodyPr/>
            <a:lstStyle/>
            <a:p>
              <a:endParaRPr lang="zh-CN" altLang="en-US"/>
            </a:p>
          </p:txBody>
        </p:sp>
        <p:sp>
          <p:nvSpPr>
            <p:cNvPr id="42026" name="Line 74"/>
            <p:cNvSpPr>
              <a:spLocks noChangeShapeType="1"/>
            </p:cNvSpPr>
            <p:nvPr/>
          </p:nvSpPr>
          <p:spPr bwMode="auto">
            <a:xfrm>
              <a:off x="3801" y="2704"/>
              <a:ext cx="136" cy="0"/>
            </a:xfrm>
            <a:prstGeom prst="line">
              <a:avLst/>
            </a:prstGeom>
            <a:noFill/>
            <a:ln w="22225">
              <a:solidFill>
                <a:schemeClr val="folHlink"/>
              </a:solidFill>
              <a:round/>
              <a:headEnd/>
              <a:tailEnd/>
            </a:ln>
          </p:spPr>
          <p:txBody>
            <a:bodyPr/>
            <a:lstStyle/>
            <a:p>
              <a:endParaRPr lang="zh-CN" altLang="en-US"/>
            </a:p>
          </p:txBody>
        </p:sp>
        <p:sp>
          <p:nvSpPr>
            <p:cNvPr id="42027" name="Line 75"/>
            <p:cNvSpPr>
              <a:spLocks noChangeShapeType="1"/>
            </p:cNvSpPr>
            <p:nvPr/>
          </p:nvSpPr>
          <p:spPr bwMode="auto">
            <a:xfrm>
              <a:off x="4982" y="2704"/>
              <a:ext cx="136" cy="0"/>
            </a:xfrm>
            <a:prstGeom prst="line">
              <a:avLst/>
            </a:prstGeom>
            <a:noFill/>
            <a:ln w="22225">
              <a:solidFill>
                <a:schemeClr val="folHlink"/>
              </a:solidFill>
              <a:round/>
              <a:headEnd/>
              <a:tailEnd/>
            </a:ln>
          </p:spPr>
          <p:txBody>
            <a:bodyPr/>
            <a:lstStyle/>
            <a:p>
              <a:endParaRPr lang="zh-CN" altLang="en-US"/>
            </a:p>
          </p:txBody>
        </p:sp>
      </p:grpSp>
      <p:grpSp>
        <p:nvGrpSpPr>
          <p:cNvPr id="42077" name="Group 93"/>
          <p:cNvGrpSpPr>
            <a:grpSpLocks/>
          </p:cNvGrpSpPr>
          <p:nvPr/>
        </p:nvGrpSpPr>
        <p:grpSpPr bwMode="auto">
          <a:xfrm>
            <a:off x="539750" y="4508500"/>
            <a:ext cx="8351838" cy="457200"/>
            <a:chOff x="612" y="2840"/>
            <a:chExt cx="5261" cy="288"/>
          </a:xfrm>
        </p:grpSpPr>
        <p:sp>
          <p:nvSpPr>
            <p:cNvPr id="42009" name="Rectangle 35"/>
            <p:cNvSpPr>
              <a:spLocks noChangeArrowheads="1"/>
            </p:cNvSpPr>
            <p:nvPr/>
          </p:nvSpPr>
          <p:spPr bwMode="auto">
            <a:xfrm>
              <a:off x="612" y="2840"/>
              <a:ext cx="5261" cy="288"/>
            </a:xfrm>
            <a:prstGeom prst="rect">
              <a:avLst/>
            </a:prstGeom>
            <a:noFill/>
            <a:ln w="9525">
              <a:noFill/>
              <a:miter lim="800000"/>
              <a:headEnd/>
              <a:tailEnd/>
            </a:ln>
          </p:spPr>
          <p:txBody>
            <a:bodyPr anchor="ctr">
              <a:spAutoFit/>
            </a:bodyPr>
            <a:lstStyle/>
            <a:p>
              <a:r>
                <a:rPr lang="en-US" altLang="zh-CN">
                  <a:solidFill>
                    <a:schemeClr val="hlink"/>
                  </a:solidFill>
                  <a:latin typeface="Times New Roman" pitchFamily="18" charset="0"/>
                </a:rPr>
                <a:t>=A B C+A B C+A B C+A B C+A B C+A B C</a:t>
              </a:r>
              <a:r>
                <a:rPr kumimoji="1" lang="en-US" altLang="zh-CN">
                  <a:solidFill>
                    <a:schemeClr val="hlink"/>
                  </a:solidFill>
                  <a:latin typeface="Times New Roman" pitchFamily="18" charset="0"/>
                </a:rPr>
                <a:t>+</a:t>
              </a:r>
              <a:r>
                <a:rPr lang="en-US" altLang="zh-CN">
                  <a:solidFill>
                    <a:schemeClr val="hlink"/>
                  </a:solidFill>
                  <a:latin typeface="Times New Roman" pitchFamily="18" charset="0"/>
                </a:rPr>
                <a:t>A B C+A B C</a:t>
              </a:r>
              <a:endParaRPr lang="zh-CN" altLang="en-US">
                <a:solidFill>
                  <a:schemeClr val="hlink"/>
                </a:solidFill>
                <a:latin typeface="Times New Roman" pitchFamily="18" charset="0"/>
              </a:endParaRPr>
            </a:p>
          </p:txBody>
        </p:sp>
        <p:sp>
          <p:nvSpPr>
            <p:cNvPr id="42010" name="Line 79"/>
            <p:cNvSpPr>
              <a:spLocks noChangeShapeType="1"/>
            </p:cNvSpPr>
            <p:nvPr/>
          </p:nvSpPr>
          <p:spPr bwMode="auto">
            <a:xfrm>
              <a:off x="778" y="2869"/>
              <a:ext cx="136" cy="0"/>
            </a:xfrm>
            <a:prstGeom prst="line">
              <a:avLst/>
            </a:prstGeom>
            <a:noFill/>
            <a:ln w="22225">
              <a:solidFill>
                <a:schemeClr val="hlink"/>
              </a:solidFill>
              <a:round/>
              <a:headEnd/>
              <a:tailEnd/>
            </a:ln>
          </p:spPr>
          <p:txBody>
            <a:bodyPr/>
            <a:lstStyle/>
            <a:p>
              <a:endParaRPr lang="zh-CN" altLang="en-US"/>
            </a:p>
          </p:txBody>
        </p:sp>
        <p:sp>
          <p:nvSpPr>
            <p:cNvPr id="42011" name="Line 80"/>
            <p:cNvSpPr>
              <a:spLocks noChangeShapeType="1"/>
            </p:cNvSpPr>
            <p:nvPr/>
          </p:nvSpPr>
          <p:spPr bwMode="auto">
            <a:xfrm>
              <a:off x="962" y="2868"/>
              <a:ext cx="136" cy="0"/>
            </a:xfrm>
            <a:prstGeom prst="line">
              <a:avLst/>
            </a:prstGeom>
            <a:noFill/>
            <a:ln w="22225">
              <a:solidFill>
                <a:schemeClr val="hlink"/>
              </a:solidFill>
              <a:round/>
              <a:headEnd/>
              <a:tailEnd/>
            </a:ln>
          </p:spPr>
          <p:txBody>
            <a:bodyPr/>
            <a:lstStyle/>
            <a:p>
              <a:endParaRPr lang="zh-CN" altLang="en-US"/>
            </a:p>
          </p:txBody>
        </p:sp>
        <p:sp>
          <p:nvSpPr>
            <p:cNvPr id="42012" name="Line 83"/>
            <p:cNvSpPr>
              <a:spLocks noChangeShapeType="1"/>
            </p:cNvSpPr>
            <p:nvPr/>
          </p:nvSpPr>
          <p:spPr bwMode="auto">
            <a:xfrm>
              <a:off x="1383" y="2869"/>
              <a:ext cx="136" cy="0"/>
            </a:xfrm>
            <a:prstGeom prst="line">
              <a:avLst/>
            </a:prstGeom>
            <a:noFill/>
            <a:ln w="22225">
              <a:solidFill>
                <a:schemeClr val="hlink"/>
              </a:solidFill>
              <a:round/>
              <a:headEnd/>
              <a:tailEnd/>
            </a:ln>
          </p:spPr>
          <p:txBody>
            <a:bodyPr/>
            <a:lstStyle/>
            <a:p>
              <a:endParaRPr lang="zh-CN" altLang="en-US"/>
            </a:p>
          </p:txBody>
        </p:sp>
        <p:sp>
          <p:nvSpPr>
            <p:cNvPr id="42013" name="Line 86"/>
            <p:cNvSpPr>
              <a:spLocks noChangeShapeType="1"/>
            </p:cNvSpPr>
            <p:nvPr/>
          </p:nvSpPr>
          <p:spPr bwMode="auto">
            <a:xfrm>
              <a:off x="1565" y="2870"/>
              <a:ext cx="136" cy="0"/>
            </a:xfrm>
            <a:prstGeom prst="line">
              <a:avLst/>
            </a:prstGeom>
            <a:noFill/>
            <a:ln w="22225">
              <a:solidFill>
                <a:schemeClr val="hlink"/>
              </a:solidFill>
              <a:round/>
              <a:headEnd/>
              <a:tailEnd/>
            </a:ln>
          </p:spPr>
          <p:txBody>
            <a:bodyPr/>
            <a:lstStyle/>
            <a:p>
              <a:endParaRPr lang="zh-CN" altLang="en-US"/>
            </a:p>
          </p:txBody>
        </p:sp>
        <p:sp>
          <p:nvSpPr>
            <p:cNvPr id="42014" name="Line 87"/>
            <p:cNvSpPr>
              <a:spLocks noChangeShapeType="1"/>
            </p:cNvSpPr>
            <p:nvPr/>
          </p:nvSpPr>
          <p:spPr bwMode="auto">
            <a:xfrm>
              <a:off x="1752" y="2872"/>
              <a:ext cx="136" cy="0"/>
            </a:xfrm>
            <a:prstGeom prst="line">
              <a:avLst/>
            </a:prstGeom>
            <a:noFill/>
            <a:ln w="22225">
              <a:solidFill>
                <a:schemeClr val="hlink"/>
              </a:solidFill>
              <a:round/>
              <a:headEnd/>
              <a:tailEnd/>
            </a:ln>
          </p:spPr>
          <p:txBody>
            <a:bodyPr/>
            <a:lstStyle/>
            <a:p>
              <a:endParaRPr lang="zh-CN" altLang="en-US"/>
            </a:p>
          </p:txBody>
        </p:sp>
        <p:sp>
          <p:nvSpPr>
            <p:cNvPr id="42015" name="Line 88"/>
            <p:cNvSpPr>
              <a:spLocks noChangeShapeType="1"/>
            </p:cNvSpPr>
            <p:nvPr/>
          </p:nvSpPr>
          <p:spPr bwMode="auto">
            <a:xfrm>
              <a:off x="1997" y="2872"/>
              <a:ext cx="136" cy="0"/>
            </a:xfrm>
            <a:prstGeom prst="line">
              <a:avLst/>
            </a:prstGeom>
            <a:noFill/>
            <a:ln w="22225">
              <a:solidFill>
                <a:schemeClr val="hlink"/>
              </a:solidFill>
              <a:round/>
              <a:headEnd/>
              <a:tailEnd/>
            </a:ln>
          </p:spPr>
          <p:txBody>
            <a:bodyPr/>
            <a:lstStyle/>
            <a:p>
              <a:endParaRPr lang="zh-CN" altLang="en-US"/>
            </a:p>
          </p:txBody>
        </p:sp>
        <p:sp>
          <p:nvSpPr>
            <p:cNvPr id="42016" name="Line 89"/>
            <p:cNvSpPr>
              <a:spLocks noChangeShapeType="1"/>
            </p:cNvSpPr>
            <p:nvPr/>
          </p:nvSpPr>
          <p:spPr bwMode="auto">
            <a:xfrm>
              <a:off x="2607" y="2872"/>
              <a:ext cx="136" cy="0"/>
            </a:xfrm>
            <a:prstGeom prst="line">
              <a:avLst/>
            </a:prstGeom>
            <a:noFill/>
            <a:ln w="22225">
              <a:solidFill>
                <a:schemeClr val="hlink"/>
              </a:solidFill>
              <a:round/>
              <a:headEnd/>
              <a:tailEnd/>
            </a:ln>
          </p:spPr>
          <p:txBody>
            <a:bodyPr/>
            <a:lstStyle/>
            <a:p>
              <a:endParaRPr lang="zh-CN" altLang="en-US"/>
            </a:p>
          </p:txBody>
        </p:sp>
        <p:sp>
          <p:nvSpPr>
            <p:cNvPr id="42017" name="Line 90"/>
            <p:cNvSpPr>
              <a:spLocks noChangeShapeType="1"/>
            </p:cNvSpPr>
            <p:nvPr/>
          </p:nvSpPr>
          <p:spPr bwMode="auto">
            <a:xfrm>
              <a:off x="2789" y="2873"/>
              <a:ext cx="136" cy="0"/>
            </a:xfrm>
            <a:prstGeom prst="line">
              <a:avLst/>
            </a:prstGeom>
            <a:noFill/>
            <a:ln w="22225">
              <a:solidFill>
                <a:schemeClr val="hlink"/>
              </a:solidFill>
              <a:round/>
              <a:headEnd/>
              <a:tailEnd/>
            </a:ln>
          </p:spPr>
          <p:txBody>
            <a:bodyPr/>
            <a:lstStyle/>
            <a:p>
              <a:endParaRPr lang="zh-CN" altLang="en-US"/>
            </a:p>
          </p:txBody>
        </p:sp>
        <p:sp>
          <p:nvSpPr>
            <p:cNvPr id="42018" name="Line 91"/>
            <p:cNvSpPr>
              <a:spLocks noChangeShapeType="1"/>
            </p:cNvSpPr>
            <p:nvPr/>
          </p:nvSpPr>
          <p:spPr bwMode="auto">
            <a:xfrm>
              <a:off x="3833" y="2870"/>
              <a:ext cx="136" cy="0"/>
            </a:xfrm>
            <a:prstGeom prst="line">
              <a:avLst/>
            </a:prstGeom>
            <a:noFill/>
            <a:ln w="22225">
              <a:solidFill>
                <a:schemeClr val="hlink"/>
              </a:solidFill>
              <a:round/>
              <a:headEnd/>
              <a:tailEnd/>
            </a:ln>
          </p:spPr>
          <p:txBody>
            <a:bodyPr/>
            <a:lstStyle/>
            <a:p>
              <a:endParaRPr lang="zh-CN" altLang="en-US"/>
            </a:p>
          </p:txBody>
        </p:sp>
        <p:sp>
          <p:nvSpPr>
            <p:cNvPr id="42019" name="Line 92"/>
            <p:cNvSpPr>
              <a:spLocks noChangeShapeType="1"/>
            </p:cNvSpPr>
            <p:nvPr/>
          </p:nvSpPr>
          <p:spPr bwMode="auto">
            <a:xfrm>
              <a:off x="5420" y="2870"/>
              <a:ext cx="136" cy="0"/>
            </a:xfrm>
            <a:prstGeom prst="line">
              <a:avLst/>
            </a:prstGeom>
            <a:noFill/>
            <a:ln w="22225">
              <a:solidFill>
                <a:schemeClr val="hlink"/>
              </a:solidFill>
              <a:round/>
              <a:headEnd/>
              <a:tailEnd/>
            </a:ln>
          </p:spPr>
          <p:txBody>
            <a:bodyPr/>
            <a:lstStyle/>
            <a:p>
              <a:endParaRPr lang="zh-CN" altLang="en-US"/>
            </a:p>
          </p:txBody>
        </p:sp>
      </p:grpSp>
      <p:sp>
        <p:nvSpPr>
          <p:cNvPr id="42078" name="Rectangle 94"/>
          <p:cNvSpPr>
            <a:spLocks noChangeArrowheads="1"/>
          </p:cNvSpPr>
          <p:nvPr/>
        </p:nvSpPr>
        <p:spPr bwMode="auto">
          <a:xfrm>
            <a:off x="3635375" y="4495800"/>
            <a:ext cx="936625" cy="431800"/>
          </a:xfrm>
          <a:prstGeom prst="rect">
            <a:avLst/>
          </a:prstGeom>
          <a:noFill/>
          <a:ln w="22225">
            <a:solidFill>
              <a:srgbClr val="FF6600"/>
            </a:solidFill>
            <a:miter lim="800000"/>
            <a:headEnd/>
            <a:tailEnd/>
          </a:ln>
        </p:spPr>
        <p:txBody>
          <a:bodyPr wrap="none" anchor="ctr"/>
          <a:lstStyle/>
          <a:p>
            <a:endParaRPr lang="zh-CN" altLang="en-US"/>
          </a:p>
        </p:txBody>
      </p:sp>
      <p:sp>
        <p:nvSpPr>
          <p:cNvPr id="42079" name="Rectangle 95"/>
          <p:cNvSpPr>
            <a:spLocks noChangeArrowheads="1"/>
          </p:cNvSpPr>
          <p:nvPr/>
        </p:nvSpPr>
        <p:spPr bwMode="auto">
          <a:xfrm>
            <a:off x="5580063" y="4495800"/>
            <a:ext cx="936625" cy="431800"/>
          </a:xfrm>
          <a:prstGeom prst="rect">
            <a:avLst/>
          </a:prstGeom>
          <a:noFill/>
          <a:ln w="22225">
            <a:solidFill>
              <a:srgbClr val="FF6600"/>
            </a:solidFill>
            <a:miter lim="800000"/>
            <a:headEnd/>
            <a:tailEnd/>
          </a:ln>
        </p:spPr>
        <p:txBody>
          <a:bodyPr wrap="none" anchor="ctr"/>
          <a:lstStyle/>
          <a:p>
            <a:endParaRPr lang="zh-CN" altLang="en-US"/>
          </a:p>
        </p:txBody>
      </p:sp>
      <p:sp>
        <p:nvSpPr>
          <p:cNvPr id="42080" name="Rectangle 96"/>
          <p:cNvSpPr>
            <a:spLocks noChangeArrowheads="1"/>
          </p:cNvSpPr>
          <p:nvPr/>
        </p:nvSpPr>
        <p:spPr bwMode="auto">
          <a:xfrm>
            <a:off x="6600825" y="4495800"/>
            <a:ext cx="936625" cy="431800"/>
          </a:xfrm>
          <a:prstGeom prst="rect">
            <a:avLst/>
          </a:prstGeom>
          <a:noFill/>
          <a:ln w="22225">
            <a:solidFill>
              <a:srgbClr val="FF6600"/>
            </a:solidFill>
            <a:miter lim="800000"/>
            <a:headEnd/>
            <a:tailEnd/>
          </a:ln>
        </p:spPr>
        <p:txBody>
          <a:bodyPr wrap="none" anchor="ctr"/>
          <a:lstStyle/>
          <a:p>
            <a:endParaRPr lang="zh-CN" altLang="en-US"/>
          </a:p>
        </p:txBody>
      </p:sp>
      <p:grpSp>
        <p:nvGrpSpPr>
          <p:cNvPr id="42093" name="Group 109"/>
          <p:cNvGrpSpPr>
            <a:grpSpLocks/>
          </p:cNvGrpSpPr>
          <p:nvPr/>
        </p:nvGrpSpPr>
        <p:grpSpPr bwMode="auto">
          <a:xfrm>
            <a:off x="539750" y="5132388"/>
            <a:ext cx="5761038" cy="457200"/>
            <a:chOff x="340" y="3233"/>
            <a:chExt cx="3629" cy="288"/>
          </a:xfrm>
        </p:grpSpPr>
        <p:sp>
          <p:nvSpPr>
            <p:cNvPr id="42001" name="Rectangle 35"/>
            <p:cNvSpPr>
              <a:spLocks noChangeArrowheads="1"/>
            </p:cNvSpPr>
            <p:nvPr/>
          </p:nvSpPr>
          <p:spPr bwMode="auto">
            <a:xfrm>
              <a:off x="340" y="3233"/>
              <a:ext cx="3629" cy="288"/>
            </a:xfrm>
            <a:prstGeom prst="rect">
              <a:avLst/>
            </a:prstGeom>
            <a:noFill/>
            <a:ln w="9525">
              <a:noFill/>
              <a:miter lim="800000"/>
              <a:headEnd/>
              <a:tailEnd/>
            </a:ln>
          </p:spPr>
          <p:txBody>
            <a:bodyPr anchor="ctr">
              <a:spAutoFit/>
            </a:bodyPr>
            <a:lstStyle/>
            <a:p>
              <a:r>
                <a:rPr lang="en-US" altLang="zh-CN">
                  <a:solidFill>
                    <a:schemeClr val="hlink"/>
                  </a:solidFill>
                  <a:latin typeface="Times New Roman" pitchFamily="18" charset="0"/>
                </a:rPr>
                <a:t>=A B C+A B C+A B C+A B C+A B C</a:t>
              </a:r>
              <a:endParaRPr lang="zh-CN" altLang="en-US">
                <a:solidFill>
                  <a:schemeClr val="hlink"/>
                </a:solidFill>
                <a:latin typeface="Times New Roman" pitchFamily="18" charset="0"/>
              </a:endParaRPr>
            </a:p>
          </p:txBody>
        </p:sp>
        <p:sp>
          <p:nvSpPr>
            <p:cNvPr id="42002" name="Line 99"/>
            <p:cNvSpPr>
              <a:spLocks noChangeShapeType="1"/>
            </p:cNvSpPr>
            <p:nvPr/>
          </p:nvSpPr>
          <p:spPr bwMode="auto">
            <a:xfrm>
              <a:off x="506" y="3262"/>
              <a:ext cx="136" cy="0"/>
            </a:xfrm>
            <a:prstGeom prst="line">
              <a:avLst/>
            </a:prstGeom>
            <a:noFill/>
            <a:ln w="22225">
              <a:solidFill>
                <a:schemeClr val="hlink"/>
              </a:solidFill>
              <a:round/>
              <a:headEnd/>
              <a:tailEnd/>
            </a:ln>
          </p:spPr>
          <p:txBody>
            <a:bodyPr/>
            <a:lstStyle/>
            <a:p>
              <a:endParaRPr lang="zh-CN" altLang="en-US"/>
            </a:p>
          </p:txBody>
        </p:sp>
        <p:sp>
          <p:nvSpPr>
            <p:cNvPr id="42003" name="Line 100"/>
            <p:cNvSpPr>
              <a:spLocks noChangeShapeType="1"/>
            </p:cNvSpPr>
            <p:nvPr/>
          </p:nvSpPr>
          <p:spPr bwMode="auto">
            <a:xfrm>
              <a:off x="690" y="3261"/>
              <a:ext cx="136" cy="0"/>
            </a:xfrm>
            <a:prstGeom prst="line">
              <a:avLst/>
            </a:prstGeom>
            <a:noFill/>
            <a:ln w="22225">
              <a:solidFill>
                <a:schemeClr val="hlink"/>
              </a:solidFill>
              <a:round/>
              <a:headEnd/>
              <a:tailEnd/>
            </a:ln>
          </p:spPr>
          <p:txBody>
            <a:bodyPr/>
            <a:lstStyle/>
            <a:p>
              <a:endParaRPr lang="zh-CN" altLang="en-US"/>
            </a:p>
          </p:txBody>
        </p:sp>
        <p:sp>
          <p:nvSpPr>
            <p:cNvPr id="42004" name="Line 101"/>
            <p:cNvSpPr>
              <a:spLocks noChangeShapeType="1"/>
            </p:cNvSpPr>
            <p:nvPr/>
          </p:nvSpPr>
          <p:spPr bwMode="auto">
            <a:xfrm>
              <a:off x="1111" y="3262"/>
              <a:ext cx="136" cy="0"/>
            </a:xfrm>
            <a:prstGeom prst="line">
              <a:avLst/>
            </a:prstGeom>
            <a:noFill/>
            <a:ln w="22225">
              <a:solidFill>
                <a:schemeClr val="hlink"/>
              </a:solidFill>
              <a:round/>
              <a:headEnd/>
              <a:tailEnd/>
            </a:ln>
          </p:spPr>
          <p:txBody>
            <a:bodyPr/>
            <a:lstStyle/>
            <a:p>
              <a:endParaRPr lang="zh-CN" altLang="en-US"/>
            </a:p>
          </p:txBody>
        </p:sp>
        <p:sp>
          <p:nvSpPr>
            <p:cNvPr id="42005" name="Line 102"/>
            <p:cNvSpPr>
              <a:spLocks noChangeShapeType="1"/>
            </p:cNvSpPr>
            <p:nvPr/>
          </p:nvSpPr>
          <p:spPr bwMode="auto">
            <a:xfrm>
              <a:off x="1293" y="3263"/>
              <a:ext cx="136" cy="0"/>
            </a:xfrm>
            <a:prstGeom prst="line">
              <a:avLst/>
            </a:prstGeom>
            <a:noFill/>
            <a:ln w="22225">
              <a:solidFill>
                <a:schemeClr val="hlink"/>
              </a:solidFill>
              <a:round/>
              <a:headEnd/>
              <a:tailEnd/>
            </a:ln>
          </p:spPr>
          <p:txBody>
            <a:bodyPr/>
            <a:lstStyle/>
            <a:p>
              <a:endParaRPr lang="zh-CN" altLang="en-US"/>
            </a:p>
          </p:txBody>
        </p:sp>
        <p:sp>
          <p:nvSpPr>
            <p:cNvPr id="42006" name="Line 103"/>
            <p:cNvSpPr>
              <a:spLocks noChangeShapeType="1"/>
            </p:cNvSpPr>
            <p:nvPr/>
          </p:nvSpPr>
          <p:spPr bwMode="auto">
            <a:xfrm>
              <a:off x="1480" y="3265"/>
              <a:ext cx="136" cy="0"/>
            </a:xfrm>
            <a:prstGeom prst="line">
              <a:avLst/>
            </a:prstGeom>
            <a:noFill/>
            <a:ln w="22225">
              <a:solidFill>
                <a:schemeClr val="hlink"/>
              </a:solidFill>
              <a:round/>
              <a:headEnd/>
              <a:tailEnd/>
            </a:ln>
          </p:spPr>
          <p:txBody>
            <a:bodyPr/>
            <a:lstStyle/>
            <a:p>
              <a:endParaRPr lang="zh-CN" altLang="en-US"/>
            </a:p>
          </p:txBody>
        </p:sp>
        <p:sp>
          <p:nvSpPr>
            <p:cNvPr id="42007" name="Line 104"/>
            <p:cNvSpPr>
              <a:spLocks noChangeShapeType="1"/>
            </p:cNvSpPr>
            <p:nvPr/>
          </p:nvSpPr>
          <p:spPr bwMode="auto">
            <a:xfrm>
              <a:off x="1725" y="3265"/>
              <a:ext cx="136" cy="0"/>
            </a:xfrm>
            <a:prstGeom prst="line">
              <a:avLst/>
            </a:prstGeom>
            <a:noFill/>
            <a:ln w="22225">
              <a:solidFill>
                <a:schemeClr val="hlink"/>
              </a:solidFill>
              <a:round/>
              <a:headEnd/>
              <a:tailEnd/>
            </a:ln>
          </p:spPr>
          <p:txBody>
            <a:bodyPr/>
            <a:lstStyle/>
            <a:p>
              <a:endParaRPr lang="zh-CN" altLang="en-US"/>
            </a:p>
          </p:txBody>
        </p:sp>
        <p:sp>
          <p:nvSpPr>
            <p:cNvPr id="42008" name="Line 108"/>
            <p:cNvSpPr>
              <a:spLocks noChangeShapeType="1"/>
            </p:cNvSpPr>
            <p:nvPr/>
          </p:nvSpPr>
          <p:spPr bwMode="auto">
            <a:xfrm>
              <a:off x="3318" y="3263"/>
              <a:ext cx="136" cy="0"/>
            </a:xfrm>
            <a:prstGeom prst="line">
              <a:avLst/>
            </a:prstGeom>
            <a:noFill/>
            <a:ln w="22225">
              <a:solidFill>
                <a:schemeClr val="hlink"/>
              </a:solidFill>
              <a:round/>
              <a:headEnd/>
              <a:tailEnd/>
            </a:ln>
          </p:spPr>
          <p:txBody>
            <a:bodyPr/>
            <a:lstStyle/>
            <a:p>
              <a:endParaRPr lang="zh-CN" altLang="en-US"/>
            </a:p>
          </p:txBody>
        </p:sp>
      </p:grpSp>
      <p:sp>
        <p:nvSpPr>
          <p:cNvPr id="42094" name="Text Box 110"/>
          <p:cNvSpPr txBox="1">
            <a:spLocks noChangeArrowheads="1"/>
          </p:cNvSpPr>
          <p:nvPr/>
        </p:nvSpPr>
        <p:spPr bwMode="auto">
          <a:xfrm>
            <a:off x="541338" y="5661025"/>
            <a:ext cx="4391025" cy="519113"/>
          </a:xfrm>
          <a:prstGeom prst="rect">
            <a:avLst/>
          </a:prstGeom>
          <a:noFill/>
          <a:ln w="9525">
            <a:noFill/>
            <a:miter lim="800000"/>
            <a:headEnd/>
            <a:tailEnd/>
          </a:ln>
        </p:spPr>
        <p:txBody>
          <a:bodyPr>
            <a:spAutoFit/>
          </a:bodyPr>
          <a:lstStyle/>
          <a:p>
            <a:pPr defTabSz="914400"/>
            <a:r>
              <a:rPr lang="en-US" altLang="zh-CN" sz="2800">
                <a:latin typeface="Times New Roman" pitchFamily="18" charset="0"/>
              </a:rPr>
              <a:t>= </a:t>
            </a:r>
            <a:r>
              <a:rPr lang="en-US" altLang="zh-CN" sz="2800">
                <a:latin typeface="Times New Roman" pitchFamily="18" charset="0"/>
                <a:cs typeface="Times New Roman" pitchFamily="18" charset="0"/>
              </a:rPr>
              <a:t>∑</a:t>
            </a:r>
            <a:r>
              <a:rPr lang="en-US" altLang="zh-CN" sz="2800">
                <a:latin typeface="Times New Roman" pitchFamily="18" charset="0"/>
              </a:rPr>
              <a:t>m</a:t>
            </a:r>
            <a:r>
              <a:rPr lang="zh-CN" altLang="en-US" sz="2800">
                <a:latin typeface="Times New Roman" pitchFamily="18" charset="0"/>
              </a:rPr>
              <a:t>（</a:t>
            </a:r>
            <a:r>
              <a:rPr lang="en-US" altLang="zh-CN" sz="2800">
                <a:solidFill>
                  <a:schemeClr val="hlink"/>
                </a:solidFill>
                <a:latin typeface="Times New Roman" pitchFamily="18" charset="0"/>
              </a:rPr>
              <a:t>0</a:t>
            </a:r>
            <a:r>
              <a:rPr lang="zh-CN" altLang="en-US" sz="2800">
                <a:solidFill>
                  <a:schemeClr val="hlink"/>
                </a:solidFill>
                <a:latin typeface="Times New Roman" pitchFamily="18" charset="0"/>
              </a:rPr>
              <a:t>，</a:t>
            </a:r>
            <a:r>
              <a:rPr lang="en-US" altLang="zh-CN" sz="2800">
                <a:solidFill>
                  <a:schemeClr val="hlink"/>
                </a:solidFill>
                <a:latin typeface="Times New Roman" pitchFamily="18" charset="0"/>
              </a:rPr>
              <a:t>1 </a:t>
            </a:r>
            <a:r>
              <a:rPr lang="zh-CN" altLang="en-US">
                <a:solidFill>
                  <a:schemeClr val="hlink"/>
                </a:solidFill>
              </a:rPr>
              <a:t>，</a:t>
            </a:r>
            <a:r>
              <a:rPr lang="en-US" altLang="zh-CN" sz="2800">
                <a:solidFill>
                  <a:schemeClr val="hlink"/>
                </a:solidFill>
                <a:latin typeface="Times New Roman" pitchFamily="18" charset="0"/>
              </a:rPr>
              <a:t>3 </a:t>
            </a:r>
            <a:r>
              <a:rPr lang="zh-CN" altLang="en-US">
                <a:solidFill>
                  <a:schemeClr val="hlink"/>
                </a:solidFill>
              </a:rPr>
              <a:t>，</a:t>
            </a:r>
            <a:r>
              <a:rPr lang="en-US" altLang="zh-CN" sz="2800">
                <a:solidFill>
                  <a:schemeClr val="hlink"/>
                </a:solidFill>
                <a:latin typeface="Times New Roman" pitchFamily="18" charset="0"/>
              </a:rPr>
              <a:t>6</a:t>
            </a:r>
            <a:r>
              <a:rPr lang="zh-CN" altLang="en-US">
                <a:solidFill>
                  <a:schemeClr val="hlink"/>
                </a:solidFill>
              </a:rPr>
              <a:t>，</a:t>
            </a:r>
            <a:r>
              <a:rPr lang="en-US" altLang="zh-CN" sz="2800">
                <a:solidFill>
                  <a:schemeClr val="hlink"/>
                </a:solidFill>
                <a:latin typeface="Times New Roman" pitchFamily="18" charset="0"/>
              </a:rPr>
              <a:t>7</a:t>
            </a:r>
            <a:r>
              <a:rPr lang="zh-CN" altLang="en-US" sz="2800">
                <a:latin typeface="Times New Roman" pitchFamily="18" charset="0"/>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2031"/>
                                        </p:tgtEl>
                                        <p:attrNameLst>
                                          <p:attrName>style.visibility</p:attrName>
                                        </p:attrNameLst>
                                      </p:cBhvr>
                                      <p:to>
                                        <p:strVal val="visible"/>
                                      </p:to>
                                    </p:set>
                                    <p:animEffect transition="in" filter="blinds(horizontal)">
                                      <p:cBhvr>
                                        <p:cTn id="7" dur="500"/>
                                        <p:tgtEl>
                                          <p:spTgt spid="42031"/>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12" fill="hold" grpId="0" nodeType="clickEffect">
                                  <p:stCondLst>
                                    <p:cond delay="0"/>
                                  </p:stCondLst>
                                  <p:childTnLst>
                                    <p:set>
                                      <p:cBhvr>
                                        <p:cTn id="11" dur="1" fill="hold">
                                          <p:stCondLst>
                                            <p:cond delay="0"/>
                                          </p:stCondLst>
                                        </p:cTn>
                                        <p:tgtEl>
                                          <p:spTgt spid="42036"/>
                                        </p:tgtEl>
                                        <p:attrNameLst>
                                          <p:attrName>style.visibility</p:attrName>
                                        </p:attrNameLst>
                                      </p:cBhvr>
                                      <p:to>
                                        <p:strVal val="visible"/>
                                      </p:to>
                                    </p:set>
                                    <p:animEffect transition="in" filter="strips(downLeft)">
                                      <p:cBhvr>
                                        <p:cTn id="12" dur="500"/>
                                        <p:tgtEl>
                                          <p:spTgt spid="4203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2035"/>
                                        </p:tgtEl>
                                        <p:attrNameLst>
                                          <p:attrName>style.visibility</p:attrName>
                                        </p:attrNameLst>
                                      </p:cBhvr>
                                      <p:to>
                                        <p:strVal val="visible"/>
                                      </p:to>
                                    </p:set>
                                    <p:animEffect transition="in" filter="blinds(horizontal)">
                                      <p:cBhvr>
                                        <p:cTn id="17" dur="500"/>
                                        <p:tgtEl>
                                          <p:spTgt spid="42035"/>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2042"/>
                                        </p:tgtEl>
                                        <p:attrNameLst>
                                          <p:attrName>style.visibility</p:attrName>
                                        </p:attrNameLst>
                                      </p:cBhvr>
                                      <p:to>
                                        <p:strVal val="visible"/>
                                      </p:to>
                                    </p:set>
                                    <p:animEffect transition="in" filter="blinds(horizontal)">
                                      <p:cBhvr>
                                        <p:cTn id="22" dur="500"/>
                                        <p:tgtEl>
                                          <p:spTgt spid="42042"/>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42049"/>
                                        </p:tgtEl>
                                        <p:attrNameLst>
                                          <p:attrName>style.visibility</p:attrName>
                                        </p:attrNameLst>
                                      </p:cBhvr>
                                      <p:to>
                                        <p:strVal val="visible"/>
                                      </p:to>
                                    </p:set>
                                    <p:animEffect transition="in" filter="blinds(horizontal)">
                                      <p:cBhvr>
                                        <p:cTn id="27" dur="500"/>
                                        <p:tgtEl>
                                          <p:spTgt spid="42049"/>
                                        </p:tgtEl>
                                      </p:cBhvr>
                                    </p:animEffect>
                                  </p:childTnLst>
                                </p:cTn>
                              </p:par>
                            </p:childTnLst>
                          </p:cTn>
                        </p:par>
                      </p:childTnLst>
                    </p:cTn>
                  </p:par>
                  <p:par>
                    <p:cTn id="28" fill="hold">
                      <p:stCondLst>
                        <p:cond delay="indefinite"/>
                      </p:stCondLst>
                      <p:childTnLst>
                        <p:par>
                          <p:cTn id="29" fill="hold">
                            <p:stCondLst>
                              <p:cond delay="0"/>
                            </p:stCondLst>
                            <p:childTnLst>
                              <p:par>
                                <p:cTn id="30" presetID="18" presetClass="entr" presetSubtype="12" fill="hold" grpId="0" nodeType="clickEffect">
                                  <p:stCondLst>
                                    <p:cond delay="0"/>
                                  </p:stCondLst>
                                  <p:childTnLst>
                                    <p:set>
                                      <p:cBhvr>
                                        <p:cTn id="31" dur="1" fill="hold">
                                          <p:stCondLst>
                                            <p:cond delay="0"/>
                                          </p:stCondLst>
                                        </p:cTn>
                                        <p:tgtEl>
                                          <p:spTgt spid="42050"/>
                                        </p:tgtEl>
                                        <p:attrNameLst>
                                          <p:attrName>style.visibility</p:attrName>
                                        </p:attrNameLst>
                                      </p:cBhvr>
                                      <p:to>
                                        <p:strVal val="visible"/>
                                      </p:to>
                                    </p:set>
                                    <p:animEffect transition="in" filter="strips(downLeft)">
                                      <p:cBhvr>
                                        <p:cTn id="32" dur="500"/>
                                        <p:tgtEl>
                                          <p:spTgt spid="42050"/>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42060"/>
                                        </p:tgtEl>
                                        <p:attrNameLst>
                                          <p:attrName>style.visibility</p:attrName>
                                        </p:attrNameLst>
                                      </p:cBhvr>
                                      <p:to>
                                        <p:strVal val="visible"/>
                                      </p:to>
                                    </p:set>
                                    <p:animEffect transition="in" filter="blinds(horizontal)">
                                      <p:cBhvr>
                                        <p:cTn id="37" dur="500"/>
                                        <p:tgtEl>
                                          <p:spTgt spid="42060"/>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42077"/>
                                        </p:tgtEl>
                                        <p:attrNameLst>
                                          <p:attrName>style.visibility</p:attrName>
                                        </p:attrNameLst>
                                      </p:cBhvr>
                                      <p:to>
                                        <p:strVal val="visible"/>
                                      </p:to>
                                    </p:set>
                                    <p:animEffect transition="in" filter="blinds(horizontal)">
                                      <p:cBhvr>
                                        <p:cTn id="42" dur="500"/>
                                        <p:tgtEl>
                                          <p:spTgt spid="42077"/>
                                        </p:tgtEl>
                                      </p:cBhvr>
                                    </p:animEffect>
                                  </p:childTnLst>
                                </p:cTn>
                              </p:par>
                            </p:childTnLst>
                          </p:cTn>
                        </p:par>
                      </p:childTnLst>
                    </p:cTn>
                  </p:par>
                  <p:par>
                    <p:cTn id="43" fill="hold">
                      <p:stCondLst>
                        <p:cond delay="indefinite"/>
                      </p:stCondLst>
                      <p:childTnLst>
                        <p:par>
                          <p:cTn id="44" fill="hold">
                            <p:stCondLst>
                              <p:cond delay="0"/>
                            </p:stCondLst>
                            <p:childTnLst>
                              <p:par>
                                <p:cTn id="45" presetID="4" presetClass="entr" presetSubtype="16" fill="hold" grpId="0" nodeType="clickEffect">
                                  <p:stCondLst>
                                    <p:cond delay="0"/>
                                  </p:stCondLst>
                                  <p:childTnLst>
                                    <p:set>
                                      <p:cBhvr>
                                        <p:cTn id="46" dur="1" fill="hold">
                                          <p:stCondLst>
                                            <p:cond delay="0"/>
                                          </p:stCondLst>
                                        </p:cTn>
                                        <p:tgtEl>
                                          <p:spTgt spid="42078"/>
                                        </p:tgtEl>
                                        <p:attrNameLst>
                                          <p:attrName>style.visibility</p:attrName>
                                        </p:attrNameLst>
                                      </p:cBhvr>
                                      <p:to>
                                        <p:strVal val="visible"/>
                                      </p:to>
                                    </p:set>
                                    <p:animEffect transition="in" filter="box(in)">
                                      <p:cBhvr>
                                        <p:cTn id="47" dur="500"/>
                                        <p:tgtEl>
                                          <p:spTgt spid="42078"/>
                                        </p:tgtEl>
                                      </p:cBhvr>
                                    </p:animEffect>
                                  </p:childTnLst>
                                </p:cTn>
                              </p:par>
                            </p:childTnLst>
                          </p:cTn>
                        </p:par>
                      </p:childTnLst>
                    </p:cTn>
                  </p:par>
                  <p:par>
                    <p:cTn id="48" fill="hold">
                      <p:stCondLst>
                        <p:cond delay="indefinite"/>
                      </p:stCondLst>
                      <p:childTnLst>
                        <p:par>
                          <p:cTn id="49" fill="hold">
                            <p:stCondLst>
                              <p:cond delay="0"/>
                            </p:stCondLst>
                            <p:childTnLst>
                              <p:par>
                                <p:cTn id="50" presetID="4" presetClass="entr" presetSubtype="16" fill="hold" grpId="0" nodeType="clickEffect">
                                  <p:stCondLst>
                                    <p:cond delay="0"/>
                                  </p:stCondLst>
                                  <p:childTnLst>
                                    <p:set>
                                      <p:cBhvr>
                                        <p:cTn id="51" dur="1" fill="hold">
                                          <p:stCondLst>
                                            <p:cond delay="0"/>
                                          </p:stCondLst>
                                        </p:cTn>
                                        <p:tgtEl>
                                          <p:spTgt spid="42079"/>
                                        </p:tgtEl>
                                        <p:attrNameLst>
                                          <p:attrName>style.visibility</p:attrName>
                                        </p:attrNameLst>
                                      </p:cBhvr>
                                      <p:to>
                                        <p:strVal val="visible"/>
                                      </p:to>
                                    </p:set>
                                    <p:animEffect transition="in" filter="box(in)">
                                      <p:cBhvr>
                                        <p:cTn id="52" dur="500"/>
                                        <p:tgtEl>
                                          <p:spTgt spid="42079"/>
                                        </p:tgtEl>
                                      </p:cBhvr>
                                    </p:animEffect>
                                  </p:childTnLst>
                                </p:cTn>
                              </p:par>
                            </p:childTnLst>
                          </p:cTn>
                        </p:par>
                      </p:childTnLst>
                    </p:cTn>
                  </p:par>
                  <p:par>
                    <p:cTn id="53" fill="hold">
                      <p:stCondLst>
                        <p:cond delay="indefinite"/>
                      </p:stCondLst>
                      <p:childTnLst>
                        <p:par>
                          <p:cTn id="54" fill="hold">
                            <p:stCondLst>
                              <p:cond delay="0"/>
                            </p:stCondLst>
                            <p:childTnLst>
                              <p:par>
                                <p:cTn id="55" presetID="4" presetClass="entr" presetSubtype="16" fill="hold" grpId="0" nodeType="clickEffect">
                                  <p:stCondLst>
                                    <p:cond delay="0"/>
                                  </p:stCondLst>
                                  <p:childTnLst>
                                    <p:set>
                                      <p:cBhvr>
                                        <p:cTn id="56" dur="1" fill="hold">
                                          <p:stCondLst>
                                            <p:cond delay="0"/>
                                          </p:stCondLst>
                                        </p:cTn>
                                        <p:tgtEl>
                                          <p:spTgt spid="42080"/>
                                        </p:tgtEl>
                                        <p:attrNameLst>
                                          <p:attrName>style.visibility</p:attrName>
                                        </p:attrNameLst>
                                      </p:cBhvr>
                                      <p:to>
                                        <p:strVal val="visible"/>
                                      </p:to>
                                    </p:set>
                                    <p:animEffect transition="in" filter="box(in)">
                                      <p:cBhvr>
                                        <p:cTn id="57" dur="500"/>
                                        <p:tgtEl>
                                          <p:spTgt spid="42080"/>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nodeType="clickEffect">
                                  <p:stCondLst>
                                    <p:cond delay="0"/>
                                  </p:stCondLst>
                                  <p:childTnLst>
                                    <p:set>
                                      <p:cBhvr>
                                        <p:cTn id="61" dur="1" fill="hold">
                                          <p:stCondLst>
                                            <p:cond delay="0"/>
                                          </p:stCondLst>
                                        </p:cTn>
                                        <p:tgtEl>
                                          <p:spTgt spid="42093"/>
                                        </p:tgtEl>
                                        <p:attrNameLst>
                                          <p:attrName>style.visibility</p:attrName>
                                        </p:attrNameLst>
                                      </p:cBhvr>
                                      <p:to>
                                        <p:strVal val="visible"/>
                                      </p:to>
                                    </p:set>
                                    <p:animEffect transition="in" filter="blinds(horizontal)">
                                      <p:cBhvr>
                                        <p:cTn id="62" dur="500"/>
                                        <p:tgtEl>
                                          <p:spTgt spid="42093"/>
                                        </p:tgtEl>
                                      </p:cBhvr>
                                    </p:animEffect>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42094"/>
                                        </p:tgtEl>
                                        <p:attrNameLst>
                                          <p:attrName>style.visibility</p:attrName>
                                        </p:attrNameLst>
                                      </p:cBhvr>
                                      <p:to>
                                        <p:strVal val="visible"/>
                                      </p:to>
                                    </p:set>
                                    <p:anim calcmode="lin" valueType="num">
                                      <p:cBhvr additive="base">
                                        <p:cTn id="67" dur="500" fill="hold"/>
                                        <p:tgtEl>
                                          <p:spTgt spid="42094"/>
                                        </p:tgtEl>
                                        <p:attrNameLst>
                                          <p:attrName>ppt_x</p:attrName>
                                        </p:attrNameLst>
                                      </p:cBhvr>
                                      <p:tavLst>
                                        <p:tav tm="0">
                                          <p:val>
                                            <p:strVal val="#ppt_x"/>
                                          </p:val>
                                        </p:tav>
                                        <p:tav tm="100000">
                                          <p:val>
                                            <p:strVal val="#ppt_x"/>
                                          </p:val>
                                        </p:tav>
                                      </p:tavLst>
                                    </p:anim>
                                    <p:anim calcmode="lin" valueType="num">
                                      <p:cBhvr additive="base">
                                        <p:cTn id="68" dur="500" fill="hold"/>
                                        <p:tgtEl>
                                          <p:spTgt spid="4209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036" grpId="0"/>
      <p:bldP spid="42050" grpId="0"/>
      <p:bldP spid="42078" grpId="0" animBg="1"/>
      <p:bldP spid="42079" grpId="0" animBg="1"/>
      <p:bldP spid="42080" grpId="0" animBg="1"/>
      <p:bldP spid="4209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009" name="图片 90" descr="T:\我的答辩PPT\东北林业大学.jpg东北林业大学"/>
          <p:cNvPicPr>
            <a:picLocks noChangeAspect="1"/>
          </p:cNvPicPr>
          <p:nvPr/>
        </p:nvPicPr>
        <p:blipFill>
          <a:blip r:embed="rId2">
            <a:clrChange>
              <a:clrFrom>
                <a:srgbClr val="FFFFFF"/>
              </a:clrFrom>
              <a:clrTo>
                <a:srgbClr val="FFFFFF">
                  <a:alpha val="0"/>
                </a:srgbClr>
              </a:clrTo>
            </a:clrChange>
          </a:blip>
          <a:srcRect/>
          <a:stretch>
            <a:fillRect/>
          </a:stretch>
        </p:blipFill>
        <p:spPr bwMode="auto">
          <a:xfrm>
            <a:off x="6388100" y="201613"/>
            <a:ext cx="2633663" cy="746125"/>
          </a:xfrm>
          <a:prstGeom prst="rect">
            <a:avLst/>
          </a:prstGeom>
          <a:noFill/>
          <a:ln w="9525">
            <a:noFill/>
            <a:miter lim="800000"/>
            <a:headEnd/>
            <a:tailEnd/>
          </a:ln>
        </p:spPr>
      </p:pic>
      <p:pic>
        <p:nvPicPr>
          <p:cNvPr id="43010" name="Picture 2"/>
          <p:cNvPicPr>
            <a:picLocks noChangeAspect="1" noChangeArrowheads="1"/>
          </p:cNvPicPr>
          <p:nvPr/>
        </p:nvPicPr>
        <p:blipFill>
          <a:blip r:embed="rId3"/>
          <a:srcRect/>
          <a:stretch>
            <a:fillRect/>
          </a:stretch>
        </p:blipFill>
        <p:spPr bwMode="auto">
          <a:xfrm>
            <a:off x="5795963" y="80963"/>
            <a:ext cx="857250" cy="847725"/>
          </a:xfrm>
          <a:prstGeom prst="rect">
            <a:avLst/>
          </a:prstGeom>
          <a:noFill/>
          <a:ln w="9525">
            <a:noFill/>
            <a:miter lim="800000"/>
            <a:headEnd/>
            <a:tailEnd/>
          </a:ln>
        </p:spPr>
      </p:pic>
      <p:sp>
        <p:nvSpPr>
          <p:cNvPr id="43058" name="文本框 2"/>
          <p:cNvSpPr txBox="1">
            <a:spLocks noChangeArrowheads="1"/>
          </p:cNvSpPr>
          <p:nvPr/>
        </p:nvSpPr>
        <p:spPr bwMode="auto">
          <a:xfrm>
            <a:off x="215900" y="260350"/>
            <a:ext cx="5364163" cy="625475"/>
          </a:xfrm>
          <a:prstGeom prst="rect">
            <a:avLst/>
          </a:prstGeom>
          <a:noFill/>
          <a:ln w="9525">
            <a:noFill/>
            <a:miter lim="800000"/>
            <a:headEnd/>
            <a:tailEnd/>
          </a:ln>
        </p:spPr>
        <p:txBody>
          <a:bodyPr lIns="76773" tIns="38387" rIns="76773" bIns="38387">
            <a:spAutoFit/>
          </a:bodyPr>
          <a:lstStyle/>
          <a:p>
            <a:pPr>
              <a:defRPr/>
            </a:pPr>
            <a:r>
              <a:rPr lang="zh-CN" altLang="en-US" sz="3600">
                <a:solidFill>
                  <a:srgbClr val="005DA2"/>
                </a:solidFill>
                <a:effectLst>
                  <a:outerShdw blurRad="38100" dist="38100" dir="2700000" algn="tl">
                    <a:srgbClr val="C0C0C0"/>
                  </a:outerShdw>
                </a:effectLst>
                <a:ea typeface="华文行楷" pitchFamily="2" charset="-122"/>
              </a:rPr>
              <a:t>三、逻辑表达式的转换</a:t>
            </a:r>
          </a:p>
        </p:txBody>
      </p:sp>
      <p:sp>
        <p:nvSpPr>
          <p:cNvPr id="43059" name="Rectangle 51"/>
          <p:cNvSpPr>
            <a:spLocks noChangeArrowheads="1"/>
          </p:cNvSpPr>
          <p:nvPr/>
        </p:nvSpPr>
        <p:spPr bwMode="auto">
          <a:xfrm>
            <a:off x="468313" y="1052513"/>
            <a:ext cx="6480175" cy="519112"/>
          </a:xfrm>
          <a:prstGeom prst="rect">
            <a:avLst/>
          </a:prstGeom>
          <a:noFill/>
          <a:ln w="9525">
            <a:noFill/>
            <a:miter lim="800000"/>
            <a:headEnd/>
            <a:tailEnd/>
          </a:ln>
        </p:spPr>
        <p:txBody>
          <a:bodyPr anchor="ctr">
            <a:spAutoFit/>
          </a:bodyPr>
          <a:lstStyle/>
          <a:p>
            <a:r>
              <a:rPr lang="zh-CN" altLang="en-US" sz="2800"/>
              <a:t>（</a:t>
            </a:r>
            <a:r>
              <a:rPr lang="en-US" altLang="zh-CN" sz="2800">
                <a:latin typeface="Times New Roman" pitchFamily="18" charset="0"/>
              </a:rPr>
              <a:t>2</a:t>
            </a:r>
            <a:r>
              <a:rPr lang="zh-CN" altLang="en-US" sz="2800"/>
              <a:t>）求标准</a:t>
            </a:r>
            <a:r>
              <a:rPr lang="zh-CN" altLang="en-US" sz="2800">
                <a:solidFill>
                  <a:schemeClr val="folHlink"/>
                </a:solidFill>
              </a:rPr>
              <a:t>或</a:t>
            </a:r>
            <a:r>
              <a:rPr lang="en-US" altLang="zh-CN" sz="2800">
                <a:solidFill>
                  <a:schemeClr val="folHlink"/>
                </a:solidFill>
              </a:rPr>
              <a:t>―</a:t>
            </a:r>
            <a:r>
              <a:rPr lang="zh-CN" altLang="en-US" sz="2800">
                <a:solidFill>
                  <a:schemeClr val="folHlink"/>
                </a:solidFill>
              </a:rPr>
              <a:t>与</a:t>
            </a:r>
            <a:r>
              <a:rPr lang="zh-CN" altLang="en-US" sz="2800"/>
              <a:t>表达式（</a:t>
            </a:r>
            <a:r>
              <a:rPr lang="zh-CN" altLang="en-US" sz="2800">
                <a:solidFill>
                  <a:schemeClr val="folHlink"/>
                </a:solidFill>
              </a:rPr>
              <a:t>最大项</a:t>
            </a:r>
            <a:r>
              <a:rPr lang="zh-CN" altLang="en-US" sz="2800"/>
              <a:t>） </a:t>
            </a:r>
          </a:p>
        </p:txBody>
      </p:sp>
      <p:sp>
        <p:nvSpPr>
          <p:cNvPr id="43060" name="Rectangle 52"/>
          <p:cNvSpPr>
            <a:spLocks noChangeArrowheads="1"/>
          </p:cNvSpPr>
          <p:nvPr/>
        </p:nvSpPr>
        <p:spPr bwMode="auto">
          <a:xfrm>
            <a:off x="828675" y="1628775"/>
            <a:ext cx="5975350" cy="457200"/>
          </a:xfrm>
          <a:prstGeom prst="rect">
            <a:avLst/>
          </a:prstGeom>
          <a:noFill/>
          <a:ln w="9525">
            <a:noFill/>
            <a:miter lim="800000"/>
            <a:headEnd/>
            <a:tailEnd/>
          </a:ln>
        </p:spPr>
        <p:txBody>
          <a:bodyPr anchor="ctr">
            <a:spAutoFit/>
          </a:bodyPr>
          <a:lstStyle/>
          <a:p>
            <a:r>
              <a:rPr lang="zh-CN" altLang="en-US">
                <a:solidFill>
                  <a:schemeClr val="hlink"/>
                </a:solidFill>
              </a:rPr>
              <a:t>第一步</a:t>
            </a:r>
            <a:r>
              <a:rPr lang="zh-CN" altLang="en-US"/>
              <a:t>：变成</a:t>
            </a:r>
            <a:r>
              <a:rPr lang="zh-CN" altLang="en-US">
                <a:solidFill>
                  <a:schemeClr val="folHlink"/>
                </a:solidFill>
              </a:rPr>
              <a:t>一般</a:t>
            </a:r>
            <a:r>
              <a:rPr lang="zh-CN" altLang="en-US"/>
              <a:t>的或</a:t>
            </a:r>
            <a:r>
              <a:rPr lang="en-US" altLang="zh-CN"/>
              <a:t>―</a:t>
            </a:r>
            <a:r>
              <a:rPr lang="zh-CN" altLang="en-US"/>
              <a:t>与表达式 </a:t>
            </a:r>
          </a:p>
        </p:txBody>
      </p:sp>
      <p:sp>
        <p:nvSpPr>
          <p:cNvPr id="43061" name="Rectangle 53"/>
          <p:cNvSpPr>
            <a:spLocks noChangeArrowheads="1"/>
          </p:cNvSpPr>
          <p:nvPr/>
        </p:nvSpPr>
        <p:spPr bwMode="auto">
          <a:xfrm>
            <a:off x="1331913" y="2133600"/>
            <a:ext cx="4608512" cy="519113"/>
          </a:xfrm>
          <a:prstGeom prst="rect">
            <a:avLst/>
          </a:prstGeom>
          <a:noFill/>
          <a:ln w="9525">
            <a:noFill/>
            <a:miter lim="800000"/>
            <a:headEnd/>
            <a:tailEnd/>
          </a:ln>
        </p:spPr>
        <p:txBody>
          <a:bodyPr anchor="ctr">
            <a:spAutoFit/>
          </a:bodyPr>
          <a:lstStyle/>
          <a:p>
            <a:r>
              <a:rPr lang="en-US" altLang="zh-CN" sz="2800">
                <a:solidFill>
                  <a:schemeClr val="folHlink"/>
                </a:solidFill>
                <a:latin typeface="Times New Roman" pitchFamily="18" charset="0"/>
              </a:rPr>
              <a:t>X+Y</a:t>
            </a:r>
            <a:r>
              <a:rPr kumimoji="1" lang="en-US" altLang="zh-CN" sz="2800">
                <a:solidFill>
                  <a:schemeClr val="folHlink"/>
                </a:solidFill>
                <a:latin typeface="Times New Roman" pitchFamily="18" charset="0"/>
              </a:rPr>
              <a:t>·</a:t>
            </a:r>
            <a:r>
              <a:rPr lang="en-US" altLang="zh-CN" sz="2800">
                <a:solidFill>
                  <a:schemeClr val="folHlink"/>
                </a:solidFill>
                <a:latin typeface="Times New Roman" pitchFamily="18" charset="0"/>
              </a:rPr>
              <a:t>Z</a:t>
            </a:r>
            <a:r>
              <a:rPr lang="zh-CN" altLang="en-US" sz="2800">
                <a:solidFill>
                  <a:schemeClr val="folHlink"/>
                </a:solidFill>
                <a:latin typeface="Times New Roman" pitchFamily="18" charset="0"/>
              </a:rPr>
              <a:t>＝</a:t>
            </a:r>
            <a:r>
              <a:rPr lang="en-US" altLang="zh-CN" sz="2800">
                <a:solidFill>
                  <a:schemeClr val="folHlink"/>
                </a:solidFill>
                <a:latin typeface="Times New Roman" pitchFamily="18" charset="0"/>
              </a:rPr>
              <a:t>(X+Y)</a:t>
            </a:r>
            <a:r>
              <a:rPr kumimoji="1" lang="en-US" altLang="zh-CN" sz="2800">
                <a:solidFill>
                  <a:schemeClr val="folHlink"/>
                </a:solidFill>
                <a:latin typeface="Times New Roman" pitchFamily="18" charset="0"/>
              </a:rPr>
              <a:t>·(X</a:t>
            </a:r>
            <a:r>
              <a:rPr lang="en-US" altLang="zh-CN" sz="2800">
                <a:solidFill>
                  <a:schemeClr val="folHlink"/>
                </a:solidFill>
                <a:latin typeface="Times New Roman" pitchFamily="18" charset="0"/>
              </a:rPr>
              <a:t>+Z</a:t>
            </a:r>
            <a:r>
              <a:rPr kumimoji="1" lang="en-US" altLang="zh-CN" sz="2800">
                <a:solidFill>
                  <a:schemeClr val="folHlink"/>
                </a:solidFill>
                <a:latin typeface="Times New Roman" pitchFamily="18" charset="0"/>
              </a:rPr>
              <a:t>)</a:t>
            </a:r>
            <a:r>
              <a:rPr lang="en-US" altLang="zh-CN" sz="2800">
                <a:solidFill>
                  <a:schemeClr val="folHlink"/>
                </a:solidFill>
                <a:latin typeface="Times New Roman" pitchFamily="18" charset="0"/>
              </a:rPr>
              <a:t> </a:t>
            </a:r>
          </a:p>
        </p:txBody>
      </p:sp>
      <p:sp>
        <p:nvSpPr>
          <p:cNvPr id="43062" name="Rectangle 54"/>
          <p:cNvSpPr>
            <a:spLocks noChangeArrowheads="1"/>
          </p:cNvSpPr>
          <p:nvPr/>
        </p:nvSpPr>
        <p:spPr bwMode="auto">
          <a:xfrm>
            <a:off x="900113" y="2755900"/>
            <a:ext cx="3024187" cy="457200"/>
          </a:xfrm>
          <a:prstGeom prst="rect">
            <a:avLst/>
          </a:prstGeom>
          <a:noFill/>
          <a:ln w="9525">
            <a:noFill/>
            <a:miter lim="800000"/>
            <a:headEnd/>
            <a:tailEnd/>
          </a:ln>
        </p:spPr>
        <p:txBody>
          <a:bodyPr>
            <a:spAutoFit/>
          </a:bodyPr>
          <a:lstStyle/>
          <a:p>
            <a:pPr defTabSz="914400"/>
            <a:r>
              <a:rPr kumimoji="1" lang="zh-CN" altLang="en-US">
                <a:solidFill>
                  <a:srgbClr val="0033CC"/>
                </a:solidFill>
              </a:rPr>
              <a:t>第二步：</a:t>
            </a:r>
            <a:r>
              <a:rPr kumimoji="1" lang="zh-CN" altLang="en-US"/>
              <a:t>反复使用</a:t>
            </a:r>
          </a:p>
        </p:txBody>
      </p:sp>
      <p:grpSp>
        <p:nvGrpSpPr>
          <p:cNvPr id="43067" name="Group 59"/>
          <p:cNvGrpSpPr>
            <a:grpSpLocks/>
          </p:cNvGrpSpPr>
          <p:nvPr/>
        </p:nvGrpSpPr>
        <p:grpSpPr bwMode="auto">
          <a:xfrm>
            <a:off x="3563938" y="2733675"/>
            <a:ext cx="3455987" cy="519113"/>
            <a:chOff x="2245" y="2840"/>
            <a:chExt cx="2177" cy="327"/>
          </a:xfrm>
        </p:grpSpPr>
        <p:sp>
          <p:nvSpPr>
            <p:cNvPr id="43050" name="Rectangle 56"/>
            <p:cNvSpPr>
              <a:spLocks noChangeArrowheads="1"/>
            </p:cNvSpPr>
            <p:nvPr/>
          </p:nvSpPr>
          <p:spPr bwMode="auto">
            <a:xfrm>
              <a:off x="2245" y="2840"/>
              <a:ext cx="2177" cy="327"/>
            </a:xfrm>
            <a:prstGeom prst="rect">
              <a:avLst/>
            </a:prstGeom>
            <a:noFill/>
            <a:ln w="9525">
              <a:noFill/>
              <a:miter lim="800000"/>
              <a:headEnd/>
              <a:tailEnd/>
            </a:ln>
          </p:spPr>
          <p:txBody>
            <a:bodyPr anchor="ctr">
              <a:spAutoFit/>
            </a:bodyPr>
            <a:lstStyle/>
            <a:p>
              <a:r>
                <a:rPr lang="en-US" altLang="zh-CN" sz="2800">
                  <a:solidFill>
                    <a:schemeClr val="folHlink"/>
                  </a:solidFill>
                  <a:latin typeface="Times New Roman" pitchFamily="18" charset="0"/>
                </a:rPr>
                <a:t>X</a:t>
              </a:r>
              <a:r>
                <a:rPr lang="zh-CN" altLang="en-US" sz="2800">
                  <a:solidFill>
                    <a:schemeClr val="folHlink"/>
                  </a:solidFill>
                  <a:latin typeface="Times New Roman" pitchFamily="18" charset="0"/>
                </a:rPr>
                <a:t>＝</a:t>
              </a:r>
              <a:r>
                <a:rPr lang="en-US" altLang="zh-CN" sz="2800">
                  <a:solidFill>
                    <a:schemeClr val="folHlink"/>
                  </a:solidFill>
                  <a:latin typeface="Times New Roman" pitchFamily="18" charset="0"/>
                </a:rPr>
                <a:t>(X</a:t>
              </a:r>
              <a:r>
                <a:rPr kumimoji="1" lang="en-US" altLang="zh-CN" sz="2800">
                  <a:solidFill>
                    <a:schemeClr val="folHlink"/>
                  </a:solidFill>
                  <a:latin typeface="Times New Roman" pitchFamily="18" charset="0"/>
                </a:rPr>
                <a:t>+</a:t>
              </a:r>
              <a:r>
                <a:rPr lang="en-US" altLang="zh-CN" sz="2800">
                  <a:solidFill>
                    <a:schemeClr val="folHlink"/>
                  </a:solidFill>
                  <a:latin typeface="Times New Roman" pitchFamily="18" charset="0"/>
                </a:rPr>
                <a:t>Y)</a:t>
              </a:r>
              <a:r>
                <a:rPr kumimoji="1" lang="en-US" altLang="zh-CN" sz="2800">
                  <a:solidFill>
                    <a:schemeClr val="folHlink"/>
                  </a:solidFill>
                  <a:latin typeface="Times New Roman" pitchFamily="18" charset="0"/>
                </a:rPr>
                <a:t>·(X+</a:t>
              </a:r>
              <a:r>
                <a:rPr lang="en-US" altLang="zh-CN" sz="2800">
                  <a:solidFill>
                    <a:schemeClr val="folHlink"/>
                  </a:solidFill>
                  <a:latin typeface="Times New Roman" pitchFamily="18" charset="0"/>
                </a:rPr>
                <a:t>Y) </a:t>
              </a:r>
            </a:p>
          </p:txBody>
        </p:sp>
        <p:sp>
          <p:nvSpPr>
            <p:cNvPr id="43051" name="Line 58"/>
            <p:cNvSpPr>
              <a:spLocks noChangeShapeType="1"/>
            </p:cNvSpPr>
            <p:nvPr/>
          </p:nvSpPr>
          <p:spPr bwMode="auto">
            <a:xfrm>
              <a:off x="3696" y="2886"/>
              <a:ext cx="227" cy="0"/>
            </a:xfrm>
            <a:prstGeom prst="line">
              <a:avLst/>
            </a:prstGeom>
            <a:noFill/>
            <a:ln w="28575">
              <a:solidFill>
                <a:schemeClr val="folHlink"/>
              </a:solidFill>
              <a:round/>
              <a:headEnd/>
              <a:tailEnd/>
            </a:ln>
          </p:spPr>
          <p:txBody>
            <a:bodyPr/>
            <a:lstStyle/>
            <a:p>
              <a:endParaRPr lang="zh-CN" altLang="en-US"/>
            </a:p>
          </p:txBody>
        </p:sp>
      </p:grpSp>
      <p:sp>
        <p:nvSpPr>
          <p:cNvPr id="43068" name="Rectangle 60"/>
          <p:cNvSpPr>
            <a:spLocks noChangeArrowheads="1"/>
          </p:cNvSpPr>
          <p:nvPr/>
        </p:nvSpPr>
        <p:spPr bwMode="auto">
          <a:xfrm>
            <a:off x="2124075" y="3332163"/>
            <a:ext cx="6480175" cy="457200"/>
          </a:xfrm>
          <a:prstGeom prst="rect">
            <a:avLst/>
          </a:prstGeom>
          <a:noFill/>
          <a:ln w="9525">
            <a:noFill/>
            <a:miter lim="800000"/>
            <a:headEnd/>
            <a:tailEnd/>
          </a:ln>
        </p:spPr>
        <p:txBody>
          <a:bodyPr anchor="ctr">
            <a:spAutoFit/>
          </a:bodyPr>
          <a:lstStyle/>
          <a:p>
            <a:r>
              <a:rPr lang="zh-CN" altLang="en-US"/>
              <a:t>把所有非最大项的“或项”扩展成</a:t>
            </a:r>
            <a:r>
              <a:rPr lang="zh-CN" altLang="en-US">
                <a:solidFill>
                  <a:schemeClr val="hlink"/>
                </a:solidFill>
              </a:rPr>
              <a:t>最大项</a:t>
            </a:r>
            <a:r>
              <a:rPr lang="zh-CN" altLang="en-US"/>
              <a:t> </a:t>
            </a:r>
          </a:p>
        </p:txBody>
      </p:sp>
      <p:grpSp>
        <p:nvGrpSpPr>
          <p:cNvPr id="43075" name="Group 67"/>
          <p:cNvGrpSpPr>
            <a:grpSpLocks/>
          </p:cNvGrpSpPr>
          <p:nvPr/>
        </p:nvGrpSpPr>
        <p:grpSpPr bwMode="auto">
          <a:xfrm>
            <a:off x="395288" y="3932238"/>
            <a:ext cx="8135937" cy="855662"/>
            <a:chOff x="249" y="2523"/>
            <a:chExt cx="5125" cy="539"/>
          </a:xfrm>
        </p:grpSpPr>
        <p:sp>
          <p:nvSpPr>
            <p:cNvPr id="43046" name="Rectangle 35"/>
            <p:cNvSpPr>
              <a:spLocks noChangeArrowheads="1"/>
            </p:cNvSpPr>
            <p:nvPr/>
          </p:nvSpPr>
          <p:spPr bwMode="auto">
            <a:xfrm>
              <a:off x="249" y="2544"/>
              <a:ext cx="5125" cy="518"/>
            </a:xfrm>
            <a:prstGeom prst="rect">
              <a:avLst/>
            </a:prstGeom>
            <a:noFill/>
            <a:ln w="9525">
              <a:noFill/>
              <a:miter lim="800000"/>
              <a:headEnd/>
              <a:tailEnd/>
            </a:ln>
          </p:spPr>
          <p:txBody>
            <a:bodyPr anchor="ctr">
              <a:spAutoFit/>
            </a:bodyPr>
            <a:lstStyle/>
            <a:p>
              <a:r>
                <a:rPr lang="zh-CN" altLang="en-US">
                  <a:latin typeface="Times New Roman" pitchFamily="18" charset="0"/>
                </a:rPr>
                <a:t>    例：把</a:t>
              </a:r>
              <a:r>
                <a:rPr lang="zh-CN" altLang="en-US">
                  <a:solidFill>
                    <a:schemeClr val="hlink"/>
                  </a:solidFill>
                  <a:latin typeface="Times New Roman" pitchFamily="18" charset="0"/>
                </a:rPr>
                <a:t> </a:t>
              </a:r>
              <a:r>
                <a:rPr lang="en-US" altLang="zh-CN">
                  <a:solidFill>
                    <a:schemeClr val="hlink"/>
                  </a:solidFill>
                  <a:latin typeface="Times New Roman" pitchFamily="18" charset="0"/>
                </a:rPr>
                <a:t>F(A, B, C)=( A B + A C ) </a:t>
              </a:r>
              <a:r>
                <a:rPr kumimoji="1" lang="en-US" altLang="zh-CN">
                  <a:solidFill>
                    <a:schemeClr val="hlink"/>
                  </a:solidFill>
                  <a:latin typeface="Times New Roman" pitchFamily="18" charset="0"/>
                </a:rPr>
                <a:t>+</a:t>
              </a:r>
              <a:r>
                <a:rPr lang="en-US" altLang="zh-CN">
                  <a:solidFill>
                    <a:schemeClr val="hlink"/>
                  </a:solidFill>
                  <a:latin typeface="Times New Roman" pitchFamily="18" charset="0"/>
                </a:rPr>
                <a:t>B C </a:t>
              </a:r>
              <a:r>
                <a:rPr lang="zh-CN" altLang="en-US">
                  <a:latin typeface="Times New Roman" pitchFamily="18" charset="0"/>
                </a:rPr>
                <a:t>转换成标准“</a:t>
              </a:r>
              <a:r>
                <a:rPr lang="zh-CN" altLang="en-US">
                  <a:solidFill>
                    <a:schemeClr val="folHlink"/>
                  </a:solidFill>
                  <a:latin typeface="Times New Roman" pitchFamily="18" charset="0"/>
                </a:rPr>
                <a:t>或</a:t>
              </a:r>
              <a:r>
                <a:rPr lang="en-US" altLang="zh-CN">
                  <a:solidFill>
                    <a:schemeClr val="folHlink"/>
                  </a:solidFill>
                  <a:latin typeface="Times New Roman" pitchFamily="18" charset="0"/>
                </a:rPr>
                <a:t>-</a:t>
              </a:r>
              <a:r>
                <a:rPr lang="zh-CN" altLang="en-US">
                  <a:solidFill>
                    <a:schemeClr val="folHlink"/>
                  </a:solidFill>
                  <a:latin typeface="Times New Roman" pitchFamily="18" charset="0"/>
                </a:rPr>
                <a:t>与</a:t>
              </a:r>
              <a:r>
                <a:rPr lang="zh-CN" altLang="en-US">
                  <a:latin typeface="Times New Roman" pitchFamily="18" charset="0"/>
                </a:rPr>
                <a:t>”表达式</a:t>
              </a:r>
            </a:p>
          </p:txBody>
        </p:sp>
        <p:sp>
          <p:nvSpPr>
            <p:cNvPr id="43047" name="Line 63"/>
            <p:cNvSpPr>
              <a:spLocks noChangeShapeType="1"/>
            </p:cNvSpPr>
            <p:nvPr/>
          </p:nvSpPr>
          <p:spPr bwMode="auto">
            <a:xfrm>
              <a:off x="2691" y="2584"/>
              <a:ext cx="182" cy="0"/>
            </a:xfrm>
            <a:prstGeom prst="line">
              <a:avLst/>
            </a:prstGeom>
            <a:noFill/>
            <a:ln w="22225">
              <a:solidFill>
                <a:schemeClr val="hlink"/>
              </a:solidFill>
              <a:round/>
              <a:headEnd/>
              <a:tailEnd/>
            </a:ln>
          </p:spPr>
          <p:txBody>
            <a:bodyPr/>
            <a:lstStyle/>
            <a:p>
              <a:endParaRPr lang="zh-CN" altLang="en-US"/>
            </a:p>
          </p:txBody>
        </p:sp>
        <p:sp>
          <p:nvSpPr>
            <p:cNvPr id="43048" name="Line 65"/>
            <p:cNvSpPr>
              <a:spLocks noChangeShapeType="1"/>
            </p:cNvSpPr>
            <p:nvPr/>
          </p:nvSpPr>
          <p:spPr bwMode="auto">
            <a:xfrm>
              <a:off x="3264" y="2584"/>
              <a:ext cx="182" cy="0"/>
            </a:xfrm>
            <a:prstGeom prst="line">
              <a:avLst/>
            </a:prstGeom>
            <a:noFill/>
            <a:ln w="22225">
              <a:solidFill>
                <a:schemeClr val="hlink"/>
              </a:solidFill>
              <a:round/>
              <a:headEnd/>
              <a:tailEnd/>
            </a:ln>
          </p:spPr>
          <p:txBody>
            <a:bodyPr/>
            <a:lstStyle/>
            <a:p>
              <a:endParaRPr lang="zh-CN" altLang="en-US"/>
            </a:p>
          </p:txBody>
        </p:sp>
        <p:sp>
          <p:nvSpPr>
            <p:cNvPr id="43049" name="Line 66"/>
            <p:cNvSpPr>
              <a:spLocks noChangeShapeType="1"/>
            </p:cNvSpPr>
            <p:nvPr/>
          </p:nvSpPr>
          <p:spPr bwMode="auto">
            <a:xfrm>
              <a:off x="2154" y="2523"/>
              <a:ext cx="953" cy="0"/>
            </a:xfrm>
            <a:prstGeom prst="line">
              <a:avLst/>
            </a:prstGeom>
            <a:noFill/>
            <a:ln w="22225">
              <a:solidFill>
                <a:schemeClr val="hlink"/>
              </a:solidFill>
              <a:round/>
              <a:headEnd/>
              <a:tailEnd/>
            </a:ln>
          </p:spPr>
          <p:txBody>
            <a:bodyPr/>
            <a:lstStyle/>
            <a:p>
              <a:endParaRPr lang="zh-CN" altLang="en-US"/>
            </a:p>
          </p:txBody>
        </p:sp>
      </p:grpSp>
      <p:sp>
        <p:nvSpPr>
          <p:cNvPr id="43076" name="Rectangle 68"/>
          <p:cNvSpPr>
            <a:spLocks noChangeArrowheads="1"/>
          </p:cNvSpPr>
          <p:nvPr/>
        </p:nvSpPr>
        <p:spPr bwMode="auto">
          <a:xfrm>
            <a:off x="395288" y="4797425"/>
            <a:ext cx="1584325" cy="457200"/>
          </a:xfrm>
          <a:prstGeom prst="rect">
            <a:avLst/>
          </a:prstGeom>
          <a:noFill/>
          <a:ln w="9525">
            <a:noFill/>
            <a:miter lim="800000"/>
            <a:headEnd/>
            <a:tailEnd/>
          </a:ln>
        </p:spPr>
        <p:txBody>
          <a:bodyPr>
            <a:spAutoFit/>
          </a:bodyPr>
          <a:lstStyle/>
          <a:p>
            <a:pPr defTabSz="914400"/>
            <a:r>
              <a:rPr lang="zh-CN" altLang="en-US">
                <a:solidFill>
                  <a:schemeClr val="folHlink"/>
                </a:solidFill>
              </a:rPr>
              <a:t>第一步：</a:t>
            </a:r>
          </a:p>
        </p:txBody>
      </p:sp>
      <p:grpSp>
        <p:nvGrpSpPr>
          <p:cNvPr id="43083" name="Group 75"/>
          <p:cNvGrpSpPr>
            <a:grpSpLocks/>
          </p:cNvGrpSpPr>
          <p:nvPr/>
        </p:nvGrpSpPr>
        <p:grpSpPr bwMode="auto">
          <a:xfrm>
            <a:off x="2124075" y="4821238"/>
            <a:ext cx="4967288" cy="457200"/>
            <a:chOff x="1973" y="3369"/>
            <a:chExt cx="3129" cy="288"/>
          </a:xfrm>
        </p:grpSpPr>
        <p:sp>
          <p:nvSpPr>
            <p:cNvPr id="43041" name="Rectangle 35"/>
            <p:cNvSpPr>
              <a:spLocks noChangeArrowheads="1"/>
            </p:cNvSpPr>
            <p:nvPr/>
          </p:nvSpPr>
          <p:spPr bwMode="auto">
            <a:xfrm>
              <a:off x="1973" y="3369"/>
              <a:ext cx="3129" cy="288"/>
            </a:xfrm>
            <a:prstGeom prst="rect">
              <a:avLst/>
            </a:prstGeom>
            <a:noFill/>
            <a:ln w="9525">
              <a:noFill/>
              <a:miter lim="800000"/>
              <a:headEnd/>
              <a:tailEnd/>
            </a:ln>
          </p:spPr>
          <p:txBody>
            <a:bodyPr anchor="ctr">
              <a:spAutoFit/>
            </a:bodyPr>
            <a:lstStyle/>
            <a:p>
              <a:r>
                <a:rPr lang="en-US" altLang="zh-CN">
                  <a:solidFill>
                    <a:schemeClr val="hlink"/>
                  </a:solidFill>
                  <a:latin typeface="Times New Roman" pitchFamily="18" charset="0"/>
                </a:rPr>
                <a:t>F(A, B, C)=(A+B)(A+C) </a:t>
              </a:r>
              <a:r>
                <a:rPr kumimoji="1" lang="en-US" altLang="zh-CN">
                  <a:solidFill>
                    <a:schemeClr val="hlink"/>
                  </a:solidFill>
                  <a:latin typeface="Times New Roman" pitchFamily="18" charset="0"/>
                </a:rPr>
                <a:t>+</a:t>
              </a:r>
              <a:r>
                <a:rPr lang="en-US" altLang="zh-CN">
                  <a:solidFill>
                    <a:schemeClr val="hlink"/>
                  </a:solidFill>
                  <a:latin typeface="Times New Roman" pitchFamily="18" charset="0"/>
                </a:rPr>
                <a:t>B C </a:t>
              </a:r>
              <a:endParaRPr lang="zh-CN" altLang="en-US">
                <a:latin typeface="Times New Roman" pitchFamily="18" charset="0"/>
              </a:endParaRPr>
            </a:p>
          </p:txBody>
        </p:sp>
        <p:sp>
          <p:nvSpPr>
            <p:cNvPr id="43042" name="Line 71"/>
            <p:cNvSpPr>
              <a:spLocks noChangeShapeType="1"/>
            </p:cNvSpPr>
            <p:nvPr/>
          </p:nvSpPr>
          <p:spPr bwMode="auto">
            <a:xfrm>
              <a:off x="3008" y="3415"/>
              <a:ext cx="181" cy="0"/>
            </a:xfrm>
            <a:prstGeom prst="line">
              <a:avLst/>
            </a:prstGeom>
            <a:noFill/>
            <a:ln w="22225">
              <a:solidFill>
                <a:schemeClr val="hlink"/>
              </a:solidFill>
              <a:round/>
              <a:headEnd/>
              <a:tailEnd/>
            </a:ln>
          </p:spPr>
          <p:txBody>
            <a:bodyPr/>
            <a:lstStyle/>
            <a:p>
              <a:endParaRPr lang="zh-CN" altLang="en-US"/>
            </a:p>
          </p:txBody>
        </p:sp>
        <p:sp>
          <p:nvSpPr>
            <p:cNvPr id="43043" name="Line 72"/>
            <p:cNvSpPr>
              <a:spLocks noChangeShapeType="1"/>
            </p:cNvSpPr>
            <p:nvPr/>
          </p:nvSpPr>
          <p:spPr bwMode="auto">
            <a:xfrm>
              <a:off x="3256" y="3415"/>
              <a:ext cx="181" cy="0"/>
            </a:xfrm>
            <a:prstGeom prst="line">
              <a:avLst/>
            </a:prstGeom>
            <a:noFill/>
            <a:ln w="22225">
              <a:solidFill>
                <a:schemeClr val="hlink"/>
              </a:solidFill>
              <a:round/>
              <a:headEnd/>
              <a:tailEnd/>
            </a:ln>
          </p:spPr>
          <p:txBody>
            <a:bodyPr/>
            <a:lstStyle/>
            <a:p>
              <a:endParaRPr lang="zh-CN" altLang="en-US"/>
            </a:p>
          </p:txBody>
        </p:sp>
        <p:sp>
          <p:nvSpPr>
            <p:cNvPr id="43044" name="Line 73"/>
            <p:cNvSpPr>
              <a:spLocks noChangeShapeType="1"/>
            </p:cNvSpPr>
            <p:nvPr/>
          </p:nvSpPr>
          <p:spPr bwMode="auto">
            <a:xfrm>
              <a:off x="3788" y="3414"/>
              <a:ext cx="181" cy="0"/>
            </a:xfrm>
            <a:prstGeom prst="line">
              <a:avLst/>
            </a:prstGeom>
            <a:noFill/>
            <a:ln w="22225">
              <a:solidFill>
                <a:schemeClr val="hlink"/>
              </a:solidFill>
              <a:round/>
              <a:headEnd/>
              <a:tailEnd/>
            </a:ln>
          </p:spPr>
          <p:txBody>
            <a:bodyPr/>
            <a:lstStyle/>
            <a:p>
              <a:endParaRPr lang="zh-CN" altLang="en-US"/>
            </a:p>
          </p:txBody>
        </p:sp>
        <p:sp>
          <p:nvSpPr>
            <p:cNvPr id="43045" name="Line 74"/>
            <p:cNvSpPr>
              <a:spLocks noChangeShapeType="1"/>
            </p:cNvSpPr>
            <p:nvPr/>
          </p:nvSpPr>
          <p:spPr bwMode="auto">
            <a:xfrm>
              <a:off x="4126" y="3417"/>
              <a:ext cx="181" cy="0"/>
            </a:xfrm>
            <a:prstGeom prst="line">
              <a:avLst/>
            </a:prstGeom>
            <a:noFill/>
            <a:ln w="22225">
              <a:solidFill>
                <a:schemeClr val="hlink"/>
              </a:solidFill>
              <a:round/>
              <a:headEnd/>
              <a:tailEnd/>
            </a:ln>
          </p:spPr>
          <p:txBody>
            <a:bodyPr/>
            <a:lstStyle/>
            <a:p>
              <a:endParaRPr lang="zh-CN" altLang="en-US"/>
            </a:p>
          </p:txBody>
        </p:sp>
      </p:grpSp>
      <p:sp>
        <p:nvSpPr>
          <p:cNvPr id="22565" name="AutoShape 37"/>
          <p:cNvSpPr>
            <a:spLocks noChangeArrowheads="1"/>
          </p:cNvSpPr>
          <p:nvPr/>
        </p:nvSpPr>
        <p:spPr bwMode="auto">
          <a:xfrm>
            <a:off x="6588125" y="4508500"/>
            <a:ext cx="2087563" cy="503238"/>
          </a:xfrm>
          <a:prstGeom prst="wedgeRoundRectCallout">
            <a:avLst>
              <a:gd name="adj1" fmla="val -66199"/>
              <a:gd name="adj2" fmla="val 51579"/>
              <a:gd name="adj3" fmla="val 16667"/>
            </a:avLst>
          </a:prstGeom>
          <a:noFill/>
          <a:ln w="22225">
            <a:solidFill>
              <a:schemeClr val="folHlink"/>
            </a:solidFill>
            <a:miter lim="800000"/>
            <a:headEnd/>
            <a:tailEnd/>
          </a:ln>
        </p:spPr>
        <p:txBody>
          <a:bodyPr/>
          <a:lstStyle/>
          <a:p>
            <a:pPr algn="ctr" defTabSz="914400"/>
            <a:r>
              <a:rPr lang="zh-CN" altLang="en-US" sz="2000"/>
              <a:t>注意</a:t>
            </a:r>
            <a:r>
              <a:rPr lang="zh-CN" altLang="en-US" sz="2000">
                <a:solidFill>
                  <a:srgbClr val="FF0000"/>
                </a:solidFill>
              </a:rPr>
              <a:t>或</a:t>
            </a:r>
            <a:r>
              <a:rPr lang="en-US" altLang="zh-CN" sz="2000">
                <a:solidFill>
                  <a:srgbClr val="FF0000"/>
                </a:solidFill>
              </a:rPr>
              <a:t>-</a:t>
            </a:r>
            <a:r>
              <a:rPr lang="zh-CN" altLang="en-US" sz="2000">
                <a:solidFill>
                  <a:srgbClr val="FF0000"/>
                </a:solidFill>
              </a:rPr>
              <a:t>与</a:t>
            </a:r>
            <a:r>
              <a:rPr lang="zh-CN" altLang="en-US" sz="2000"/>
              <a:t>形式</a:t>
            </a:r>
          </a:p>
        </p:txBody>
      </p:sp>
      <p:grpSp>
        <p:nvGrpSpPr>
          <p:cNvPr id="43094" name="Group 86"/>
          <p:cNvGrpSpPr>
            <a:grpSpLocks/>
          </p:cNvGrpSpPr>
          <p:nvPr/>
        </p:nvGrpSpPr>
        <p:grpSpPr bwMode="auto">
          <a:xfrm>
            <a:off x="1692275" y="5372100"/>
            <a:ext cx="5543550" cy="457200"/>
            <a:chOff x="1338" y="3459"/>
            <a:chExt cx="3492" cy="288"/>
          </a:xfrm>
        </p:grpSpPr>
        <p:sp>
          <p:nvSpPr>
            <p:cNvPr id="43033" name="Rectangle 35"/>
            <p:cNvSpPr>
              <a:spLocks noChangeArrowheads="1"/>
            </p:cNvSpPr>
            <p:nvPr/>
          </p:nvSpPr>
          <p:spPr bwMode="auto">
            <a:xfrm>
              <a:off x="1338" y="3459"/>
              <a:ext cx="3492" cy="288"/>
            </a:xfrm>
            <a:prstGeom prst="rect">
              <a:avLst/>
            </a:prstGeom>
            <a:noFill/>
            <a:ln w="9525">
              <a:noFill/>
              <a:miter lim="800000"/>
              <a:headEnd/>
              <a:tailEnd/>
            </a:ln>
          </p:spPr>
          <p:txBody>
            <a:bodyPr anchor="ctr">
              <a:spAutoFit/>
            </a:bodyPr>
            <a:lstStyle/>
            <a:p>
              <a:r>
                <a:rPr lang="en-US" altLang="zh-CN">
                  <a:solidFill>
                    <a:schemeClr val="hlink"/>
                  </a:solidFill>
                  <a:latin typeface="Times New Roman" pitchFamily="18" charset="0"/>
                </a:rPr>
                <a:t>= [(A+B)(A+C)</a:t>
              </a:r>
              <a:r>
                <a:rPr kumimoji="1" lang="en-US" altLang="zh-CN">
                  <a:solidFill>
                    <a:schemeClr val="folHlink"/>
                  </a:solidFill>
                  <a:latin typeface="Times New Roman" pitchFamily="18" charset="0"/>
                </a:rPr>
                <a:t>+</a:t>
              </a:r>
              <a:r>
                <a:rPr lang="en-US" altLang="zh-CN">
                  <a:solidFill>
                    <a:schemeClr val="folHlink"/>
                  </a:solidFill>
                  <a:latin typeface="Times New Roman" pitchFamily="18" charset="0"/>
                </a:rPr>
                <a:t>B</a:t>
              </a:r>
              <a:r>
                <a:rPr lang="en-US" altLang="zh-CN">
                  <a:solidFill>
                    <a:schemeClr val="hlink"/>
                  </a:solidFill>
                  <a:latin typeface="Times New Roman" pitchFamily="18" charset="0"/>
                </a:rPr>
                <a:t>][(A+B)(A+C)</a:t>
              </a:r>
              <a:r>
                <a:rPr lang="en-US" altLang="zh-CN">
                  <a:solidFill>
                    <a:schemeClr val="folHlink"/>
                  </a:solidFill>
                  <a:latin typeface="Times New Roman" pitchFamily="18" charset="0"/>
                </a:rPr>
                <a:t>+C</a:t>
              </a:r>
              <a:r>
                <a:rPr lang="en-US" altLang="zh-CN">
                  <a:solidFill>
                    <a:schemeClr val="hlink"/>
                  </a:solidFill>
                  <a:latin typeface="Times New Roman" pitchFamily="18" charset="0"/>
                </a:rPr>
                <a:t>] </a:t>
              </a:r>
              <a:endParaRPr lang="zh-CN" altLang="en-US">
                <a:latin typeface="Times New Roman" pitchFamily="18" charset="0"/>
              </a:endParaRPr>
            </a:p>
          </p:txBody>
        </p:sp>
        <p:sp>
          <p:nvSpPr>
            <p:cNvPr id="43034" name="Line 79"/>
            <p:cNvSpPr>
              <a:spLocks noChangeShapeType="1"/>
            </p:cNvSpPr>
            <p:nvPr/>
          </p:nvSpPr>
          <p:spPr bwMode="auto">
            <a:xfrm>
              <a:off x="1653" y="3505"/>
              <a:ext cx="181" cy="0"/>
            </a:xfrm>
            <a:prstGeom prst="line">
              <a:avLst/>
            </a:prstGeom>
            <a:noFill/>
            <a:ln w="22225">
              <a:solidFill>
                <a:schemeClr val="hlink"/>
              </a:solidFill>
              <a:round/>
              <a:headEnd/>
              <a:tailEnd/>
            </a:ln>
          </p:spPr>
          <p:txBody>
            <a:bodyPr/>
            <a:lstStyle/>
            <a:p>
              <a:endParaRPr lang="zh-CN" altLang="en-US"/>
            </a:p>
          </p:txBody>
        </p:sp>
        <p:sp>
          <p:nvSpPr>
            <p:cNvPr id="43035" name="Line 80"/>
            <p:cNvSpPr>
              <a:spLocks noChangeShapeType="1"/>
            </p:cNvSpPr>
            <p:nvPr/>
          </p:nvSpPr>
          <p:spPr bwMode="auto">
            <a:xfrm>
              <a:off x="1901" y="3505"/>
              <a:ext cx="181" cy="0"/>
            </a:xfrm>
            <a:prstGeom prst="line">
              <a:avLst/>
            </a:prstGeom>
            <a:noFill/>
            <a:ln w="22225">
              <a:solidFill>
                <a:schemeClr val="hlink"/>
              </a:solidFill>
              <a:round/>
              <a:headEnd/>
              <a:tailEnd/>
            </a:ln>
          </p:spPr>
          <p:txBody>
            <a:bodyPr/>
            <a:lstStyle/>
            <a:p>
              <a:endParaRPr lang="zh-CN" altLang="en-US"/>
            </a:p>
          </p:txBody>
        </p:sp>
        <p:sp>
          <p:nvSpPr>
            <p:cNvPr id="43036" name="Line 81"/>
            <p:cNvSpPr>
              <a:spLocks noChangeShapeType="1"/>
            </p:cNvSpPr>
            <p:nvPr/>
          </p:nvSpPr>
          <p:spPr bwMode="auto">
            <a:xfrm>
              <a:off x="3311" y="3504"/>
              <a:ext cx="181" cy="0"/>
            </a:xfrm>
            <a:prstGeom prst="line">
              <a:avLst/>
            </a:prstGeom>
            <a:noFill/>
            <a:ln w="22225">
              <a:solidFill>
                <a:schemeClr val="hlink"/>
              </a:solidFill>
              <a:round/>
              <a:headEnd/>
              <a:tailEnd/>
            </a:ln>
          </p:spPr>
          <p:txBody>
            <a:bodyPr/>
            <a:lstStyle/>
            <a:p>
              <a:endParaRPr lang="zh-CN" altLang="en-US"/>
            </a:p>
          </p:txBody>
        </p:sp>
        <p:sp>
          <p:nvSpPr>
            <p:cNvPr id="43037" name="Line 82"/>
            <p:cNvSpPr>
              <a:spLocks noChangeShapeType="1"/>
            </p:cNvSpPr>
            <p:nvPr/>
          </p:nvSpPr>
          <p:spPr bwMode="auto">
            <a:xfrm>
              <a:off x="2411" y="3507"/>
              <a:ext cx="181" cy="0"/>
            </a:xfrm>
            <a:prstGeom prst="line">
              <a:avLst/>
            </a:prstGeom>
            <a:noFill/>
            <a:ln w="22225">
              <a:solidFill>
                <a:schemeClr val="hlink"/>
              </a:solidFill>
              <a:round/>
              <a:headEnd/>
              <a:tailEnd/>
            </a:ln>
          </p:spPr>
          <p:txBody>
            <a:bodyPr/>
            <a:lstStyle/>
            <a:p>
              <a:endParaRPr lang="zh-CN" altLang="en-US"/>
            </a:p>
          </p:txBody>
        </p:sp>
        <p:sp>
          <p:nvSpPr>
            <p:cNvPr id="43038" name="Line 83"/>
            <p:cNvSpPr>
              <a:spLocks noChangeShapeType="1"/>
            </p:cNvSpPr>
            <p:nvPr/>
          </p:nvSpPr>
          <p:spPr bwMode="auto">
            <a:xfrm>
              <a:off x="3054" y="3505"/>
              <a:ext cx="181" cy="0"/>
            </a:xfrm>
            <a:prstGeom prst="line">
              <a:avLst/>
            </a:prstGeom>
            <a:noFill/>
            <a:ln w="22225">
              <a:solidFill>
                <a:schemeClr val="hlink"/>
              </a:solidFill>
              <a:round/>
              <a:headEnd/>
              <a:tailEnd/>
            </a:ln>
          </p:spPr>
          <p:txBody>
            <a:bodyPr/>
            <a:lstStyle/>
            <a:p>
              <a:endParaRPr lang="zh-CN" altLang="en-US"/>
            </a:p>
          </p:txBody>
        </p:sp>
        <p:sp>
          <p:nvSpPr>
            <p:cNvPr id="43039" name="Line 84"/>
            <p:cNvSpPr>
              <a:spLocks noChangeShapeType="1"/>
            </p:cNvSpPr>
            <p:nvPr/>
          </p:nvSpPr>
          <p:spPr bwMode="auto">
            <a:xfrm>
              <a:off x="3809" y="3505"/>
              <a:ext cx="181" cy="0"/>
            </a:xfrm>
            <a:prstGeom prst="line">
              <a:avLst/>
            </a:prstGeom>
            <a:noFill/>
            <a:ln w="22225">
              <a:solidFill>
                <a:schemeClr val="hlink"/>
              </a:solidFill>
              <a:round/>
              <a:headEnd/>
              <a:tailEnd/>
            </a:ln>
          </p:spPr>
          <p:txBody>
            <a:bodyPr/>
            <a:lstStyle/>
            <a:p>
              <a:endParaRPr lang="zh-CN" altLang="en-US"/>
            </a:p>
          </p:txBody>
        </p:sp>
        <p:sp>
          <p:nvSpPr>
            <p:cNvPr id="43040" name="Line 85"/>
            <p:cNvSpPr>
              <a:spLocks noChangeShapeType="1"/>
            </p:cNvSpPr>
            <p:nvPr/>
          </p:nvSpPr>
          <p:spPr bwMode="auto">
            <a:xfrm>
              <a:off x="2721" y="3505"/>
              <a:ext cx="181" cy="0"/>
            </a:xfrm>
            <a:prstGeom prst="line">
              <a:avLst/>
            </a:prstGeom>
            <a:noFill/>
            <a:ln w="22225">
              <a:solidFill>
                <a:schemeClr val="folHlink"/>
              </a:solidFill>
              <a:round/>
              <a:headEnd/>
              <a:tailEnd/>
            </a:ln>
          </p:spPr>
          <p:txBody>
            <a:bodyPr/>
            <a:lstStyle/>
            <a:p>
              <a:endParaRPr lang="zh-CN" altLang="en-US"/>
            </a:p>
          </p:txBody>
        </p:sp>
      </p:grpSp>
      <p:grpSp>
        <p:nvGrpSpPr>
          <p:cNvPr id="43105" name="Group 97"/>
          <p:cNvGrpSpPr>
            <a:grpSpLocks/>
          </p:cNvGrpSpPr>
          <p:nvPr/>
        </p:nvGrpSpPr>
        <p:grpSpPr bwMode="auto">
          <a:xfrm>
            <a:off x="1692275" y="5948363"/>
            <a:ext cx="5543550" cy="457200"/>
            <a:chOff x="1066" y="3838"/>
            <a:chExt cx="3492" cy="288"/>
          </a:xfrm>
        </p:grpSpPr>
        <p:sp>
          <p:nvSpPr>
            <p:cNvPr id="43025" name="Rectangle 35"/>
            <p:cNvSpPr>
              <a:spLocks noChangeArrowheads="1"/>
            </p:cNvSpPr>
            <p:nvPr/>
          </p:nvSpPr>
          <p:spPr bwMode="auto">
            <a:xfrm>
              <a:off x="1066" y="3838"/>
              <a:ext cx="3492" cy="288"/>
            </a:xfrm>
            <a:prstGeom prst="rect">
              <a:avLst/>
            </a:prstGeom>
            <a:noFill/>
            <a:ln w="9525">
              <a:noFill/>
              <a:miter lim="800000"/>
              <a:headEnd/>
              <a:tailEnd/>
            </a:ln>
          </p:spPr>
          <p:txBody>
            <a:bodyPr anchor="ctr">
              <a:spAutoFit/>
            </a:bodyPr>
            <a:lstStyle/>
            <a:p>
              <a:r>
                <a:rPr lang="en-US" altLang="zh-CN">
                  <a:solidFill>
                    <a:schemeClr val="hlink"/>
                  </a:solidFill>
                  <a:latin typeface="Times New Roman" pitchFamily="18" charset="0"/>
                </a:rPr>
                <a:t>= (A+B)(A+B+C)(A+B+C)(A+C+C) </a:t>
              </a:r>
              <a:endParaRPr lang="zh-CN" altLang="en-US">
                <a:latin typeface="Times New Roman" pitchFamily="18" charset="0"/>
              </a:endParaRPr>
            </a:p>
          </p:txBody>
        </p:sp>
        <p:sp>
          <p:nvSpPr>
            <p:cNvPr id="43026" name="Line 89"/>
            <p:cNvSpPr>
              <a:spLocks noChangeShapeType="1"/>
            </p:cNvSpPr>
            <p:nvPr/>
          </p:nvSpPr>
          <p:spPr bwMode="auto">
            <a:xfrm>
              <a:off x="1317" y="3876"/>
              <a:ext cx="181" cy="0"/>
            </a:xfrm>
            <a:prstGeom prst="line">
              <a:avLst/>
            </a:prstGeom>
            <a:noFill/>
            <a:ln w="22225">
              <a:solidFill>
                <a:schemeClr val="hlink"/>
              </a:solidFill>
              <a:round/>
              <a:headEnd/>
              <a:tailEnd/>
            </a:ln>
          </p:spPr>
          <p:txBody>
            <a:bodyPr/>
            <a:lstStyle/>
            <a:p>
              <a:endParaRPr lang="zh-CN" altLang="en-US"/>
            </a:p>
          </p:txBody>
        </p:sp>
        <p:sp>
          <p:nvSpPr>
            <p:cNvPr id="43027" name="Line 90"/>
            <p:cNvSpPr>
              <a:spLocks noChangeShapeType="1"/>
            </p:cNvSpPr>
            <p:nvPr/>
          </p:nvSpPr>
          <p:spPr bwMode="auto">
            <a:xfrm>
              <a:off x="1565" y="3876"/>
              <a:ext cx="181" cy="0"/>
            </a:xfrm>
            <a:prstGeom prst="line">
              <a:avLst/>
            </a:prstGeom>
            <a:noFill/>
            <a:ln w="22225">
              <a:solidFill>
                <a:schemeClr val="hlink"/>
              </a:solidFill>
              <a:round/>
              <a:headEnd/>
              <a:tailEnd/>
            </a:ln>
          </p:spPr>
          <p:txBody>
            <a:bodyPr/>
            <a:lstStyle/>
            <a:p>
              <a:endParaRPr lang="zh-CN" altLang="en-US"/>
            </a:p>
          </p:txBody>
        </p:sp>
        <p:sp>
          <p:nvSpPr>
            <p:cNvPr id="43028" name="Line 91"/>
            <p:cNvSpPr>
              <a:spLocks noChangeShapeType="1"/>
            </p:cNvSpPr>
            <p:nvPr/>
          </p:nvSpPr>
          <p:spPr bwMode="auto">
            <a:xfrm>
              <a:off x="2833" y="3875"/>
              <a:ext cx="181" cy="0"/>
            </a:xfrm>
            <a:prstGeom prst="line">
              <a:avLst/>
            </a:prstGeom>
            <a:noFill/>
            <a:ln w="22225">
              <a:solidFill>
                <a:schemeClr val="hlink"/>
              </a:solidFill>
              <a:round/>
              <a:headEnd/>
              <a:tailEnd/>
            </a:ln>
          </p:spPr>
          <p:txBody>
            <a:bodyPr/>
            <a:lstStyle/>
            <a:p>
              <a:endParaRPr lang="zh-CN" altLang="en-US"/>
            </a:p>
          </p:txBody>
        </p:sp>
        <p:sp>
          <p:nvSpPr>
            <p:cNvPr id="43029" name="Line 92"/>
            <p:cNvSpPr>
              <a:spLocks noChangeShapeType="1"/>
            </p:cNvSpPr>
            <p:nvPr/>
          </p:nvSpPr>
          <p:spPr bwMode="auto">
            <a:xfrm>
              <a:off x="2328" y="3878"/>
              <a:ext cx="181" cy="0"/>
            </a:xfrm>
            <a:prstGeom prst="line">
              <a:avLst/>
            </a:prstGeom>
            <a:noFill/>
            <a:ln w="22225">
              <a:solidFill>
                <a:schemeClr val="hlink"/>
              </a:solidFill>
              <a:round/>
              <a:headEnd/>
              <a:tailEnd/>
            </a:ln>
          </p:spPr>
          <p:txBody>
            <a:bodyPr/>
            <a:lstStyle/>
            <a:p>
              <a:endParaRPr lang="zh-CN" altLang="en-US"/>
            </a:p>
          </p:txBody>
        </p:sp>
        <p:sp>
          <p:nvSpPr>
            <p:cNvPr id="43030" name="Line 93"/>
            <p:cNvSpPr>
              <a:spLocks noChangeShapeType="1"/>
            </p:cNvSpPr>
            <p:nvPr/>
          </p:nvSpPr>
          <p:spPr bwMode="auto">
            <a:xfrm>
              <a:off x="2576" y="3876"/>
              <a:ext cx="181" cy="0"/>
            </a:xfrm>
            <a:prstGeom prst="line">
              <a:avLst/>
            </a:prstGeom>
            <a:noFill/>
            <a:ln w="22225">
              <a:solidFill>
                <a:schemeClr val="hlink"/>
              </a:solidFill>
              <a:round/>
              <a:headEnd/>
              <a:tailEnd/>
            </a:ln>
          </p:spPr>
          <p:txBody>
            <a:bodyPr/>
            <a:lstStyle/>
            <a:p>
              <a:endParaRPr lang="zh-CN" altLang="en-US"/>
            </a:p>
          </p:txBody>
        </p:sp>
        <p:sp>
          <p:nvSpPr>
            <p:cNvPr id="43031" name="Line 94"/>
            <p:cNvSpPr>
              <a:spLocks noChangeShapeType="1"/>
            </p:cNvSpPr>
            <p:nvPr/>
          </p:nvSpPr>
          <p:spPr bwMode="auto">
            <a:xfrm>
              <a:off x="3585" y="3876"/>
              <a:ext cx="181" cy="0"/>
            </a:xfrm>
            <a:prstGeom prst="line">
              <a:avLst/>
            </a:prstGeom>
            <a:noFill/>
            <a:ln w="22225">
              <a:solidFill>
                <a:schemeClr val="hlink"/>
              </a:solidFill>
              <a:round/>
              <a:headEnd/>
              <a:tailEnd/>
            </a:ln>
          </p:spPr>
          <p:txBody>
            <a:bodyPr/>
            <a:lstStyle/>
            <a:p>
              <a:endParaRPr lang="zh-CN" altLang="en-US"/>
            </a:p>
          </p:txBody>
        </p:sp>
        <p:sp>
          <p:nvSpPr>
            <p:cNvPr id="43032" name="Line 96"/>
            <p:cNvSpPr>
              <a:spLocks noChangeShapeType="1"/>
            </p:cNvSpPr>
            <p:nvPr/>
          </p:nvSpPr>
          <p:spPr bwMode="auto">
            <a:xfrm>
              <a:off x="2064" y="3883"/>
              <a:ext cx="181" cy="0"/>
            </a:xfrm>
            <a:prstGeom prst="line">
              <a:avLst/>
            </a:prstGeom>
            <a:noFill/>
            <a:ln w="22225">
              <a:solidFill>
                <a:schemeClr val="hlink"/>
              </a:solidFill>
              <a:round/>
              <a:headEnd/>
              <a:tailEnd/>
            </a:ln>
          </p:spPr>
          <p:txBody>
            <a:bodyPr/>
            <a:lstStyle/>
            <a:p>
              <a:endParaRPr lang="zh-CN" altLang="en-US"/>
            </a:p>
          </p:txBody>
        </p:sp>
      </p:grpSp>
      <p:sp>
        <p:nvSpPr>
          <p:cNvPr id="43106" name="Rectangle 98"/>
          <p:cNvSpPr>
            <a:spLocks noChangeArrowheads="1"/>
          </p:cNvSpPr>
          <p:nvPr/>
        </p:nvSpPr>
        <p:spPr bwMode="auto">
          <a:xfrm>
            <a:off x="5219700" y="5910263"/>
            <a:ext cx="1223963" cy="504825"/>
          </a:xfrm>
          <a:prstGeom prst="rect">
            <a:avLst/>
          </a:prstGeom>
          <a:noFill/>
          <a:ln w="22225">
            <a:solidFill>
              <a:srgbClr val="FF6600"/>
            </a:solidFill>
            <a:miter lim="800000"/>
            <a:headEnd/>
            <a:tailEnd/>
          </a:ln>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3059"/>
                                        </p:tgtEl>
                                        <p:attrNameLst>
                                          <p:attrName>style.visibility</p:attrName>
                                        </p:attrNameLst>
                                      </p:cBhvr>
                                      <p:to>
                                        <p:strVal val="visible"/>
                                      </p:to>
                                    </p:set>
                                    <p:animEffect transition="in" filter="blinds(horizontal)">
                                      <p:cBhvr>
                                        <p:cTn id="7" dur="500"/>
                                        <p:tgtEl>
                                          <p:spTgt spid="43059"/>
                                        </p:tgtEl>
                                      </p:cBhvr>
                                    </p:animEffect>
                                  </p:childTnLst>
                                </p:cTn>
                              </p:par>
                            </p:childTnLst>
                          </p:cTn>
                        </p:par>
                      </p:childTnLst>
                    </p:cTn>
                  </p:par>
                  <p:par>
                    <p:cTn id="8" fill="hold">
                      <p:stCondLst>
                        <p:cond delay="indefinite"/>
                      </p:stCondLst>
                      <p:childTnLst>
                        <p:par>
                          <p:cTn id="9" fill="hold">
                            <p:stCondLst>
                              <p:cond delay="0"/>
                            </p:stCondLst>
                            <p:childTnLst>
                              <p:par>
                                <p:cTn id="10" presetID="27" presetClass="entr" presetSubtype="0" fill="hold" grpId="0" nodeType="clickEffect">
                                  <p:stCondLst>
                                    <p:cond delay="0"/>
                                  </p:stCondLst>
                                  <p:iterate type="lt">
                                    <p:tmPct val="50000"/>
                                  </p:iterate>
                                  <p:childTnLst>
                                    <p:set>
                                      <p:cBhvr>
                                        <p:cTn id="11" dur="1" fill="hold">
                                          <p:stCondLst>
                                            <p:cond delay="0"/>
                                          </p:stCondLst>
                                        </p:cTn>
                                        <p:tgtEl>
                                          <p:spTgt spid="43060"/>
                                        </p:tgtEl>
                                        <p:attrNameLst>
                                          <p:attrName>style.visibility</p:attrName>
                                        </p:attrNameLst>
                                      </p:cBhvr>
                                      <p:to>
                                        <p:strVal val="visible"/>
                                      </p:to>
                                    </p:set>
                                    <p:anim calcmode="discrete" valueType="clr">
                                      <p:cBhvr override="childStyle">
                                        <p:cTn id="12" dur="80"/>
                                        <p:tgtEl>
                                          <p:spTgt spid="43060"/>
                                        </p:tgtEl>
                                        <p:attrNameLst>
                                          <p:attrName>style.color</p:attrName>
                                        </p:attrNameLst>
                                      </p:cBhvr>
                                      <p:tavLst>
                                        <p:tav tm="0">
                                          <p:val>
                                            <p:clrVal>
                                              <a:schemeClr val="accent2"/>
                                            </p:clrVal>
                                          </p:val>
                                        </p:tav>
                                        <p:tav tm="50000">
                                          <p:val>
                                            <p:clrVal>
                                              <a:schemeClr val="hlink"/>
                                            </p:clrVal>
                                          </p:val>
                                        </p:tav>
                                      </p:tavLst>
                                    </p:anim>
                                    <p:anim calcmode="discrete" valueType="clr">
                                      <p:cBhvr>
                                        <p:cTn id="13" dur="80"/>
                                        <p:tgtEl>
                                          <p:spTgt spid="43060"/>
                                        </p:tgtEl>
                                        <p:attrNameLst>
                                          <p:attrName>fillcolor</p:attrName>
                                        </p:attrNameLst>
                                      </p:cBhvr>
                                      <p:tavLst>
                                        <p:tav tm="0">
                                          <p:val>
                                            <p:clrVal>
                                              <a:schemeClr val="accent2"/>
                                            </p:clrVal>
                                          </p:val>
                                        </p:tav>
                                        <p:tav tm="50000">
                                          <p:val>
                                            <p:clrVal>
                                              <a:schemeClr val="hlink"/>
                                            </p:clrVal>
                                          </p:val>
                                        </p:tav>
                                      </p:tavLst>
                                    </p:anim>
                                    <p:set>
                                      <p:cBhvr>
                                        <p:cTn id="14" dur="80"/>
                                        <p:tgtEl>
                                          <p:spTgt spid="43060"/>
                                        </p:tgtEl>
                                        <p:attrNameLst>
                                          <p:attrName>fill.type</p:attrName>
                                        </p:attrNameLst>
                                      </p:cBhvr>
                                      <p:to>
                                        <p:strVal val="solid"/>
                                      </p:to>
                                    </p:set>
                                  </p:childTnLst>
                                </p:cTn>
                              </p:par>
                            </p:childTnLst>
                          </p:cTn>
                        </p:par>
                      </p:childTnLst>
                    </p:cTn>
                  </p:par>
                  <p:par>
                    <p:cTn id="15" fill="hold">
                      <p:stCondLst>
                        <p:cond delay="indefinite"/>
                      </p:stCondLst>
                      <p:childTnLst>
                        <p:par>
                          <p:cTn id="16" fill="hold">
                            <p:stCondLst>
                              <p:cond delay="0"/>
                            </p:stCondLst>
                            <p:childTnLst>
                              <p:par>
                                <p:cTn id="17" presetID="18" presetClass="entr" presetSubtype="6" fill="hold" grpId="0" nodeType="clickEffect">
                                  <p:stCondLst>
                                    <p:cond delay="0"/>
                                  </p:stCondLst>
                                  <p:childTnLst>
                                    <p:set>
                                      <p:cBhvr>
                                        <p:cTn id="18" dur="1" fill="hold">
                                          <p:stCondLst>
                                            <p:cond delay="0"/>
                                          </p:stCondLst>
                                        </p:cTn>
                                        <p:tgtEl>
                                          <p:spTgt spid="43061"/>
                                        </p:tgtEl>
                                        <p:attrNameLst>
                                          <p:attrName>style.visibility</p:attrName>
                                        </p:attrNameLst>
                                      </p:cBhvr>
                                      <p:to>
                                        <p:strVal val="visible"/>
                                      </p:to>
                                    </p:set>
                                    <p:animEffect transition="in" filter="strips(downRight)">
                                      <p:cBhvr>
                                        <p:cTn id="19" dur="500"/>
                                        <p:tgtEl>
                                          <p:spTgt spid="43061"/>
                                        </p:tgtEl>
                                      </p:cBhvr>
                                    </p:animEffect>
                                  </p:childTnLst>
                                </p:cTn>
                              </p:par>
                            </p:childTnLst>
                          </p:cTn>
                        </p:par>
                      </p:childTnLst>
                    </p:cTn>
                  </p:par>
                  <p:par>
                    <p:cTn id="20" fill="hold">
                      <p:stCondLst>
                        <p:cond delay="indefinite"/>
                      </p:stCondLst>
                      <p:childTnLst>
                        <p:par>
                          <p:cTn id="21" fill="hold">
                            <p:stCondLst>
                              <p:cond delay="0"/>
                            </p:stCondLst>
                            <p:childTnLst>
                              <p:par>
                                <p:cTn id="22" presetID="27" presetClass="entr" presetSubtype="0" fill="hold" grpId="0" nodeType="clickEffect">
                                  <p:stCondLst>
                                    <p:cond delay="0"/>
                                  </p:stCondLst>
                                  <p:iterate type="lt">
                                    <p:tmPct val="50000"/>
                                  </p:iterate>
                                  <p:childTnLst>
                                    <p:set>
                                      <p:cBhvr>
                                        <p:cTn id="23" dur="1" fill="hold">
                                          <p:stCondLst>
                                            <p:cond delay="0"/>
                                          </p:stCondLst>
                                        </p:cTn>
                                        <p:tgtEl>
                                          <p:spTgt spid="43062"/>
                                        </p:tgtEl>
                                        <p:attrNameLst>
                                          <p:attrName>style.visibility</p:attrName>
                                        </p:attrNameLst>
                                      </p:cBhvr>
                                      <p:to>
                                        <p:strVal val="visible"/>
                                      </p:to>
                                    </p:set>
                                    <p:anim calcmode="discrete" valueType="clr">
                                      <p:cBhvr override="childStyle">
                                        <p:cTn id="24" dur="80"/>
                                        <p:tgtEl>
                                          <p:spTgt spid="43062"/>
                                        </p:tgtEl>
                                        <p:attrNameLst>
                                          <p:attrName>style.color</p:attrName>
                                        </p:attrNameLst>
                                      </p:cBhvr>
                                      <p:tavLst>
                                        <p:tav tm="0">
                                          <p:val>
                                            <p:clrVal>
                                              <a:schemeClr val="accent2"/>
                                            </p:clrVal>
                                          </p:val>
                                        </p:tav>
                                        <p:tav tm="50000">
                                          <p:val>
                                            <p:clrVal>
                                              <a:schemeClr val="hlink"/>
                                            </p:clrVal>
                                          </p:val>
                                        </p:tav>
                                      </p:tavLst>
                                    </p:anim>
                                    <p:anim calcmode="discrete" valueType="clr">
                                      <p:cBhvr>
                                        <p:cTn id="25" dur="80"/>
                                        <p:tgtEl>
                                          <p:spTgt spid="43062"/>
                                        </p:tgtEl>
                                        <p:attrNameLst>
                                          <p:attrName>fillcolor</p:attrName>
                                        </p:attrNameLst>
                                      </p:cBhvr>
                                      <p:tavLst>
                                        <p:tav tm="0">
                                          <p:val>
                                            <p:clrVal>
                                              <a:schemeClr val="accent2"/>
                                            </p:clrVal>
                                          </p:val>
                                        </p:tav>
                                        <p:tav tm="50000">
                                          <p:val>
                                            <p:clrVal>
                                              <a:schemeClr val="hlink"/>
                                            </p:clrVal>
                                          </p:val>
                                        </p:tav>
                                      </p:tavLst>
                                    </p:anim>
                                    <p:set>
                                      <p:cBhvr>
                                        <p:cTn id="26" dur="80"/>
                                        <p:tgtEl>
                                          <p:spTgt spid="43062"/>
                                        </p:tgtEl>
                                        <p:attrNameLst>
                                          <p:attrName>fill.type</p:attrName>
                                        </p:attrNameLst>
                                      </p:cBhvr>
                                      <p:to>
                                        <p:strVal val="solid"/>
                                      </p:to>
                                    </p:set>
                                  </p:childTnLst>
                                </p:cTn>
                              </p:par>
                            </p:childTnLst>
                          </p:cTn>
                        </p:par>
                        <p:par>
                          <p:cTn id="27" fill="hold">
                            <p:stCondLst>
                              <p:cond delay="360"/>
                            </p:stCondLst>
                            <p:childTnLst>
                              <p:par>
                                <p:cTn id="28" presetID="18" presetClass="entr" presetSubtype="6" fill="hold" nodeType="afterEffect">
                                  <p:stCondLst>
                                    <p:cond delay="0"/>
                                  </p:stCondLst>
                                  <p:childTnLst>
                                    <p:set>
                                      <p:cBhvr>
                                        <p:cTn id="29" dur="1" fill="hold">
                                          <p:stCondLst>
                                            <p:cond delay="0"/>
                                          </p:stCondLst>
                                        </p:cTn>
                                        <p:tgtEl>
                                          <p:spTgt spid="43067"/>
                                        </p:tgtEl>
                                        <p:attrNameLst>
                                          <p:attrName>style.visibility</p:attrName>
                                        </p:attrNameLst>
                                      </p:cBhvr>
                                      <p:to>
                                        <p:strVal val="visible"/>
                                      </p:to>
                                    </p:set>
                                    <p:animEffect transition="in" filter="strips(downRight)">
                                      <p:cBhvr>
                                        <p:cTn id="30" dur="500"/>
                                        <p:tgtEl>
                                          <p:spTgt spid="43067"/>
                                        </p:tgtEl>
                                      </p:cBhvr>
                                    </p:animEffect>
                                  </p:childTnLst>
                                </p:cTn>
                              </p:par>
                            </p:childTnLst>
                          </p:cTn>
                        </p:par>
                        <p:par>
                          <p:cTn id="31" fill="hold">
                            <p:stCondLst>
                              <p:cond delay="860"/>
                            </p:stCondLst>
                            <p:childTnLst>
                              <p:par>
                                <p:cTn id="32" presetID="27" presetClass="entr" presetSubtype="0" fill="hold" grpId="0" nodeType="afterEffect">
                                  <p:stCondLst>
                                    <p:cond delay="0"/>
                                  </p:stCondLst>
                                  <p:iterate type="lt">
                                    <p:tmPct val="50000"/>
                                  </p:iterate>
                                  <p:childTnLst>
                                    <p:set>
                                      <p:cBhvr>
                                        <p:cTn id="33" dur="1" fill="hold">
                                          <p:stCondLst>
                                            <p:cond delay="0"/>
                                          </p:stCondLst>
                                        </p:cTn>
                                        <p:tgtEl>
                                          <p:spTgt spid="43068"/>
                                        </p:tgtEl>
                                        <p:attrNameLst>
                                          <p:attrName>style.visibility</p:attrName>
                                        </p:attrNameLst>
                                      </p:cBhvr>
                                      <p:to>
                                        <p:strVal val="visible"/>
                                      </p:to>
                                    </p:set>
                                    <p:anim calcmode="discrete" valueType="clr">
                                      <p:cBhvr override="childStyle">
                                        <p:cTn id="34" dur="80"/>
                                        <p:tgtEl>
                                          <p:spTgt spid="43068"/>
                                        </p:tgtEl>
                                        <p:attrNameLst>
                                          <p:attrName>style.color</p:attrName>
                                        </p:attrNameLst>
                                      </p:cBhvr>
                                      <p:tavLst>
                                        <p:tav tm="0">
                                          <p:val>
                                            <p:clrVal>
                                              <a:schemeClr val="accent2"/>
                                            </p:clrVal>
                                          </p:val>
                                        </p:tav>
                                        <p:tav tm="50000">
                                          <p:val>
                                            <p:clrVal>
                                              <a:schemeClr val="hlink"/>
                                            </p:clrVal>
                                          </p:val>
                                        </p:tav>
                                      </p:tavLst>
                                    </p:anim>
                                    <p:anim calcmode="discrete" valueType="clr">
                                      <p:cBhvr>
                                        <p:cTn id="35" dur="80"/>
                                        <p:tgtEl>
                                          <p:spTgt spid="43068"/>
                                        </p:tgtEl>
                                        <p:attrNameLst>
                                          <p:attrName>fillcolor</p:attrName>
                                        </p:attrNameLst>
                                      </p:cBhvr>
                                      <p:tavLst>
                                        <p:tav tm="0">
                                          <p:val>
                                            <p:clrVal>
                                              <a:schemeClr val="accent2"/>
                                            </p:clrVal>
                                          </p:val>
                                        </p:tav>
                                        <p:tav tm="50000">
                                          <p:val>
                                            <p:clrVal>
                                              <a:schemeClr val="hlink"/>
                                            </p:clrVal>
                                          </p:val>
                                        </p:tav>
                                      </p:tavLst>
                                    </p:anim>
                                    <p:set>
                                      <p:cBhvr>
                                        <p:cTn id="36" dur="80"/>
                                        <p:tgtEl>
                                          <p:spTgt spid="43068"/>
                                        </p:tgtEl>
                                        <p:attrNameLst>
                                          <p:attrName>fill.type</p:attrName>
                                        </p:attrNameLst>
                                      </p:cBhvr>
                                      <p:to>
                                        <p:strVal val="solid"/>
                                      </p:to>
                                    </p:set>
                                  </p:childTnLst>
                                </p:cTn>
                              </p:par>
                            </p:childTnLst>
                          </p:cTn>
                        </p:par>
                      </p:childTnLst>
                    </p:cTn>
                  </p:par>
                  <p:par>
                    <p:cTn id="37" fill="hold">
                      <p:stCondLst>
                        <p:cond delay="indefinite"/>
                      </p:stCondLst>
                      <p:childTnLst>
                        <p:par>
                          <p:cTn id="38" fill="hold">
                            <p:stCondLst>
                              <p:cond delay="0"/>
                            </p:stCondLst>
                            <p:childTnLst>
                              <p:par>
                                <p:cTn id="39" presetID="3" presetClass="entr" presetSubtype="10" fill="hold" nodeType="clickEffect">
                                  <p:stCondLst>
                                    <p:cond delay="0"/>
                                  </p:stCondLst>
                                  <p:childTnLst>
                                    <p:set>
                                      <p:cBhvr>
                                        <p:cTn id="40" dur="1" fill="hold">
                                          <p:stCondLst>
                                            <p:cond delay="0"/>
                                          </p:stCondLst>
                                        </p:cTn>
                                        <p:tgtEl>
                                          <p:spTgt spid="43075"/>
                                        </p:tgtEl>
                                        <p:attrNameLst>
                                          <p:attrName>style.visibility</p:attrName>
                                        </p:attrNameLst>
                                      </p:cBhvr>
                                      <p:to>
                                        <p:strVal val="visible"/>
                                      </p:to>
                                    </p:set>
                                    <p:animEffect transition="in" filter="blinds(horizontal)">
                                      <p:cBhvr>
                                        <p:cTn id="41" dur="500"/>
                                        <p:tgtEl>
                                          <p:spTgt spid="43075"/>
                                        </p:tgtEl>
                                      </p:cBhvr>
                                    </p:animEffect>
                                  </p:childTnLst>
                                </p:cTn>
                              </p:par>
                            </p:childTnLst>
                          </p:cTn>
                        </p:par>
                      </p:childTnLst>
                    </p:cTn>
                  </p:par>
                  <p:par>
                    <p:cTn id="42" fill="hold">
                      <p:stCondLst>
                        <p:cond delay="indefinite"/>
                      </p:stCondLst>
                      <p:childTnLst>
                        <p:par>
                          <p:cTn id="43" fill="hold">
                            <p:stCondLst>
                              <p:cond delay="0"/>
                            </p:stCondLst>
                            <p:childTnLst>
                              <p:par>
                                <p:cTn id="44" presetID="18" presetClass="entr" presetSubtype="12" fill="hold" grpId="0" nodeType="clickEffect">
                                  <p:stCondLst>
                                    <p:cond delay="0"/>
                                  </p:stCondLst>
                                  <p:childTnLst>
                                    <p:set>
                                      <p:cBhvr>
                                        <p:cTn id="45" dur="1" fill="hold">
                                          <p:stCondLst>
                                            <p:cond delay="0"/>
                                          </p:stCondLst>
                                        </p:cTn>
                                        <p:tgtEl>
                                          <p:spTgt spid="43076"/>
                                        </p:tgtEl>
                                        <p:attrNameLst>
                                          <p:attrName>style.visibility</p:attrName>
                                        </p:attrNameLst>
                                      </p:cBhvr>
                                      <p:to>
                                        <p:strVal val="visible"/>
                                      </p:to>
                                    </p:set>
                                    <p:animEffect transition="in" filter="strips(downLeft)">
                                      <p:cBhvr>
                                        <p:cTn id="46" dur="500"/>
                                        <p:tgtEl>
                                          <p:spTgt spid="43076"/>
                                        </p:tgtEl>
                                      </p:cBhvr>
                                    </p:animEffect>
                                  </p:childTnLst>
                                </p:cTn>
                              </p:par>
                            </p:childTnLst>
                          </p:cTn>
                        </p:par>
                      </p:childTnLst>
                    </p:cTn>
                  </p:par>
                  <p:par>
                    <p:cTn id="47" fill="hold">
                      <p:stCondLst>
                        <p:cond delay="indefinite"/>
                      </p:stCondLst>
                      <p:childTnLst>
                        <p:par>
                          <p:cTn id="48" fill="hold">
                            <p:stCondLst>
                              <p:cond delay="0"/>
                            </p:stCondLst>
                            <p:childTnLst>
                              <p:par>
                                <p:cTn id="49" presetID="18" presetClass="entr" presetSubtype="6" fill="hold" nodeType="clickEffect">
                                  <p:stCondLst>
                                    <p:cond delay="0"/>
                                  </p:stCondLst>
                                  <p:childTnLst>
                                    <p:set>
                                      <p:cBhvr>
                                        <p:cTn id="50" dur="1" fill="hold">
                                          <p:stCondLst>
                                            <p:cond delay="0"/>
                                          </p:stCondLst>
                                        </p:cTn>
                                        <p:tgtEl>
                                          <p:spTgt spid="43083"/>
                                        </p:tgtEl>
                                        <p:attrNameLst>
                                          <p:attrName>style.visibility</p:attrName>
                                        </p:attrNameLst>
                                      </p:cBhvr>
                                      <p:to>
                                        <p:strVal val="visible"/>
                                      </p:to>
                                    </p:set>
                                    <p:animEffect transition="in" filter="strips(downRight)">
                                      <p:cBhvr>
                                        <p:cTn id="51" dur="500"/>
                                        <p:tgtEl>
                                          <p:spTgt spid="43083"/>
                                        </p:tgtEl>
                                      </p:cBhvr>
                                    </p:animEffect>
                                  </p:childTnLst>
                                </p:cTn>
                              </p:par>
                            </p:childTnLst>
                          </p:cTn>
                        </p:par>
                      </p:childTnLst>
                    </p:cTn>
                  </p:par>
                  <p:par>
                    <p:cTn id="52" fill="hold">
                      <p:stCondLst>
                        <p:cond delay="indefinite"/>
                      </p:stCondLst>
                      <p:childTnLst>
                        <p:par>
                          <p:cTn id="53" fill="hold">
                            <p:stCondLst>
                              <p:cond delay="0"/>
                            </p:stCondLst>
                            <p:childTnLst>
                              <p:par>
                                <p:cTn id="54" presetID="2" presetClass="entr" presetSubtype="2" fill="hold" grpId="0" nodeType="clickEffect">
                                  <p:stCondLst>
                                    <p:cond delay="0"/>
                                  </p:stCondLst>
                                  <p:childTnLst>
                                    <p:set>
                                      <p:cBhvr>
                                        <p:cTn id="55" dur="1" fill="hold">
                                          <p:stCondLst>
                                            <p:cond delay="0"/>
                                          </p:stCondLst>
                                        </p:cTn>
                                        <p:tgtEl>
                                          <p:spTgt spid="22565"/>
                                        </p:tgtEl>
                                        <p:attrNameLst>
                                          <p:attrName>style.visibility</p:attrName>
                                        </p:attrNameLst>
                                      </p:cBhvr>
                                      <p:to>
                                        <p:strVal val="visible"/>
                                      </p:to>
                                    </p:set>
                                    <p:anim calcmode="lin" valueType="num">
                                      <p:cBhvr additive="base">
                                        <p:cTn id="56" dur="500" fill="hold"/>
                                        <p:tgtEl>
                                          <p:spTgt spid="22565"/>
                                        </p:tgtEl>
                                        <p:attrNameLst>
                                          <p:attrName>ppt_x</p:attrName>
                                        </p:attrNameLst>
                                      </p:cBhvr>
                                      <p:tavLst>
                                        <p:tav tm="0">
                                          <p:val>
                                            <p:strVal val="1+#ppt_w/2"/>
                                          </p:val>
                                        </p:tav>
                                        <p:tav tm="100000">
                                          <p:val>
                                            <p:strVal val="#ppt_x"/>
                                          </p:val>
                                        </p:tav>
                                      </p:tavLst>
                                    </p:anim>
                                    <p:anim calcmode="lin" valueType="num">
                                      <p:cBhvr additive="base">
                                        <p:cTn id="57" dur="500" fill="hold"/>
                                        <p:tgtEl>
                                          <p:spTgt spid="22565"/>
                                        </p:tgtEl>
                                        <p:attrNameLst>
                                          <p:attrName>ppt_y</p:attrName>
                                        </p:attrNameLst>
                                      </p:cBhvr>
                                      <p:tavLst>
                                        <p:tav tm="0">
                                          <p:val>
                                            <p:strVal val="#ppt_y"/>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18" presetClass="entr" presetSubtype="6" fill="hold" nodeType="clickEffect">
                                  <p:stCondLst>
                                    <p:cond delay="0"/>
                                  </p:stCondLst>
                                  <p:childTnLst>
                                    <p:set>
                                      <p:cBhvr>
                                        <p:cTn id="61" dur="1" fill="hold">
                                          <p:stCondLst>
                                            <p:cond delay="0"/>
                                          </p:stCondLst>
                                        </p:cTn>
                                        <p:tgtEl>
                                          <p:spTgt spid="43094"/>
                                        </p:tgtEl>
                                        <p:attrNameLst>
                                          <p:attrName>style.visibility</p:attrName>
                                        </p:attrNameLst>
                                      </p:cBhvr>
                                      <p:to>
                                        <p:strVal val="visible"/>
                                      </p:to>
                                    </p:set>
                                    <p:animEffect transition="in" filter="strips(downRight)">
                                      <p:cBhvr>
                                        <p:cTn id="62" dur="500"/>
                                        <p:tgtEl>
                                          <p:spTgt spid="43094"/>
                                        </p:tgtEl>
                                      </p:cBhvr>
                                    </p:animEffect>
                                  </p:childTnLst>
                                </p:cTn>
                              </p:par>
                            </p:childTnLst>
                          </p:cTn>
                        </p:par>
                      </p:childTnLst>
                    </p:cTn>
                  </p:par>
                  <p:par>
                    <p:cTn id="63" fill="hold">
                      <p:stCondLst>
                        <p:cond delay="indefinite"/>
                      </p:stCondLst>
                      <p:childTnLst>
                        <p:par>
                          <p:cTn id="64" fill="hold">
                            <p:stCondLst>
                              <p:cond delay="0"/>
                            </p:stCondLst>
                            <p:childTnLst>
                              <p:par>
                                <p:cTn id="65" presetID="18" presetClass="entr" presetSubtype="6" fill="hold" nodeType="clickEffect">
                                  <p:stCondLst>
                                    <p:cond delay="0"/>
                                  </p:stCondLst>
                                  <p:childTnLst>
                                    <p:set>
                                      <p:cBhvr>
                                        <p:cTn id="66" dur="1" fill="hold">
                                          <p:stCondLst>
                                            <p:cond delay="0"/>
                                          </p:stCondLst>
                                        </p:cTn>
                                        <p:tgtEl>
                                          <p:spTgt spid="43105"/>
                                        </p:tgtEl>
                                        <p:attrNameLst>
                                          <p:attrName>style.visibility</p:attrName>
                                        </p:attrNameLst>
                                      </p:cBhvr>
                                      <p:to>
                                        <p:strVal val="visible"/>
                                      </p:to>
                                    </p:set>
                                    <p:animEffect transition="in" filter="strips(downRight)">
                                      <p:cBhvr>
                                        <p:cTn id="67" dur="500"/>
                                        <p:tgtEl>
                                          <p:spTgt spid="43105"/>
                                        </p:tgtEl>
                                      </p:cBhvr>
                                    </p:animEffect>
                                  </p:childTnLst>
                                </p:cTn>
                              </p:par>
                            </p:childTnLst>
                          </p:cTn>
                        </p:par>
                      </p:childTnLst>
                    </p:cTn>
                  </p:par>
                  <p:par>
                    <p:cTn id="68" fill="hold">
                      <p:stCondLst>
                        <p:cond delay="indefinite"/>
                      </p:stCondLst>
                      <p:childTnLst>
                        <p:par>
                          <p:cTn id="69" fill="hold">
                            <p:stCondLst>
                              <p:cond delay="0"/>
                            </p:stCondLst>
                            <p:childTnLst>
                              <p:par>
                                <p:cTn id="70" presetID="4" presetClass="entr" presetSubtype="16" fill="hold" grpId="0" nodeType="clickEffect">
                                  <p:stCondLst>
                                    <p:cond delay="0"/>
                                  </p:stCondLst>
                                  <p:childTnLst>
                                    <p:set>
                                      <p:cBhvr>
                                        <p:cTn id="71" dur="1" fill="hold">
                                          <p:stCondLst>
                                            <p:cond delay="0"/>
                                          </p:stCondLst>
                                        </p:cTn>
                                        <p:tgtEl>
                                          <p:spTgt spid="43106"/>
                                        </p:tgtEl>
                                        <p:attrNameLst>
                                          <p:attrName>style.visibility</p:attrName>
                                        </p:attrNameLst>
                                      </p:cBhvr>
                                      <p:to>
                                        <p:strVal val="visible"/>
                                      </p:to>
                                    </p:set>
                                    <p:animEffect transition="in" filter="box(in)">
                                      <p:cBhvr>
                                        <p:cTn id="72" dur="500"/>
                                        <p:tgtEl>
                                          <p:spTgt spid="431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59" grpId="0"/>
      <p:bldP spid="43060" grpId="0"/>
      <p:bldP spid="43061" grpId="0"/>
      <p:bldP spid="43062" grpId="0"/>
      <p:bldP spid="43068" grpId="0"/>
      <p:bldP spid="43076" grpId="0"/>
      <p:bldP spid="22565" grpId="0" animBg="1"/>
      <p:bldP spid="43106"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033" name="图片 90" descr="T:\我的答辩PPT\东北林业大学.jpg东北林业大学"/>
          <p:cNvPicPr>
            <a:picLocks noChangeAspect="1"/>
          </p:cNvPicPr>
          <p:nvPr/>
        </p:nvPicPr>
        <p:blipFill>
          <a:blip r:embed="rId2">
            <a:clrChange>
              <a:clrFrom>
                <a:srgbClr val="FFFFFF"/>
              </a:clrFrom>
              <a:clrTo>
                <a:srgbClr val="FFFFFF">
                  <a:alpha val="0"/>
                </a:srgbClr>
              </a:clrTo>
            </a:clrChange>
          </a:blip>
          <a:srcRect/>
          <a:stretch>
            <a:fillRect/>
          </a:stretch>
        </p:blipFill>
        <p:spPr bwMode="auto">
          <a:xfrm>
            <a:off x="6388100" y="201613"/>
            <a:ext cx="2633663" cy="746125"/>
          </a:xfrm>
          <a:prstGeom prst="rect">
            <a:avLst/>
          </a:prstGeom>
          <a:noFill/>
          <a:ln w="9525">
            <a:noFill/>
            <a:miter lim="800000"/>
            <a:headEnd/>
            <a:tailEnd/>
          </a:ln>
        </p:spPr>
      </p:pic>
      <p:pic>
        <p:nvPicPr>
          <p:cNvPr id="44034" name="Picture 2"/>
          <p:cNvPicPr>
            <a:picLocks noChangeAspect="1" noChangeArrowheads="1"/>
          </p:cNvPicPr>
          <p:nvPr/>
        </p:nvPicPr>
        <p:blipFill>
          <a:blip r:embed="rId3"/>
          <a:srcRect/>
          <a:stretch>
            <a:fillRect/>
          </a:stretch>
        </p:blipFill>
        <p:spPr bwMode="auto">
          <a:xfrm>
            <a:off x="5795963" y="80963"/>
            <a:ext cx="857250" cy="847725"/>
          </a:xfrm>
          <a:prstGeom prst="rect">
            <a:avLst/>
          </a:prstGeom>
          <a:noFill/>
          <a:ln w="9525">
            <a:noFill/>
            <a:miter lim="800000"/>
            <a:headEnd/>
            <a:tailEnd/>
          </a:ln>
        </p:spPr>
      </p:pic>
      <p:sp>
        <p:nvSpPr>
          <p:cNvPr id="44064" name="文本框 2"/>
          <p:cNvSpPr txBox="1">
            <a:spLocks noChangeArrowheads="1"/>
          </p:cNvSpPr>
          <p:nvPr/>
        </p:nvSpPr>
        <p:spPr bwMode="auto">
          <a:xfrm>
            <a:off x="215900" y="260350"/>
            <a:ext cx="5364163" cy="625475"/>
          </a:xfrm>
          <a:prstGeom prst="rect">
            <a:avLst/>
          </a:prstGeom>
          <a:noFill/>
          <a:ln w="9525">
            <a:noFill/>
            <a:miter lim="800000"/>
            <a:headEnd/>
            <a:tailEnd/>
          </a:ln>
        </p:spPr>
        <p:txBody>
          <a:bodyPr lIns="76773" tIns="38387" rIns="76773" bIns="38387">
            <a:spAutoFit/>
          </a:bodyPr>
          <a:lstStyle/>
          <a:p>
            <a:pPr>
              <a:defRPr/>
            </a:pPr>
            <a:r>
              <a:rPr lang="zh-CN" altLang="en-US" sz="3600">
                <a:solidFill>
                  <a:srgbClr val="005DA2"/>
                </a:solidFill>
                <a:effectLst>
                  <a:outerShdw blurRad="38100" dist="38100" dir="2700000" algn="tl">
                    <a:srgbClr val="C0C0C0"/>
                  </a:outerShdw>
                </a:effectLst>
                <a:ea typeface="华文行楷" pitchFamily="2" charset="-122"/>
              </a:rPr>
              <a:t>三、逻辑表达式的转换</a:t>
            </a:r>
          </a:p>
        </p:txBody>
      </p:sp>
      <p:sp>
        <p:nvSpPr>
          <p:cNvPr id="44065" name="Rectangle 33"/>
          <p:cNvSpPr>
            <a:spLocks noChangeArrowheads="1"/>
          </p:cNvSpPr>
          <p:nvPr/>
        </p:nvSpPr>
        <p:spPr bwMode="auto">
          <a:xfrm>
            <a:off x="395288" y="1052513"/>
            <a:ext cx="1584325" cy="457200"/>
          </a:xfrm>
          <a:prstGeom prst="rect">
            <a:avLst/>
          </a:prstGeom>
          <a:noFill/>
          <a:ln w="9525">
            <a:noFill/>
            <a:miter lim="800000"/>
            <a:headEnd/>
            <a:tailEnd/>
          </a:ln>
        </p:spPr>
        <p:txBody>
          <a:bodyPr>
            <a:spAutoFit/>
          </a:bodyPr>
          <a:lstStyle/>
          <a:p>
            <a:pPr defTabSz="914400"/>
            <a:r>
              <a:rPr lang="zh-CN" altLang="en-US">
                <a:solidFill>
                  <a:schemeClr val="folHlink"/>
                </a:solidFill>
              </a:rPr>
              <a:t>第二步：</a:t>
            </a:r>
          </a:p>
        </p:txBody>
      </p:sp>
      <p:grpSp>
        <p:nvGrpSpPr>
          <p:cNvPr id="44075" name="Group 43"/>
          <p:cNvGrpSpPr>
            <a:grpSpLocks/>
          </p:cNvGrpSpPr>
          <p:nvPr/>
        </p:nvGrpSpPr>
        <p:grpSpPr bwMode="auto">
          <a:xfrm>
            <a:off x="2124075" y="1065213"/>
            <a:ext cx="4608513" cy="457200"/>
            <a:chOff x="1066" y="3747"/>
            <a:chExt cx="2903" cy="288"/>
          </a:xfrm>
        </p:grpSpPr>
        <p:sp>
          <p:nvSpPr>
            <p:cNvPr id="44054" name="Rectangle 35"/>
            <p:cNvSpPr>
              <a:spLocks noChangeArrowheads="1"/>
            </p:cNvSpPr>
            <p:nvPr/>
          </p:nvSpPr>
          <p:spPr bwMode="auto">
            <a:xfrm>
              <a:off x="1066" y="3747"/>
              <a:ext cx="2903" cy="288"/>
            </a:xfrm>
            <a:prstGeom prst="rect">
              <a:avLst/>
            </a:prstGeom>
            <a:noFill/>
            <a:ln w="9525">
              <a:noFill/>
              <a:miter lim="800000"/>
              <a:headEnd/>
              <a:tailEnd/>
            </a:ln>
          </p:spPr>
          <p:txBody>
            <a:bodyPr anchor="ctr">
              <a:spAutoFit/>
            </a:bodyPr>
            <a:lstStyle/>
            <a:p>
              <a:r>
                <a:rPr lang="en-US" altLang="zh-CN">
                  <a:solidFill>
                    <a:schemeClr val="hlink"/>
                  </a:solidFill>
                  <a:latin typeface="Times New Roman" pitchFamily="18" charset="0"/>
                </a:rPr>
                <a:t>= (A+B)(A+B+C)(A+B+C)</a:t>
              </a:r>
              <a:endParaRPr lang="zh-CN" altLang="en-US">
                <a:latin typeface="Times New Roman" pitchFamily="18" charset="0"/>
              </a:endParaRPr>
            </a:p>
          </p:txBody>
        </p:sp>
        <p:sp>
          <p:nvSpPr>
            <p:cNvPr id="44055" name="Line 36"/>
            <p:cNvSpPr>
              <a:spLocks noChangeShapeType="1"/>
            </p:cNvSpPr>
            <p:nvPr/>
          </p:nvSpPr>
          <p:spPr bwMode="auto">
            <a:xfrm>
              <a:off x="1317" y="3785"/>
              <a:ext cx="181" cy="0"/>
            </a:xfrm>
            <a:prstGeom prst="line">
              <a:avLst/>
            </a:prstGeom>
            <a:noFill/>
            <a:ln w="22225">
              <a:solidFill>
                <a:schemeClr val="hlink"/>
              </a:solidFill>
              <a:round/>
              <a:headEnd/>
              <a:tailEnd/>
            </a:ln>
          </p:spPr>
          <p:txBody>
            <a:bodyPr/>
            <a:lstStyle/>
            <a:p>
              <a:endParaRPr lang="zh-CN" altLang="en-US"/>
            </a:p>
          </p:txBody>
        </p:sp>
        <p:sp>
          <p:nvSpPr>
            <p:cNvPr id="44056" name="Line 37"/>
            <p:cNvSpPr>
              <a:spLocks noChangeShapeType="1"/>
            </p:cNvSpPr>
            <p:nvPr/>
          </p:nvSpPr>
          <p:spPr bwMode="auto">
            <a:xfrm>
              <a:off x="1565" y="3785"/>
              <a:ext cx="181" cy="0"/>
            </a:xfrm>
            <a:prstGeom prst="line">
              <a:avLst/>
            </a:prstGeom>
            <a:noFill/>
            <a:ln w="22225">
              <a:solidFill>
                <a:schemeClr val="hlink"/>
              </a:solidFill>
              <a:round/>
              <a:headEnd/>
              <a:tailEnd/>
            </a:ln>
          </p:spPr>
          <p:txBody>
            <a:bodyPr/>
            <a:lstStyle/>
            <a:p>
              <a:endParaRPr lang="zh-CN" altLang="en-US"/>
            </a:p>
          </p:txBody>
        </p:sp>
        <p:sp>
          <p:nvSpPr>
            <p:cNvPr id="44057" name="Line 38"/>
            <p:cNvSpPr>
              <a:spLocks noChangeShapeType="1"/>
            </p:cNvSpPr>
            <p:nvPr/>
          </p:nvSpPr>
          <p:spPr bwMode="auto">
            <a:xfrm>
              <a:off x="2833" y="3784"/>
              <a:ext cx="181" cy="0"/>
            </a:xfrm>
            <a:prstGeom prst="line">
              <a:avLst/>
            </a:prstGeom>
            <a:noFill/>
            <a:ln w="22225">
              <a:solidFill>
                <a:schemeClr val="hlink"/>
              </a:solidFill>
              <a:round/>
              <a:headEnd/>
              <a:tailEnd/>
            </a:ln>
          </p:spPr>
          <p:txBody>
            <a:bodyPr/>
            <a:lstStyle/>
            <a:p>
              <a:endParaRPr lang="zh-CN" altLang="en-US"/>
            </a:p>
          </p:txBody>
        </p:sp>
        <p:sp>
          <p:nvSpPr>
            <p:cNvPr id="2" name="Line 39"/>
            <p:cNvSpPr>
              <a:spLocks noChangeShapeType="1"/>
            </p:cNvSpPr>
            <p:nvPr/>
          </p:nvSpPr>
          <p:spPr bwMode="auto">
            <a:xfrm>
              <a:off x="2328" y="3787"/>
              <a:ext cx="181" cy="0"/>
            </a:xfrm>
            <a:prstGeom prst="line">
              <a:avLst/>
            </a:prstGeom>
            <a:noFill/>
            <a:ln w="22225">
              <a:solidFill>
                <a:schemeClr val="hlink"/>
              </a:solidFill>
              <a:round/>
              <a:headEnd/>
              <a:tailEnd/>
            </a:ln>
          </p:spPr>
          <p:txBody>
            <a:bodyPr/>
            <a:lstStyle/>
            <a:p>
              <a:endParaRPr lang="zh-CN" altLang="en-US"/>
            </a:p>
          </p:txBody>
        </p:sp>
        <p:sp>
          <p:nvSpPr>
            <p:cNvPr id="44059" name="Line 40"/>
            <p:cNvSpPr>
              <a:spLocks noChangeShapeType="1"/>
            </p:cNvSpPr>
            <p:nvPr/>
          </p:nvSpPr>
          <p:spPr bwMode="auto">
            <a:xfrm>
              <a:off x="2576" y="3785"/>
              <a:ext cx="181" cy="0"/>
            </a:xfrm>
            <a:prstGeom prst="line">
              <a:avLst/>
            </a:prstGeom>
            <a:noFill/>
            <a:ln w="22225">
              <a:solidFill>
                <a:schemeClr val="hlink"/>
              </a:solidFill>
              <a:round/>
              <a:headEnd/>
              <a:tailEnd/>
            </a:ln>
          </p:spPr>
          <p:txBody>
            <a:bodyPr/>
            <a:lstStyle/>
            <a:p>
              <a:endParaRPr lang="zh-CN" altLang="en-US"/>
            </a:p>
          </p:txBody>
        </p:sp>
        <p:sp>
          <p:nvSpPr>
            <p:cNvPr id="44060" name="Line 42"/>
            <p:cNvSpPr>
              <a:spLocks noChangeShapeType="1"/>
            </p:cNvSpPr>
            <p:nvPr/>
          </p:nvSpPr>
          <p:spPr bwMode="auto">
            <a:xfrm>
              <a:off x="2064" y="3792"/>
              <a:ext cx="181" cy="0"/>
            </a:xfrm>
            <a:prstGeom prst="line">
              <a:avLst/>
            </a:prstGeom>
            <a:noFill/>
            <a:ln w="22225">
              <a:solidFill>
                <a:schemeClr val="hlink"/>
              </a:solidFill>
              <a:round/>
              <a:headEnd/>
              <a:tailEnd/>
            </a:ln>
          </p:spPr>
          <p:txBody>
            <a:bodyPr/>
            <a:lstStyle/>
            <a:p>
              <a:endParaRPr lang="zh-CN" altLang="en-US"/>
            </a:p>
          </p:txBody>
        </p:sp>
      </p:grpSp>
      <p:grpSp>
        <p:nvGrpSpPr>
          <p:cNvPr id="44058" name="Group 26"/>
          <p:cNvGrpSpPr>
            <a:grpSpLocks/>
          </p:cNvGrpSpPr>
          <p:nvPr/>
        </p:nvGrpSpPr>
        <p:grpSpPr bwMode="auto">
          <a:xfrm>
            <a:off x="2125663" y="1603375"/>
            <a:ext cx="5903912" cy="457200"/>
            <a:chOff x="1565" y="1010"/>
            <a:chExt cx="3719" cy="288"/>
          </a:xfrm>
        </p:grpSpPr>
        <p:sp>
          <p:nvSpPr>
            <p:cNvPr id="44044" name="Rectangle 35"/>
            <p:cNvSpPr>
              <a:spLocks noChangeArrowheads="1"/>
            </p:cNvSpPr>
            <p:nvPr/>
          </p:nvSpPr>
          <p:spPr bwMode="auto">
            <a:xfrm>
              <a:off x="1565" y="1010"/>
              <a:ext cx="3719" cy="288"/>
            </a:xfrm>
            <a:prstGeom prst="rect">
              <a:avLst/>
            </a:prstGeom>
            <a:noFill/>
            <a:ln w="9525">
              <a:noFill/>
              <a:miter lim="800000"/>
              <a:headEnd/>
              <a:tailEnd/>
            </a:ln>
          </p:spPr>
          <p:txBody>
            <a:bodyPr anchor="ctr">
              <a:spAutoFit/>
            </a:bodyPr>
            <a:lstStyle/>
            <a:p>
              <a:r>
                <a:rPr lang="en-US" altLang="zh-CN">
                  <a:solidFill>
                    <a:schemeClr val="hlink"/>
                  </a:solidFill>
                  <a:latin typeface="Times New Roman" pitchFamily="18" charset="0"/>
                </a:rPr>
                <a:t>= (A+B+C)(A+B+C)(A+B+C)(A+B+C)</a:t>
              </a:r>
              <a:endParaRPr lang="zh-CN" altLang="en-US">
                <a:latin typeface="Times New Roman" pitchFamily="18" charset="0"/>
              </a:endParaRPr>
            </a:p>
          </p:txBody>
        </p:sp>
        <p:sp>
          <p:nvSpPr>
            <p:cNvPr id="44045" name="Line 36"/>
            <p:cNvSpPr>
              <a:spLocks noChangeShapeType="1"/>
            </p:cNvSpPr>
            <p:nvPr/>
          </p:nvSpPr>
          <p:spPr bwMode="auto">
            <a:xfrm>
              <a:off x="1816" y="1048"/>
              <a:ext cx="181" cy="0"/>
            </a:xfrm>
            <a:prstGeom prst="line">
              <a:avLst/>
            </a:prstGeom>
            <a:noFill/>
            <a:ln w="22225">
              <a:solidFill>
                <a:schemeClr val="hlink"/>
              </a:solidFill>
              <a:round/>
              <a:headEnd/>
              <a:tailEnd/>
            </a:ln>
          </p:spPr>
          <p:txBody>
            <a:bodyPr/>
            <a:lstStyle/>
            <a:p>
              <a:endParaRPr lang="zh-CN" altLang="en-US"/>
            </a:p>
          </p:txBody>
        </p:sp>
        <p:sp>
          <p:nvSpPr>
            <p:cNvPr id="44046" name="Line 37"/>
            <p:cNvSpPr>
              <a:spLocks noChangeShapeType="1"/>
            </p:cNvSpPr>
            <p:nvPr/>
          </p:nvSpPr>
          <p:spPr bwMode="auto">
            <a:xfrm>
              <a:off x="2064" y="1048"/>
              <a:ext cx="181" cy="0"/>
            </a:xfrm>
            <a:prstGeom prst="line">
              <a:avLst/>
            </a:prstGeom>
            <a:noFill/>
            <a:ln w="22225">
              <a:solidFill>
                <a:schemeClr val="hlink"/>
              </a:solidFill>
              <a:round/>
              <a:headEnd/>
              <a:tailEnd/>
            </a:ln>
          </p:spPr>
          <p:txBody>
            <a:bodyPr/>
            <a:lstStyle/>
            <a:p>
              <a:endParaRPr lang="zh-CN" altLang="en-US"/>
            </a:p>
          </p:txBody>
        </p:sp>
        <p:sp>
          <p:nvSpPr>
            <p:cNvPr id="44047" name="Line 38"/>
            <p:cNvSpPr>
              <a:spLocks noChangeShapeType="1"/>
            </p:cNvSpPr>
            <p:nvPr/>
          </p:nvSpPr>
          <p:spPr bwMode="auto">
            <a:xfrm>
              <a:off x="3569" y="1047"/>
              <a:ext cx="181" cy="0"/>
            </a:xfrm>
            <a:prstGeom prst="line">
              <a:avLst/>
            </a:prstGeom>
            <a:noFill/>
            <a:ln w="22225">
              <a:solidFill>
                <a:schemeClr val="hlink"/>
              </a:solidFill>
              <a:round/>
              <a:headEnd/>
              <a:tailEnd/>
            </a:ln>
          </p:spPr>
          <p:txBody>
            <a:bodyPr/>
            <a:lstStyle/>
            <a:p>
              <a:endParaRPr lang="zh-CN" altLang="en-US"/>
            </a:p>
          </p:txBody>
        </p:sp>
        <p:sp>
          <p:nvSpPr>
            <p:cNvPr id="44048" name="Line 39"/>
            <p:cNvSpPr>
              <a:spLocks noChangeShapeType="1"/>
            </p:cNvSpPr>
            <p:nvPr/>
          </p:nvSpPr>
          <p:spPr bwMode="auto">
            <a:xfrm>
              <a:off x="2827" y="1050"/>
              <a:ext cx="181" cy="0"/>
            </a:xfrm>
            <a:prstGeom prst="line">
              <a:avLst/>
            </a:prstGeom>
            <a:noFill/>
            <a:ln w="22225">
              <a:solidFill>
                <a:schemeClr val="hlink"/>
              </a:solidFill>
              <a:round/>
              <a:headEnd/>
              <a:tailEnd/>
            </a:ln>
          </p:spPr>
          <p:txBody>
            <a:bodyPr/>
            <a:lstStyle/>
            <a:p>
              <a:endParaRPr lang="zh-CN" altLang="en-US"/>
            </a:p>
          </p:txBody>
        </p:sp>
        <p:sp>
          <p:nvSpPr>
            <p:cNvPr id="44049" name="Line 40"/>
            <p:cNvSpPr>
              <a:spLocks noChangeShapeType="1"/>
            </p:cNvSpPr>
            <p:nvPr/>
          </p:nvSpPr>
          <p:spPr bwMode="auto">
            <a:xfrm>
              <a:off x="3075" y="1048"/>
              <a:ext cx="181" cy="0"/>
            </a:xfrm>
            <a:prstGeom prst="line">
              <a:avLst/>
            </a:prstGeom>
            <a:noFill/>
            <a:ln w="22225">
              <a:solidFill>
                <a:schemeClr val="hlink"/>
              </a:solidFill>
              <a:round/>
              <a:headEnd/>
              <a:tailEnd/>
            </a:ln>
          </p:spPr>
          <p:txBody>
            <a:bodyPr/>
            <a:lstStyle/>
            <a:p>
              <a:endParaRPr lang="zh-CN" altLang="en-US"/>
            </a:p>
          </p:txBody>
        </p:sp>
        <p:sp>
          <p:nvSpPr>
            <p:cNvPr id="44050" name="Line 42"/>
            <p:cNvSpPr>
              <a:spLocks noChangeShapeType="1"/>
            </p:cNvSpPr>
            <p:nvPr/>
          </p:nvSpPr>
          <p:spPr bwMode="auto">
            <a:xfrm>
              <a:off x="2563" y="1055"/>
              <a:ext cx="181" cy="0"/>
            </a:xfrm>
            <a:prstGeom prst="line">
              <a:avLst/>
            </a:prstGeom>
            <a:noFill/>
            <a:ln w="22225">
              <a:solidFill>
                <a:schemeClr val="hlink"/>
              </a:solidFill>
              <a:round/>
              <a:headEnd/>
              <a:tailEnd/>
            </a:ln>
          </p:spPr>
          <p:txBody>
            <a:bodyPr/>
            <a:lstStyle/>
            <a:p>
              <a:endParaRPr lang="zh-CN" altLang="en-US"/>
            </a:p>
          </p:txBody>
        </p:sp>
        <p:sp>
          <p:nvSpPr>
            <p:cNvPr id="44051" name="Line 38"/>
            <p:cNvSpPr>
              <a:spLocks noChangeShapeType="1"/>
            </p:cNvSpPr>
            <p:nvPr/>
          </p:nvSpPr>
          <p:spPr bwMode="auto">
            <a:xfrm>
              <a:off x="3833" y="1050"/>
              <a:ext cx="181" cy="0"/>
            </a:xfrm>
            <a:prstGeom prst="line">
              <a:avLst/>
            </a:prstGeom>
            <a:noFill/>
            <a:ln w="22225">
              <a:solidFill>
                <a:schemeClr val="hlink"/>
              </a:solidFill>
              <a:round/>
              <a:headEnd/>
              <a:tailEnd/>
            </a:ln>
          </p:spPr>
          <p:txBody>
            <a:bodyPr/>
            <a:lstStyle/>
            <a:p>
              <a:endParaRPr lang="zh-CN" altLang="en-US"/>
            </a:p>
          </p:txBody>
        </p:sp>
        <p:sp>
          <p:nvSpPr>
            <p:cNvPr id="44052" name="Line 38"/>
            <p:cNvSpPr>
              <a:spLocks noChangeShapeType="1"/>
            </p:cNvSpPr>
            <p:nvPr/>
          </p:nvSpPr>
          <p:spPr bwMode="auto">
            <a:xfrm>
              <a:off x="4076" y="1044"/>
              <a:ext cx="181" cy="0"/>
            </a:xfrm>
            <a:prstGeom prst="line">
              <a:avLst/>
            </a:prstGeom>
            <a:noFill/>
            <a:ln w="22225">
              <a:solidFill>
                <a:schemeClr val="hlink"/>
              </a:solidFill>
              <a:round/>
              <a:headEnd/>
              <a:tailEnd/>
            </a:ln>
          </p:spPr>
          <p:txBody>
            <a:bodyPr/>
            <a:lstStyle/>
            <a:p>
              <a:endParaRPr lang="zh-CN" altLang="en-US"/>
            </a:p>
          </p:txBody>
        </p:sp>
        <p:sp>
          <p:nvSpPr>
            <p:cNvPr id="44053" name="Line 38"/>
            <p:cNvSpPr>
              <a:spLocks noChangeShapeType="1"/>
            </p:cNvSpPr>
            <p:nvPr/>
          </p:nvSpPr>
          <p:spPr bwMode="auto">
            <a:xfrm>
              <a:off x="4340" y="1047"/>
              <a:ext cx="181" cy="0"/>
            </a:xfrm>
            <a:prstGeom prst="line">
              <a:avLst/>
            </a:prstGeom>
            <a:noFill/>
            <a:ln w="22225">
              <a:solidFill>
                <a:schemeClr val="hlink"/>
              </a:solidFill>
              <a:round/>
              <a:headEnd/>
              <a:tailEnd/>
            </a:ln>
          </p:spPr>
          <p:txBody>
            <a:bodyPr/>
            <a:lstStyle/>
            <a:p>
              <a:endParaRPr lang="zh-CN" altLang="en-US"/>
            </a:p>
          </p:txBody>
        </p:sp>
      </p:grpSp>
      <p:sp>
        <p:nvSpPr>
          <p:cNvPr id="43106" name="Rectangle 98"/>
          <p:cNvSpPr>
            <a:spLocks noChangeArrowheads="1"/>
          </p:cNvSpPr>
          <p:nvPr/>
        </p:nvSpPr>
        <p:spPr bwMode="auto">
          <a:xfrm>
            <a:off x="6045200" y="1603375"/>
            <a:ext cx="1223963" cy="504825"/>
          </a:xfrm>
          <a:prstGeom prst="rect">
            <a:avLst/>
          </a:prstGeom>
          <a:noFill/>
          <a:ln w="22225">
            <a:solidFill>
              <a:srgbClr val="FF6600"/>
            </a:solidFill>
            <a:miter lim="800000"/>
            <a:headEnd/>
            <a:tailEnd/>
          </a:ln>
        </p:spPr>
        <p:txBody>
          <a:bodyPr wrap="none" anchor="ctr"/>
          <a:lstStyle/>
          <a:p>
            <a:endParaRPr lang="zh-CN" altLang="en-US"/>
          </a:p>
        </p:txBody>
      </p:sp>
      <p:sp>
        <p:nvSpPr>
          <p:cNvPr id="39085" name="Text Box 173"/>
          <p:cNvSpPr txBox="1">
            <a:spLocks noChangeArrowheads="1"/>
          </p:cNvSpPr>
          <p:nvPr/>
        </p:nvSpPr>
        <p:spPr bwMode="auto">
          <a:xfrm>
            <a:off x="2124075" y="2205038"/>
            <a:ext cx="4391025" cy="519112"/>
          </a:xfrm>
          <a:prstGeom prst="rect">
            <a:avLst/>
          </a:prstGeom>
          <a:noFill/>
          <a:ln w="9525">
            <a:noFill/>
            <a:miter lim="800000"/>
            <a:headEnd/>
            <a:tailEnd/>
          </a:ln>
        </p:spPr>
        <p:txBody>
          <a:bodyPr>
            <a:spAutoFit/>
          </a:bodyPr>
          <a:lstStyle/>
          <a:p>
            <a:pPr defTabSz="914400"/>
            <a:r>
              <a:rPr lang="en-US" altLang="zh-CN" sz="2800">
                <a:latin typeface="Times New Roman" pitchFamily="18" charset="0"/>
              </a:rPr>
              <a:t>= </a:t>
            </a:r>
            <a:r>
              <a:rPr lang="en-US" altLang="zh-CN" sz="2800">
                <a:latin typeface="宋体" charset="-122"/>
                <a:cs typeface="Times New Roman" pitchFamily="18" charset="0"/>
              </a:rPr>
              <a:t>∏</a:t>
            </a:r>
            <a:r>
              <a:rPr lang="en-US" altLang="zh-CN" sz="2800">
                <a:latin typeface="Times New Roman" pitchFamily="18" charset="0"/>
              </a:rPr>
              <a:t>M</a:t>
            </a:r>
            <a:r>
              <a:rPr lang="zh-CN" altLang="en-US" sz="2800">
                <a:latin typeface="Times New Roman" pitchFamily="18" charset="0"/>
              </a:rPr>
              <a:t>（</a:t>
            </a:r>
            <a:r>
              <a:rPr lang="en-US" altLang="zh-CN" sz="2800">
                <a:solidFill>
                  <a:schemeClr val="hlink"/>
                </a:solidFill>
                <a:latin typeface="Times New Roman" pitchFamily="18" charset="0"/>
              </a:rPr>
              <a:t>3 </a:t>
            </a:r>
            <a:r>
              <a:rPr lang="zh-CN" altLang="en-US">
                <a:solidFill>
                  <a:schemeClr val="hlink"/>
                </a:solidFill>
              </a:rPr>
              <a:t>，</a:t>
            </a:r>
            <a:r>
              <a:rPr lang="en-US" altLang="zh-CN" sz="2800">
                <a:solidFill>
                  <a:schemeClr val="hlink"/>
                </a:solidFill>
                <a:latin typeface="Times New Roman" pitchFamily="18" charset="0"/>
              </a:rPr>
              <a:t>6 </a:t>
            </a:r>
            <a:r>
              <a:rPr lang="zh-CN" altLang="en-US">
                <a:solidFill>
                  <a:schemeClr val="hlink"/>
                </a:solidFill>
              </a:rPr>
              <a:t>，</a:t>
            </a:r>
            <a:r>
              <a:rPr lang="en-US" altLang="zh-CN" sz="2800">
                <a:solidFill>
                  <a:schemeClr val="hlink"/>
                </a:solidFill>
              </a:rPr>
              <a:t>7</a:t>
            </a:r>
            <a:r>
              <a:rPr lang="zh-CN" altLang="en-US" sz="2800">
                <a:latin typeface="Times New Roman" pitchFamily="18" charset="0"/>
              </a:rPr>
              <a:t>）</a:t>
            </a:r>
          </a:p>
        </p:txBody>
      </p:sp>
      <p:sp>
        <p:nvSpPr>
          <p:cNvPr id="42094" name="Text Box 110"/>
          <p:cNvSpPr txBox="1">
            <a:spLocks noChangeArrowheads="1"/>
          </p:cNvSpPr>
          <p:nvPr/>
        </p:nvSpPr>
        <p:spPr bwMode="auto">
          <a:xfrm>
            <a:off x="2124075" y="2781300"/>
            <a:ext cx="4391025" cy="519113"/>
          </a:xfrm>
          <a:prstGeom prst="rect">
            <a:avLst/>
          </a:prstGeom>
          <a:noFill/>
          <a:ln w="9525">
            <a:noFill/>
            <a:miter lim="800000"/>
            <a:headEnd/>
            <a:tailEnd/>
          </a:ln>
        </p:spPr>
        <p:txBody>
          <a:bodyPr>
            <a:spAutoFit/>
          </a:bodyPr>
          <a:lstStyle/>
          <a:p>
            <a:pPr defTabSz="914400"/>
            <a:r>
              <a:rPr lang="en-US" altLang="zh-CN" sz="2800">
                <a:solidFill>
                  <a:schemeClr val="folHlink"/>
                </a:solidFill>
                <a:latin typeface="Times New Roman" pitchFamily="18" charset="0"/>
              </a:rPr>
              <a:t>= </a:t>
            </a:r>
            <a:r>
              <a:rPr lang="en-US" altLang="zh-CN" sz="2800">
                <a:solidFill>
                  <a:schemeClr val="folHlink"/>
                </a:solidFill>
                <a:latin typeface="Times New Roman" pitchFamily="18" charset="0"/>
                <a:cs typeface="Times New Roman" pitchFamily="18" charset="0"/>
              </a:rPr>
              <a:t>∑</a:t>
            </a:r>
            <a:r>
              <a:rPr lang="en-US" altLang="zh-CN" sz="2800">
                <a:solidFill>
                  <a:schemeClr val="folHlink"/>
                </a:solidFill>
                <a:latin typeface="Times New Roman" pitchFamily="18" charset="0"/>
              </a:rPr>
              <a:t>m</a:t>
            </a:r>
            <a:r>
              <a:rPr lang="zh-CN" altLang="en-US" sz="2800">
                <a:solidFill>
                  <a:schemeClr val="folHlink"/>
                </a:solidFill>
                <a:latin typeface="Times New Roman" pitchFamily="18" charset="0"/>
              </a:rPr>
              <a:t>（</a:t>
            </a:r>
            <a:r>
              <a:rPr lang="en-US" altLang="zh-CN" sz="2800">
                <a:solidFill>
                  <a:schemeClr val="folHlink"/>
                </a:solidFill>
                <a:latin typeface="Times New Roman" pitchFamily="18" charset="0"/>
              </a:rPr>
              <a:t>0</a:t>
            </a:r>
            <a:r>
              <a:rPr lang="zh-CN" altLang="en-US" sz="2800">
                <a:solidFill>
                  <a:schemeClr val="folHlink"/>
                </a:solidFill>
                <a:latin typeface="Times New Roman" pitchFamily="18" charset="0"/>
              </a:rPr>
              <a:t>，</a:t>
            </a:r>
            <a:r>
              <a:rPr lang="en-US" altLang="zh-CN" sz="2800">
                <a:solidFill>
                  <a:schemeClr val="folHlink"/>
                </a:solidFill>
                <a:latin typeface="Times New Roman" pitchFamily="18" charset="0"/>
              </a:rPr>
              <a:t>1 </a:t>
            </a:r>
            <a:r>
              <a:rPr lang="zh-CN" altLang="en-US">
                <a:solidFill>
                  <a:schemeClr val="folHlink"/>
                </a:solidFill>
              </a:rPr>
              <a:t>，</a:t>
            </a:r>
            <a:r>
              <a:rPr lang="en-US" altLang="zh-CN" sz="2800">
                <a:solidFill>
                  <a:schemeClr val="folHlink"/>
                </a:solidFill>
                <a:latin typeface="Times New Roman" pitchFamily="18" charset="0"/>
              </a:rPr>
              <a:t>2 </a:t>
            </a:r>
            <a:r>
              <a:rPr lang="zh-CN" altLang="en-US">
                <a:solidFill>
                  <a:schemeClr val="folHlink"/>
                </a:solidFill>
              </a:rPr>
              <a:t>，</a:t>
            </a:r>
            <a:r>
              <a:rPr lang="en-US" altLang="zh-CN" sz="2800">
                <a:solidFill>
                  <a:schemeClr val="folHlink"/>
                </a:solidFill>
                <a:latin typeface="Times New Roman" pitchFamily="18" charset="0"/>
              </a:rPr>
              <a:t>4</a:t>
            </a:r>
            <a:r>
              <a:rPr lang="zh-CN" altLang="en-US">
                <a:solidFill>
                  <a:schemeClr val="folHlink"/>
                </a:solidFill>
              </a:rPr>
              <a:t>，</a:t>
            </a:r>
            <a:r>
              <a:rPr lang="en-US" altLang="zh-CN" sz="2800">
                <a:solidFill>
                  <a:schemeClr val="folHlink"/>
                </a:solidFill>
                <a:latin typeface="Times New Roman" pitchFamily="18" charset="0"/>
              </a:rPr>
              <a:t>5</a:t>
            </a:r>
            <a:r>
              <a:rPr lang="zh-CN" altLang="en-US" sz="2800">
                <a:solidFill>
                  <a:schemeClr val="folHlink"/>
                </a:solidFill>
                <a:latin typeface="Times New Roman" pitchFamily="18" charset="0"/>
              </a:rPr>
              <a:t>）</a:t>
            </a:r>
          </a:p>
        </p:txBody>
      </p:sp>
      <p:sp>
        <p:nvSpPr>
          <p:cNvPr id="44062" name="Text Box 30"/>
          <p:cNvSpPr txBox="1">
            <a:spLocks noChangeArrowheads="1"/>
          </p:cNvSpPr>
          <p:nvPr/>
        </p:nvSpPr>
        <p:spPr bwMode="auto">
          <a:xfrm>
            <a:off x="395288" y="3573463"/>
            <a:ext cx="7200900" cy="519112"/>
          </a:xfrm>
          <a:prstGeom prst="rect">
            <a:avLst/>
          </a:prstGeom>
          <a:noFill/>
          <a:ln w="9525">
            <a:noFill/>
            <a:miter lim="800000"/>
            <a:headEnd/>
            <a:tailEnd/>
          </a:ln>
        </p:spPr>
        <p:txBody>
          <a:bodyPr>
            <a:spAutoFit/>
          </a:bodyPr>
          <a:lstStyle/>
          <a:p>
            <a:pPr defTabSz="914400"/>
            <a:r>
              <a:rPr lang="zh-CN" altLang="en-US" sz="2800">
                <a:solidFill>
                  <a:srgbClr val="FF0000"/>
                </a:solidFill>
              </a:rPr>
              <a:t>注意：</a:t>
            </a:r>
            <a:r>
              <a:rPr lang="zh-CN" altLang="en-US" sz="2800"/>
              <a:t>最小项和最大项本质上是一回事</a:t>
            </a:r>
          </a:p>
        </p:txBody>
      </p:sp>
      <p:sp>
        <p:nvSpPr>
          <p:cNvPr id="44063" name="Text Box 31"/>
          <p:cNvSpPr txBox="1">
            <a:spLocks noChangeArrowheads="1"/>
          </p:cNvSpPr>
          <p:nvPr/>
        </p:nvSpPr>
        <p:spPr bwMode="auto">
          <a:xfrm>
            <a:off x="395288" y="4498975"/>
            <a:ext cx="7704137" cy="946150"/>
          </a:xfrm>
          <a:prstGeom prst="rect">
            <a:avLst/>
          </a:prstGeom>
          <a:noFill/>
          <a:ln w="9525">
            <a:noFill/>
            <a:miter lim="800000"/>
            <a:headEnd/>
            <a:tailEnd/>
          </a:ln>
        </p:spPr>
        <p:txBody>
          <a:bodyPr>
            <a:spAutoFit/>
          </a:bodyPr>
          <a:lstStyle/>
          <a:p>
            <a:pPr defTabSz="914400"/>
            <a:r>
              <a:rPr lang="zh-CN" altLang="en-US" sz="2800"/>
              <a:t>求最大项过程：</a:t>
            </a:r>
          </a:p>
          <a:p>
            <a:pPr defTabSz="914400"/>
            <a:r>
              <a:rPr lang="zh-CN" altLang="en-US" sz="2800"/>
              <a:t>亦可先求出</a:t>
            </a:r>
            <a:r>
              <a:rPr lang="zh-CN" altLang="en-US" sz="2800">
                <a:solidFill>
                  <a:schemeClr val="hlink"/>
                </a:solidFill>
              </a:rPr>
              <a:t>最小项</a:t>
            </a:r>
            <a:r>
              <a:rPr lang="zh-CN" altLang="en-US" sz="2800"/>
              <a:t>，然后互补求出</a:t>
            </a:r>
            <a:r>
              <a:rPr lang="zh-CN" altLang="en-US" sz="2800">
                <a:solidFill>
                  <a:schemeClr val="hlink"/>
                </a:solidFill>
              </a:rPr>
              <a:t>最大项</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44065"/>
                                        </p:tgtEl>
                                        <p:attrNameLst>
                                          <p:attrName>style.visibility</p:attrName>
                                        </p:attrNameLst>
                                      </p:cBhvr>
                                      <p:to>
                                        <p:strVal val="visible"/>
                                      </p:to>
                                    </p:set>
                                    <p:animEffect transition="in" filter="strips(downLeft)">
                                      <p:cBhvr>
                                        <p:cTn id="7" dur="500"/>
                                        <p:tgtEl>
                                          <p:spTgt spid="44065"/>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nodeType="clickEffect">
                                  <p:stCondLst>
                                    <p:cond delay="0"/>
                                  </p:stCondLst>
                                  <p:childTnLst>
                                    <p:set>
                                      <p:cBhvr>
                                        <p:cTn id="11" dur="1" fill="hold">
                                          <p:stCondLst>
                                            <p:cond delay="0"/>
                                          </p:stCondLst>
                                        </p:cTn>
                                        <p:tgtEl>
                                          <p:spTgt spid="44075"/>
                                        </p:tgtEl>
                                        <p:attrNameLst>
                                          <p:attrName>style.visibility</p:attrName>
                                        </p:attrNameLst>
                                      </p:cBhvr>
                                      <p:to>
                                        <p:strVal val="visible"/>
                                      </p:to>
                                    </p:set>
                                    <p:animEffect transition="in" filter="strips(downRight)">
                                      <p:cBhvr>
                                        <p:cTn id="12" dur="500"/>
                                        <p:tgtEl>
                                          <p:spTgt spid="44075"/>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nodeType="clickEffect">
                                  <p:stCondLst>
                                    <p:cond delay="0"/>
                                  </p:stCondLst>
                                  <p:childTnLst>
                                    <p:set>
                                      <p:cBhvr>
                                        <p:cTn id="16" dur="1" fill="hold">
                                          <p:stCondLst>
                                            <p:cond delay="0"/>
                                          </p:stCondLst>
                                        </p:cTn>
                                        <p:tgtEl>
                                          <p:spTgt spid="44058"/>
                                        </p:tgtEl>
                                        <p:attrNameLst>
                                          <p:attrName>style.visibility</p:attrName>
                                        </p:attrNameLst>
                                      </p:cBhvr>
                                      <p:to>
                                        <p:strVal val="visible"/>
                                      </p:to>
                                    </p:set>
                                    <p:animEffect transition="in" filter="strips(downRight)">
                                      <p:cBhvr>
                                        <p:cTn id="17" dur="500"/>
                                        <p:tgtEl>
                                          <p:spTgt spid="44058"/>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43106"/>
                                        </p:tgtEl>
                                        <p:attrNameLst>
                                          <p:attrName>style.visibility</p:attrName>
                                        </p:attrNameLst>
                                      </p:cBhvr>
                                      <p:to>
                                        <p:strVal val="visible"/>
                                      </p:to>
                                    </p:set>
                                    <p:animEffect transition="in" filter="box(in)">
                                      <p:cBhvr>
                                        <p:cTn id="22" dur="500"/>
                                        <p:tgtEl>
                                          <p:spTgt spid="43106"/>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39085"/>
                                        </p:tgtEl>
                                        <p:attrNameLst>
                                          <p:attrName>style.visibility</p:attrName>
                                        </p:attrNameLst>
                                      </p:cBhvr>
                                      <p:to>
                                        <p:strVal val="visible"/>
                                      </p:to>
                                    </p:set>
                                    <p:anim calcmode="lin" valueType="num">
                                      <p:cBhvr additive="base">
                                        <p:cTn id="27" dur="500" fill="hold"/>
                                        <p:tgtEl>
                                          <p:spTgt spid="39085"/>
                                        </p:tgtEl>
                                        <p:attrNameLst>
                                          <p:attrName>ppt_x</p:attrName>
                                        </p:attrNameLst>
                                      </p:cBhvr>
                                      <p:tavLst>
                                        <p:tav tm="0">
                                          <p:val>
                                            <p:strVal val="#ppt_x"/>
                                          </p:val>
                                        </p:tav>
                                        <p:tav tm="100000">
                                          <p:val>
                                            <p:strVal val="#ppt_x"/>
                                          </p:val>
                                        </p:tav>
                                      </p:tavLst>
                                    </p:anim>
                                    <p:anim calcmode="lin" valueType="num">
                                      <p:cBhvr additive="base">
                                        <p:cTn id="28" dur="500" fill="hold"/>
                                        <p:tgtEl>
                                          <p:spTgt spid="39085"/>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42094"/>
                                        </p:tgtEl>
                                        <p:attrNameLst>
                                          <p:attrName>style.visibility</p:attrName>
                                        </p:attrNameLst>
                                      </p:cBhvr>
                                      <p:to>
                                        <p:strVal val="visible"/>
                                      </p:to>
                                    </p:set>
                                    <p:anim calcmode="lin" valueType="num">
                                      <p:cBhvr additive="base">
                                        <p:cTn id="33" dur="500" fill="hold"/>
                                        <p:tgtEl>
                                          <p:spTgt spid="42094"/>
                                        </p:tgtEl>
                                        <p:attrNameLst>
                                          <p:attrName>ppt_x</p:attrName>
                                        </p:attrNameLst>
                                      </p:cBhvr>
                                      <p:tavLst>
                                        <p:tav tm="0">
                                          <p:val>
                                            <p:strVal val="#ppt_x"/>
                                          </p:val>
                                        </p:tav>
                                        <p:tav tm="100000">
                                          <p:val>
                                            <p:strVal val="#ppt_x"/>
                                          </p:val>
                                        </p:tav>
                                      </p:tavLst>
                                    </p:anim>
                                    <p:anim calcmode="lin" valueType="num">
                                      <p:cBhvr additive="base">
                                        <p:cTn id="34" dur="500" fill="hold"/>
                                        <p:tgtEl>
                                          <p:spTgt spid="42094"/>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3" presetClass="entr" presetSubtype="10" fill="hold" grpId="0" nodeType="clickEffect">
                                  <p:stCondLst>
                                    <p:cond delay="0"/>
                                  </p:stCondLst>
                                  <p:childTnLst>
                                    <p:set>
                                      <p:cBhvr>
                                        <p:cTn id="38" dur="1" fill="hold">
                                          <p:stCondLst>
                                            <p:cond delay="0"/>
                                          </p:stCondLst>
                                        </p:cTn>
                                        <p:tgtEl>
                                          <p:spTgt spid="44062"/>
                                        </p:tgtEl>
                                        <p:attrNameLst>
                                          <p:attrName>style.visibility</p:attrName>
                                        </p:attrNameLst>
                                      </p:cBhvr>
                                      <p:to>
                                        <p:strVal val="visible"/>
                                      </p:to>
                                    </p:set>
                                    <p:animEffect transition="in" filter="blinds(horizontal)">
                                      <p:cBhvr>
                                        <p:cTn id="39" dur="500"/>
                                        <p:tgtEl>
                                          <p:spTgt spid="44062"/>
                                        </p:tgtEl>
                                      </p:cBhvr>
                                    </p:animEffect>
                                  </p:childTnLst>
                                </p:cTn>
                              </p:par>
                            </p:childTnLst>
                          </p:cTn>
                        </p:par>
                      </p:childTnLst>
                    </p:cTn>
                  </p:par>
                  <p:par>
                    <p:cTn id="40" fill="hold">
                      <p:stCondLst>
                        <p:cond delay="indefinite"/>
                      </p:stCondLst>
                      <p:childTnLst>
                        <p:par>
                          <p:cTn id="41" fill="hold">
                            <p:stCondLst>
                              <p:cond delay="0"/>
                            </p:stCondLst>
                            <p:childTnLst>
                              <p:par>
                                <p:cTn id="42" presetID="3" presetClass="entr" presetSubtype="10" fill="hold" grpId="0" nodeType="clickEffect">
                                  <p:stCondLst>
                                    <p:cond delay="0"/>
                                  </p:stCondLst>
                                  <p:childTnLst>
                                    <p:set>
                                      <p:cBhvr>
                                        <p:cTn id="43" dur="1" fill="hold">
                                          <p:stCondLst>
                                            <p:cond delay="0"/>
                                          </p:stCondLst>
                                        </p:cTn>
                                        <p:tgtEl>
                                          <p:spTgt spid="44063"/>
                                        </p:tgtEl>
                                        <p:attrNameLst>
                                          <p:attrName>style.visibility</p:attrName>
                                        </p:attrNameLst>
                                      </p:cBhvr>
                                      <p:to>
                                        <p:strVal val="visible"/>
                                      </p:to>
                                    </p:set>
                                    <p:animEffect transition="in" filter="blinds(horizontal)">
                                      <p:cBhvr>
                                        <p:cTn id="44" dur="500"/>
                                        <p:tgtEl>
                                          <p:spTgt spid="440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65" grpId="0"/>
      <p:bldP spid="43106" grpId="0" animBg="1"/>
      <p:bldP spid="39085" grpId="0"/>
      <p:bldP spid="42094" grpId="0"/>
      <p:bldP spid="44062" grpId="0"/>
      <p:bldP spid="4406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057" name="图片 90" descr="T:\我的答辩PPT\东北林业大学.jpg东北林业大学"/>
          <p:cNvPicPr>
            <a:picLocks noChangeAspect="1"/>
          </p:cNvPicPr>
          <p:nvPr/>
        </p:nvPicPr>
        <p:blipFill>
          <a:blip r:embed="rId2">
            <a:clrChange>
              <a:clrFrom>
                <a:srgbClr val="FFFFFF"/>
              </a:clrFrom>
              <a:clrTo>
                <a:srgbClr val="FFFFFF">
                  <a:alpha val="0"/>
                </a:srgbClr>
              </a:clrTo>
            </a:clrChange>
          </a:blip>
          <a:srcRect/>
          <a:stretch>
            <a:fillRect/>
          </a:stretch>
        </p:blipFill>
        <p:spPr bwMode="auto">
          <a:xfrm>
            <a:off x="6388100" y="201613"/>
            <a:ext cx="2633663" cy="746125"/>
          </a:xfrm>
          <a:prstGeom prst="rect">
            <a:avLst/>
          </a:prstGeom>
          <a:noFill/>
          <a:ln w="9525">
            <a:noFill/>
            <a:miter lim="800000"/>
            <a:headEnd/>
            <a:tailEnd/>
          </a:ln>
        </p:spPr>
      </p:pic>
      <p:pic>
        <p:nvPicPr>
          <p:cNvPr id="45058" name="Picture 2"/>
          <p:cNvPicPr>
            <a:picLocks noChangeAspect="1" noChangeArrowheads="1"/>
          </p:cNvPicPr>
          <p:nvPr/>
        </p:nvPicPr>
        <p:blipFill>
          <a:blip r:embed="rId3"/>
          <a:srcRect/>
          <a:stretch>
            <a:fillRect/>
          </a:stretch>
        </p:blipFill>
        <p:spPr bwMode="auto">
          <a:xfrm>
            <a:off x="5795963" y="80963"/>
            <a:ext cx="857250" cy="847725"/>
          </a:xfrm>
          <a:prstGeom prst="rect">
            <a:avLst/>
          </a:prstGeom>
          <a:noFill/>
          <a:ln w="9525">
            <a:noFill/>
            <a:miter lim="800000"/>
            <a:headEnd/>
            <a:tailEnd/>
          </a:ln>
        </p:spPr>
      </p:pic>
      <p:sp>
        <p:nvSpPr>
          <p:cNvPr id="44064" name="文本框 2"/>
          <p:cNvSpPr txBox="1">
            <a:spLocks noChangeArrowheads="1"/>
          </p:cNvSpPr>
          <p:nvPr/>
        </p:nvSpPr>
        <p:spPr bwMode="auto">
          <a:xfrm>
            <a:off x="215900" y="260350"/>
            <a:ext cx="5364163" cy="625475"/>
          </a:xfrm>
          <a:prstGeom prst="rect">
            <a:avLst/>
          </a:prstGeom>
          <a:noFill/>
          <a:ln w="9525">
            <a:noFill/>
            <a:miter lim="800000"/>
            <a:headEnd/>
            <a:tailEnd/>
          </a:ln>
        </p:spPr>
        <p:txBody>
          <a:bodyPr lIns="76773" tIns="38387" rIns="76773" bIns="38387">
            <a:spAutoFit/>
          </a:bodyPr>
          <a:lstStyle/>
          <a:p>
            <a:pPr>
              <a:defRPr/>
            </a:pPr>
            <a:r>
              <a:rPr lang="zh-CN" altLang="en-US" sz="3600">
                <a:solidFill>
                  <a:srgbClr val="005DA2"/>
                </a:solidFill>
                <a:effectLst>
                  <a:outerShdw blurRad="38100" dist="38100" dir="2700000" algn="tl">
                    <a:srgbClr val="C0C0C0"/>
                  </a:outerShdw>
                </a:effectLst>
                <a:ea typeface="华文行楷" pitchFamily="2" charset="-122"/>
              </a:rPr>
              <a:t>三、逻辑表达式的转换</a:t>
            </a:r>
          </a:p>
        </p:txBody>
      </p:sp>
      <p:sp>
        <p:nvSpPr>
          <p:cNvPr id="45100" name="Rectangle 44"/>
          <p:cNvSpPr>
            <a:spLocks noChangeArrowheads="1"/>
          </p:cNvSpPr>
          <p:nvPr/>
        </p:nvSpPr>
        <p:spPr bwMode="auto">
          <a:xfrm>
            <a:off x="684213" y="1038225"/>
            <a:ext cx="3671887" cy="519113"/>
          </a:xfrm>
          <a:prstGeom prst="rect">
            <a:avLst/>
          </a:prstGeom>
          <a:noFill/>
          <a:ln w="9525">
            <a:noFill/>
            <a:miter lim="800000"/>
            <a:headEnd/>
            <a:tailEnd/>
          </a:ln>
        </p:spPr>
        <p:txBody>
          <a:bodyPr anchor="ctr">
            <a:spAutoFit/>
          </a:bodyPr>
          <a:lstStyle/>
          <a:p>
            <a:r>
              <a:rPr lang="en-US" altLang="zh-CN" sz="2800">
                <a:latin typeface="Times New Roman" pitchFamily="18" charset="0"/>
              </a:rPr>
              <a:t>2</a:t>
            </a:r>
            <a:r>
              <a:rPr lang="zh-CN" altLang="en-US" sz="2800"/>
              <a:t>、真值表转换法 </a:t>
            </a:r>
          </a:p>
        </p:txBody>
      </p:sp>
      <p:sp>
        <p:nvSpPr>
          <p:cNvPr id="45101" name="Text Box 45"/>
          <p:cNvSpPr txBox="1">
            <a:spLocks noChangeArrowheads="1"/>
          </p:cNvSpPr>
          <p:nvPr/>
        </p:nvSpPr>
        <p:spPr bwMode="auto">
          <a:xfrm>
            <a:off x="612775" y="1557338"/>
            <a:ext cx="7704138" cy="822325"/>
          </a:xfrm>
          <a:prstGeom prst="rect">
            <a:avLst/>
          </a:prstGeom>
          <a:noFill/>
          <a:ln w="9525">
            <a:noFill/>
            <a:miter lim="800000"/>
            <a:headEnd/>
            <a:tailEnd/>
          </a:ln>
        </p:spPr>
        <p:txBody>
          <a:bodyPr>
            <a:spAutoFit/>
          </a:bodyPr>
          <a:lstStyle/>
          <a:p>
            <a:pPr defTabSz="914400"/>
            <a:r>
              <a:rPr lang="zh-CN" altLang="en-US"/>
              <a:t>  根据逻辑表达式，逐一计算出真值表的各行数值，然后从真值表得出</a:t>
            </a:r>
            <a:r>
              <a:rPr lang="zh-CN" altLang="en-US">
                <a:solidFill>
                  <a:schemeClr val="hlink"/>
                </a:solidFill>
              </a:rPr>
              <a:t>标准形式</a:t>
            </a:r>
          </a:p>
        </p:txBody>
      </p:sp>
      <p:grpSp>
        <p:nvGrpSpPr>
          <p:cNvPr id="45128" name="Group 72"/>
          <p:cNvGrpSpPr>
            <a:grpSpLocks/>
          </p:cNvGrpSpPr>
          <p:nvPr/>
        </p:nvGrpSpPr>
        <p:grpSpPr bwMode="auto">
          <a:xfrm>
            <a:off x="323850" y="2420938"/>
            <a:ext cx="8424863" cy="457200"/>
            <a:chOff x="204" y="1525"/>
            <a:chExt cx="5307" cy="288"/>
          </a:xfrm>
        </p:grpSpPr>
        <p:sp>
          <p:nvSpPr>
            <p:cNvPr id="45096" name="Rectangle 35"/>
            <p:cNvSpPr>
              <a:spLocks noChangeArrowheads="1"/>
            </p:cNvSpPr>
            <p:nvPr/>
          </p:nvSpPr>
          <p:spPr bwMode="auto">
            <a:xfrm>
              <a:off x="204" y="1525"/>
              <a:ext cx="5307" cy="288"/>
            </a:xfrm>
            <a:prstGeom prst="rect">
              <a:avLst/>
            </a:prstGeom>
            <a:noFill/>
            <a:ln w="9525">
              <a:noFill/>
              <a:miter lim="800000"/>
              <a:headEnd/>
              <a:tailEnd/>
            </a:ln>
          </p:spPr>
          <p:txBody>
            <a:bodyPr anchor="ctr">
              <a:spAutoFit/>
            </a:bodyPr>
            <a:lstStyle/>
            <a:p>
              <a:r>
                <a:rPr lang="zh-CN" altLang="en-US">
                  <a:latin typeface="Times New Roman" pitchFamily="18" charset="0"/>
                </a:rPr>
                <a:t>    例：把</a:t>
              </a:r>
              <a:r>
                <a:rPr lang="zh-CN" altLang="en-US">
                  <a:solidFill>
                    <a:schemeClr val="hlink"/>
                  </a:solidFill>
                  <a:latin typeface="Times New Roman" pitchFamily="18" charset="0"/>
                </a:rPr>
                <a:t> </a:t>
              </a:r>
              <a:r>
                <a:rPr lang="en-US" altLang="zh-CN">
                  <a:solidFill>
                    <a:schemeClr val="hlink"/>
                  </a:solidFill>
                  <a:latin typeface="Times New Roman" pitchFamily="18" charset="0"/>
                </a:rPr>
                <a:t>F(A, B, C)=A B + B C </a:t>
              </a:r>
              <a:r>
                <a:rPr lang="zh-CN" altLang="en-US">
                  <a:latin typeface="Times New Roman" pitchFamily="18" charset="0"/>
                </a:rPr>
                <a:t>转换成标准“</a:t>
              </a:r>
              <a:r>
                <a:rPr lang="zh-CN" altLang="en-US">
                  <a:solidFill>
                    <a:schemeClr val="folHlink"/>
                  </a:solidFill>
                  <a:latin typeface="Times New Roman" pitchFamily="18" charset="0"/>
                </a:rPr>
                <a:t>与</a:t>
              </a:r>
              <a:r>
                <a:rPr lang="en-US" altLang="zh-CN">
                  <a:solidFill>
                    <a:schemeClr val="folHlink"/>
                  </a:solidFill>
                  <a:latin typeface="Times New Roman" pitchFamily="18" charset="0"/>
                </a:rPr>
                <a:t>-</a:t>
              </a:r>
              <a:r>
                <a:rPr lang="zh-CN" altLang="en-US">
                  <a:solidFill>
                    <a:schemeClr val="folHlink"/>
                  </a:solidFill>
                  <a:latin typeface="Times New Roman" pitchFamily="18" charset="0"/>
                </a:rPr>
                <a:t>或</a:t>
              </a:r>
              <a:r>
                <a:rPr lang="zh-CN" altLang="en-US">
                  <a:latin typeface="Times New Roman" pitchFamily="18" charset="0"/>
                </a:rPr>
                <a:t>”表达式</a:t>
              </a:r>
            </a:p>
          </p:txBody>
        </p:sp>
        <p:sp>
          <p:nvSpPr>
            <p:cNvPr id="45097" name="Line 63"/>
            <p:cNvSpPr>
              <a:spLocks noChangeShapeType="1"/>
            </p:cNvSpPr>
            <p:nvPr/>
          </p:nvSpPr>
          <p:spPr bwMode="auto">
            <a:xfrm>
              <a:off x="2179" y="1554"/>
              <a:ext cx="182" cy="0"/>
            </a:xfrm>
            <a:prstGeom prst="line">
              <a:avLst/>
            </a:prstGeom>
            <a:noFill/>
            <a:ln w="22225">
              <a:solidFill>
                <a:schemeClr val="hlink"/>
              </a:solidFill>
              <a:round/>
              <a:headEnd/>
              <a:tailEnd/>
            </a:ln>
          </p:spPr>
          <p:txBody>
            <a:bodyPr/>
            <a:lstStyle/>
            <a:p>
              <a:endParaRPr lang="zh-CN" altLang="en-US"/>
            </a:p>
          </p:txBody>
        </p:sp>
        <p:sp>
          <p:nvSpPr>
            <p:cNvPr id="45098" name="Line 65"/>
            <p:cNvSpPr>
              <a:spLocks noChangeShapeType="1"/>
            </p:cNvSpPr>
            <p:nvPr/>
          </p:nvSpPr>
          <p:spPr bwMode="auto">
            <a:xfrm>
              <a:off x="2717" y="1557"/>
              <a:ext cx="182" cy="0"/>
            </a:xfrm>
            <a:prstGeom prst="line">
              <a:avLst/>
            </a:prstGeom>
            <a:noFill/>
            <a:ln w="22225">
              <a:solidFill>
                <a:schemeClr val="hlink"/>
              </a:solidFill>
              <a:round/>
              <a:headEnd/>
              <a:tailEnd/>
            </a:ln>
          </p:spPr>
          <p:txBody>
            <a:bodyPr/>
            <a:lstStyle/>
            <a:p>
              <a:endParaRPr lang="zh-CN" altLang="en-US"/>
            </a:p>
          </p:txBody>
        </p:sp>
      </p:grpSp>
      <p:grpSp>
        <p:nvGrpSpPr>
          <p:cNvPr id="45126" name="Group 70"/>
          <p:cNvGrpSpPr>
            <a:grpSpLocks/>
          </p:cNvGrpSpPr>
          <p:nvPr/>
        </p:nvGrpSpPr>
        <p:grpSpPr bwMode="auto">
          <a:xfrm>
            <a:off x="971550" y="2984500"/>
            <a:ext cx="2686050" cy="3532188"/>
            <a:chOff x="612" y="1880"/>
            <a:chExt cx="1692" cy="2225"/>
          </a:xfrm>
        </p:grpSpPr>
        <p:sp>
          <p:nvSpPr>
            <p:cNvPr id="45080" name="Line 9"/>
            <p:cNvSpPr>
              <a:spLocks noChangeShapeType="1"/>
            </p:cNvSpPr>
            <p:nvPr/>
          </p:nvSpPr>
          <p:spPr bwMode="auto">
            <a:xfrm>
              <a:off x="612" y="1888"/>
              <a:ext cx="1633" cy="0"/>
            </a:xfrm>
            <a:prstGeom prst="line">
              <a:avLst/>
            </a:prstGeom>
            <a:noFill/>
            <a:ln w="28575">
              <a:solidFill>
                <a:schemeClr val="folHlink"/>
              </a:solidFill>
              <a:round/>
              <a:headEnd/>
              <a:tailEnd/>
            </a:ln>
          </p:spPr>
          <p:txBody>
            <a:bodyPr/>
            <a:lstStyle/>
            <a:p>
              <a:endParaRPr lang="zh-CN" altLang="en-US"/>
            </a:p>
          </p:txBody>
        </p:sp>
        <p:sp>
          <p:nvSpPr>
            <p:cNvPr id="45081" name="Line 10"/>
            <p:cNvSpPr>
              <a:spLocks noChangeShapeType="1"/>
            </p:cNvSpPr>
            <p:nvPr/>
          </p:nvSpPr>
          <p:spPr bwMode="auto">
            <a:xfrm>
              <a:off x="612" y="2160"/>
              <a:ext cx="1633" cy="0"/>
            </a:xfrm>
            <a:prstGeom prst="line">
              <a:avLst/>
            </a:prstGeom>
            <a:noFill/>
            <a:ln w="28575">
              <a:solidFill>
                <a:schemeClr val="folHlink"/>
              </a:solidFill>
              <a:round/>
              <a:headEnd/>
              <a:tailEnd/>
            </a:ln>
          </p:spPr>
          <p:txBody>
            <a:bodyPr/>
            <a:lstStyle/>
            <a:p>
              <a:endParaRPr lang="zh-CN" altLang="en-US"/>
            </a:p>
          </p:txBody>
        </p:sp>
        <p:sp>
          <p:nvSpPr>
            <p:cNvPr id="45082" name="Line 11"/>
            <p:cNvSpPr>
              <a:spLocks noChangeShapeType="1"/>
            </p:cNvSpPr>
            <p:nvPr/>
          </p:nvSpPr>
          <p:spPr bwMode="auto">
            <a:xfrm>
              <a:off x="612" y="4105"/>
              <a:ext cx="1633" cy="0"/>
            </a:xfrm>
            <a:prstGeom prst="line">
              <a:avLst/>
            </a:prstGeom>
            <a:noFill/>
            <a:ln w="28575">
              <a:solidFill>
                <a:schemeClr val="folHlink"/>
              </a:solidFill>
              <a:round/>
              <a:headEnd/>
              <a:tailEnd/>
            </a:ln>
          </p:spPr>
          <p:txBody>
            <a:bodyPr/>
            <a:lstStyle/>
            <a:p>
              <a:endParaRPr lang="zh-CN" altLang="en-US"/>
            </a:p>
          </p:txBody>
        </p:sp>
        <p:sp>
          <p:nvSpPr>
            <p:cNvPr id="45083" name="Text Box 12"/>
            <p:cNvSpPr txBox="1">
              <a:spLocks noChangeArrowheads="1"/>
            </p:cNvSpPr>
            <p:nvPr/>
          </p:nvSpPr>
          <p:spPr bwMode="auto">
            <a:xfrm>
              <a:off x="703" y="1880"/>
              <a:ext cx="862" cy="288"/>
            </a:xfrm>
            <a:prstGeom prst="rect">
              <a:avLst/>
            </a:prstGeom>
            <a:noFill/>
            <a:ln w="9525">
              <a:noFill/>
              <a:miter lim="800000"/>
              <a:headEnd/>
              <a:tailEnd/>
            </a:ln>
          </p:spPr>
          <p:txBody>
            <a:bodyPr>
              <a:spAutoFit/>
            </a:bodyPr>
            <a:lstStyle/>
            <a:p>
              <a:pPr algn="ctr" defTabSz="914400"/>
              <a:r>
                <a:rPr lang="en-US" altLang="zh-CN">
                  <a:latin typeface="Times New Roman" pitchFamily="18" charset="0"/>
                </a:rPr>
                <a:t>A B C</a:t>
              </a:r>
              <a:endParaRPr lang="en-US" altLang="zh-CN" i="1" baseline="30000">
                <a:latin typeface="Times New Roman" pitchFamily="18" charset="0"/>
              </a:endParaRPr>
            </a:p>
          </p:txBody>
        </p:sp>
        <p:grpSp>
          <p:nvGrpSpPr>
            <p:cNvPr id="45084" name="Group 66"/>
            <p:cNvGrpSpPr>
              <a:grpSpLocks/>
            </p:cNvGrpSpPr>
            <p:nvPr/>
          </p:nvGrpSpPr>
          <p:grpSpPr bwMode="auto">
            <a:xfrm>
              <a:off x="839" y="2160"/>
              <a:ext cx="997" cy="997"/>
              <a:chOff x="794" y="1434"/>
              <a:chExt cx="997" cy="997"/>
            </a:xfrm>
          </p:grpSpPr>
          <p:sp>
            <p:nvSpPr>
              <p:cNvPr id="45092" name="Text Box 15"/>
              <p:cNvSpPr txBox="1">
                <a:spLocks noChangeArrowheads="1"/>
              </p:cNvSpPr>
              <p:nvPr/>
            </p:nvSpPr>
            <p:spPr bwMode="auto">
              <a:xfrm>
                <a:off x="794" y="1434"/>
                <a:ext cx="997" cy="327"/>
              </a:xfrm>
              <a:prstGeom prst="rect">
                <a:avLst/>
              </a:prstGeom>
              <a:noFill/>
              <a:ln w="9525">
                <a:noFill/>
                <a:miter lim="800000"/>
                <a:headEnd/>
                <a:tailEnd/>
              </a:ln>
            </p:spPr>
            <p:txBody>
              <a:bodyPr>
                <a:spAutoFit/>
              </a:bodyPr>
              <a:lstStyle/>
              <a:p>
                <a:pPr defTabSz="914400"/>
                <a:r>
                  <a:rPr lang="en-US" altLang="zh-CN" sz="2800">
                    <a:latin typeface="Times New Roman" pitchFamily="18" charset="0"/>
                  </a:rPr>
                  <a:t>0 0 0</a:t>
                </a:r>
              </a:p>
            </p:txBody>
          </p:sp>
          <p:sp>
            <p:nvSpPr>
              <p:cNvPr id="45093" name="Text Box 15"/>
              <p:cNvSpPr txBox="1">
                <a:spLocks noChangeArrowheads="1"/>
              </p:cNvSpPr>
              <p:nvPr/>
            </p:nvSpPr>
            <p:spPr bwMode="auto">
              <a:xfrm>
                <a:off x="794" y="1651"/>
                <a:ext cx="997" cy="327"/>
              </a:xfrm>
              <a:prstGeom prst="rect">
                <a:avLst/>
              </a:prstGeom>
              <a:noFill/>
              <a:ln w="9525">
                <a:noFill/>
                <a:miter lim="800000"/>
                <a:headEnd/>
                <a:tailEnd/>
              </a:ln>
            </p:spPr>
            <p:txBody>
              <a:bodyPr>
                <a:spAutoFit/>
              </a:bodyPr>
              <a:lstStyle/>
              <a:p>
                <a:pPr defTabSz="914400"/>
                <a:r>
                  <a:rPr lang="en-US" altLang="zh-CN" sz="2800">
                    <a:latin typeface="Times New Roman" pitchFamily="18" charset="0"/>
                  </a:rPr>
                  <a:t>0 0 1</a:t>
                </a:r>
              </a:p>
            </p:txBody>
          </p:sp>
          <p:sp>
            <p:nvSpPr>
              <p:cNvPr id="45094" name="Text Box 15"/>
              <p:cNvSpPr txBox="1">
                <a:spLocks noChangeArrowheads="1"/>
              </p:cNvSpPr>
              <p:nvPr/>
            </p:nvSpPr>
            <p:spPr bwMode="auto">
              <a:xfrm>
                <a:off x="794" y="1887"/>
                <a:ext cx="997" cy="327"/>
              </a:xfrm>
              <a:prstGeom prst="rect">
                <a:avLst/>
              </a:prstGeom>
              <a:noFill/>
              <a:ln w="9525">
                <a:noFill/>
                <a:miter lim="800000"/>
                <a:headEnd/>
                <a:tailEnd/>
              </a:ln>
            </p:spPr>
            <p:txBody>
              <a:bodyPr>
                <a:spAutoFit/>
              </a:bodyPr>
              <a:lstStyle/>
              <a:p>
                <a:pPr defTabSz="914400"/>
                <a:r>
                  <a:rPr lang="en-US" altLang="zh-CN" sz="2800">
                    <a:latin typeface="Times New Roman" pitchFamily="18" charset="0"/>
                  </a:rPr>
                  <a:t>0 1 0</a:t>
                </a:r>
              </a:p>
            </p:txBody>
          </p:sp>
          <p:sp>
            <p:nvSpPr>
              <p:cNvPr id="45095" name="Text Box 15"/>
              <p:cNvSpPr txBox="1">
                <a:spLocks noChangeArrowheads="1"/>
              </p:cNvSpPr>
              <p:nvPr/>
            </p:nvSpPr>
            <p:spPr bwMode="auto">
              <a:xfrm>
                <a:off x="794" y="2104"/>
                <a:ext cx="997" cy="327"/>
              </a:xfrm>
              <a:prstGeom prst="rect">
                <a:avLst/>
              </a:prstGeom>
              <a:noFill/>
              <a:ln w="9525">
                <a:noFill/>
                <a:miter lim="800000"/>
                <a:headEnd/>
                <a:tailEnd/>
              </a:ln>
            </p:spPr>
            <p:txBody>
              <a:bodyPr>
                <a:spAutoFit/>
              </a:bodyPr>
              <a:lstStyle/>
              <a:p>
                <a:pPr defTabSz="914400"/>
                <a:r>
                  <a:rPr lang="en-US" altLang="zh-CN" sz="2800">
                    <a:latin typeface="Times New Roman" pitchFamily="18" charset="0"/>
                  </a:rPr>
                  <a:t>0 1 1</a:t>
                </a:r>
              </a:p>
            </p:txBody>
          </p:sp>
        </p:grpSp>
        <p:grpSp>
          <p:nvGrpSpPr>
            <p:cNvPr id="45085" name="Group 67"/>
            <p:cNvGrpSpPr>
              <a:grpSpLocks/>
            </p:cNvGrpSpPr>
            <p:nvPr/>
          </p:nvGrpSpPr>
          <p:grpSpPr bwMode="auto">
            <a:xfrm>
              <a:off x="839" y="3067"/>
              <a:ext cx="997" cy="997"/>
              <a:chOff x="794" y="1434"/>
              <a:chExt cx="997" cy="997"/>
            </a:xfrm>
          </p:grpSpPr>
          <p:sp>
            <p:nvSpPr>
              <p:cNvPr id="45088" name="Text Box 15"/>
              <p:cNvSpPr txBox="1">
                <a:spLocks noChangeArrowheads="1"/>
              </p:cNvSpPr>
              <p:nvPr/>
            </p:nvSpPr>
            <p:spPr bwMode="auto">
              <a:xfrm>
                <a:off x="794" y="1434"/>
                <a:ext cx="997" cy="327"/>
              </a:xfrm>
              <a:prstGeom prst="rect">
                <a:avLst/>
              </a:prstGeom>
              <a:noFill/>
              <a:ln w="9525">
                <a:noFill/>
                <a:miter lim="800000"/>
                <a:headEnd/>
                <a:tailEnd/>
              </a:ln>
            </p:spPr>
            <p:txBody>
              <a:bodyPr>
                <a:spAutoFit/>
              </a:bodyPr>
              <a:lstStyle/>
              <a:p>
                <a:pPr defTabSz="914400"/>
                <a:r>
                  <a:rPr lang="en-US" altLang="zh-CN" sz="2800">
                    <a:latin typeface="Times New Roman" pitchFamily="18" charset="0"/>
                  </a:rPr>
                  <a:t>1 0 0</a:t>
                </a:r>
              </a:p>
            </p:txBody>
          </p:sp>
          <p:sp>
            <p:nvSpPr>
              <p:cNvPr id="45089" name="Text Box 15"/>
              <p:cNvSpPr txBox="1">
                <a:spLocks noChangeArrowheads="1"/>
              </p:cNvSpPr>
              <p:nvPr/>
            </p:nvSpPr>
            <p:spPr bwMode="auto">
              <a:xfrm>
                <a:off x="794" y="1651"/>
                <a:ext cx="997" cy="327"/>
              </a:xfrm>
              <a:prstGeom prst="rect">
                <a:avLst/>
              </a:prstGeom>
              <a:noFill/>
              <a:ln w="9525">
                <a:noFill/>
                <a:miter lim="800000"/>
                <a:headEnd/>
                <a:tailEnd/>
              </a:ln>
            </p:spPr>
            <p:txBody>
              <a:bodyPr>
                <a:spAutoFit/>
              </a:bodyPr>
              <a:lstStyle/>
              <a:p>
                <a:pPr defTabSz="914400"/>
                <a:r>
                  <a:rPr lang="en-US" altLang="zh-CN" sz="2800">
                    <a:latin typeface="Times New Roman" pitchFamily="18" charset="0"/>
                  </a:rPr>
                  <a:t>1 0 1</a:t>
                </a:r>
              </a:p>
            </p:txBody>
          </p:sp>
          <p:sp>
            <p:nvSpPr>
              <p:cNvPr id="45090" name="Text Box 15"/>
              <p:cNvSpPr txBox="1">
                <a:spLocks noChangeArrowheads="1"/>
              </p:cNvSpPr>
              <p:nvPr/>
            </p:nvSpPr>
            <p:spPr bwMode="auto">
              <a:xfrm>
                <a:off x="794" y="1887"/>
                <a:ext cx="997" cy="327"/>
              </a:xfrm>
              <a:prstGeom prst="rect">
                <a:avLst/>
              </a:prstGeom>
              <a:noFill/>
              <a:ln w="9525">
                <a:noFill/>
                <a:miter lim="800000"/>
                <a:headEnd/>
                <a:tailEnd/>
              </a:ln>
            </p:spPr>
            <p:txBody>
              <a:bodyPr>
                <a:spAutoFit/>
              </a:bodyPr>
              <a:lstStyle/>
              <a:p>
                <a:pPr defTabSz="914400"/>
                <a:r>
                  <a:rPr lang="en-US" altLang="zh-CN" sz="2800">
                    <a:latin typeface="Times New Roman" pitchFamily="18" charset="0"/>
                  </a:rPr>
                  <a:t>1 1 0</a:t>
                </a:r>
              </a:p>
            </p:txBody>
          </p:sp>
          <p:sp>
            <p:nvSpPr>
              <p:cNvPr id="45091" name="Text Box 15"/>
              <p:cNvSpPr txBox="1">
                <a:spLocks noChangeArrowheads="1"/>
              </p:cNvSpPr>
              <p:nvPr/>
            </p:nvSpPr>
            <p:spPr bwMode="auto">
              <a:xfrm>
                <a:off x="794" y="2104"/>
                <a:ext cx="997" cy="327"/>
              </a:xfrm>
              <a:prstGeom prst="rect">
                <a:avLst/>
              </a:prstGeom>
              <a:noFill/>
              <a:ln w="9525">
                <a:noFill/>
                <a:miter lim="800000"/>
                <a:headEnd/>
                <a:tailEnd/>
              </a:ln>
            </p:spPr>
            <p:txBody>
              <a:bodyPr>
                <a:spAutoFit/>
              </a:bodyPr>
              <a:lstStyle/>
              <a:p>
                <a:pPr defTabSz="914400"/>
                <a:r>
                  <a:rPr lang="en-US" altLang="zh-CN" sz="2800">
                    <a:latin typeface="Times New Roman" pitchFamily="18" charset="0"/>
                  </a:rPr>
                  <a:t>1 1 1</a:t>
                </a:r>
              </a:p>
            </p:txBody>
          </p:sp>
        </p:grpSp>
        <p:sp>
          <p:nvSpPr>
            <p:cNvPr id="45086" name="Line 68"/>
            <p:cNvSpPr>
              <a:spLocks noChangeShapeType="1"/>
            </p:cNvSpPr>
            <p:nvPr/>
          </p:nvSpPr>
          <p:spPr bwMode="auto">
            <a:xfrm>
              <a:off x="1565" y="1883"/>
              <a:ext cx="0" cy="2222"/>
            </a:xfrm>
            <a:prstGeom prst="line">
              <a:avLst/>
            </a:prstGeom>
            <a:noFill/>
            <a:ln w="9525">
              <a:solidFill>
                <a:schemeClr val="tx1"/>
              </a:solidFill>
              <a:round/>
              <a:headEnd/>
              <a:tailEnd/>
            </a:ln>
          </p:spPr>
          <p:txBody>
            <a:bodyPr/>
            <a:lstStyle/>
            <a:p>
              <a:endParaRPr lang="zh-CN" altLang="en-US"/>
            </a:p>
          </p:txBody>
        </p:sp>
        <p:sp>
          <p:nvSpPr>
            <p:cNvPr id="45087" name="Text Box 12"/>
            <p:cNvSpPr txBox="1">
              <a:spLocks noChangeArrowheads="1"/>
            </p:cNvSpPr>
            <p:nvPr/>
          </p:nvSpPr>
          <p:spPr bwMode="auto">
            <a:xfrm>
              <a:off x="1533" y="1888"/>
              <a:ext cx="771" cy="288"/>
            </a:xfrm>
            <a:prstGeom prst="rect">
              <a:avLst/>
            </a:prstGeom>
            <a:noFill/>
            <a:ln w="9525">
              <a:noFill/>
              <a:miter lim="800000"/>
              <a:headEnd/>
              <a:tailEnd/>
            </a:ln>
          </p:spPr>
          <p:txBody>
            <a:bodyPr>
              <a:spAutoFit/>
            </a:bodyPr>
            <a:lstStyle/>
            <a:p>
              <a:pPr algn="ctr" defTabSz="914400"/>
              <a:r>
                <a:rPr lang="en-US" altLang="zh-CN">
                  <a:latin typeface="Times New Roman" pitchFamily="18" charset="0"/>
                </a:rPr>
                <a:t>F</a:t>
              </a:r>
              <a:endParaRPr lang="en-US" altLang="zh-CN" i="1" baseline="30000">
                <a:latin typeface="Times New Roman" pitchFamily="18" charset="0"/>
              </a:endParaRPr>
            </a:p>
          </p:txBody>
        </p:sp>
      </p:grpSp>
      <p:sp>
        <p:nvSpPr>
          <p:cNvPr id="45127" name="Rectangle 71"/>
          <p:cNvSpPr>
            <a:spLocks noChangeArrowheads="1"/>
          </p:cNvSpPr>
          <p:nvPr/>
        </p:nvSpPr>
        <p:spPr bwMode="auto">
          <a:xfrm>
            <a:off x="1403350" y="4940300"/>
            <a:ext cx="504825" cy="720725"/>
          </a:xfrm>
          <a:prstGeom prst="rect">
            <a:avLst/>
          </a:prstGeom>
          <a:noFill/>
          <a:ln w="22225">
            <a:solidFill>
              <a:srgbClr val="FF6600"/>
            </a:solidFill>
            <a:miter lim="800000"/>
            <a:headEnd/>
            <a:tailEnd/>
          </a:ln>
        </p:spPr>
        <p:txBody>
          <a:bodyPr wrap="none" anchor="ctr"/>
          <a:lstStyle/>
          <a:p>
            <a:endParaRPr lang="zh-CN" altLang="en-US"/>
          </a:p>
        </p:txBody>
      </p:sp>
      <p:sp>
        <p:nvSpPr>
          <p:cNvPr id="45129" name="Rectangle 73"/>
          <p:cNvSpPr>
            <a:spLocks noChangeArrowheads="1"/>
          </p:cNvSpPr>
          <p:nvPr/>
        </p:nvSpPr>
        <p:spPr bwMode="auto">
          <a:xfrm>
            <a:off x="1666875" y="4229100"/>
            <a:ext cx="504825" cy="360363"/>
          </a:xfrm>
          <a:prstGeom prst="rect">
            <a:avLst/>
          </a:prstGeom>
          <a:noFill/>
          <a:ln w="22225">
            <a:solidFill>
              <a:srgbClr val="FF6600"/>
            </a:solidFill>
            <a:miter lim="800000"/>
            <a:headEnd/>
            <a:tailEnd/>
          </a:ln>
        </p:spPr>
        <p:txBody>
          <a:bodyPr wrap="none" anchor="ctr"/>
          <a:lstStyle/>
          <a:p>
            <a:endParaRPr lang="zh-CN" altLang="en-US"/>
          </a:p>
        </p:txBody>
      </p:sp>
      <p:sp>
        <p:nvSpPr>
          <p:cNvPr id="45130" name="Rectangle 74"/>
          <p:cNvSpPr>
            <a:spLocks noChangeArrowheads="1"/>
          </p:cNvSpPr>
          <p:nvPr/>
        </p:nvSpPr>
        <p:spPr bwMode="auto">
          <a:xfrm>
            <a:off x="1666875" y="5661025"/>
            <a:ext cx="504825" cy="360363"/>
          </a:xfrm>
          <a:prstGeom prst="rect">
            <a:avLst/>
          </a:prstGeom>
          <a:noFill/>
          <a:ln w="22225">
            <a:solidFill>
              <a:srgbClr val="FF6600"/>
            </a:solidFill>
            <a:miter lim="800000"/>
            <a:headEnd/>
            <a:tailEnd/>
          </a:ln>
        </p:spPr>
        <p:txBody>
          <a:bodyPr wrap="none" anchor="ctr"/>
          <a:lstStyle/>
          <a:p>
            <a:endParaRPr lang="zh-CN" altLang="en-US"/>
          </a:p>
        </p:txBody>
      </p:sp>
      <p:grpSp>
        <p:nvGrpSpPr>
          <p:cNvPr id="26680" name="Group 56"/>
          <p:cNvGrpSpPr>
            <a:grpSpLocks/>
          </p:cNvGrpSpPr>
          <p:nvPr/>
        </p:nvGrpSpPr>
        <p:grpSpPr bwMode="auto">
          <a:xfrm>
            <a:off x="2628900" y="3416300"/>
            <a:ext cx="790575" cy="3024188"/>
            <a:chOff x="1928" y="1616"/>
            <a:chExt cx="498" cy="1905"/>
          </a:xfrm>
        </p:grpSpPr>
        <p:sp>
          <p:nvSpPr>
            <p:cNvPr id="45072" name="Text Box 57"/>
            <p:cNvSpPr txBox="1">
              <a:spLocks noChangeArrowheads="1"/>
            </p:cNvSpPr>
            <p:nvPr/>
          </p:nvSpPr>
          <p:spPr bwMode="auto">
            <a:xfrm>
              <a:off x="1928" y="1616"/>
              <a:ext cx="498" cy="327"/>
            </a:xfrm>
            <a:prstGeom prst="rect">
              <a:avLst/>
            </a:prstGeom>
            <a:noFill/>
            <a:ln w="9525">
              <a:noFill/>
              <a:miter lim="800000"/>
              <a:headEnd/>
              <a:tailEnd/>
            </a:ln>
          </p:spPr>
          <p:txBody>
            <a:bodyPr>
              <a:spAutoFit/>
            </a:bodyPr>
            <a:lstStyle/>
            <a:p>
              <a:pPr algn="ctr" defTabSz="914400"/>
              <a:r>
                <a:rPr lang="en-US" altLang="zh-CN" sz="2800">
                  <a:solidFill>
                    <a:schemeClr val="hlink"/>
                  </a:solidFill>
                  <a:latin typeface="Times New Roman" pitchFamily="18" charset="0"/>
                </a:rPr>
                <a:t>0</a:t>
              </a:r>
            </a:p>
          </p:txBody>
        </p:sp>
        <p:sp>
          <p:nvSpPr>
            <p:cNvPr id="45073" name="Text Box 58"/>
            <p:cNvSpPr txBox="1">
              <a:spLocks noChangeArrowheads="1"/>
            </p:cNvSpPr>
            <p:nvPr/>
          </p:nvSpPr>
          <p:spPr bwMode="auto">
            <a:xfrm>
              <a:off x="1928" y="1833"/>
              <a:ext cx="498" cy="327"/>
            </a:xfrm>
            <a:prstGeom prst="rect">
              <a:avLst/>
            </a:prstGeom>
            <a:noFill/>
            <a:ln w="9525">
              <a:noFill/>
              <a:miter lim="800000"/>
              <a:headEnd/>
              <a:tailEnd/>
            </a:ln>
          </p:spPr>
          <p:txBody>
            <a:bodyPr>
              <a:spAutoFit/>
            </a:bodyPr>
            <a:lstStyle/>
            <a:p>
              <a:pPr algn="ctr" defTabSz="914400"/>
              <a:r>
                <a:rPr lang="en-US" altLang="zh-CN" sz="2800">
                  <a:solidFill>
                    <a:schemeClr val="hlink"/>
                  </a:solidFill>
                  <a:latin typeface="Times New Roman" pitchFamily="18" charset="0"/>
                </a:rPr>
                <a:t>0</a:t>
              </a:r>
            </a:p>
          </p:txBody>
        </p:sp>
        <p:sp>
          <p:nvSpPr>
            <p:cNvPr id="45074" name="Text Box 59"/>
            <p:cNvSpPr txBox="1">
              <a:spLocks noChangeArrowheads="1"/>
            </p:cNvSpPr>
            <p:nvPr/>
          </p:nvSpPr>
          <p:spPr bwMode="auto">
            <a:xfrm>
              <a:off x="1928" y="2069"/>
              <a:ext cx="498" cy="327"/>
            </a:xfrm>
            <a:prstGeom prst="rect">
              <a:avLst/>
            </a:prstGeom>
            <a:noFill/>
            <a:ln w="9525">
              <a:noFill/>
              <a:miter lim="800000"/>
              <a:headEnd/>
              <a:tailEnd/>
            </a:ln>
          </p:spPr>
          <p:txBody>
            <a:bodyPr>
              <a:spAutoFit/>
            </a:bodyPr>
            <a:lstStyle/>
            <a:p>
              <a:pPr algn="ctr" defTabSz="914400"/>
              <a:r>
                <a:rPr lang="en-US" altLang="zh-CN" sz="2800">
                  <a:solidFill>
                    <a:schemeClr val="folHlink"/>
                  </a:solidFill>
                  <a:latin typeface="Times New Roman" pitchFamily="18" charset="0"/>
                </a:rPr>
                <a:t>1</a:t>
              </a:r>
            </a:p>
          </p:txBody>
        </p:sp>
        <p:sp>
          <p:nvSpPr>
            <p:cNvPr id="45075" name="Text Box 60"/>
            <p:cNvSpPr txBox="1">
              <a:spLocks noChangeArrowheads="1"/>
            </p:cNvSpPr>
            <p:nvPr/>
          </p:nvSpPr>
          <p:spPr bwMode="auto">
            <a:xfrm>
              <a:off x="1928" y="2287"/>
              <a:ext cx="498" cy="327"/>
            </a:xfrm>
            <a:prstGeom prst="rect">
              <a:avLst/>
            </a:prstGeom>
            <a:noFill/>
            <a:ln w="9525">
              <a:noFill/>
              <a:miter lim="800000"/>
              <a:headEnd/>
              <a:tailEnd/>
            </a:ln>
          </p:spPr>
          <p:txBody>
            <a:bodyPr>
              <a:spAutoFit/>
            </a:bodyPr>
            <a:lstStyle/>
            <a:p>
              <a:pPr algn="ctr" defTabSz="914400"/>
              <a:r>
                <a:rPr lang="en-US" altLang="zh-CN" sz="2800">
                  <a:solidFill>
                    <a:schemeClr val="hlink"/>
                  </a:solidFill>
                  <a:latin typeface="Times New Roman" pitchFamily="18" charset="0"/>
                </a:rPr>
                <a:t>0</a:t>
              </a:r>
            </a:p>
          </p:txBody>
        </p:sp>
        <p:sp>
          <p:nvSpPr>
            <p:cNvPr id="45076" name="Text Box 61"/>
            <p:cNvSpPr txBox="1">
              <a:spLocks noChangeArrowheads="1"/>
            </p:cNvSpPr>
            <p:nvPr/>
          </p:nvSpPr>
          <p:spPr bwMode="auto">
            <a:xfrm>
              <a:off x="1928" y="2523"/>
              <a:ext cx="498" cy="327"/>
            </a:xfrm>
            <a:prstGeom prst="rect">
              <a:avLst/>
            </a:prstGeom>
            <a:noFill/>
            <a:ln w="9525">
              <a:noFill/>
              <a:miter lim="800000"/>
              <a:headEnd/>
              <a:tailEnd/>
            </a:ln>
          </p:spPr>
          <p:txBody>
            <a:bodyPr>
              <a:spAutoFit/>
            </a:bodyPr>
            <a:lstStyle/>
            <a:p>
              <a:pPr algn="ctr" defTabSz="914400"/>
              <a:r>
                <a:rPr lang="en-US" altLang="zh-CN" sz="2800">
                  <a:solidFill>
                    <a:schemeClr val="folHlink"/>
                  </a:solidFill>
                  <a:latin typeface="Times New Roman" pitchFamily="18" charset="0"/>
                </a:rPr>
                <a:t>1</a:t>
              </a:r>
            </a:p>
          </p:txBody>
        </p:sp>
        <p:sp>
          <p:nvSpPr>
            <p:cNvPr id="45077" name="Text Box 62"/>
            <p:cNvSpPr txBox="1">
              <a:spLocks noChangeArrowheads="1"/>
            </p:cNvSpPr>
            <p:nvPr/>
          </p:nvSpPr>
          <p:spPr bwMode="auto">
            <a:xfrm>
              <a:off x="1928" y="2740"/>
              <a:ext cx="498" cy="327"/>
            </a:xfrm>
            <a:prstGeom prst="rect">
              <a:avLst/>
            </a:prstGeom>
            <a:noFill/>
            <a:ln w="9525">
              <a:noFill/>
              <a:miter lim="800000"/>
              <a:headEnd/>
              <a:tailEnd/>
            </a:ln>
          </p:spPr>
          <p:txBody>
            <a:bodyPr>
              <a:spAutoFit/>
            </a:bodyPr>
            <a:lstStyle/>
            <a:p>
              <a:pPr algn="ctr" defTabSz="914400"/>
              <a:r>
                <a:rPr lang="en-US" altLang="zh-CN" sz="2800">
                  <a:solidFill>
                    <a:schemeClr val="folHlink"/>
                  </a:solidFill>
                  <a:latin typeface="Times New Roman" pitchFamily="18" charset="0"/>
                </a:rPr>
                <a:t>1</a:t>
              </a:r>
            </a:p>
          </p:txBody>
        </p:sp>
        <p:sp>
          <p:nvSpPr>
            <p:cNvPr id="45078" name="Text Box 63"/>
            <p:cNvSpPr txBox="1">
              <a:spLocks noChangeArrowheads="1"/>
            </p:cNvSpPr>
            <p:nvPr/>
          </p:nvSpPr>
          <p:spPr bwMode="auto">
            <a:xfrm>
              <a:off x="1928" y="2976"/>
              <a:ext cx="498" cy="327"/>
            </a:xfrm>
            <a:prstGeom prst="rect">
              <a:avLst/>
            </a:prstGeom>
            <a:noFill/>
            <a:ln w="9525">
              <a:noFill/>
              <a:miter lim="800000"/>
              <a:headEnd/>
              <a:tailEnd/>
            </a:ln>
          </p:spPr>
          <p:txBody>
            <a:bodyPr>
              <a:spAutoFit/>
            </a:bodyPr>
            <a:lstStyle/>
            <a:p>
              <a:pPr algn="ctr" defTabSz="914400"/>
              <a:r>
                <a:rPr lang="en-US" altLang="zh-CN" sz="2800">
                  <a:solidFill>
                    <a:schemeClr val="folHlink"/>
                  </a:solidFill>
                  <a:latin typeface="Times New Roman" pitchFamily="18" charset="0"/>
                </a:rPr>
                <a:t>1</a:t>
              </a:r>
            </a:p>
          </p:txBody>
        </p:sp>
        <p:sp>
          <p:nvSpPr>
            <p:cNvPr id="45079" name="Text Box 64"/>
            <p:cNvSpPr txBox="1">
              <a:spLocks noChangeArrowheads="1"/>
            </p:cNvSpPr>
            <p:nvPr/>
          </p:nvSpPr>
          <p:spPr bwMode="auto">
            <a:xfrm>
              <a:off x="1928" y="3194"/>
              <a:ext cx="498" cy="327"/>
            </a:xfrm>
            <a:prstGeom prst="rect">
              <a:avLst/>
            </a:prstGeom>
            <a:noFill/>
            <a:ln w="9525">
              <a:noFill/>
              <a:miter lim="800000"/>
              <a:headEnd/>
              <a:tailEnd/>
            </a:ln>
          </p:spPr>
          <p:txBody>
            <a:bodyPr>
              <a:spAutoFit/>
            </a:bodyPr>
            <a:lstStyle/>
            <a:p>
              <a:pPr algn="ctr" defTabSz="914400"/>
              <a:r>
                <a:rPr lang="en-US" altLang="zh-CN" sz="2800">
                  <a:solidFill>
                    <a:schemeClr val="hlink"/>
                  </a:solidFill>
                  <a:latin typeface="Times New Roman" pitchFamily="18" charset="0"/>
                </a:rPr>
                <a:t>0</a:t>
              </a:r>
            </a:p>
          </p:txBody>
        </p:sp>
      </p:grpSp>
      <p:sp>
        <p:nvSpPr>
          <p:cNvPr id="42094" name="Text Box 110"/>
          <p:cNvSpPr txBox="1">
            <a:spLocks noChangeArrowheads="1"/>
          </p:cNvSpPr>
          <p:nvPr/>
        </p:nvSpPr>
        <p:spPr bwMode="auto">
          <a:xfrm>
            <a:off x="4213225" y="3429000"/>
            <a:ext cx="4391025" cy="457200"/>
          </a:xfrm>
          <a:prstGeom prst="rect">
            <a:avLst/>
          </a:prstGeom>
          <a:noFill/>
          <a:ln w="9525">
            <a:noFill/>
            <a:miter lim="800000"/>
            <a:headEnd/>
            <a:tailEnd/>
          </a:ln>
        </p:spPr>
        <p:txBody>
          <a:bodyPr>
            <a:spAutoFit/>
          </a:bodyPr>
          <a:lstStyle/>
          <a:p>
            <a:pPr defTabSz="914400"/>
            <a:r>
              <a:rPr lang="en-US" altLang="zh-CN">
                <a:solidFill>
                  <a:schemeClr val="folHlink"/>
                </a:solidFill>
                <a:latin typeface="Times New Roman" pitchFamily="18" charset="0"/>
              </a:rPr>
              <a:t>F(A, B, C)= </a:t>
            </a:r>
            <a:r>
              <a:rPr lang="en-US" altLang="zh-CN">
                <a:solidFill>
                  <a:schemeClr val="folHlink"/>
                </a:solidFill>
                <a:latin typeface="Times New Roman" pitchFamily="18" charset="0"/>
                <a:cs typeface="Times New Roman" pitchFamily="18" charset="0"/>
              </a:rPr>
              <a:t>∑</a:t>
            </a:r>
            <a:r>
              <a:rPr lang="en-US" altLang="zh-CN">
                <a:solidFill>
                  <a:schemeClr val="folHlink"/>
                </a:solidFill>
                <a:latin typeface="Times New Roman" pitchFamily="18" charset="0"/>
              </a:rPr>
              <a:t>m( 2, 4, 5, 6 )</a:t>
            </a:r>
            <a:endParaRPr lang="zh-CN" altLang="en-US">
              <a:solidFill>
                <a:schemeClr val="folHlink"/>
              </a:solidFill>
              <a:latin typeface="Times New Roman" pitchFamily="18" charset="0"/>
            </a:endParaRPr>
          </a:p>
        </p:txBody>
      </p:sp>
      <p:sp>
        <p:nvSpPr>
          <p:cNvPr id="39085" name="Text Box 173"/>
          <p:cNvSpPr txBox="1">
            <a:spLocks noChangeArrowheads="1"/>
          </p:cNvSpPr>
          <p:nvPr/>
        </p:nvSpPr>
        <p:spPr bwMode="auto">
          <a:xfrm>
            <a:off x="4211638" y="4076700"/>
            <a:ext cx="4391025" cy="457200"/>
          </a:xfrm>
          <a:prstGeom prst="rect">
            <a:avLst/>
          </a:prstGeom>
          <a:noFill/>
          <a:ln w="9525">
            <a:noFill/>
            <a:miter lim="800000"/>
            <a:headEnd/>
            <a:tailEnd/>
          </a:ln>
        </p:spPr>
        <p:txBody>
          <a:bodyPr>
            <a:spAutoFit/>
          </a:bodyPr>
          <a:lstStyle/>
          <a:p>
            <a:pPr defTabSz="914400"/>
            <a:r>
              <a:rPr lang="en-US" altLang="zh-CN">
                <a:solidFill>
                  <a:schemeClr val="hlink"/>
                </a:solidFill>
                <a:latin typeface="Times New Roman" pitchFamily="18" charset="0"/>
              </a:rPr>
              <a:t>F(A, B, C)= </a:t>
            </a:r>
            <a:r>
              <a:rPr lang="en-US" altLang="zh-CN">
                <a:solidFill>
                  <a:schemeClr val="hlink"/>
                </a:solidFill>
                <a:latin typeface="宋体" charset="-122"/>
                <a:cs typeface="Times New Roman" pitchFamily="18" charset="0"/>
              </a:rPr>
              <a:t>∏</a:t>
            </a:r>
            <a:r>
              <a:rPr lang="en-US" altLang="zh-CN">
                <a:solidFill>
                  <a:schemeClr val="hlink"/>
                </a:solidFill>
                <a:latin typeface="Times New Roman" pitchFamily="18" charset="0"/>
              </a:rPr>
              <a:t>M( 0, 1, 3, 7 </a:t>
            </a:r>
            <a:r>
              <a:rPr lang="en-US" altLang="zh-CN">
                <a:solidFill>
                  <a:schemeClr val="hlink"/>
                </a:solidFill>
              </a:rPr>
              <a:t>)</a:t>
            </a:r>
            <a:endParaRPr lang="zh-CN" altLang="en-US">
              <a:solidFill>
                <a:schemeClr val="hlink"/>
              </a:solidFill>
              <a:latin typeface="Times New Roman" pitchFamily="18" charset="0"/>
            </a:endParaRPr>
          </a:p>
        </p:txBody>
      </p:sp>
      <p:sp>
        <p:nvSpPr>
          <p:cNvPr id="45070" name="AutoShape 43">
            <a:hlinkClick r:id="rId4" action="ppaction://hlinksldjump" highlightClick="1"/>
          </p:cNvPr>
          <p:cNvSpPr>
            <a:spLocks noChangeArrowheads="1"/>
          </p:cNvSpPr>
          <p:nvPr/>
        </p:nvSpPr>
        <p:spPr bwMode="auto">
          <a:xfrm>
            <a:off x="8589963" y="6516688"/>
            <a:ext cx="539750" cy="333375"/>
          </a:xfrm>
          <a:prstGeom prst="actionButtonEnd">
            <a:avLst/>
          </a:prstGeom>
          <a:solidFill>
            <a:srgbClr val="C0C0C0"/>
          </a:solidFill>
          <a:ln w="9525">
            <a:noFill/>
            <a:miter lim="800000"/>
            <a:headEnd/>
            <a:tailEnd/>
          </a:ln>
        </p:spPr>
        <p:txBody>
          <a:bodyPr wrap="none" anchor="ctr">
            <a:spAutoFit/>
          </a:bodyPr>
          <a:lstStyle/>
          <a:p>
            <a:endParaRPr lang="zh-CN" altLang="en-US"/>
          </a:p>
        </p:txBody>
      </p:sp>
      <p:sp>
        <p:nvSpPr>
          <p:cNvPr id="45143" name="Text Box 87"/>
          <p:cNvSpPr txBox="1">
            <a:spLocks noChangeArrowheads="1"/>
          </p:cNvSpPr>
          <p:nvPr/>
        </p:nvSpPr>
        <p:spPr bwMode="auto">
          <a:xfrm>
            <a:off x="4068763" y="4797425"/>
            <a:ext cx="4751387" cy="822325"/>
          </a:xfrm>
          <a:prstGeom prst="rect">
            <a:avLst/>
          </a:prstGeom>
          <a:noFill/>
          <a:ln w="9525">
            <a:noFill/>
            <a:miter lim="800000"/>
            <a:headEnd/>
            <a:tailEnd/>
          </a:ln>
        </p:spPr>
        <p:txBody>
          <a:bodyPr>
            <a:spAutoFit/>
          </a:bodyPr>
          <a:lstStyle/>
          <a:p>
            <a:pPr defTabSz="914400"/>
            <a:r>
              <a:rPr lang="zh-CN" altLang="en-US">
                <a:solidFill>
                  <a:srgbClr val="FF0000"/>
                </a:solidFill>
              </a:rPr>
              <a:t>注意：</a:t>
            </a:r>
            <a:r>
              <a:rPr lang="zh-CN" altLang="en-US"/>
              <a:t>如果表达式复杂，亦可先公式变换成</a:t>
            </a:r>
            <a:r>
              <a:rPr lang="zh-CN" altLang="en-US">
                <a:solidFill>
                  <a:schemeClr val="hlink"/>
                </a:solidFill>
              </a:rPr>
              <a:t>基本形式</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5100"/>
                                        </p:tgtEl>
                                        <p:attrNameLst>
                                          <p:attrName>style.visibility</p:attrName>
                                        </p:attrNameLst>
                                      </p:cBhvr>
                                      <p:to>
                                        <p:strVal val="visible"/>
                                      </p:to>
                                    </p:set>
                                    <p:animEffect transition="in" filter="blinds(horizontal)">
                                      <p:cBhvr>
                                        <p:cTn id="7" dur="500"/>
                                        <p:tgtEl>
                                          <p:spTgt spid="45100"/>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45101"/>
                                        </p:tgtEl>
                                        <p:attrNameLst>
                                          <p:attrName>style.visibility</p:attrName>
                                        </p:attrNameLst>
                                      </p:cBhvr>
                                      <p:to>
                                        <p:strVal val="visible"/>
                                      </p:to>
                                    </p:set>
                                    <p:animEffect transition="in" filter="blinds(horizontal)">
                                      <p:cBhvr>
                                        <p:cTn id="11" dur="500"/>
                                        <p:tgtEl>
                                          <p:spTgt spid="45101"/>
                                        </p:tgtEl>
                                      </p:cBhvr>
                                    </p:animEffect>
                                  </p:childTnLst>
                                </p:cTn>
                              </p:par>
                            </p:childTnLst>
                          </p:cTn>
                        </p:par>
                      </p:childTnLst>
                    </p:cTn>
                  </p:par>
                  <p:par>
                    <p:cTn id="12" fill="hold">
                      <p:stCondLst>
                        <p:cond delay="indefinite"/>
                      </p:stCondLst>
                      <p:childTnLst>
                        <p:par>
                          <p:cTn id="13" fill="hold">
                            <p:stCondLst>
                              <p:cond delay="0"/>
                            </p:stCondLst>
                            <p:childTnLst>
                              <p:par>
                                <p:cTn id="14" presetID="18" presetClass="entr" presetSubtype="6" fill="hold" nodeType="clickEffect">
                                  <p:stCondLst>
                                    <p:cond delay="0"/>
                                  </p:stCondLst>
                                  <p:childTnLst>
                                    <p:set>
                                      <p:cBhvr>
                                        <p:cTn id="15" dur="1" fill="hold">
                                          <p:stCondLst>
                                            <p:cond delay="0"/>
                                          </p:stCondLst>
                                        </p:cTn>
                                        <p:tgtEl>
                                          <p:spTgt spid="45128"/>
                                        </p:tgtEl>
                                        <p:attrNameLst>
                                          <p:attrName>style.visibility</p:attrName>
                                        </p:attrNameLst>
                                      </p:cBhvr>
                                      <p:to>
                                        <p:strVal val="visible"/>
                                      </p:to>
                                    </p:set>
                                    <p:animEffect transition="in" filter="strips(downRight)">
                                      <p:cBhvr>
                                        <p:cTn id="16" dur="500"/>
                                        <p:tgtEl>
                                          <p:spTgt spid="45128"/>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45126"/>
                                        </p:tgtEl>
                                        <p:attrNameLst>
                                          <p:attrName>style.visibility</p:attrName>
                                        </p:attrNameLst>
                                      </p:cBhvr>
                                      <p:to>
                                        <p:strVal val="visible"/>
                                      </p:to>
                                    </p:set>
                                    <p:animEffect transition="in" filter="blinds(horizontal)">
                                      <p:cBhvr>
                                        <p:cTn id="21" dur="500"/>
                                        <p:tgtEl>
                                          <p:spTgt spid="45126"/>
                                        </p:tgtEl>
                                      </p:cBhvr>
                                    </p:animEffect>
                                  </p:childTnLst>
                                </p:cTn>
                              </p:par>
                            </p:childTnLst>
                          </p:cTn>
                        </p:par>
                      </p:childTnLst>
                    </p:cTn>
                  </p:par>
                  <p:par>
                    <p:cTn id="22" fill="hold">
                      <p:stCondLst>
                        <p:cond delay="indefinite"/>
                      </p:stCondLst>
                      <p:childTnLst>
                        <p:par>
                          <p:cTn id="23" fill="hold">
                            <p:stCondLst>
                              <p:cond delay="0"/>
                            </p:stCondLst>
                            <p:childTnLst>
                              <p:par>
                                <p:cTn id="24" presetID="5" presetClass="entr" presetSubtype="10" fill="hold" grpId="0" nodeType="clickEffect">
                                  <p:stCondLst>
                                    <p:cond delay="0"/>
                                  </p:stCondLst>
                                  <p:childTnLst>
                                    <p:set>
                                      <p:cBhvr>
                                        <p:cTn id="25" dur="1" fill="hold">
                                          <p:stCondLst>
                                            <p:cond delay="0"/>
                                          </p:stCondLst>
                                        </p:cTn>
                                        <p:tgtEl>
                                          <p:spTgt spid="45127"/>
                                        </p:tgtEl>
                                        <p:attrNameLst>
                                          <p:attrName>style.visibility</p:attrName>
                                        </p:attrNameLst>
                                      </p:cBhvr>
                                      <p:to>
                                        <p:strVal val="visible"/>
                                      </p:to>
                                    </p:set>
                                    <p:animEffect transition="in" filter="checkerboard(across)">
                                      <p:cBhvr>
                                        <p:cTn id="26" dur="500"/>
                                        <p:tgtEl>
                                          <p:spTgt spid="45127"/>
                                        </p:tgtEl>
                                      </p:cBhvr>
                                    </p:animEffect>
                                  </p:childTnLst>
                                </p:cTn>
                              </p:par>
                            </p:childTnLst>
                          </p:cTn>
                        </p:par>
                      </p:childTnLst>
                    </p:cTn>
                  </p:par>
                  <p:par>
                    <p:cTn id="27" fill="hold">
                      <p:stCondLst>
                        <p:cond delay="indefinite"/>
                      </p:stCondLst>
                      <p:childTnLst>
                        <p:par>
                          <p:cTn id="28" fill="hold">
                            <p:stCondLst>
                              <p:cond delay="0"/>
                            </p:stCondLst>
                            <p:childTnLst>
                              <p:par>
                                <p:cTn id="29" presetID="5" presetClass="entr" presetSubtype="10" fill="hold" grpId="0" nodeType="clickEffect">
                                  <p:stCondLst>
                                    <p:cond delay="0"/>
                                  </p:stCondLst>
                                  <p:childTnLst>
                                    <p:set>
                                      <p:cBhvr>
                                        <p:cTn id="30" dur="1" fill="hold">
                                          <p:stCondLst>
                                            <p:cond delay="0"/>
                                          </p:stCondLst>
                                        </p:cTn>
                                        <p:tgtEl>
                                          <p:spTgt spid="45129"/>
                                        </p:tgtEl>
                                        <p:attrNameLst>
                                          <p:attrName>style.visibility</p:attrName>
                                        </p:attrNameLst>
                                      </p:cBhvr>
                                      <p:to>
                                        <p:strVal val="visible"/>
                                      </p:to>
                                    </p:set>
                                    <p:animEffect transition="in" filter="checkerboard(across)">
                                      <p:cBhvr>
                                        <p:cTn id="31" dur="500"/>
                                        <p:tgtEl>
                                          <p:spTgt spid="45129"/>
                                        </p:tgtEl>
                                      </p:cBhvr>
                                    </p:animEffect>
                                  </p:childTnLst>
                                </p:cTn>
                              </p:par>
                            </p:childTnLst>
                          </p:cTn>
                        </p:par>
                      </p:childTnLst>
                    </p:cTn>
                  </p:par>
                  <p:par>
                    <p:cTn id="32" fill="hold">
                      <p:stCondLst>
                        <p:cond delay="indefinite"/>
                      </p:stCondLst>
                      <p:childTnLst>
                        <p:par>
                          <p:cTn id="33" fill="hold">
                            <p:stCondLst>
                              <p:cond delay="0"/>
                            </p:stCondLst>
                            <p:childTnLst>
                              <p:par>
                                <p:cTn id="34" presetID="5" presetClass="entr" presetSubtype="10" fill="hold" grpId="0" nodeType="clickEffect">
                                  <p:stCondLst>
                                    <p:cond delay="0"/>
                                  </p:stCondLst>
                                  <p:childTnLst>
                                    <p:set>
                                      <p:cBhvr>
                                        <p:cTn id="35" dur="1" fill="hold">
                                          <p:stCondLst>
                                            <p:cond delay="0"/>
                                          </p:stCondLst>
                                        </p:cTn>
                                        <p:tgtEl>
                                          <p:spTgt spid="45130"/>
                                        </p:tgtEl>
                                        <p:attrNameLst>
                                          <p:attrName>style.visibility</p:attrName>
                                        </p:attrNameLst>
                                      </p:cBhvr>
                                      <p:to>
                                        <p:strVal val="visible"/>
                                      </p:to>
                                    </p:set>
                                    <p:animEffect transition="in" filter="checkerboard(across)">
                                      <p:cBhvr>
                                        <p:cTn id="36" dur="500"/>
                                        <p:tgtEl>
                                          <p:spTgt spid="45130"/>
                                        </p:tgtEl>
                                      </p:cBhvr>
                                    </p:animEffect>
                                  </p:childTnLst>
                                </p:cTn>
                              </p:par>
                            </p:childTnLst>
                          </p:cTn>
                        </p:par>
                        <p:par>
                          <p:cTn id="37" fill="hold">
                            <p:stCondLst>
                              <p:cond delay="500"/>
                            </p:stCondLst>
                            <p:childTnLst>
                              <p:par>
                                <p:cTn id="38" presetID="18" presetClass="entr" presetSubtype="12" fill="hold" nodeType="afterEffect">
                                  <p:stCondLst>
                                    <p:cond delay="0"/>
                                  </p:stCondLst>
                                  <p:childTnLst>
                                    <p:set>
                                      <p:cBhvr>
                                        <p:cTn id="39" dur="1" fill="hold">
                                          <p:stCondLst>
                                            <p:cond delay="0"/>
                                          </p:stCondLst>
                                        </p:cTn>
                                        <p:tgtEl>
                                          <p:spTgt spid="26680"/>
                                        </p:tgtEl>
                                        <p:attrNameLst>
                                          <p:attrName>style.visibility</p:attrName>
                                        </p:attrNameLst>
                                      </p:cBhvr>
                                      <p:to>
                                        <p:strVal val="visible"/>
                                      </p:to>
                                    </p:set>
                                    <p:animEffect transition="in" filter="strips(downLeft)">
                                      <p:cBhvr>
                                        <p:cTn id="40" dur="500"/>
                                        <p:tgtEl>
                                          <p:spTgt spid="26680"/>
                                        </p:tgtEl>
                                      </p:cBhvr>
                                    </p:animEffect>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grpId="0" nodeType="clickEffect">
                                  <p:stCondLst>
                                    <p:cond delay="0"/>
                                  </p:stCondLst>
                                  <p:childTnLst>
                                    <p:set>
                                      <p:cBhvr>
                                        <p:cTn id="44" dur="1" fill="hold">
                                          <p:stCondLst>
                                            <p:cond delay="0"/>
                                          </p:stCondLst>
                                        </p:cTn>
                                        <p:tgtEl>
                                          <p:spTgt spid="42094"/>
                                        </p:tgtEl>
                                        <p:attrNameLst>
                                          <p:attrName>style.visibility</p:attrName>
                                        </p:attrNameLst>
                                      </p:cBhvr>
                                      <p:to>
                                        <p:strVal val="visible"/>
                                      </p:to>
                                    </p:set>
                                    <p:anim calcmode="lin" valueType="num">
                                      <p:cBhvr additive="base">
                                        <p:cTn id="45" dur="500" fill="hold"/>
                                        <p:tgtEl>
                                          <p:spTgt spid="42094"/>
                                        </p:tgtEl>
                                        <p:attrNameLst>
                                          <p:attrName>ppt_x</p:attrName>
                                        </p:attrNameLst>
                                      </p:cBhvr>
                                      <p:tavLst>
                                        <p:tav tm="0">
                                          <p:val>
                                            <p:strVal val="#ppt_x"/>
                                          </p:val>
                                        </p:tav>
                                        <p:tav tm="100000">
                                          <p:val>
                                            <p:strVal val="#ppt_x"/>
                                          </p:val>
                                        </p:tav>
                                      </p:tavLst>
                                    </p:anim>
                                    <p:anim calcmode="lin" valueType="num">
                                      <p:cBhvr additive="base">
                                        <p:cTn id="46" dur="500" fill="hold"/>
                                        <p:tgtEl>
                                          <p:spTgt spid="42094"/>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grpId="0" nodeType="clickEffect">
                                  <p:stCondLst>
                                    <p:cond delay="0"/>
                                  </p:stCondLst>
                                  <p:childTnLst>
                                    <p:set>
                                      <p:cBhvr>
                                        <p:cTn id="50" dur="1" fill="hold">
                                          <p:stCondLst>
                                            <p:cond delay="0"/>
                                          </p:stCondLst>
                                        </p:cTn>
                                        <p:tgtEl>
                                          <p:spTgt spid="39085"/>
                                        </p:tgtEl>
                                        <p:attrNameLst>
                                          <p:attrName>style.visibility</p:attrName>
                                        </p:attrNameLst>
                                      </p:cBhvr>
                                      <p:to>
                                        <p:strVal val="visible"/>
                                      </p:to>
                                    </p:set>
                                    <p:anim calcmode="lin" valueType="num">
                                      <p:cBhvr additive="base">
                                        <p:cTn id="51" dur="500" fill="hold"/>
                                        <p:tgtEl>
                                          <p:spTgt spid="39085"/>
                                        </p:tgtEl>
                                        <p:attrNameLst>
                                          <p:attrName>ppt_x</p:attrName>
                                        </p:attrNameLst>
                                      </p:cBhvr>
                                      <p:tavLst>
                                        <p:tav tm="0">
                                          <p:val>
                                            <p:strVal val="#ppt_x"/>
                                          </p:val>
                                        </p:tav>
                                        <p:tav tm="100000">
                                          <p:val>
                                            <p:strVal val="#ppt_x"/>
                                          </p:val>
                                        </p:tav>
                                      </p:tavLst>
                                    </p:anim>
                                    <p:anim calcmode="lin" valueType="num">
                                      <p:cBhvr additive="base">
                                        <p:cTn id="52" dur="500" fill="hold"/>
                                        <p:tgtEl>
                                          <p:spTgt spid="39085"/>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45143"/>
                                        </p:tgtEl>
                                        <p:attrNameLst>
                                          <p:attrName>style.visibility</p:attrName>
                                        </p:attrNameLst>
                                      </p:cBhvr>
                                      <p:to>
                                        <p:strVal val="visible"/>
                                      </p:to>
                                    </p:set>
                                    <p:animEffect transition="in" filter="blinds(horizontal)">
                                      <p:cBhvr>
                                        <p:cTn id="57" dur="500"/>
                                        <p:tgtEl>
                                          <p:spTgt spid="451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100" grpId="0"/>
      <p:bldP spid="45101" grpId="0"/>
      <p:bldP spid="45127" grpId="0" animBg="1"/>
      <p:bldP spid="45129" grpId="0" animBg="1"/>
      <p:bldP spid="45130" grpId="0" animBg="1"/>
      <p:bldP spid="42094" grpId="0"/>
      <p:bldP spid="39085" grpId="0"/>
      <p:bldP spid="4514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081" name="图片 90" descr="T:\我的答辩PPT\东北林业大学.jpg东北林业大学"/>
          <p:cNvPicPr>
            <a:picLocks noChangeAspect="1"/>
          </p:cNvPicPr>
          <p:nvPr/>
        </p:nvPicPr>
        <p:blipFill>
          <a:blip r:embed="rId2">
            <a:clrChange>
              <a:clrFrom>
                <a:srgbClr val="FFFFFF"/>
              </a:clrFrom>
              <a:clrTo>
                <a:srgbClr val="FFFFFF">
                  <a:alpha val="0"/>
                </a:srgbClr>
              </a:clrTo>
            </a:clrChange>
          </a:blip>
          <a:srcRect/>
          <a:stretch>
            <a:fillRect/>
          </a:stretch>
        </p:blipFill>
        <p:spPr bwMode="auto">
          <a:xfrm>
            <a:off x="6388100" y="201613"/>
            <a:ext cx="2633663" cy="746125"/>
          </a:xfrm>
          <a:prstGeom prst="rect">
            <a:avLst/>
          </a:prstGeom>
          <a:noFill/>
          <a:ln w="9525">
            <a:noFill/>
            <a:miter lim="800000"/>
            <a:headEnd/>
            <a:tailEnd/>
          </a:ln>
        </p:spPr>
      </p:pic>
      <p:pic>
        <p:nvPicPr>
          <p:cNvPr id="46082" name="Picture 2"/>
          <p:cNvPicPr>
            <a:picLocks noChangeAspect="1" noChangeArrowheads="1"/>
          </p:cNvPicPr>
          <p:nvPr/>
        </p:nvPicPr>
        <p:blipFill>
          <a:blip r:embed="rId3"/>
          <a:srcRect/>
          <a:stretch>
            <a:fillRect/>
          </a:stretch>
        </p:blipFill>
        <p:spPr bwMode="auto">
          <a:xfrm>
            <a:off x="5795963" y="80963"/>
            <a:ext cx="857250" cy="847725"/>
          </a:xfrm>
          <a:prstGeom prst="rect">
            <a:avLst/>
          </a:prstGeom>
          <a:noFill/>
          <a:ln w="9525">
            <a:noFill/>
            <a:miter lim="800000"/>
            <a:headEnd/>
            <a:tailEnd/>
          </a:ln>
        </p:spPr>
      </p:pic>
      <p:sp>
        <p:nvSpPr>
          <p:cNvPr id="46083" name="文本框 2"/>
          <p:cNvSpPr txBox="1">
            <a:spLocks noChangeArrowheads="1"/>
          </p:cNvSpPr>
          <p:nvPr/>
        </p:nvSpPr>
        <p:spPr bwMode="auto">
          <a:xfrm>
            <a:off x="144463" y="260350"/>
            <a:ext cx="5075237" cy="625475"/>
          </a:xfrm>
          <a:prstGeom prst="rect">
            <a:avLst/>
          </a:prstGeom>
          <a:noFill/>
          <a:ln w="9525">
            <a:noFill/>
            <a:miter lim="800000"/>
            <a:headEnd/>
            <a:tailEnd/>
          </a:ln>
        </p:spPr>
        <p:txBody>
          <a:bodyPr lIns="76773" tIns="38387" rIns="76773" bIns="38387">
            <a:spAutoFit/>
          </a:bodyPr>
          <a:lstStyle/>
          <a:p>
            <a:pPr>
              <a:defRPr/>
            </a:pPr>
            <a:r>
              <a:rPr lang="zh-CN" altLang="en-US" sz="3600">
                <a:solidFill>
                  <a:srgbClr val="005DA2"/>
                </a:solidFill>
                <a:effectLst>
                  <a:outerShdw blurRad="38100" dist="38100" dir="2700000" algn="tl">
                    <a:srgbClr val="C0C0C0"/>
                  </a:outerShdw>
                </a:effectLst>
                <a:ea typeface="华文行楷" pitchFamily="2" charset="-122"/>
              </a:rPr>
              <a:t>四、逻辑函数的化简</a:t>
            </a:r>
          </a:p>
        </p:txBody>
      </p:sp>
      <p:sp>
        <p:nvSpPr>
          <p:cNvPr id="46103" name="Rectangle 23"/>
          <p:cNvSpPr>
            <a:spLocks noChangeArrowheads="1"/>
          </p:cNvSpPr>
          <p:nvPr/>
        </p:nvSpPr>
        <p:spPr bwMode="auto">
          <a:xfrm>
            <a:off x="684213" y="1052513"/>
            <a:ext cx="7775575" cy="519112"/>
          </a:xfrm>
          <a:prstGeom prst="rect">
            <a:avLst/>
          </a:prstGeom>
          <a:noFill/>
          <a:ln w="9525">
            <a:noFill/>
            <a:miter lim="800000"/>
            <a:headEnd/>
            <a:tailEnd/>
          </a:ln>
        </p:spPr>
        <p:txBody>
          <a:bodyPr>
            <a:spAutoFit/>
          </a:bodyPr>
          <a:lstStyle/>
          <a:p>
            <a:pPr defTabSz="914400"/>
            <a:r>
              <a:rPr kumimoji="1" lang="zh-CN" altLang="en-US" sz="2800"/>
              <a:t>* 降低系统成本、减小复杂度、提高可靠性</a:t>
            </a:r>
          </a:p>
        </p:txBody>
      </p:sp>
      <p:sp>
        <p:nvSpPr>
          <p:cNvPr id="41037" name="Rectangle 77"/>
          <p:cNvSpPr>
            <a:spLocks noChangeArrowheads="1"/>
          </p:cNvSpPr>
          <p:nvPr/>
        </p:nvSpPr>
        <p:spPr bwMode="auto">
          <a:xfrm>
            <a:off x="684213" y="1685925"/>
            <a:ext cx="3455987" cy="519113"/>
          </a:xfrm>
          <a:prstGeom prst="rect">
            <a:avLst/>
          </a:prstGeom>
          <a:noFill/>
          <a:ln w="9525">
            <a:noFill/>
            <a:miter lim="800000"/>
            <a:headEnd/>
            <a:tailEnd/>
          </a:ln>
        </p:spPr>
        <p:txBody>
          <a:bodyPr anchor="ctr">
            <a:spAutoFit/>
          </a:bodyPr>
          <a:lstStyle/>
          <a:p>
            <a:r>
              <a:rPr lang="en-US" altLang="zh-CN" sz="2800">
                <a:latin typeface="Times New Roman" pitchFamily="18" charset="0"/>
              </a:rPr>
              <a:t>1</a:t>
            </a:r>
            <a:r>
              <a:rPr lang="zh-CN" altLang="en-US" sz="2800"/>
              <a:t>、代数化简法 </a:t>
            </a:r>
          </a:p>
        </p:txBody>
      </p:sp>
      <p:sp>
        <p:nvSpPr>
          <p:cNvPr id="46105" name="Rectangle 25"/>
          <p:cNvSpPr>
            <a:spLocks noChangeArrowheads="1"/>
          </p:cNvSpPr>
          <p:nvPr/>
        </p:nvSpPr>
        <p:spPr bwMode="auto">
          <a:xfrm>
            <a:off x="612775" y="2276475"/>
            <a:ext cx="4724400" cy="457200"/>
          </a:xfrm>
          <a:prstGeom prst="rect">
            <a:avLst/>
          </a:prstGeom>
          <a:noFill/>
          <a:ln w="9525">
            <a:noFill/>
            <a:miter lim="800000"/>
            <a:headEnd/>
            <a:tailEnd/>
          </a:ln>
        </p:spPr>
        <p:txBody>
          <a:bodyPr>
            <a:spAutoFit/>
          </a:bodyPr>
          <a:lstStyle/>
          <a:p>
            <a:pPr defTabSz="914400"/>
            <a:r>
              <a:rPr kumimoji="1" lang="zh-CN" altLang="en-US"/>
              <a:t>（</a:t>
            </a:r>
            <a:r>
              <a:rPr kumimoji="1" lang="en-US" altLang="zh-CN">
                <a:latin typeface="Times New Roman" pitchFamily="18" charset="0"/>
              </a:rPr>
              <a:t>1</a:t>
            </a:r>
            <a:r>
              <a:rPr kumimoji="1" lang="zh-CN" altLang="en-US"/>
              <a:t>）“</a:t>
            </a:r>
            <a:r>
              <a:rPr kumimoji="1" lang="zh-CN" altLang="en-US">
                <a:solidFill>
                  <a:schemeClr val="folHlink"/>
                </a:solidFill>
              </a:rPr>
              <a:t>与</a:t>
            </a:r>
            <a:r>
              <a:rPr kumimoji="1" lang="en-US" altLang="zh-CN">
                <a:solidFill>
                  <a:schemeClr val="folHlink"/>
                </a:solidFill>
              </a:rPr>
              <a:t>-</a:t>
            </a:r>
            <a:r>
              <a:rPr kumimoji="1" lang="zh-CN" altLang="en-US">
                <a:solidFill>
                  <a:schemeClr val="folHlink"/>
                </a:solidFill>
              </a:rPr>
              <a:t>或</a:t>
            </a:r>
            <a:r>
              <a:rPr kumimoji="1" lang="zh-CN" altLang="en-US"/>
              <a:t>”表达式的化简</a:t>
            </a:r>
          </a:p>
        </p:txBody>
      </p:sp>
      <p:sp>
        <p:nvSpPr>
          <p:cNvPr id="46106" name="Rectangle 26"/>
          <p:cNvSpPr>
            <a:spLocks noChangeArrowheads="1"/>
          </p:cNvSpPr>
          <p:nvPr/>
        </p:nvSpPr>
        <p:spPr bwMode="auto">
          <a:xfrm>
            <a:off x="755650" y="2852738"/>
            <a:ext cx="6840538" cy="457200"/>
          </a:xfrm>
          <a:prstGeom prst="rect">
            <a:avLst/>
          </a:prstGeom>
          <a:noFill/>
          <a:ln w="9525">
            <a:noFill/>
            <a:miter lim="800000"/>
            <a:headEnd/>
            <a:tailEnd/>
          </a:ln>
        </p:spPr>
        <p:txBody>
          <a:bodyPr>
            <a:spAutoFit/>
          </a:bodyPr>
          <a:lstStyle/>
          <a:p>
            <a:pPr defTabSz="914400"/>
            <a:r>
              <a:rPr kumimoji="1" lang="zh-CN" altLang="en-US"/>
              <a:t>最简“</a:t>
            </a:r>
            <a:r>
              <a:rPr kumimoji="1" lang="zh-CN" altLang="en-US">
                <a:solidFill>
                  <a:schemeClr val="folHlink"/>
                </a:solidFill>
              </a:rPr>
              <a:t>与</a:t>
            </a:r>
            <a:r>
              <a:rPr kumimoji="1" lang="en-US" altLang="zh-CN">
                <a:solidFill>
                  <a:schemeClr val="folHlink"/>
                </a:solidFill>
              </a:rPr>
              <a:t>-</a:t>
            </a:r>
            <a:r>
              <a:rPr kumimoji="1" lang="zh-CN" altLang="en-US">
                <a:solidFill>
                  <a:schemeClr val="folHlink"/>
                </a:solidFill>
              </a:rPr>
              <a:t>或</a:t>
            </a:r>
            <a:r>
              <a:rPr kumimoji="1" lang="zh-CN" altLang="en-US"/>
              <a:t>”表达式应满足</a:t>
            </a:r>
            <a:r>
              <a:rPr kumimoji="1" lang="zh-CN" altLang="en-US">
                <a:solidFill>
                  <a:schemeClr val="hlink"/>
                </a:solidFill>
              </a:rPr>
              <a:t>两个条件</a:t>
            </a:r>
            <a:r>
              <a:rPr kumimoji="1" lang="zh-CN" altLang="en-US"/>
              <a:t>：</a:t>
            </a:r>
          </a:p>
        </p:txBody>
      </p:sp>
      <p:sp>
        <p:nvSpPr>
          <p:cNvPr id="46107" name="Rectangle 27"/>
          <p:cNvSpPr>
            <a:spLocks noChangeArrowheads="1"/>
          </p:cNvSpPr>
          <p:nvPr/>
        </p:nvSpPr>
        <p:spPr bwMode="auto">
          <a:xfrm>
            <a:off x="828675" y="3500438"/>
            <a:ext cx="5975350" cy="457200"/>
          </a:xfrm>
          <a:prstGeom prst="rect">
            <a:avLst/>
          </a:prstGeom>
          <a:noFill/>
          <a:ln w="9525">
            <a:noFill/>
            <a:miter lim="800000"/>
            <a:headEnd/>
            <a:tailEnd/>
          </a:ln>
        </p:spPr>
        <p:txBody>
          <a:bodyPr>
            <a:spAutoFit/>
          </a:bodyPr>
          <a:lstStyle/>
          <a:p>
            <a:pPr defTabSz="914400"/>
            <a:r>
              <a:rPr kumimoji="1" lang="en-US" altLang="zh-CN">
                <a:latin typeface="Times New Roman" pitchFamily="18" charset="0"/>
              </a:rPr>
              <a:t>a</a:t>
            </a:r>
            <a:r>
              <a:rPr kumimoji="1" lang="zh-CN" altLang="en-US"/>
              <a:t>、表达式中的“与”项</a:t>
            </a:r>
            <a:r>
              <a:rPr kumimoji="1" lang="zh-CN" altLang="en-US">
                <a:solidFill>
                  <a:srgbClr val="FF0000"/>
                </a:solidFill>
              </a:rPr>
              <a:t>个数最少</a:t>
            </a:r>
          </a:p>
        </p:txBody>
      </p:sp>
      <p:sp>
        <p:nvSpPr>
          <p:cNvPr id="46108" name="Rectangle 28"/>
          <p:cNvSpPr>
            <a:spLocks noChangeArrowheads="1"/>
          </p:cNvSpPr>
          <p:nvPr/>
        </p:nvSpPr>
        <p:spPr bwMode="auto">
          <a:xfrm>
            <a:off x="828675" y="4149725"/>
            <a:ext cx="6191250" cy="457200"/>
          </a:xfrm>
          <a:prstGeom prst="rect">
            <a:avLst/>
          </a:prstGeom>
          <a:noFill/>
          <a:ln w="9525">
            <a:noFill/>
            <a:miter lim="800000"/>
            <a:headEnd/>
            <a:tailEnd/>
          </a:ln>
        </p:spPr>
        <p:txBody>
          <a:bodyPr>
            <a:spAutoFit/>
          </a:bodyPr>
          <a:lstStyle/>
          <a:p>
            <a:pPr defTabSz="914400"/>
            <a:r>
              <a:rPr kumimoji="1" lang="en-US" altLang="zh-CN">
                <a:latin typeface="Times New Roman" pitchFamily="18" charset="0"/>
              </a:rPr>
              <a:t>b</a:t>
            </a:r>
            <a:r>
              <a:rPr kumimoji="1" lang="zh-CN" altLang="en-US"/>
              <a:t>、每个“与”项中的变量</a:t>
            </a:r>
            <a:r>
              <a:rPr kumimoji="1" lang="zh-CN" altLang="en-US">
                <a:solidFill>
                  <a:srgbClr val="FF0000"/>
                </a:solidFill>
              </a:rPr>
              <a:t>个数最少</a:t>
            </a:r>
          </a:p>
        </p:txBody>
      </p:sp>
      <p:sp>
        <p:nvSpPr>
          <p:cNvPr id="46109" name="Rectangle 29"/>
          <p:cNvSpPr>
            <a:spLocks noChangeArrowheads="1"/>
          </p:cNvSpPr>
          <p:nvPr/>
        </p:nvSpPr>
        <p:spPr bwMode="auto">
          <a:xfrm>
            <a:off x="468313" y="5013325"/>
            <a:ext cx="8423275" cy="822325"/>
          </a:xfrm>
          <a:prstGeom prst="rect">
            <a:avLst/>
          </a:prstGeom>
          <a:noFill/>
          <a:ln w="9525">
            <a:noFill/>
            <a:miter lim="800000"/>
            <a:headEnd/>
            <a:tailEnd/>
          </a:ln>
        </p:spPr>
        <p:txBody>
          <a:bodyPr>
            <a:spAutoFit/>
          </a:bodyPr>
          <a:lstStyle/>
          <a:p>
            <a:pPr defTabSz="914400"/>
            <a:r>
              <a:rPr kumimoji="1" lang="zh-CN" altLang="en-US"/>
              <a:t>  使相应逻辑电路中所需</a:t>
            </a:r>
            <a:r>
              <a:rPr kumimoji="1" lang="zh-CN" altLang="en-US">
                <a:solidFill>
                  <a:schemeClr val="hlink"/>
                </a:solidFill>
              </a:rPr>
              <a:t>门</a:t>
            </a:r>
            <a:r>
              <a:rPr kumimoji="1" lang="zh-CN" altLang="en-US"/>
              <a:t>的数量以及门的</a:t>
            </a:r>
            <a:r>
              <a:rPr kumimoji="1" lang="zh-CN" altLang="en-US">
                <a:solidFill>
                  <a:schemeClr val="hlink"/>
                </a:solidFill>
              </a:rPr>
              <a:t>输入端个数</a:t>
            </a:r>
            <a:r>
              <a:rPr kumimoji="1" lang="zh-CN" altLang="en-US"/>
              <a:t>均为最少，从而使电路</a:t>
            </a:r>
            <a:r>
              <a:rPr kumimoji="1" lang="zh-CN" altLang="en-US">
                <a:solidFill>
                  <a:srgbClr val="FF0000"/>
                </a:solidFill>
              </a:rPr>
              <a:t>最经济</a:t>
            </a:r>
            <a:r>
              <a:rPr kumimoji="1" lang="zh-CN" altLang="en-US"/>
              <a:t>，</a:t>
            </a:r>
            <a:r>
              <a:rPr kumimoji="1" lang="zh-CN" altLang="en-US">
                <a:solidFill>
                  <a:srgbClr val="FF0000"/>
                </a:solidFill>
              </a:rPr>
              <a:t>更可靠</a:t>
            </a:r>
          </a:p>
        </p:txBody>
      </p:sp>
      <p:sp>
        <p:nvSpPr>
          <p:cNvPr id="22565" name="AutoShape 37"/>
          <p:cNvSpPr>
            <a:spLocks noChangeArrowheads="1"/>
          </p:cNvSpPr>
          <p:nvPr/>
        </p:nvSpPr>
        <p:spPr bwMode="auto">
          <a:xfrm>
            <a:off x="6445250" y="2276475"/>
            <a:ext cx="2230438" cy="503238"/>
          </a:xfrm>
          <a:prstGeom prst="wedgeRoundRectCallout">
            <a:avLst>
              <a:gd name="adj1" fmla="val -53060"/>
              <a:gd name="adj2" fmla="val -102366"/>
              <a:gd name="adj3" fmla="val 16667"/>
            </a:avLst>
          </a:prstGeom>
          <a:noFill/>
          <a:ln w="22225">
            <a:solidFill>
              <a:schemeClr val="folHlink"/>
            </a:solidFill>
            <a:miter lim="800000"/>
            <a:headEnd/>
            <a:tailEnd/>
          </a:ln>
        </p:spPr>
        <p:txBody>
          <a:bodyPr/>
          <a:lstStyle/>
          <a:p>
            <a:pPr algn="ctr" defTabSz="914400"/>
            <a:r>
              <a:rPr lang="zh-CN" altLang="en-US" sz="2000"/>
              <a:t>需要一定的</a:t>
            </a:r>
            <a:r>
              <a:rPr lang="zh-CN" altLang="en-US" sz="2000">
                <a:solidFill>
                  <a:srgbClr val="FF0000"/>
                </a:solidFill>
              </a:rPr>
              <a:t>技巧</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6103"/>
                                        </p:tgtEl>
                                        <p:attrNameLst>
                                          <p:attrName>style.visibility</p:attrName>
                                        </p:attrNameLst>
                                      </p:cBhvr>
                                      <p:to>
                                        <p:strVal val="visible"/>
                                      </p:to>
                                    </p:set>
                                    <p:animEffect transition="in" filter="blinds(horizontal)">
                                      <p:cBhvr>
                                        <p:cTn id="7" dur="500"/>
                                        <p:tgtEl>
                                          <p:spTgt spid="4610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1037"/>
                                        </p:tgtEl>
                                        <p:attrNameLst>
                                          <p:attrName>style.visibility</p:attrName>
                                        </p:attrNameLst>
                                      </p:cBhvr>
                                      <p:to>
                                        <p:strVal val="visible"/>
                                      </p:to>
                                    </p:set>
                                    <p:animEffect transition="in" filter="blinds(horizontal)">
                                      <p:cBhvr>
                                        <p:cTn id="12" dur="500"/>
                                        <p:tgtEl>
                                          <p:spTgt spid="4103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6105"/>
                                        </p:tgtEl>
                                        <p:attrNameLst>
                                          <p:attrName>style.visibility</p:attrName>
                                        </p:attrNameLst>
                                      </p:cBhvr>
                                      <p:to>
                                        <p:strVal val="visible"/>
                                      </p:to>
                                    </p:set>
                                    <p:animEffect transition="in" filter="blinds(horizontal)">
                                      <p:cBhvr>
                                        <p:cTn id="17" dur="500"/>
                                        <p:tgtEl>
                                          <p:spTgt spid="46105"/>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46106"/>
                                        </p:tgtEl>
                                        <p:attrNameLst>
                                          <p:attrName>style.visibility</p:attrName>
                                        </p:attrNameLst>
                                      </p:cBhvr>
                                      <p:to>
                                        <p:strVal val="visible"/>
                                      </p:to>
                                    </p:set>
                                    <p:animEffect transition="in" filter="strips(downRight)">
                                      <p:cBhvr>
                                        <p:cTn id="22" dur="500"/>
                                        <p:tgtEl>
                                          <p:spTgt spid="46106"/>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46107"/>
                                        </p:tgtEl>
                                        <p:attrNameLst>
                                          <p:attrName>style.visibility</p:attrName>
                                        </p:attrNameLst>
                                      </p:cBhvr>
                                      <p:to>
                                        <p:strVal val="visible"/>
                                      </p:to>
                                    </p:set>
                                    <p:anim calcmode="lin" valueType="num">
                                      <p:cBhvr additive="base">
                                        <p:cTn id="27" dur="500" fill="hold"/>
                                        <p:tgtEl>
                                          <p:spTgt spid="46107"/>
                                        </p:tgtEl>
                                        <p:attrNameLst>
                                          <p:attrName>ppt_x</p:attrName>
                                        </p:attrNameLst>
                                      </p:cBhvr>
                                      <p:tavLst>
                                        <p:tav tm="0">
                                          <p:val>
                                            <p:strVal val="#ppt_x"/>
                                          </p:val>
                                        </p:tav>
                                        <p:tav tm="100000">
                                          <p:val>
                                            <p:strVal val="#ppt_x"/>
                                          </p:val>
                                        </p:tav>
                                      </p:tavLst>
                                    </p:anim>
                                    <p:anim calcmode="lin" valueType="num">
                                      <p:cBhvr additive="base">
                                        <p:cTn id="28" dur="500" fill="hold"/>
                                        <p:tgtEl>
                                          <p:spTgt spid="46107"/>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46108"/>
                                        </p:tgtEl>
                                        <p:attrNameLst>
                                          <p:attrName>style.visibility</p:attrName>
                                        </p:attrNameLst>
                                      </p:cBhvr>
                                      <p:to>
                                        <p:strVal val="visible"/>
                                      </p:to>
                                    </p:set>
                                    <p:anim calcmode="lin" valueType="num">
                                      <p:cBhvr additive="base">
                                        <p:cTn id="33" dur="500" fill="hold"/>
                                        <p:tgtEl>
                                          <p:spTgt spid="46108"/>
                                        </p:tgtEl>
                                        <p:attrNameLst>
                                          <p:attrName>ppt_x</p:attrName>
                                        </p:attrNameLst>
                                      </p:cBhvr>
                                      <p:tavLst>
                                        <p:tav tm="0">
                                          <p:val>
                                            <p:strVal val="#ppt_x"/>
                                          </p:val>
                                        </p:tav>
                                        <p:tav tm="100000">
                                          <p:val>
                                            <p:strVal val="#ppt_x"/>
                                          </p:val>
                                        </p:tav>
                                      </p:tavLst>
                                    </p:anim>
                                    <p:anim calcmode="lin" valueType="num">
                                      <p:cBhvr additive="base">
                                        <p:cTn id="34" dur="500" fill="hold"/>
                                        <p:tgtEl>
                                          <p:spTgt spid="46108"/>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3" presetClass="entr" presetSubtype="10" fill="hold" grpId="0" nodeType="clickEffect">
                                  <p:stCondLst>
                                    <p:cond delay="0"/>
                                  </p:stCondLst>
                                  <p:childTnLst>
                                    <p:set>
                                      <p:cBhvr>
                                        <p:cTn id="38" dur="1" fill="hold">
                                          <p:stCondLst>
                                            <p:cond delay="0"/>
                                          </p:stCondLst>
                                        </p:cTn>
                                        <p:tgtEl>
                                          <p:spTgt spid="46109"/>
                                        </p:tgtEl>
                                        <p:attrNameLst>
                                          <p:attrName>style.visibility</p:attrName>
                                        </p:attrNameLst>
                                      </p:cBhvr>
                                      <p:to>
                                        <p:strVal val="visible"/>
                                      </p:to>
                                    </p:set>
                                    <p:animEffect transition="in" filter="blinds(horizontal)">
                                      <p:cBhvr>
                                        <p:cTn id="39" dur="500"/>
                                        <p:tgtEl>
                                          <p:spTgt spid="46109"/>
                                        </p:tgtEl>
                                      </p:cBhvr>
                                    </p:animEffect>
                                  </p:childTnLst>
                                </p:cTn>
                              </p:par>
                            </p:childTnLst>
                          </p:cTn>
                        </p:par>
                      </p:childTnLst>
                    </p:cTn>
                  </p:par>
                  <p:par>
                    <p:cTn id="40" fill="hold">
                      <p:stCondLst>
                        <p:cond delay="indefinite"/>
                      </p:stCondLst>
                      <p:childTnLst>
                        <p:par>
                          <p:cTn id="41" fill="hold">
                            <p:stCondLst>
                              <p:cond delay="0"/>
                            </p:stCondLst>
                            <p:childTnLst>
                              <p:par>
                                <p:cTn id="42" presetID="2" presetClass="entr" presetSubtype="2" fill="hold" grpId="0" nodeType="clickEffect">
                                  <p:stCondLst>
                                    <p:cond delay="0"/>
                                  </p:stCondLst>
                                  <p:childTnLst>
                                    <p:set>
                                      <p:cBhvr>
                                        <p:cTn id="43" dur="1" fill="hold">
                                          <p:stCondLst>
                                            <p:cond delay="0"/>
                                          </p:stCondLst>
                                        </p:cTn>
                                        <p:tgtEl>
                                          <p:spTgt spid="22565"/>
                                        </p:tgtEl>
                                        <p:attrNameLst>
                                          <p:attrName>style.visibility</p:attrName>
                                        </p:attrNameLst>
                                      </p:cBhvr>
                                      <p:to>
                                        <p:strVal val="visible"/>
                                      </p:to>
                                    </p:set>
                                    <p:anim calcmode="lin" valueType="num">
                                      <p:cBhvr additive="base">
                                        <p:cTn id="44" dur="500" fill="hold"/>
                                        <p:tgtEl>
                                          <p:spTgt spid="22565"/>
                                        </p:tgtEl>
                                        <p:attrNameLst>
                                          <p:attrName>ppt_x</p:attrName>
                                        </p:attrNameLst>
                                      </p:cBhvr>
                                      <p:tavLst>
                                        <p:tav tm="0">
                                          <p:val>
                                            <p:strVal val="1+#ppt_w/2"/>
                                          </p:val>
                                        </p:tav>
                                        <p:tav tm="100000">
                                          <p:val>
                                            <p:strVal val="#ppt_x"/>
                                          </p:val>
                                        </p:tav>
                                      </p:tavLst>
                                    </p:anim>
                                    <p:anim calcmode="lin" valueType="num">
                                      <p:cBhvr additive="base">
                                        <p:cTn id="45" dur="500" fill="hold"/>
                                        <p:tgtEl>
                                          <p:spTgt spid="2256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103" grpId="0"/>
      <p:bldP spid="41037" grpId="0"/>
      <p:bldP spid="46105" grpId="0"/>
      <p:bldP spid="46106" grpId="0"/>
      <p:bldP spid="46107" grpId="0"/>
      <p:bldP spid="46108" grpId="0"/>
      <p:bldP spid="46109" grpId="0"/>
      <p:bldP spid="2256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7" name="图片 90" descr="T:\我的答辩PPT\东北林业大学.jpg东北林业大学"/>
          <p:cNvPicPr>
            <a:picLocks noChangeAspect="1"/>
          </p:cNvPicPr>
          <p:nvPr/>
        </p:nvPicPr>
        <p:blipFill>
          <a:blip r:embed="rId2">
            <a:clrChange>
              <a:clrFrom>
                <a:srgbClr val="FFFFFF"/>
              </a:clrFrom>
              <a:clrTo>
                <a:srgbClr val="FFFFFF">
                  <a:alpha val="0"/>
                </a:srgbClr>
              </a:clrTo>
            </a:clrChange>
          </a:blip>
          <a:srcRect/>
          <a:stretch>
            <a:fillRect/>
          </a:stretch>
        </p:blipFill>
        <p:spPr bwMode="auto">
          <a:xfrm>
            <a:off x="6388100" y="201613"/>
            <a:ext cx="2633663" cy="746125"/>
          </a:xfrm>
          <a:prstGeom prst="rect">
            <a:avLst/>
          </a:prstGeom>
          <a:noFill/>
          <a:ln w="9525">
            <a:noFill/>
            <a:miter lim="800000"/>
            <a:headEnd/>
            <a:tailEnd/>
          </a:ln>
        </p:spPr>
      </p:pic>
      <p:pic>
        <p:nvPicPr>
          <p:cNvPr id="19458" name="Picture 2"/>
          <p:cNvPicPr>
            <a:picLocks noChangeAspect="1" noChangeArrowheads="1"/>
          </p:cNvPicPr>
          <p:nvPr/>
        </p:nvPicPr>
        <p:blipFill>
          <a:blip r:embed="rId3"/>
          <a:srcRect/>
          <a:stretch>
            <a:fillRect/>
          </a:stretch>
        </p:blipFill>
        <p:spPr bwMode="auto">
          <a:xfrm>
            <a:off x="5795963" y="80963"/>
            <a:ext cx="857250" cy="847725"/>
          </a:xfrm>
          <a:prstGeom prst="rect">
            <a:avLst/>
          </a:prstGeom>
          <a:noFill/>
          <a:ln w="9525">
            <a:noFill/>
            <a:miter lim="800000"/>
            <a:headEnd/>
            <a:tailEnd/>
          </a:ln>
        </p:spPr>
      </p:pic>
      <p:sp>
        <p:nvSpPr>
          <p:cNvPr id="19459" name="文本框 2"/>
          <p:cNvSpPr txBox="1">
            <a:spLocks noChangeArrowheads="1"/>
          </p:cNvSpPr>
          <p:nvPr/>
        </p:nvSpPr>
        <p:spPr bwMode="auto">
          <a:xfrm>
            <a:off x="215900" y="284163"/>
            <a:ext cx="5651500" cy="625475"/>
          </a:xfrm>
          <a:prstGeom prst="rect">
            <a:avLst/>
          </a:prstGeom>
          <a:noFill/>
          <a:ln w="9525">
            <a:noFill/>
            <a:miter lim="800000"/>
            <a:headEnd/>
            <a:tailEnd/>
          </a:ln>
        </p:spPr>
        <p:txBody>
          <a:bodyPr lIns="76773" tIns="38387" rIns="76773" bIns="38387">
            <a:spAutoFit/>
          </a:bodyPr>
          <a:lstStyle/>
          <a:p>
            <a:pPr>
              <a:defRPr/>
            </a:pPr>
            <a:r>
              <a:rPr lang="en-US" altLang="zh-CN" sz="3600">
                <a:solidFill>
                  <a:srgbClr val="005DA2"/>
                </a:solidFill>
                <a:effectLst>
                  <a:outerShdw blurRad="38100" dist="38100" dir="2700000" algn="tl">
                    <a:srgbClr val="C0C0C0"/>
                  </a:outerShdw>
                </a:effectLst>
                <a:latin typeface="华文行楷" pitchFamily="2" charset="-122"/>
                <a:ea typeface="华文行楷" pitchFamily="2" charset="-122"/>
              </a:rPr>
              <a:t>&lt;</a:t>
            </a:r>
            <a:r>
              <a:rPr lang="zh-CN" altLang="en-US" sz="3600">
                <a:solidFill>
                  <a:srgbClr val="005DA2"/>
                </a:solidFill>
                <a:effectLst>
                  <a:outerShdw blurRad="38100" dist="38100" dir="2700000" algn="tl">
                    <a:srgbClr val="C0C0C0"/>
                  </a:outerShdw>
                </a:effectLst>
                <a:latin typeface="华文行楷" pitchFamily="2" charset="-122"/>
                <a:ea typeface="华文行楷" pitchFamily="2" charset="-122"/>
              </a:rPr>
              <a:t>逻辑函数的变换及化简</a:t>
            </a:r>
            <a:r>
              <a:rPr lang="en-US" altLang="zh-CN" sz="3600">
                <a:solidFill>
                  <a:srgbClr val="005DA2"/>
                </a:solidFill>
                <a:effectLst>
                  <a:outerShdw blurRad="38100" dist="38100" dir="2700000" algn="tl">
                    <a:srgbClr val="C0C0C0"/>
                  </a:outerShdw>
                </a:effectLst>
                <a:latin typeface="华文行楷" pitchFamily="2" charset="-122"/>
                <a:ea typeface="华文行楷" pitchFamily="2" charset="-122"/>
              </a:rPr>
              <a:t>&gt;</a:t>
            </a:r>
          </a:p>
        </p:txBody>
      </p:sp>
      <p:sp>
        <p:nvSpPr>
          <p:cNvPr id="19460" name="Rectangle 7">
            <a:hlinkClick r:id="rId4" action="ppaction://hlinksldjump"/>
          </p:cNvPr>
          <p:cNvSpPr>
            <a:spLocks noChangeArrowheads="1"/>
          </p:cNvSpPr>
          <p:nvPr/>
        </p:nvSpPr>
        <p:spPr bwMode="auto">
          <a:xfrm>
            <a:off x="2052638" y="1196975"/>
            <a:ext cx="4868862" cy="641350"/>
          </a:xfrm>
          <a:prstGeom prst="rect">
            <a:avLst/>
          </a:prstGeom>
          <a:noFill/>
          <a:ln w="9525">
            <a:noFill/>
            <a:miter lim="800000"/>
            <a:headEnd/>
            <a:tailEnd/>
          </a:ln>
        </p:spPr>
        <p:txBody>
          <a:bodyPr wrap="none" anchor="ctr">
            <a:spAutoFit/>
          </a:bodyPr>
          <a:lstStyle/>
          <a:p>
            <a:r>
              <a:rPr lang="zh-CN" altLang="en-US" sz="3600">
                <a:solidFill>
                  <a:schemeClr val="accent2"/>
                </a:solidFill>
                <a:latin typeface="华文行楷" pitchFamily="2" charset="-122"/>
                <a:ea typeface="华文行楷" pitchFamily="2" charset="-122"/>
              </a:rPr>
              <a:t>逻辑表达式的基本形式 </a:t>
            </a:r>
          </a:p>
        </p:txBody>
      </p:sp>
      <p:sp>
        <p:nvSpPr>
          <p:cNvPr id="19461" name="Rectangle 8">
            <a:hlinkClick r:id="rId5" action="ppaction://hlinksldjump"/>
          </p:cNvPr>
          <p:cNvSpPr>
            <a:spLocks noChangeArrowheads="1"/>
          </p:cNvSpPr>
          <p:nvPr/>
        </p:nvSpPr>
        <p:spPr bwMode="auto">
          <a:xfrm>
            <a:off x="2052638" y="2282825"/>
            <a:ext cx="4868862" cy="641350"/>
          </a:xfrm>
          <a:prstGeom prst="rect">
            <a:avLst/>
          </a:prstGeom>
          <a:noFill/>
          <a:ln w="9525">
            <a:noFill/>
            <a:miter lim="800000"/>
            <a:headEnd/>
            <a:tailEnd/>
          </a:ln>
        </p:spPr>
        <p:txBody>
          <a:bodyPr wrap="none" anchor="ctr">
            <a:spAutoFit/>
          </a:bodyPr>
          <a:lstStyle/>
          <a:p>
            <a:r>
              <a:rPr lang="zh-CN" altLang="en-US" sz="3600">
                <a:solidFill>
                  <a:schemeClr val="accent2"/>
                </a:solidFill>
                <a:latin typeface="华文行楷" pitchFamily="2" charset="-122"/>
                <a:ea typeface="华文行楷" pitchFamily="2" charset="-122"/>
              </a:rPr>
              <a:t>逻辑表达式的标准形式 </a:t>
            </a:r>
          </a:p>
        </p:txBody>
      </p:sp>
      <p:sp>
        <p:nvSpPr>
          <p:cNvPr id="19462" name="Rectangle 9">
            <a:hlinkClick r:id="rId6" action="ppaction://hlinksldjump"/>
          </p:cNvPr>
          <p:cNvSpPr>
            <a:spLocks noChangeArrowheads="1"/>
          </p:cNvSpPr>
          <p:nvPr/>
        </p:nvSpPr>
        <p:spPr bwMode="auto">
          <a:xfrm>
            <a:off x="2052638" y="3435350"/>
            <a:ext cx="4868862" cy="641350"/>
          </a:xfrm>
          <a:prstGeom prst="rect">
            <a:avLst/>
          </a:prstGeom>
          <a:noFill/>
          <a:ln w="9525">
            <a:noFill/>
            <a:miter lim="800000"/>
            <a:headEnd/>
            <a:tailEnd/>
          </a:ln>
        </p:spPr>
        <p:txBody>
          <a:bodyPr wrap="none" anchor="ctr">
            <a:spAutoFit/>
          </a:bodyPr>
          <a:lstStyle/>
          <a:p>
            <a:r>
              <a:rPr lang="zh-CN" altLang="en-US" sz="3600">
                <a:solidFill>
                  <a:schemeClr val="accent2"/>
                </a:solidFill>
                <a:latin typeface="华文行楷" pitchFamily="2" charset="-122"/>
                <a:ea typeface="华文行楷" pitchFamily="2" charset="-122"/>
              </a:rPr>
              <a:t>逻辑函数表达式的转换 </a:t>
            </a:r>
          </a:p>
        </p:txBody>
      </p:sp>
      <p:sp>
        <p:nvSpPr>
          <p:cNvPr id="19463" name="Rectangle 8">
            <a:hlinkClick r:id="rId7" action="ppaction://hlinksldjump"/>
          </p:cNvPr>
          <p:cNvSpPr>
            <a:spLocks noChangeArrowheads="1"/>
          </p:cNvSpPr>
          <p:nvPr/>
        </p:nvSpPr>
        <p:spPr bwMode="auto">
          <a:xfrm>
            <a:off x="2730500" y="4659313"/>
            <a:ext cx="3497263" cy="641350"/>
          </a:xfrm>
          <a:prstGeom prst="rect">
            <a:avLst/>
          </a:prstGeom>
          <a:noFill/>
          <a:ln w="9525">
            <a:noFill/>
            <a:miter lim="800000"/>
            <a:headEnd/>
            <a:tailEnd/>
          </a:ln>
        </p:spPr>
        <p:txBody>
          <a:bodyPr wrap="none" anchor="ctr">
            <a:spAutoFit/>
          </a:bodyPr>
          <a:lstStyle/>
          <a:p>
            <a:r>
              <a:rPr lang="zh-CN" altLang="en-US" sz="3600">
                <a:solidFill>
                  <a:schemeClr val="accent2"/>
                </a:solidFill>
                <a:latin typeface="华文行楷" pitchFamily="2" charset="-122"/>
                <a:ea typeface="华文行楷" pitchFamily="2" charset="-122"/>
              </a:rPr>
              <a:t>逻辑函数的化简 </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105" name="图片 90" descr="T:\我的答辩PPT\东北林业大学.jpg东北林业大学"/>
          <p:cNvPicPr>
            <a:picLocks noChangeAspect="1"/>
          </p:cNvPicPr>
          <p:nvPr/>
        </p:nvPicPr>
        <p:blipFill>
          <a:blip r:embed="rId2">
            <a:clrChange>
              <a:clrFrom>
                <a:srgbClr val="FFFFFF"/>
              </a:clrFrom>
              <a:clrTo>
                <a:srgbClr val="FFFFFF">
                  <a:alpha val="0"/>
                </a:srgbClr>
              </a:clrTo>
            </a:clrChange>
          </a:blip>
          <a:srcRect/>
          <a:stretch>
            <a:fillRect/>
          </a:stretch>
        </p:blipFill>
        <p:spPr bwMode="auto">
          <a:xfrm>
            <a:off x="6388100" y="201613"/>
            <a:ext cx="2633663" cy="746125"/>
          </a:xfrm>
          <a:prstGeom prst="rect">
            <a:avLst/>
          </a:prstGeom>
          <a:noFill/>
          <a:ln w="9525">
            <a:noFill/>
            <a:miter lim="800000"/>
            <a:headEnd/>
            <a:tailEnd/>
          </a:ln>
        </p:spPr>
      </p:pic>
      <p:pic>
        <p:nvPicPr>
          <p:cNvPr id="47106" name="Picture 2"/>
          <p:cNvPicPr>
            <a:picLocks noChangeAspect="1" noChangeArrowheads="1"/>
          </p:cNvPicPr>
          <p:nvPr/>
        </p:nvPicPr>
        <p:blipFill>
          <a:blip r:embed="rId3"/>
          <a:srcRect/>
          <a:stretch>
            <a:fillRect/>
          </a:stretch>
        </p:blipFill>
        <p:spPr bwMode="auto">
          <a:xfrm>
            <a:off x="5795963" y="80963"/>
            <a:ext cx="857250" cy="847725"/>
          </a:xfrm>
          <a:prstGeom prst="rect">
            <a:avLst/>
          </a:prstGeom>
          <a:noFill/>
          <a:ln w="9525">
            <a:noFill/>
            <a:miter lim="800000"/>
            <a:headEnd/>
            <a:tailEnd/>
          </a:ln>
        </p:spPr>
      </p:pic>
      <p:sp>
        <p:nvSpPr>
          <p:cNvPr id="46083" name="文本框 2"/>
          <p:cNvSpPr txBox="1">
            <a:spLocks noChangeArrowheads="1"/>
          </p:cNvSpPr>
          <p:nvPr/>
        </p:nvSpPr>
        <p:spPr bwMode="auto">
          <a:xfrm>
            <a:off x="144463" y="260350"/>
            <a:ext cx="5075237" cy="625475"/>
          </a:xfrm>
          <a:prstGeom prst="rect">
            <a:avLst/>
          </a:prstGeom>
          <a:noFill/>
          <a:ln w="9525">
            <a:noFill/>
            <a:miter lim="800000"/>
            <a:headEnd/>
            <a:tailEnd/>
          </a:ln>
        </p:spPr>
        <p:txBody>
          <a:bodyPr lIns="76773" tIns="38387" rIns="76773" bIns="38387">
            <a:spAutoFit/>
          </a:bodyPr>
          <a:lstStyle/>
          <a:p>
            <a:pPr>
              <a:defRPr/>
            </a:pPr>
            <a:r>
              <a:rPr lang="zh-CN" altLang="en-US" sz="3600">
                <a:solidFill>
                  <a:srgbClr val="005DA2"/>
                </a:solidFill>
                <a:effectLst>
                  <a:outerShdw blurRad="38100" dist="38100" dir="2700000" algn="tl">
                    <a:srgbClr val="C0C0C0"/>
                  </a:outerShdw>
                </a:effectLst>
                <a:ea typeface="华文行楷" pitchFamily="2" charset="-122"/>
              </a:rPr>
              <a:t>四、逻辑函数的化简</a:t>
            </a:r>
          </a:p>
        </p:txBody>
      </p:sp>
      <p:sp>
        <p:nvSpPr>
          <p:cNvPr id="47154" name="Text Box 50"/>
          <p:cNvSpPr txBox="1">
            <a:spLocks noChangeArrowheads="1"/>
          </p:cNvSpPr>
          <p:nvPr/>
        </p:nvSpPr>
        <p:spPr bwMode="auto">
          <a:xfrm>
            <a:off x="755650" y="909638"/>
            <a:ext cx="4051300" cy="457200"/>
          </a:xfrm>
          <a:prstGeom prst="rect">
            <a:avLst/>
          </a:prstGeom>
          <a:noFill/>
          <a:ln w="9525">
            <a:noFill/>
            <a:miter lim="800000"/>
            <a:headEnd/>
            <a:tailEnd/>
          </a:ln>
        </p:spPr>
        <p:txBody>
          <a:bodyPr>
            <a:spAutoFit/>
          </a:bodyPr>
          <a:lstStyle/>
          <a:p>
            <a:pPr defTabSz="914400"/>
            <a:r>
              <a:rPr lang="zh-CN" altLang="en-US"/>
              <a:t>* 涉及到的</a:t>
            </a:r>
            <a:r>
              <a:rPr lang="zh-CN" altLang="en-US">
                <a:solidFill>
                  <a:schemeClr val="hlink"/>
                </a:solidFill>
              </a:rPr>
              <a:t>定理</a:t>
            </a:r>
            <a:r>
              <a:rPr lang="zh-CN" altLang="en-US"/>
              <a:t>公式</a:t>
            </a:r>
          </a:p>
        </p:txBody>
      </p:sp>
      <p:sp>
        <p:nvSpPr>
          <p:cNvPr id="47155" name="Rectangle 6"/>
          <p:cNvSpPr>
            <a:spLocks noChangeArrowheads="1"/>
          </p:cNvSpPr>
          <p:nvPr/>
        </p:nvSpPr>
        <p:spPr bwMode="auto">
          <a:xfrm>
            <a:off x="900113" y="1484313"/>
            <a:ext cx="2592387" cy="457200"/>
          </a:xfrm>
          <a:prstGeom prst="rect">
            <a:avLst/>
          </a:prstGeom>
          <a:noFill/>
          <a:ln w="9525">
            <a:noFill/>
            <a:miter lim="800000"/>
            <a:headEnd/>
            <a:tailEnd/>
          </a:ln>
        </p:spPr>
        <p:txBody>
          <a:bodyPr>
            <a:spAutoFit/>
          </a:bodyPr>
          <a:lstStyle/>
          <a:p>
            <a:pPr defTabSz="914400"/>
            <a:r>
              <a:rPr kumimoji="1" lang="en-US" altLang="zh-CN">
                <a:solidFill>
                  <a:srgbClr val="0033CC"/>
                </a:solidFill>
                <a:latin typeface="Times New Roman" pitchFamily="18" charset="0"/>
              </a:rPr>
              <a:t>A + A · B = A</a:t>
            </a:r>
            <a:r>
              <a:rPr kumimoji="1" lang="zh-CN" altLang="en-US">
                <a:solidFill>
                  <a:srgbClr val="0033CC"/>
                </a:solidFill>
                <a:latin typeface="Times New Roman" pitchFamily="18" charset="0"/>
              </a:rPr>
              <a:t>　</a:t>
            </a:r>
          </a:p>
        </p:txBody>
      </p:sp>
      <p:grpSp>
        <p:nvGrpSpPr>
          <p:cNvPr id="47160" name="Group 56"/>
          <p:cNvGrpSpPr>
            <a:grpSpLocks/>
          </p:cNvGrpSpPr>
          <p:nvPr/>
        </p:nvGrpSpPr>
        <p:grpSpPr bwMode="auto">
          <a:xfrm>
            <a:off x="900113" y="1917700"/>
            <a:ext cx="3959225" cy="457200"/>
            <a:chOff x="567" y="2704"/>
            <a:chExt cx="2494" cy="288"/>
          </a:xfrm>
        </p:grpSpPr>
        <p:sp>
          <p:nvSpPr>
            <p:cNvPr id="47141" name="Rectangle 6"/>
            <p:cNvSpPr>
              <a:spLocks noChangeArrowheads="1"/>
            </p:cNvSpPr>
            <p:nvPr/>
          </p:nvSpPr>
          <p:spPr bwMode="auto">
            <a:xfrm>
              <a:off x="567" y="2704"/>
              <a:ext cx="2494" cy="288"/>
            </a:xfrm>
            <a:prstGeom prst="rect">
              <a:avLst/>
            </a:prstGeom>
            <a:noFill/>
            <a:ln w="9525">
              <a:noFill/>
              <a:miter lim="800000"/>
              <a:headEnd/>
              <a:tailEnd/>
            </a:ln>
          </p:spPr>
          <p:txBody>
            <a:bodyPr>
              <a:spAutoFit/>
            </a:bodyPr>
            <a:lstStyle/>
            <a:p>
              <a:pPr defTabSz="914400"/>
              <a:r>
                <a:rPr kumimoji="1" lang="en-US" altLang="zh-CN">
                  <a:solidFill>
                    <a:srgbClr val="0033CC"/>
                  </a:solidFill>
                  <a:latin typeface="Times New Roman" pitchFamily="18" charset="0"/>
                </a:rPr>
                <a:t>A + A · B = A+B</a:t>
              </a:r>
              <a:r>
                <a:rPr kumimoji="1" lang="zh-CN" altLang="en-US">
                  <a:solidFill>
                    <a:srgbClr val="0033CC"/>
                  </a:solidFill>
                  <a:latin typeface="Times New Roman" pitchFamily="18" charset="0"/>
                </a:rPr>
                <a:t>　  </a:t>
              </a:r>
            </a:p>
          </p:txBody>
        </p:sp>
        <p:sp>
          <p:nvSpPr>
            <p:cNvPr id="47142" name="Line 17"/>
            <p:cNvSpPr>
              <a:spLocks noChangeShapeType="1"/>
            </p:cNvSpPr>
            <p:nvPr/>
          </p:nvSpPr>
          <p:spPr bwMode="auto">
            <a:xfrm>
              <a:off x="959" y="2750"/>
              <a:ext cx="145" cy="0"/>
            </a:xfrm>
            <a:prstGeom prst="line">
              <a:avLst/>
            </a:prstGeom>
            <a:noFill/>
            <a:ln w="28575">
              <a:solidFill>
                <a:schemeClr val="hlink"/>
              </a:solidFill>
              <a:round/>
              <a:headEnd/>
              <a:tailEnd/>
            </a:ln>
          </p:spPr>
          <p:txBody>
            <a:bodyPr/>
            <a:lstStyle/>
            <a:p>
              <a:endParaRPr lang="zh-CN" altLang="en-US"/>
            </a:p>
          </p:txBody>
        </p:sp>
      </p:grpSp>
      <p:grpSp>
        <p:nvGrpSpPr>
          <p:cNvPr id="47165" name="Group 61"/>
          <p:cNvGrpSpPr>
            <a:grpSpLocks/>
          </p:cNvGrpSpPr>
          <p:nvPr/>
        </p:nvGrpSpPr>
        <p:grpSpPr bwMode="auto">
          <a:xfrm>
            <a:off x="4138613" y="1917700"/>
            <a:ext cx="4537075" cy="457200"/>
            <a:chOff x="476" y="1616"/>
            <a:chExt cx="2858" cy="288"/>
          </a:xfrm>
        </p:grpSpPr>
        <p:sp>
          <p:nvSpPr>
            <p:cNvPr id="47139" name="Rectangle 6"/>
            <p:cNvSpPr>
              <a:spLocks noChangeArrowheads="1"/>
            </p:cNvSpPr>
            <p:nvPr/>
          </p:nvSpPr>
          <p:spPr bwMode="auto">
            <a:xfrm>
              <a:off x="476" y="1616"/>
              <a:ext cx="2858" cy="288"/>
            </a:xfrm>
            <a:prstGeom prst="rect">
              <a:avLst/>
            </a:prstGeom>
            <a:noFill/>
            <a:ln w="9525">
              <a:noFill/>
              <a:miter lim="800000"/>
              <a:headEnd/>
              <a:tailEnd/>
            </a:ln>
          </p:spPr>
          <p:txBody>
            <a:bodyPr>
              <a:spAutoFit/>
            </a:bodyPr>
            <a:lstStyle/>
            <a:p>
              <a:pPr defTabSz="914400"/>
              <a:r>
                <a:rPr kumimoji="1" lang="en-US" altLang="zh-CN">
                  <a:solidFill>
                    <a:schemeClr val="hlink"/>
                  </a:solidFill>
                  <a:latin typeface="Times New Roman" pitchFamily="18" charset="0"/>
                </a:rPr>
                <a:t>A·B + A·C +B·C</a:t>
              </a:r>
              <a:r>
                <a:rPr kumimoji="1" lang="en-US" altLang="zh-CN">
                  <a:solidFill>
                    <a:schemeClr val="hlink"/>
                  </a:solidFill>
                </a:rPr>
                <a:t> </a:t>
              </a:r>
              <a:r>
                <a:rPr kumimoji="1" lang="en-US" altLang="zh-CN">
                  <a:solidFill>
                    <a:schemeClr val="hlink"/>
                  </a:solidFill>
                  <a:latin typeface="Times New Roman" pitchFamily="18" charset="0"/>
                </a:rPr>
                <a:t>= A·B + A·C</a:t>
              </a:r>
              <a:r>
                <a:rPr kumimoji="1" lang="en-US" altLang="zh-CN">
                  <a:solidFill>
                    <a:schemeClr val="hlink"/>
                  </a:solidFill>
                </a:rPr>
                <a:t> </a:t>
              </a:r>
              <a:r>
                <a:rPr kumimoji="1" lang="zh-CN" altLang="en-US">
                  <a:solidFill>
                    <a:schemeClr val="hlink"/>
                  </a:solidFill>
                  <a:latin typeface="Times New Roman" pitchFamily="18" charset="0"/>
                </a:rPr>
                <a:t>　 　</a:t>
              </a:r>
            </a:p>
          </p:txBody>
        </p:sp>
        <p:sp>
          <p:nvSpPr>
            <p:cNvPr id="47140" name="Line 70"/>
            <p:cNvSpPr>
              <a:spLocks noChangeShapeType="1"/>
            </p:cNvSpPr>
            <p:nvPr/>
          </p:nvSpPr>
          <p:spPr bwMode="auto">
            <a:xfrm>
              <a:off x="1074" y="1653"/>
              <a:ext cx="136" cy="0"/>
            </a:xfrm>
            <a:prstGeom prst="line">
              <a:avLst/>
            </a:prstGeom>
            <a:noFill/>
            <a:ln w="22225">
              <a:solidFill>
                <a:schemeClr val="hlink"/>
              </a:solidFill>
              <a:round/>
              <a:headEnd/>
              <a:tailEnd/>
            </a:ln>
          </p:spPr>
          <p:txBody>
            <a:bodyPr/>
            <a:lstStyle/>
            <a:p>
              <a:endParaRPr lang="zh-CN" altLang="en-US"/>
            </a:p>
          </p:txBody>
        </p:sp>
      </p:grpSp>
      <p:grpSp>
        <p:nvGrpSpPr>
          <p:cNvPr id="47168" name="Group 64"/>
          <p:cNvGrpSpPr>
            <a:grpSpLocks/>
          </p:cNvGrpSpPr>
          <p:nvPr/>
        </p:nvGrpSpPr>
        <p:grpSpPr bwMode="auto">
          <a:xfrm>
            <a:off x="4140200" y="1484313"/>
            <a:ext cx="2808288" cy="457200"/>
            <a:chOff x="567" y="2416"/>
            <a:chExt cx="1769" cy="288"/>
          </a:xfrm>
        </p:grpSpPr>
        <p:sp>
          <p:nvSpPr>
            <p:cNvPr id="47137" name="Rectangle 6"/>
            <p:cNvSpPr>
              <a:spLocks noChangeArrowheads="1"/>
            </p:cNvSpPr>
            <p:nvPr/>
          </p:nvSpPr>
          <p:spPr bwMode="auto">
            <a:xfrm>
              <a:off x="567" y="2416"/>
              <a:ext cx="1769" cy="288"/>
            </a:xfrm>
            <a:prstGeom prst="rect">
              <a:avLst/>
            </a:prstGeom>
            <a:noFill/>
            <a:ln w="9525">
              <a:noFill/>
              <a:miter lim="800000"/>
              <a:headEnd/>
              <a:tailEnd/>
            </a:ln>
          </p:spPr>
          <p:txBody>
            <a:bodyPr>
              <a:spAutoFit/>
            </a:bodyPr>
            <a:lstStyle/>
            <a:p>
              <a:pPr defTabSz="914400"/>
              <a:r>
                <a:rPr kumimoji="1" lang="en-US" altLang="zh-CN">
                  <a:solidFill>
                    <a:srgbClr val="0033CC"/>
                  </a:solidFill>
                  <a:latin typeface="Times New Roman" pitchFamily="18" charset="0"/>
                </a:rPr>
                <a:t>A·B + A·B = A</a:t>
              </a:r>
              <a:r>
                <a:rPr kumimoji="1" lang="zh-CN" altLang="en-US">
                  <a:solidFill>
                    <a:srgbClr val="0033CC"/>
                  </a:solidFill>
                  <a:latin typeface="Times New Roman" pitchFamily="18" charset="0"/>
                </a:rPr>
                <a:t>　</a:t>
              </a:r>
            </a:p>
          </p:txBody>
        </p:sp>
        <p:sp>
          <p:nvSpPr>
            <p:cNvPr id="47138" name="Line 63"/>
            <p:cNvSpPr>
              <a:spLocks noChangeShapeType="1"/>
            </p:cNvSpPr>
            <p:nvPr/>
          </p:nvSpPr>
          <p:spPr bwMode="auto">
            <a:xfrm>
              <a:off x="1346" y="2448"/>
              <a:ext cx="136" cy="0"/>
            </a:xfrm>
            <a:prstGeom prst="line">
              <a:avLst/>
            </a:prstGeom>
            <a:noFill/>
            <a:ln w="22225">
              <a:solidFill>
                <a:schemeClr val="hlink"/>
              </a:solidFill>
              <a:round/>
              <a:headEnd/>
              <a:tailEnd/>
            </a:ln>
          </p:spPr>
          <p:txBody>
            <a:bodyPr/>
            <a:lstStyle/>
            <a:p>
              <a:endParaRPr lang="zh-CN" altLang="en-US"/>
            </a:p>
          </p:txBody>
        </p:sp>
      </p:grpSp>
      <p:grpSp>
        <p:nvGrpSpPr>
          <p:cNvPr id="47177" name="Group 73"/>
          <p:cNvGrpSpPr>
            <a:grpSpLocks/>
          </p:cNvGrpSpPr>
          <p:nvPr/>
        </p:nvGrpSpPr>
        <p:grpSpPr bwMode="auto">
          <a:xfrm>
            <a:off x="252413" y="2492375"/>
            <a:ext cx="6985000" cy="457200"/>
            <a:chOff x="249" y="2614"/>
            <a:chExt cx="4400" cy="288"/>
          </a:xfrm>
        </p:grpSpPr>
        <p:sp>
          <p:nvSpPr>
            <p:cNvPr id="47132" name="Rectangle 35"/>
            <p:cNvSpPr>
              <a:spLocks noChangeArrowheads="1"/>
            </p:cNvSpPr>
            <p:nvPr/>
          </p:nvSpPr>
          <p:spPr bwMode="auto">
            <a:xfrm>
              <a:off x="249" y="2614"/>
              <a:ext cx="4400" cy="288"/>
            </a:xfrm>
            <a:prstGeom prst="rect">
              <a:avLst/>
            </a:prstGeom>
            <a:noFill/>
            <a:ln w="9525">
              <a:noFill/>
              <a:miter lim="800000"/>
              <a:headEnd/>
              <a:tailEnd/>
            </a:ln>
          </p:spPr>
          <p:txBody>
            <a:bodyPr anchor="ctr">
              <a:spAutoFit/>
            </a:bodyPr>
            <a:lstStyle/>
            <a:p>
              <a:r>
                <a:rPr lang="zh-CN" altLang="en-US">
                  <a:latin typeface="Times New Roman" pitchFamily="18" charset="0"/>
                </a:rPr>
                <a:t>    例：化简</a:t>
              </a:r>
              <a:r>
                <a:rPr lang="zh-CN" altLang="en-US">
                  <a:solidFill>
                    <a:schemeClr val="hlink"/>
                  </a:solidFill>
                  <a:latin typeface="Times New Roman" pitchFamily="18" charset="0"/>
                </a:rPr>
                <a:t> </a:t>
              </a:r>
              <a:r>
                <a:rPr lang="en-US" altLang="zh-CN">
                  <a:solidFill>
                    <a:schemeClr val="hlink"/>
                  </a:solidFill>
                  <a:latin typeface="Times New Roman" pitchFamily="18" charset="0"/>
                </a:rPr>
                <a:t>F=BC+D+D ( B+C )( AD+BC ) </a:t>
              </a:r>
              <a:endParaRPr lang="zh-CN" altLang="en-US">
                <a:latin typeface="Times New Roman" pitchFamily="18" charset="0"/>
              </a:endParaRPr>
            </a:p>
          </p:txBody>
        </p:sp>
        <p:sp>
          <p:nvSpPr>
            <p:cNvPr id="47133" name="Line 63"/>
            <p:cNvSpPr>
              <a:spLocks noChangeShapeType="1"/>
            </p:cNvSpPr>
            <p:nvPr/>
          </p:nvSpPr>
          <p:spPr bwMode="auto">
            <a:xfrm>
              <a:off x="2170" y="2659"/>
              <a:ext cx="136" cy="0"/>
            </a:xfrm>
            <a:prstGeom prst="line">
              <a:avLst/>
            </a:prstGeom>
            <a:noFill/>
            <a:ln w="22225">
              <a:solidFill>
                <a:schemeClr val="hlink"/>
              </a:solidFill>
              <a:round/>
              <a:headEnd/>
              <a:tailEnd/>
            </a:ln>
          </p:spPr>
          <p:txBody>
            <a:bodyPr/>
            <a:lstStyle/>
            <a:p>
              <a:endParaRPr lang="zh-CN" altLang="en-US"/>
            </a:p>
          </p:txBody>
        </p:sp>
        <p:sp>
          <p:nvSpPr>
            <p:cNvPr id="47134" name="Line 63"/>
            <p:cNvSpPr>
              <a:spLocks noChangeShapeType="1"/>
            </p:cNvSpPr>
            <p:nvPr/>
          </p:nvSpPr>
          <p:spPr bwMode="auto">
            <a:xfrm>
              <a:off x="2464" y="2659"/>
              <a:ext cx="136" cy="0"/>
            </a:xfrm>
            <a:prstGeom prst="line">
              <a:avLst/>
            </a:prstGeom>
            <a:noFill/>
            <a:ln w="22225">
              <a:solidFill>
                <a:schemeClr val="hlink"/>
              </a:solidFill>
              <a:round/>
              <a:headEnd/>
              <a:tailEnd/>
            </a:ln>
          </p:spPr>
          <p:txBody>
            <a:bodyPr/>
            <a:lstStyle/>
            <a:p>
              <a:endParaRPr lang="zh-CN" altLang="en-US"/>
            </a:p>
          </p:txBody>
        </p:sp>
        <p:sp>
          <p:nvSpPr>
            <p:cNvPr id="47135" name="Line 63"/>
            <p:cNvSpPr>
              <a:spLocks noChangeShapeType="1"/>
            </p:cNvSpPr>
            <p:nvPr/>
          </p:nvSpPr>
          <p:spPr bwMode="auto">
            <a:xfrm>
              <a:off x="2720" y="2659"/>
              <a:ext cx="136" cy="0"/>
            </a:xfrm>
            <a:prstGeom prst="line">
              <a:avLst/>
            </a:prstGeom>
            <a:noFill/>
            <a:ln w="22225">
              <a:solidFill>
                <a:schemeClr val="hlink"/>
              </a:solidFill>
              <a:round/>
              <a:headEnd/>
              <a:tailEnd/>
            </a:ln>
          </p:spPr>
          <p:txBody>
            <a:bodyPr/>
            <a:lstStyle/>
            <a:p>
              <a:endParaRPr lang="zh-CN" altLang="en-US"/>
            </a:p>
          </p:txBody>
        </p:sp>
        <p:sp>
          <p:nvSpPr>
            <p:cNvPr id="47136" name="Line 63"/>
            <p:cNvSpPr>
              <a:spLocks noChangeShapeType="1"/>
            </p:cNvSpPr>
            <p:nvPr/>
          </p:nvSpPr>
          <p:spPr bwMode="auto">
            <a:xfrm>
              <a:off x="3576" y="2659"/>
              <a:ext cx="136" cy="0"/>
            </a:xfrm>
            <a:prstGeom prst="line">
              <a:avLst/>
            </a:prstGeom>
            <a:noFill/>
            <a:ln w="22225">
              <a:solidFill>
                <a:schemeClr val="hlink"/>
              </a:solidFill>
              <a:round/>
              <a:headEnd/>
              <a:tailEnd/>
            </a:ln>
          </p:spPr>
          <p:txBody>
            <a:bodyPr/>
            <a:lstStyle/>
            <a:p>
              <a:endParaRPr lang="zh-CN" altLang="en-US"/>
            </a:p>
          </p:txBody>
        </p:sp>
      </p:grpSp>
      <p:grpSp>
        <p:nvGrpSpPr>
          <p:cNvPr id="47185" name="Group 81"/>
          <p:cNvGrpSpPr>
            <a:grpSpLocks/>
          </p:cNvGrpSpPr>
          <p:nvPr/>
        </p:nvGrpSpPr>
        <p:grpSpPr bwMode="auto">
          <a:xfrm>
            <a:off x="2052638" y="3068638"/>
            <a:ext cx="4464050" cy="457200"/>
            <a:chOff x="295" y="2069"/>
            <a:chExt cx="2812" cy="288"/>
          </a:xfrm>
        </p:grpSpPr>
        <p:sp>
          <p:nvSpPr>
            <p:cNvPr id="47128" name="Rectangle 35"/>
            <p:cNvSpPr>
              <a:spLocks noChangeArrowheads="1"/>
            </p:cNvSpPr>
            <p:nvPr/>
          </p:nvSpPr>
          <p:spPr bwMode="auto">
            <a:xfrm>
              <a:off x="295" y="2069"/>
              <a:ext cx="2812" cy="288"/>
            </a:xfrm>
            <a:prstGeom prst="rect">
              <a:avLst/>
            </a:prstGeom>
            <a:noFill/>
            <a:ln w="9525">
              <a:noFill/>
              <a:miter lim="800000"/>
              <a:headEnd/>
              <a:tailEnd/>
            </a:ln>
          </p:spPr>
          <p:txBody>
            <a:bodyPr anchor="ctr">
              <a:spAutoFit/>
            </a:bodyPr>
            <a:lstStyle/>
            <a:p>
              <a:r>
                <a:rPr lang="en-US" altLang="zh-CN">
                  <a:solidFill>
                    <a:schemeClr val="hlink"/>
                  </a:solidFill>
                  <a:latin typeface="Times New Roman" pitchFamily="18" charset="0"/>
                </a:rPr>
                <a:t>=BC+D+ ( B+C )( AD+BC ) </a:t>
              </a:r>
              <a:endParaRPr lang="zh-CN" altLang="en-US">
                <a:latin typeface="Times New Roman" pitchFamily="18" charset="0"/>
              </a:endParaRPr>
            </a:p>
          </p:txBody>
        </p:sp>
        <p:sp>
          <p:nvSpPr>
            <p:cNvPr id="47129" name="Line 63"/>
            <p:cNvSpPr>
              <a:spLocks noChangeShapeType="1"/>
            </p:cNvSpPr>
            <p:nvPr/>
          </p:nvSpPr>
          <p:spPr bwMode="auto">
            <a:xfrm>
              <a:off x="1239" y="2114"/>
              <a:ext cx="136" cy="0"/>
            </a:xfrm>
            <a:prstGeom prst="line">
              <a:avLst/>
            </a:prstGeom>
            <a:noFill/>
            <a:ln w="22225">
              <a:solidFill>
                <a:schemeClr val="hlink"/>
              </a:solidFill>
              <a:round/>
              <a:headEnd/>
              <a:tailEnd/>
            </a:ln>
          </p:spPr>
          <p:txBody>
            <a:bodyPr/>
            <a:lstStyle/>
            <a:p>
              <a:endParaRPr lang="zh-CN" altLang="en-US"/>
            </a:p>
          </p:txBody>
        </p:sp>
        <p:sp>
          <p:nvSpPr>
            <p:cNvPr id="47130" name="Line 63"/>
            <p:cNvSpPr>
              <a:spLocks noChangeShapeType="1"/>
            </p:cNvSpPr>
            <p:nvPr/>
          </p:nvSpPr>
          <p:spPr bwMode="auto">
            <a:xfrm>
              <a:off x="1495" y="2114"/>
              <a:ext cx="136" cy="0"/>
            </a:xfrm>
            <a:prstGeom prst="line">
              <a:avLst/>
            </a:prstGeom>
            <a:noFill/>
            <a:ln w="22225">
              <a:solidFill>
                <a:schemeClr val="hlink"/>
              </a:solidFill>
              <a:round/>
              <a:headEnd/>
              <a:tailEnd/>
            </a:ln>
          </p:spPr>
          <p:txBody>
            <a:bodyPr/>
            <a:lstStyle/>
            <a:p>
              <a:endParaRPr lang="zh-CN" altLang="en-US"/>
            </a:p>
          </p:txBody>
        </p:sp>
        <p:sp>
          <p:nvSpPr>
            <p:cNvPr id="47131" name="Line 63"/>
            <p:cNvSpPr>
              <a:spLocks noChangeShapeType="1"/>
            </p:cNvSpPr>
            <p:nvPr/>
          </p:nvSpPr>
          <p:spPr bwMode="auto">
            <a:xfrm>
              <a:off x="2365" y="2114"/>
              <a:ext cx="136" cy="0"/>
            </a:xfrm>
            <a:prstGeom prst="line">
              <a:avLst/>
            </a:prstGeom>
            <a:noFill/>
            <a:ln w="22225">
              <a:solidFill>
                <a:schemeClr val="hlink"/>
              </a:solidFill>
              <a:round/>
              <a:headEnd/>
              <a:tailEnd/>
            </a:ln>
          </p:spPr>
          <p:txBody>
            <a:bodyPr/>
            <a:lstStyle/>
            <a:p>
              <a:endParaRPr lang="zh-CN" altLang="en-US"/>
            </a:p>
          </p:txBody>
        </p:sp>
      </p:grpSp>
      <p:grpSp>
        <p:nvGrpSpPr>
          <p:cNvPr id="47191" name="Group 87"/>
          <p:cNvGrpSpPr>
            <a:grpSpLocks/>
          </p:cNvGrpSpPr>
          <p:nvPr/>
        </p:nvGrpSpPr>
        <p:grpSpPr bwMode="auto">
          <a:xfrm>
            <a:off x="2052638" y="3644900"/>
            <a:ext cx="4464050" cy="457200"/>
            <a:chOff x="1293" y="2296"/>
            <a:chExt cx="2812" cy="288"/>
          </a:xfrm>
        </p:grpSpPr>
        <p:sp>
          <p:nvSpPr>
            <p:cNvPr id="47125" name="Rectangle 35"/>
            <p:cNvSpPr>
              <a:spLocks noChangeArrowheads="1"/>
            </p:cNvSpPr>
            <p:nvPr/>
          </p:nvSpPr>
          <p:spPr bwMode="auto">
            <a:xfrm>
              <a:off x="1293" y="2296"/>
              <a:ext cx="2812" cy="288"/>
            </a:xfrm>
            <a:prstGeom prst="rect">
              <a:avLst/>
            </a:prstGeom>
            <a:noFill/>
            <a:ln w="9525">
              <a:noFill/>
              <a:miter lim="800000"/>
              <a:headEnd/>
              <a:tailEnd/>
            </a:ln>
          </p:spPr>
          <p:txBody>
            <a:bodyPr anchor="ctr">
              <a:spAutoFit/>
            </a:bodyPr>
            <a:lstStyle/>
            <a:p>
              <a:r>
                <a:rPr lang="en-US" altLang="zh-CN">
                  <a:solidFill>
                    <a:schemeClr val="hlink"/>
                  </a:solidFill>
                  <a:latin typeface="Times New Roman" pitchFamily="18" charset="0"/>
                </a:rPr>
                <a:t>=BC+D+ BC ( AD+BC ) </a:t>
              </a:r>
              <a:endParaRPr lang="zh-CN" altLang="en-US">
                <a:latin typeface="Times New Roman" pitchFamily="18" charset="0"/>
              </a:endParaRPr>
            </a:p>
          </p:txBody>
        </p:sp>
        <p:sp>
          <p:nvSpPr>
            <p:cNvPr id="47126" name="Line 63"/>
            <p:cNvSpPr>
              <a:spLocks noChangeShapeType="1"/>
            </p:cNvSpPr>
            <p:nvPr/>
          </p:nvSpPr>
          <p:spPr bwMode="auto">
            <a:xfrm>
              <a:off x="2133" y="2333"/>
              <a:ext cx="264" cy="0"/>
            </a:xfrm>
            <a:prstGeom prst="line">
              <a:avLst/>
            </a:prstGeom>
            <a:noFill/>
            <a:ln w="22225">
              <a:solidFill>
                <a:schemeClr val="hlink"/>
              </a:solidFill>
              <a:round/>
              <a:headEnd/>
              <a:tailEnd/>
            </a:ln>
          </p:spPr>
          <p:txBody>
            <a:bodyPr/>
            <a:lstStyle/>
            <a:p>
              <a:endParaRPr lang="zh-CN" altLang="en-US"/>
            </a:p>
          </p:txBody>
        </p:sp>
        <p:sp>
          <p:nvSpPr>
            <p:cNvPr id="47127" name="Line 63"/>
            <p:cNvSpPr>
              <a:spLocks noChangeShapeType="1"/>
            </p:cNvSpPr>
            <p:nvPr/>
          </p:nvSpPr>
          <p:spPr bwMode="auto">
            <a:xfrm>
              <a:off x="3075" y="2333"/>
              <a:ext cx="136" cy="0"/>
            </a:xfrm>
            <a:prstGeom prst="line">
              <a:avLst/>
            </a:prstGeom>
            <a:noFill/>
            <a:ln w="22225">
              <a:solidFill>
                <a:schemeClr val="hlink"/>
              </a:solidFill>
              <a:round/>
              <a:headEnd/>
              <a:tailEnd/>
            </a:ln>
          </p:spPr>
          <p:txBody>
            <a:bodyPr/>
            <a:lstStyle/>
            <a:p>
              <a:endParaRPr lang="zh-CN" altLang="en-US"/>
            </a:p>
          </p:txBody>
        </p:sp>
      </p:grpSp>
      <p:sp>
        <p:nvSpPr>
          <p:cNvPr id="47193" name="Rectangle 89"/>
          <p:cNvSpPr>
            <a:spLocks noChangeArrowheads="1"/>
          </p:cNvSpPr>
          <p:nvPr/>
        </p:nvSpPr>
        <p:spPr bwMode="auto">
          <a:xfrm>
            <a:off x="3546475" y="2492375"/>
            <a:ext cx="2439988" cy="504825"/>
          </a:xfrm>
          <a:prstGeom prst="rect">
            <a:avLst/>
          </a:prstGeom>
          <a:noFill/>
          <a:ln w="22225">
            <a:solidFill>
              <a:srgbClr val="FF6600"/>
            </a:solidFill>
            <a:miter lim="800000"/>
            <a:headEnd/>
            <a:tailEnd/>
          </a:ln>
        </p:spPr>
        <p:txBody>
          <a:bodyPr wrap="none" anchor="ctr"/>
          <a:lstStyle/>
          <a:p>
            <a:endParaRPr lang="zh-CN" altLang="en-US"/>
          </a:p>
        </p:txBody>
      </p:sp>
      <p:sp>
        <p:nvSpPr>
          <p:cNvPr id="47194" name="Rectangle 90"/>
          <p:cNvSpPr>
            <a:spLocks noChangeArrowheads="1"/>
          </p:cNvSpPr>
          <p:nvPr/>
        </p:nvSpPr>
        <p:spPr bwMode="auto">
          <a:xfrm>
            <a:off x="3360738" y="3741738"/>
            <a:ext cx="477837" cy="287337"/>
          </a:xfrm>
          <a:prstGeom prst="rect">
            <a:avLst/>
          </a:prstGeom>
          <a:noFill/>
          <a:ln w="22225">
            <a:solidFill>
              <a:srgbClr val="FF6600"/>
            </a:solidFill>
            <a:miter lim="800000"/>
            <a:headEnd/>
            <a:tailEnd/>
          </a:ln>
        </p:spPr>
        <p:txBody>
          <a:bodyPr wrap="none" anchor="ctr"/>
          <a:lstStyle/>
          <a:p>
            <a:endParaRPr lang="zh-CN" altLang="en-US"/>
          </a:p>
        </p:txBody>
      </p:sp>
      <p:sp>
        <p:nvSpPr>
          <p:cNvPr id="47195" name="Rectangle 91"/>
          <p:cNvSpPr>
            <a:spLocks noChangeArrowheads="1"/>
          </p:cNvSpPr>
          <p:nvPr/>
        </p:nvSpPr>
        <p:spPr bwMode="auto">
          <a:xfrm>
            <a:off x="2293938" y="3729038"/>
            <a:ext cx="477837" cy="287337"/>
          </a:xfrm>
          <a:prstGeom prst="rect">
            <a:avLst/>
          </a:prstGeom>
          <a:noFill/>
          <a:ln w="22225">
            <a:solidFill>
              <a:srgbClr val="FF6600"/>
            </a:solidFill>
            <a:miter lim="800000"/>
            <a:headEnd/>
            <a:tailEnd/>
          </a:ln>
        </p:spPr>
        <p:txBody>
          <a:bodyPr wrap="none" anchor="ctr"/>
          <a:lstStyle/>
          <a:p>
            <a:endParaRPr lang="zh-CN" altLang="en-US"/>
          </a:p>
        </p:txBody>
      </p:sp>
      <p:grpSp>
        <p:nvGrpSpPr>
          <p:cNvPr id="47200" name="Group 96"/>
          <p:cNvGrpSpPr>
            <a:grpSpLocks/>
          </p:cNvGrpSpPr>
          <p:nvPr/>
        </p:nvGrpSpPr>
        <p:grpSpPr bwMode="auto">
          <a:xfrm>
            <a:off x="2052638" y="4195763"/>
            <a:ext cx="3167062" cy="457200"/>
            <a:chOff x="1293" y="2643"/>
            <a:chExt cx="1995" cy="288"/>
          </a:xfrm>
        </p:grpSpPr>
        <p:sp>
          <p:nvSpPr>
            <p:cNvPr id="47123" name="Rectangle 35"/>
            <p:cNvSpPr>
              <a:spLocks noChangeArrowheads="1"/>
            </p:cNvSpPr>
            <p:nvPr/>
          </p:nvSpPr>
          <p:spPr bwMode="auto">
            <a:xfrm>
              <a:off x="1293" y="2643"/>
              <a:ext cx="1995" cy="288"/>
            </a:xfrm>
            <a:prstGeom prst="rect">
              <a:avLst/>
            </a:prstGeom>
            <a:noFill/>
            <a:ln w="9525">
              <a:noFill/>
              <a:miter lim="800000"/>
              <a:headEnd/>
              <a:tailEnd/>
            </a:ln>
          </p:spPr>
          <p:txBody>
            <a:bodyPr anchor="ctr">
              <a:spAutoFit/>
            </a:bodyPr>
            <a:lstStyle/>
            <a:p>
              <a:r>
                <a:rPr lang="en-US" altLang="zh-CN">
                  <a:solidFill>
                    <a:schemeClr val="hlink"/>
                  </a:solidFill>
                  <a:latin typeface="Times New Roman" pitchFamily="18" charset="0"/>
                </a:rPr>
                <a:t>=BC+D+ AD+BC  </a:t>
              </a:r>
              <a:endParaRPr lang="zh-CN" altLang="en-US">
                <a:latin typeface="Times New Roman" pitchFamily="18" charset="0"/>
              </a:endParaRPr>
            </a:p>
          </p:txBody>
        </p:sp>
        <p:sp>
          <p:nvSpPr>
            <p:cNvPr id="47124" name="Line 63"/>
            <p:cNvSpPr>
              <a:spLocks noChangeShapeType="1"/>
            </p:cNvSpPr>
            <p:nvPr/>
          </p:nvSpPr>
          <p:spPr bwMode="auto">
            <a:xfrm>
              <a:off x="2653" y="2688"/>
              <a:ext cx="136" cy="0"/>
            </a:xfrm>
            <a:prstGeom prst="line">
              <a:avLst/>
            </a:prstGeom>
            <a:noFill/>
            <a:ln w="22225">
              <a:solidFill>
                <a:schemeClr val="hlink"/>
              </a:solidFill>
              <a:round/>
              <a:headEnd/>
              <a:tailEnd/>
            </a:ln>
          </p:spPr>
          <p:txBody>
            <a:bodyPr/>
            <a:lstStyle/>
            <a:p>
              <a:endParaRPr lang="zh-CN" altLang="en-US"/>
            </a:p>
          </p:txBody>
        </p:sp>
      </p:grpSp>
      <p:sp>
        <p:nvSpPr>
          <p:cNvPr id="47205" name="AutoShape 101"/>
          <p:cNvSpPr>
            <a:spLocks/>
          </p:cNvSpPr>
          <p:nvPr/>
        </p:nvSpPr>
        <p:spPr bwMode="auto">
          <a:xfrm rot="5400000">
            <a:off x="3239294" y="4185444"/>
            <a:ext cx="215900" cy="1008062"/>
          </a:xfrm>
          <a:prstGeom prst="rightBracket">
            <a:avLst>
              <a:gd name="adj" fmla="val 38909"/>
            </a:avLst>
          </a:prstGeom>
          <a:noFill/>
          <a:ln w="28575">
            <a:solidFill>
              <a:srgbClr val="FF6600"/>
            </a:solidFill>
            <a:round/>
            <a:headEnd/>
            <a:tailEnd/>
          </a:ln>
        </p:spPr>
        <p:txBody>
          <a:bodyPr wrap="none" anchor="ctr"/>
          <a:lstStyle/>
          <a:p>
            <a:endParaRPr lang="zh-CN" altLang="en-US"/>
          </a:p>
        </p:txBody>
      </p:sp>
      <p:sp>
        <p:nvSpPr>
          <p:cNvPr id="47206" name="AutoShape 102"/>
          <p:cNvSpPr>
            <a:spLocks/>
          </p:cNvSpPr>
          <p:nvPr/>
        </p:nvSpPr>
        <p:spPr bwMode="auto">
          <a:xfrm rot="5400000">
            <a:off x="3023394" y="4114007"/>
            <a:ext cx="649287" cy="1727200"/>
          </a:xfrm>
          <a:prstGeom prst="rightBrace">
            <a:avLst>
              <a:gd name="adj1" fmla="val 22168"/>
              <a:gd name="adj2" fmla="val 50000"/>
            </a:avLst>
          </a:prstGeom>
          <a:noFill/>
          <a:ln w="28575">
            <a:solidFill>
              <a:schemeClr val="folHlink"/>
            </a:solidFill>
            <a:round/>
            <a:headEnd/>
            <a:tailEnd/>
          </a:ln>
        </p:spPr>
        <p:txBody>
          <a:bodyPr wrap="none" anchor="ctr"/>
          <a:lstStyle/>
          <a:p>
            <a:endParaRPr lang="zh-CN" altLang="en-US"/>
          </a:p>
        </p:txBody>
      </p:sp>
      <p:sp>
        <p:nvSpPr>
          <p:cNvPr id="47208" name="Rectangle 35"/>
          <p:cNvSpPr>
            <a:spLocks noChangeArrowheads="1"/>
          </p:cNvSpPr>
          <p:nvPr/>
        </p:nvSpPr>
        <p:spPr bwMode="auto">
          <a:xfrm>
            <a:off x="2052638" y="5445125"/>
            <a:ext cx="1655762" cy="457200"/>
          </a:xfrm>
          <a:prstGeom prst="rect">
            <a:avLst/>
          </a:prstGeom>
          <a:noFill/>
          <a:ln w="9525">
            <a:noFill/>
            <a:miter lim="800000"/>
            <a:headEnd/>
            <a:tailEnd/>
          </a:ln>
        </p:spPr>
        <p:txBody>
          <a:bodyPr anchor="ctr">
            <a:spAutoFit/>
          </a:bodyPr>
          <a:lstStyle/>
          <a:p>
            <a:r>
              <a:rPr lang="en-US" altLang="zh-CN">
                <a:solidFill>
                  <a:schemeClr val="hlink"/>
                </a:solidFill>
                <a:latin typeface="Times New Roman" pitchFamily="18" charset="0"/>
              </a:rPr>
              <a:t>=B+D  </a:t>
            </a:r>
            <a:endParaRPr lang="zh-CN" altLang="en-US">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7154"/>
                                        </p:tgtEl>
                                        <p:attrNameLst>
                                          <p:attrName>style.visibility</p:attrName>
                                        </p:attrNameLst>
                                      </p:cBhvr>
                                      <p:to>
                                        <p:strVal val="visible"/>
                                      </p:to>
                                    </p:set>
                                    <p:animEffect transition="in" filter="blinds(horizontal)">
                                      <p:cBhvr>
                                        <p:cTn id="7" dur="500"/>
                                        <p:tgtEl>
                                          <p:spTgt spid="4715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7155"/>
                                        </p:tgtEl>
                                        <p:attrNameLst>
                                          <p:attrName>style.visibility</p:attrName>
                                        </p:attrNameLst>
                                      </p:cBhvr>
                                      <p:to>
                                        <p:strVal val="visible"/>
                                      </p:to>
                                    </p:set>
                                    <p:animEffect transition="in" filter="blinds(horizontal)">
                                      <p:cBhvr>
                                        <p:cTn id="12" dur="500"/>
                                        <p:tgtEl>
                                          <p:spTgt spid="4715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7160"/>
                                        </p:tgtEl>
                                        <p:attrNameLst>
                                          <p:attrName>style.visibility</p:attrName>
                                        </p:attrNameLst>
                                      </p:cBhvr>
                                      <p:to>
                                        <p:strVal val="visible"/>
                                      </p:to>
                                    </p:set>
                                    <p:animEffect transition="in" filter="blinds(horizontal)">
                                      <p:cBhvr>
                                        <p:cTn id="17" dur="500"/>
                                        <p:tgtEl>
                                          <p:spTgt spid="47160"/>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7168"/>
                                        </p:tgtEl>
                                        <p:attrNameLst>
                                          <p:attrName>style.visibility</p:attrName>
                                        </p:attrNameLst>
                                      </p:cBhvr>
                                      <p:to>
                                        <p:strVal val="visible"/>
                                      </p:to>
                                    </p:set>
                                    <p:animEffect transition="in" filter="blinds(horizontal)">
                                      <p:cBhvr>
                                        <p:cTn id="22" dur="500"/>
                                        <p:tgtEl>
                                          <p:spTgt spid="47168"/>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47165"/>
                                        </p:tgtEl>
                                        <p:attrNameLst>
                                          <p:attrName>style.visibility</p:attrName>
                                        </p:attrNameLst>
                                      </p:cBhvr>
                                      <p:to>
                                        <p:strVal val="visible"/>
                                      </p:to>
                                    </p:set>
                                    <p:animEffect transition="in" filter="blinds(horizontal)">
                                      <p:cBhvr>
                                        <p:cTn id="27" dur="500"/>
                                        <p:tgtEl>
                                          <p:spTgt spid="47165"/>
                                        </p:tgtEl>
                                      </p:cBhvr>
                                    </p:animEffect>
                                  </p:childTnLst>
                                </p:cTn>
                              </p:par>
                            </p:childTnLst>
                          </p:cTn>
                        </p:par>
                      </p:childTnLst>
                    </p:cTn>
                  </p:par>
                  <p:par>
                    <p:cTn id="28" fill="hold">
                      <p:stCondLst>
                        <p:cond delay="indefinite"/>
                      </p:stCondLst>
                      <p:childTnLst>
                        <p:par>
                          <p:cTn id="29" fill="hold">
                            <p:stCondLst>
                              <p:cond delay="0"/>
                            </p:stCondLst>
                            <p:childTnLst>
                              <p:par>
                                <p:cTn id="30" presetID="18" presetClass="entr" presetSubtype="6" fill="hold" nodeType="clickEffect">
                                  <p:stCondLst>
                                    <p:cond delay="0"/>
                                  </p:stCondLst>
                                  <p:childTnLst>
                                    <p:set>
                                      <p:cBhvr>
                                        <p:cTn id="31" dur="1" fill="hold">
                                          <p:stCondLst>
                                            <p:cond delay="0"/>
                                          </p:stCondLst>
                                        </p:cTn>
                                        <p:tgtEl>
                                          <p:spTgt spid="47177"/>
                                        </p:tgtEl>
                                        <p:attrNameLst>
                                          <p:attrName>style.visibility</p:attrName>
                                        </p:attrNameLst>
                                      </p:cBhvr>
                                      <p:to>
                                        <p:strVal val="visible"/>
                                      </p:to>
                                    </p:set>
                                    <p:animEffect transition="in" filter="strips(downRight)">
                                      <p:cBhvr>
                                        <p:cTn id="32" dur="500"/>
                                        <p:tgtEl>
                                          <p:spTgt spid="47177"/>
                                        </p:tgtEl>
                                      </p:cBhvr>
                                    </p:animEffect>
                                  </p:childTnLst>
                                </p:cTn>
                              </p:par>
                            </p:childTnLst>
                          </p:cTn>
                        </p:par>
                      </p:childTnLst>
                    </p:cTn>
                  </p:par>
                  <p:par>
                    <p:cTn id="33" fill="hold">
                      <p:stCondLst>
                        <p:cond delay="indefinite"/>
                      </p:stCondLst>
                      <p:childTnLst>
                        <p:par>
                          <p:cTn id="34" fill="hold">
                            <p:stCondLst>
                              <p:cond delay="0"/>
                            </p:stCondLst>
                            <p:childTnLst>
                              <p:par>
                                <p:cTn id="35" presetID="5" presetClass="entr" presetSubtype="10" fill="hold" grpId="0" nodeType="clickEffect">
                                  <p:stCondLst>
                                    <p:cond delay="0"/>
                                  </p:stCondLst>
                                  <p:childTnLst>
                                    <p:set>
                                      <p:cBhvr>
                                        <p:cTn id="36" dur="1" fill="hold">
                                          <p:stCondLst>
                                            <p:cond delay="0"/>
                                          </p:stCondLst>
                                        </p:cTn>
                                        <p:tgtEl>
                                          <p:spTgt spid="47193"/>
                                        </p:tgtEl>
                                        <p:attrNameLst>
                                          <p:attrName>style.visibility</p:attrName>
                                        </p:attrNameLst>
                                      </p:cBhvr>
                                      <p:to>
                                        <p:strVal val="visible"/>
                                      </p:to>
                                    </p:set>
                                    <p:animEffect transition="in" filter="checkerboard(across)">
                                      <p:cBhvr>
                                        <p:cTn id="37" dur="500"/>
                                        <p:tgtEl>
                                          <p:spTgt spid="47193"/>
                                        </p:tgtEl>
                                      </p:cBhvr>
                                    </p:animEffect>
                                  </p:childTnLst>
                                </p:cTn>
                              </p:par>
                            </p:childTnLst>
                          </p:cTn>
                        </p:par>
                      </p:childTnLst>
                    </p:cTn>
                  </p:par>
                  <p:par>
                    <p:cTn id="38" fill="hold">
                      <p:stCondLst>
                        <p:cond delay="indefinite"/>
                      </p:stCondLst>
                      <p:childTnLst>
                        <p:par>
                          <p:cTn id="39" fill="hold">
                            <p:stCondLst>
                              <p:cond delay="0"/>
                            </p:stCondLst>
                            <p:childTnLst>
                              <p:par>
                                <p:cTn id="40" presetID="18" presetClass="entr" presetSubtype="6" fill="hold" nodeType="clickEffect">
                                  <p:stCondLst>
                                    <p:cond delay="0"/>
                                  </p:stCondLst>
                                  <p:childTnLst>
                                    <p:set>
                                      <p:cBhvr>
                                        <p:cTn id="41" dur="1" fill="hold">
                                          <p:stCondLst>
                                            <p:cond delay="0"/>
                                          </p:stCondLst>
                                        </p:cTn>
                                        <p:tgtEl>
                                          <p:spTgt spid="47185"/>
                                        </p:tgtEl>
                                        <p:attrNameLst>
                                          <p:attrName>style.visibility</p:attrName>
                                        </p:attrNameLst>
                                      </p:cBhvr>
                                      <p:to>
                                        <p:strVal val="visible"/>
                                      </p:to>
                                    </p:set>
                                    <p:animEffect transition="in" filter="strips(downRight)">
                                      <p:cBhvr>
                                        <p:cTn id="42" dur="500"/>
                                        <p:tgtEl>
                                          <p:spTgt spid="47185"/>
                                        </p:tgtEl>
                                      </p:cBhvr>
                                    </p:animEffect>
                                  </p:childTnLst>
                                </p:cTn>
                              </p:par>
                            </p:childTnLst>
                          </p:cTn>
                        </p:par>
                      </p:childTnLst>
                    </p:cTn>
                  </p:par>
                  <p:par>
                    <p:cTn id="43" fill="hold">
                      <p:stCondLst>
                        <p:cond delay="indefinite"/>
                      </p:stCondLst>
                      <p:childTnLst>
                        <p:par>
                          <p:cTn id="44" fill="hold">
                            <p:stCondLst>
                              <p:cond delay="0"/>
                            </p:stCondLst>
                            <p:childTnLst>
                              <p:par>
                                <p:cTn id="45" presetID="18" presetClass="entr" presetSubtype="6" fill="hold" nodeType="clickEffect">
                                  <p:stCondLst>
                                    <p:cond delay="0"/>
                                  </p:stCondLst>
                                  <p:childTnLst>
                                    <p:set>
                                      <p:cBhvr>
                                        <p:cTn id="46" dur="1" fill="hold">
                                          <p:stCondLst>
                                            <p:cond delay="0"/>
                                          </p:stCondLst>
                                        </p:cTn>
                                        <p:tgtEl>
                                          <p:spTgt spid="47191"/>
                                        </p:tgtEl>
                                        <p:attrNameLst>
                                          <p:attrName>style.visibility</p:attrName>
                                        </p:attrNameLst>
                                      </p:cBhvr>
                                      <p:to>
                                        <p:strVal val="visible"/>
                                      </p:to>
                                    </p:set>
                                    <p:animEffect transition="in" filter="strips(downRight)">
                                      <p:cBhvr>
                                        <p:cTn id="47" dur="500"/>
                                        <p:tgtEl>
                                          <p:spTgt spid="47191"/>
                                        </p:tgtEl>
                                      </p:cBhvr>
                                    </p:animEffect>
                                  </p:childTnLst>
                                </p:cTn>
                              </p:par>
                            </p:childTnLst>
                          </p:cTn>
                        </p:par>
                      </p:childTnLst>
                    </p:cTn>
                  </p:par>
                  <p:par>
                    <p:cTn id="48" fill="hold">
                      <p:stCondLst>
                        <p:cond delay="indefinite"/>
                      </p:stCondLst>
                      <p:childTnLst>
                        <p:par>
                          <p:cTn id="49" fill="hold">
                            <p:stCondLst>
                              <p:cond delay="0"/>
                            </p:stCondLst>
                            <p:childTnLst>
                              <p:par>
                                <p:cTn id="50" presetID="5" presetClass="entr" presetSubtype="10" fill="hold" grpId="0" nodeType="clickEffect">
                                  <p:stCondLst>
                                    <p:cond delay="0"/>
                                  </p:stCondLst>
                                  <p:childTnLst>
                                    <p:set>
                                      <p:cBhvr>
                                        <p:cTn id="51" dur="1" fill="hold">
                                          <p:stCondLst>
                                            <p:cond delay="0"/>
                                          </p:stCondLst>
                                        </p:cTn>
                                        <p:tgtEl>
                                          <p:spTgt spid="47194"/>
                                        </p:tgtEl>
                                        <p:attrNameLst>
                                          <p:attrName>style.visibility</p:attrName>
                                        </p:attrNameLst>
                                      </p:cBhvr>
                                      <p:to>
                                        <p:strVal val="visible"/>
                                      </p:to>
                                    </p:set>
                                    <p:animEffect transition="in" filter="checkerboard(across)">
                                      <p:cBhvr>
                                        <p:cTn id="52" dur="500"/>
                                        <p:tgtEl>
                                          <p:spTgt spid="47194"/>
                                        </p:tgtEl>
                                      </p:cBhvr>
                                    </p:animEffect>
                                  </p:childTnLst>
                                </p:cTn>
                              </p:par>
                            </p:childTnLst>
                          </p:cTn>
                        </p:par>
                        <p:par>
                          <p:cTn id="53" fill="hold">
                            <p:stCondLst>
                              <p:cond delay="500"/>
                            </p:stCondLst>
                            <p:childTnLst>
                              <p:par>
                                <p:cTn id="54" presetID="5" presetClass="entr" presetSubtype="10" fill="hold" grpId="0" nodeType="afterEffect">
                                  <p:stCondLst>
                                    <p:cond delay="0"/>
                                  </p:stCondLst>
                                  <p:childTnLst>
                                    <p:set>
                                      <p:cBhvr>
                                        <p:cTn id="55" dur="1" fill="hold">
                                          <p:stCondLst>
                                            <p:cond delay="0"/>
                                          </p:stCondLst>
                                        </p:cTn>
                                        <p:tgtEl>
                                          <p:spTgt spid="47195"/>
                                        </p:tgtEl>
                                        <p:attrNameLst>
                                          <p:attrName>style.visibility</p:attrName>
                                        </p:attrNameLst>
                                      </p:cBhvr>
                                      <p:to>
                                        <p:strVal val="visible"/>
                                      </p:to>
                                    </p:set>
                                    <p:animEffect transition="in" filter="checkerboard(across)">
                                      <p:cBhvr>
                                        <p:cTn id="56" dur="500"/>
                                        <p:tgtEl>
                                          <p:spTgt spid="47195"/>
                                        </p:tgtEl>
                                      </p:cBhvr>
                                    </p:animEffect>
                                  </p:childTnLst>
                                </p:cTn>
                              </p:par>
                            </p:childTnLst>
                          </p:cTn>
                        </p:par>
                      </p:childTnLst>
                    </p:cTn>
                  </p:par>
                  <p:par>
                    <p:cTn id="57" fill="hold">
                      <p:stCondLst>
                        <p:cond delay="indefinite"/>
                      </p:stCondLst>
                      <p:childTnLst>
                        <p:par>
                          <p:cTn id="58" fill="hold">
                            <p:stCondLst>
                              <p:cond delay="0"/>
                            </p:stCondLst>
                            <p:childTnLst>
                              <p:par>
                                <p:cTn id="59" presetID="18" presetClass="entr" presetSubtype="6" fill="hold" nodeType="clickEffect">
                                  <p:stCondLst>
                                    <p:cond delay="0"/>
                                  </p:stCondLst>
                                  <p:childTnLst>
                                    <p:set>
                                      <p:cBhvr>
                                        <p:cTn id="60" dur="1" fill="hold">
                                          <p:stCondLst>
                                            <p:cond delay="0"/>
                                          </p:stCondLst>
                                        </p:cTn>
                                        <p:tgtEl>
                                          <p:spTgt spid="47200"/>
                                        </p:tgtEl>
                                        <p:attrNameLst>
                                          <p:attrName>style.visibility</p:attrName>
                                        </p:attrNameLst>
                                      </p:cBhvr>
                                      <p:to>
                                        <p:strVal val="visible"/>
                                      </p:to>
                                    </p:set>
                                    <p:animEffect transition="in" filter="strips(downRight)">
                                      <p:cBhvr>
                                        <p:cTn id="61" dur="500"/>
                                        <p:tgtEl>
                                          <p:spTgt spid="47200"/>
                                        </p:tgtEl>
                                      </p:cBhvr>
                                    </p:animEffect>
                                  </p:childTnLst>
                                </p:cTn>
                              </p:par>
                            </p:childTnLst>
                          </p:cTn>
                        </p:par>
                      </p:childTnLst>
                    </p:cTn>
                  </p:par>
                  <p:par>
                    <p:cTn id="62" fill="hold">
                      <p:stCondLst>
                        <p:cond delay="indefinite"/>
                      </p:stCondLst>
                      <p:childTnLst>
                        <p:par>
                          <p:cTn id="63" fill="hold">
                            <p:stCondLst>
                              <p:cond delay="0"/>
                            </p:stCondLst>
                            <p:childTnLst>
                              <p:par>
                                <p:cTn id="64" presetID="18" presetClass="entr" presetSubtype="3" fill="hold" grpId="0" nodeType="clickEffect">
                                  <p:stCondLst>
                                    <p:cond delay="0"/>
                                  </p:stCondLst>
                                  <p:childTnLst>
                                    <p:set>
                                      <p:cBhvr>
                                        <p:cTn id="65" dur="1" fill="hold">
                                          <p:stCondLst>
                                            <p:cond delay="0"/>
                                          </p:stCondLst>
                                        </p:cTn>
                                        <p:tgtEl>
                                          <p:spTgt spid="47205"/>
                                        </p:tgtEl>
                                        <p:attrNameLst>
                                          <p:attrName>style.visibility</p:attrName>
                                        </p:attrNameLst>
                                      </p:cBhvr>
                                      <p:to>
                                        <p:strVal val="visible"/>
                                      </p:to>
                                    </p:set>
                                    <p:animEffect transition="in" filter="strips(upRight)">
                                      <p:cBhvr>
                                        <p:cTn id="66" dur="500"/>
                                        <p:tgtEl>
                                          <p:spTgt spid="47205"/>
                                        </p:tgtEl>
                                      </p:cBhvr>
                                    </p:animEffect>
                                  </p:childTnLst>
                                </p:cTn>
                              </p:par>
                            </p:childTnLst>
                          </p:cTn>
                        </p:par>
                      </p:childTnLst>
                    </p:cTn>
                  </p:par>
                  <p:par>
                    <p:cTn id="67" fill="hold">
                      <p:stCondLst>
                        <p:cond delay="indefinite"/>
                      </p:stCondLst>
                      <p:childTnLst>
                        <p:par>
                          <p:cTn id="68" fill="hold">
                            <p:stCondLst>
                              <p:cond delay="0"/>
                            </p:stCondLst>
                            <p:childTnLst>
                              <p:par>
                                <p:cTn id="69" presetID="18" presetClass="entr" presetSubtype="3" fill="hold" grpId="0" nodeType="clickEffect">
                                  <p:stCondLst>
                                    <p:cond delay="0"/>
                                  </p:stCondLst>
                                  <p:childTnLst>
                                    <p:set>
                                      <p:cBhvr>
                                        <p:cTn id="70" dur="1" fill="hold">
                                          <p:stCondLst>
                                            <p:cond delay="0"/>
                                          </p:stCondLst>
                                        </p:cTn>
                                        <p:tgtEl>
                                          <p:spTgt spid="47206"/>
                                        </p:tgtEl>
                                        <p:attrNameLst>
                                          <p:attrName>style.visibility</p:attrName>
                                        </p:attrNameLst>
                                      </p:cBhvr>
                                      <p:to>
                                        <p:strVal val="visible"/>
                                      </p:to>
                                    </p:set>
                                    <p:animEffect transition="in" filter="strips(upRight)">
                                      <p:cBhvr>
                                        <p:cTn id="71" dur="500"/>
                                        <p:tgtEl>
                                          <p:spTgt spid="47206"/>
                                        </p:tgtEl>
                                      </p:cBhvr>
                                    </p:animEffect>
                                  </p:childTnLst>
                                </p:cTn>
                              </p:par>
                            </p:childTnLst>
                          </p:cTn>
                        </p:par>
                      </p:childTnLst>
                    </p:cTn>
                  </p:par>
                  <p:par>
                    <p:cTn id="72" fill="hold">
                      <p:stCondLst>
                        <p:cond delay="indefinite"/>
                      </p:stCondLst>
                      <p:childTnLst>
                        <p:par>
                          <p:cTn id="73" fill="hold">
                            <p:stCondLst>
                              <p:cond delay="0"/>
                            </p:stCondLst>
                            <p:childTnLst>
                              <p:par>
                                <p:cTn id="74" presetID="18" presetClass="entr" presetSubtype="6" fill="hold" grpId="0" nodeType="clickEffect">
                                  <p:stCondLst>
                                    <p:cond delay="0"/>
                                  </p:stCondLst>
                                  <p:childTnLst>
                                    <p:set>
                                      <p:cBhvr>
                                        <p:cTn id="75" dur="1" fill="hold">
                                          <p:stCondLst>
                                            <p:cond delay="0"/>
                                          </p:stCondLst>
                                        </p:cTn>
                                        <p:tgtEl>
                                          <p:spTgt spid="47208"/>
                                        </p:tgtEl>
                                        <p:attrNameLst>
                                          <p:attrName>style.visibility</p:attrName>
                                        </p:attrNameLst>
                                      </p:cBhvr>
                                      <p:to>
                                        <p:strVal val="visible"/>
                                      </p:to>
                                    </p:set>
                                    <p:animEffect transition="in" filter="strips(downRight)">
                                      <p:cBhvr>
                                        <p:cTn id="76" dur="500"/>
                                        <p:tgtEl>
                                          <p:spTgt spid="472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54" grpId="0"/>
      <p:bldP spid="47155" grpId="0"/>
      <p:bldP spid="47193" grpId="0" animBg="1"/>
      <p:bldP spid="47194" grpId="0" animBg="1"/>
      <p:bldP spid="47195" grpId="0" animBg="1"/>
      <p:bldP spid="47205" grpId="0" animBg="1"/>
      <p:bldP spid="47206" grpId="0" animBg="1"/>
      <p:bldP spid="4720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129" name="图片 90" descr="T:\我的答辩PPT\东北林业大学.jpg东北林业大学"/>
          <p:cNvPicPr>
            <a:picLocks noChangeAspect="1"/>
          </p:cNvPicPr>
          <p:nvPr/>
        </p:nvPicPr>
        <p:blipFill>
          <a:blip r:embed="rId2">
            <a:clrChange>
              <a:clrFrom>
                <a:srgbClr val="FFFFFF"/>
              </a:clrFrom>
              <a:clrTo>
                <a:srgbClr val="FFFFFF">
                  <a:alpha val="0"/>
                </a:srgbClr>
              </a:clrTo>
            </a:clrChange>
          </a:blip>
          <a:srcRect/>
          <a:stretch>
            <a:fillRect/>
          </a:stretch>
        </p:blipFill>
        <p:spPr bwMode="auto">
          <a:xfrm>
            <a:off x="6388100" y="201613"/>
            <a:ext cx="2633663" cy="746125"/>
          </a:xfrm>
          <a:prstGeom prst="rect">
            <a:avLst/>
          </a:prstGeom>
          <a:noFill/>
          <a:ln w="9525">
            <a:noFill/>
            <a:miter lim="800000"/>
            <a:headEnd/>
            <a:tailEnd/>
          </a:ln>
        </p:spPr>
      </p:pic>
      <p:pic>
        <p:nvPicPr>
          <p:cNvPr id="48130" name="Picture 2"/>
          <p:cNvPicPr>
            <a:picLocks noChangeAspect="1" noChangeArrowheads="1"/>
          </p:cNvPicPr>
          <p:nvPr/>
        </p:nvPicPr>
        <p:blipFill>
          <a:blip r:embed="rId3"/>
          <a:srcRect/>
          <a:stretch>
            <a:fillRect/>
          </a:stretch>
        </p:blipFill>
        <p:spPr bwMode="auto">
          <a:xfrm>
            <a:off x="5795963" y="80963"/>
            <a:ext cx="857250" cy="847725"/>
          </a:xfrm>
          <a:prstGeom prst="rect">
            <a:avLst/>
          </a:prstGeom>
          <a:noFill/>
          <a:ln w="9525">
            <a:noFill/>
            <a:miter lim="800000"/>
            <a:headEnd/>
            <a:tailEnd/>
          </a:ln>
        </p:spPr>
      </p:pic>
      <p:sp>
        <p:nvSpPr>
          <p:cNvPr id="46083" name="文本框 2"/>
          <p:cNvSpPr txBox="1">
            <a:spLocks noChangeArrowheads="1"/>
          </p:cNvSpPr>
          <p:nvPr/>
        </p:nvSpPr>
        <p:spPr bwMode="auto">
          <a:xfrm>
            <a:off x="144463" y="260350"/>
            <a:ext cx="5075237" cy="625475"/>
          </a:xfrm>
          <a:prstGeom prst="rect">
            <a:avLst/>
          </a:prstGeom>
          <a:noFill/>
          <a:ln w="9525">
            <a:noFill/>
            <a:miter lim="800000"/>
            <a:headEnd/>
            <a:tailEnd/>
          </a:ln>
        </p:spPr>
        <p:txBody>
          <a:bodyPr lIns="76773" tIns="38387" rIns="76773" bIns="38387">
            <a:spAutoFit/>
          </a:bodyPr>
          <a:lstStyle/>
          <a:p>
            <a:pPr>
              <a:defRPr/>
            </a:pPr>
            <a:r>
              <a:rPr lang="zh-CN" altLang="en-US" sz="3600">
                <a:solidFill>
                  <a:srgbClr val="005DA2"/>
                </a:solidFill>
                <a:effectLst>
                  <a:outerShdw blurRad="38100" dist="38100" dir="2700000" algn="tl">
                    <a:srgbClr val="C0C0C0"/>
                  </a:outerShdw>
                </a:effectLst>
                <a:ea typeface="华文行楷" pitchFamily="2" charset="-122"/>
              </a:rPr>
              <a:t>四、逻辑函数的化简</a:t>
            </a:r>
          </a:p>
        </p:txBody>
      </p:sp>
      <p:grpSp>
        <p:nvGrpSpPr>
          <p:cNvPr id="48264" name="Group 136"/>
          <p:cNvGrpSpPr>
            <a:grpSpLocks/>
          </p:cNvGrpSpPr>
          <p:nvPr/>
        </p:nvGrpSpPr>
        <p:grpSpPr bwMode="auto">
          <a:xfrm>
            <a:off x="468313" y="1106488"/>
            <a:ext cx="6838950" cy="522287"/>
            <a:chOff x="295" y="709"/>
            <a:chExt cx="4308" cy="329"/>
          </a:xfrm>
        </p:grpSpPr>
        <p:sp>
          <p:nvSpPr>
            <p:cNvPr id="48164" name="Rectangle 35"/>
            <p:cNvSpPr>
              <a:spLocks noChangeArrowheads="1"/>
            </p:cNvSpPr>
            <p:nvPr/>
          </p:nvSpPr>
          <p:spPr bwMode="auto">
            <a:xfrm>
              <a:off x="295" y="711"/>
              <a:ext cx="4308" cy="327"/>
            </a:xfrm>
            <a:prstGeom prst="rect">
              <a:avLst/>
            </a:prstGeom>
            <a:noFill/>
            <a:ln w="9525">
              <a:noFill/>
              <a:miter lim="800000"/>
              <a:headEnd/>
              <a:tailEnd/>
            </a:ln>
          </p:spPr>
          <p:txBody>
            <a:bodyPr anchor="ctr">
              <a:spAutoFit/>
            </a:bodyPr>
            <a:lstStyle/>
            <a:p>
              <a:r>
                <a:rPr lang="zh-CN" altLang="en-US" sz="2800">
                  <a:latin typeface="Times New Roman" pitchFamily="18" charset="0"/>
                </a:rPr>
                <a:t>例：化简</a:t>
              </a:r>
              <a:r>
                <a:rPr lang="zh-CN" altLang="en-US" sz="2800">
                  <a:solidFill>
                    <a:schemeClr val="hlink"/>
                  </a:solidFill>
                  <a:latin typeface="Times New Roman" pitchFamily="18" charset="0"/>
                </a:rPr>
                <a:t> </a:t>
              </a:r>
              <a:r>
                <a:rPr lang="en-US" altLang="zh-CN" sz="2800">
                  <a:solidFill>
                    <a:schemeClr val="hlink"/>
                  </a:solidFill>
                  <a:latin typeface="Times New Roman" pitchFamily="18" charset="0"/>
                </a:rPr>
                <a:t>F=A( B+C ) ( A+B+C ) ABC  </a:t>
              </a:r>
              <a:endParaRPr lang="zh-CN" altLang="en-US" sz="2800">
                <a:latin typeface="Times New Roman" pitchFamily="18" charset="0"/>
              </a:endParaRPr>
            </a:p>
          </p:txBody>
        </p:sp>
        <p:sp>
          <p:nvSpPr>
            <p:cNvPr id="48165" name="Line 63"/>
            <p:cNvSpPr>
              <a:spLocks noChangeShapeType="1"/>
            </p:cNvSpPr>
            <p:nvPr/>
          </p:nvSpPr>
          <p:spPr bwMode="auto">
            <a:xfrm>
              <a:off x="1602" y="762"/>
              <a:ext cx="136" cy="0"/>
            </a:xfrm>
            <a:prstGeom prst="line">
              <a:avLst/>
            </a:prstGeom>
            <a:noFill/>
            <a:ln w="22225">
              <a:solidFill>
                <a:schemeClr val="hlink"/>
              </a:solidFill>
              <a:round/>
              <a:headEnd/>
              <a:tailEnd/>
            </a:ln>
          </p:spPr>
          <p:txBody>
            <a:bodyPr/>
            <a:lstStyle/>
            <a:p>
              <a:endParaRPr lang="zh-CN" altLang="en-US"/>
            </a:p>
          </p:txBody>
        </p:sp>
        <p:sp>
          <p:nvSpPr>
            <p:cNvPr id="48166" name="Line 63"/>
            <p:cNvSpPr>
              <a:spLocks noChangeShapeType="1"/>
            </p:cNvSpPr>
            <p:nvPr/>
          </p:nvSpPr>
          <p:spPr bwMode="auto">
            <a:xfrm>
              <a:off x="3718" y="762"/>
              <a:ext cx="136" cy="0"/>
            </a:xfrm>
            <a:prstGeom prst="line">
              <a:avLst/>
            </a:prstGeom>
            <a:noFill/>
            <a:ln w="22225">
              <a:solidFill>
                <a:schemeClr val="hlink"/>
              </a:solidFill>
              <a:round/>
              <a:headEnd/>
              <a:tailEnd/>
            </a:ln>
          </p:spPr>
          <p:txBody>
            <a:bodyPr/>
            <a:lstStyle/>
            <a:p>
              <a:endParaRPr lang="zh-CN" altLang="en-US"/>
            </a:p>
          </p:txBody>
        </p:sp>
        <p:sp>
          <p:nvSpPr>
            <p:cNvPr id="48167" name="Line 63"/>
            <p:cNvSpPr>
              <a:spLocks noChangeShapeType="1"/>
            </p:cNvSpPr>
            <p:nvPr/>
          </p:nvSpPr>
          <p:spPr bwMode="auto">
            <a:xfrm>
              <a:off x="3891" y="762"/>
              <a:ext cx="136" cy="0"/>
            </a:xfrm>
            <a:prstGeom prst="line">
              <a:avLst/>
            </a:prstGeom>
            <a:noFill/>
            <a:ln w="22225">
              <a:solidFill>
                <a:schemeClr val="hlink"/>
              </a:solidFill>
              <a:round/>
              <a:headEnd/>
              <a:tailEnd/>
            </a:ln>
          </p:spPr>
          <p:txBody>
            <a:bodyPr/>
            <a:lstStyle/>
            <a:p>
              <a:endParaRPr lang="zh-CN" altLang="en-US"/>
            </a:p>
          </p:txBody>
        </p:sp>
        <p:sp>
          <p:nvSpPr>
            <p:cNvPr id="48168" name="Line 63"/>
            <p:cNvSpPr>
              <a:spLocks noChangeShapeType="1"/>
            </p:cNvSpPr>
            <p:nvPr/>
          </p:nvSpPr>
          <p:spPr bwMode="auto">
            <a:xfrm>
              <a:off x="1581" y="709"/>
              <a:ext cx="816" cy="0"/>
            </a:xfrm>
            <a:prstGeom prst="line">
              <a:avLst/>
            </a:prstGeom>
            <a:noFill/>
            <a:ln w="22225">
              <a:solidFill>
                <a:schemeClr val="hlink"/>
              </a:solidFill>
              <a:round/>
              <a:headEnd/>
              <a:tailEnd/>
            </a:ln>
          </p:spPr>
          <p:txBody>
            <a:bodyPr/>
            <a:lstStyle/>
            <a:p>
              <a:endParaRPr lang="zh-CN" altLang="en-US"/>
            </a:p>
          </p:txBody>
        </p:sp>
        <p:sp>
          <p:nvSpPr>
            <p:cNvPr id="48169" name="Line 63"/>
            <p:cNvSpPr>
              <a:spLocks noChangeShapeType="1"/>
            </p:cNvSpPr>
            <p:nvPr/>
          </p:nvSpPr>
          <p:spPr bwMode="auto">
            <a:xfrm>
              <a:off x="3544" y="760"/>
              <a:ext cx="136" cy="0"/>
            </a:xfrm>
            <a:prstGeom prst="line">
              <a:avLst/>
            </a:prstGeom>
            <a:noFill/>
            <a:ln w="22225">
              <a:solidFill>
                <a:schemeClr val="hlink"/>
              </a:solidFill>
              <a:round/>
              <a:headEnd/>
              <a:tailEnd/>
            </a:ln>
          </p:spPr>
          <p:txBody>
            <a:bodyPr/>
            <a:lstStyle/>
            <a:p>
              <a:endParaRPr lang="zh-CN" altLang="en-US"/>
            </a:p>
          </p:txBody>
        </p:sp>
        <p:sp>
          <p:nvSpPr>
            <p:cNvPr id="48170" name="Line 63"/>
            <p:cNvSpPr>
              <a:spLocks noChangeShapeType="1"/>
            </p:cNvSpPr>
            <p:nvPr/>
          </p:nvSpPr>
          <p:spPr bwMode="auto">
            <a:xfrm>
              <a:off x="2162" y="760"/>
              <a:ext cx="136" cy="0"/>
            </a:xfrm>
            <a:prstGeom prst="line">
              <a:avLst/>
            </a:prstGeom>
            <a:noFill/>
            <a:ln w="22225">
              <a:solidFill>
                <a:schemeClr val="hlink"/>
              </a:solidFill>
              <a:round/>
              <a:headEnd/>
              <a:tailEnd/>
            </a:ln>
          </p:spPr>
          <p:txBody>
            <a:bodyPr/>
            <a:lstStyle/>
            <a:p>
              <a:endParaRPr lang="zh-CN" altLang="en-US"/>
            </a:p>
          </p:txBody>
        </p:sp>
        <p:sp>
          <p:nvSpPr>
            <p:cNvPr id="48171" name="Line 63"/>
            <p:cNvSpPr>
              <a:spLocks noChangeShapeType="1"/>
            </p:cNvSpPr>
            <p:nvPr/>
          </p:nvSpPr>
          <p:spPr bwMode="auto">
            <a:xfrm>
              <a:off x="3515" y="709"/>
              <a:ext cx="544" cy="0"/>
            </a:xfrm>
            <a:prstGeom prst="line">
              <a:avLst/>
            </a:prstGeom>
            <a:noFill/>
            <a:ln w="22225">
              <a:solidFill>
                <a:schemeClr val="hlink"/>
              </a:solidFill>
              <a:round/>
              <a:headEnd/>
              <a:tailEnd/>
            </a:ln>
          </p:spPr>
          <p:txBody>
            <a:bodyPr/>
            <a:lstStyle/>
            <a:p>
              <a:endParaRPr lang="zh-CN" altLang="en-US"/>
            </a:p>
          </p:txBody>
        </p:sp>
        <p:sp>
          <p:nvSpPr>
            <p:cNvPr id="48172" name="Line 63"/>
            <p:cNvSpPr>
              <a:spLocks noChangeShapeType="1"/>
            </p:cNvSpPr>
            <p:nvPr/>
          </p:nvSpPr>
          <p:spPr bwMode="auto">
            <a:xfrm>
              <a:off x="2917" y="762"/>
              <a:ext cx="136" cy="0"/>
            </a:xfrm>
            <a:prstGeom prst="line">
              <a:avLst/>
            </a:prstGeom>
            <a:noFill/>
            <a:ln w="22225">
              <a:solidFill>
                <a:schemeClr val="hlink"/>
              </a:solidFill>
              <a:round/>
              <a:headEnd/>
              <a:tailEnd/>
            </a:ln>
          </p:spPr>
          <p:txBody>
            <a:bodyPr/>
            <a:lstStyle/>
            <a:p>
              <a:endParaRPr lang="zh-CN" altLang="en-US"/>
            </a:p>
          </p:txBody>
        </p:sp>
      </p:grpSp>
      <p:grpSp>
        <p:nvGrpSpPr>
          <p:cNvPr id="48266" name="Group 138"/>
          <p:cNvGrpSpPr>
            <a:grpSpLocks/>
          </p:cNvGrpSpPr>
          <p:nvPr/>
        </p:nvGrpSpPr>
        <p:grpSpPr bwMode="auto">
          <a:xfrm>
            <a:off x="2266950" y="1917700"/>
            <a:ext cx="5616575" cy="519113"/>
            <a:chOff x="1202" y="1852"/>
            <a:chExt cx="3538" cy="327"/>
          </a:xfrm>
        </p:grpSpPr>
        <p:sp>
          <p:nvSpPr>
            <p:cNvPr id="48161" name="Rectangle 35"/>
            <p:cNvSpPr>
              <a:spLocks noChangeArrowheads="1"/>
            </p:cNvSpPr>
            <p:nvPr/>
          </p:nvSpPr>
          <p:spPr bwMode="auto">
            <a:xfrm>
              <a:off x="1202" y="1852"/>
              <a:ext cx="3538" cy="327"/>
            </a:xfrm>
            <a:prstGeom prst="rect">
              <a:avLst/>
            </a:prstGeom>
            <a:noFill/>
            <a:ln w="9525">
              <a:noFill/>
              <a:miter lim="800000"/>
              <a:headEnd/>
              <a:tailEnd/>
            </a:ln>
          </p:spPr>
          <p:txBody>
            <a:bodyPr anchor="ctr">
              <a:spAutoFit/>
            </a:bodyPr>
            <a:lstStyle/>
            <a:p>
              <a:r>
                <a:rPr lang="en-US" altLang="zh-CN" sz="2800">
                  <a:solidFill>
                    <a:schemeClr val="hlink"/>
                  </a:solidFill>
                  <a:latin typeface="Times New Roman" pitchFamily="18" charset="0"/>
                </a:rPr>
                <a:t>=( A+BC ) ( A+B+C )( A+B+C ) </a:t>
              </a:r>
              <a:endParaRPr lang="zh-CN" altLang="en-US" sz="2800">
                <a:latin typeface="Times New Roman" pitchFamily="18" charset="0"/>
              </a:endParaRPr>
            </a:p>
          </p:txBody>
        </p:sp>
        <p:sp>
          <p:nvSpPr>
            <p:cNvPr id="48162" name="Line 63"/>
            <p:cNvSpPr>
              <a:spLocks noChangeShapeType="1"/>
            </p:cNvSpPr>
            <p:nvPr/>
          </p:nvSpPr>
          <p:spPr bwMode="auto">
            <a:xfrm>
              <a:off x="1805" y="1904"/>
              <a:ext cx="136" cy="0"/>
            </a:xfrm>
            <a:prstGeom prst="line">
              <a:avLst/>
            </a:prstGeom>
            <a:noFill/>
            <a:ln w="22225">
              <a:solidFill>
                <a:schemeClr val="hlink"/>
              </a:solidFill>
              <a:round/>
              <a:headEnd/>
              <a:tailEnd/>
            </a:ln>
          </p:spPr>
          <p:txBody>
            <a:bodyPr/>
            <a:lstStyle/>
            <a:p>
              <a:endParaRPr lang="zh-CN" altLang="en-US"/>
            </a:p>
          </p:txBody>
        </p:sp>
        <p:sp>
          <p:nvSpPr>
            <p:cNvPr id="48163" name="Line 63"/>
            <p:cNvSpPr>
              <a:spLocks noChangeShapeType="1"/>
            </p:cNvSpPr>
            <p:nvPr/>
          </p:nvSpPr>
          <p:spPr bwMode="auto">
            <a:xfrm>
              <a:off x="2744" y="1904"/>
              <a:ext cx="136" cy="0"/>
            </a:xfrm>
            <a:prstGeom prst="line">
              <a:avLst/>
            </a:prstGeom>
            <a:noFill/>
            <a:ln w="22225">
              <a:solidFill>
                <a:schemeClr val="hlink"/>
              </a:solidFill>
              <a:round/>
              <a:headEnd/>
              <a:tailEnd/>
            </a:ln>
          </p:spPr>
          <p:txBody>
            <a:bodyPr/>
            <a:lstStyle/>
            <a:p>
              <a:endParaRPr lang="zh-CN" altLang="en-US"/>
            </a:p>
          </p:txBody>
        </p:sp>
      </p:grpSp>
      <p:sp>
        <p:nvSpPr>
          <p:cNvPr id="48267" name="AutoShape 139"/>
          <p:cNvSpPr>
            <a:spLocks/>
          </p:cNvSpPr>
          <p:nvPr/>
        </p:nvSpPr>
        <p:spPr bwMode="auto">
          <a:xfrm rot="5400000">
            <a:off x="3132138" y="2060575"/>
            <a:ext cx="215900" cy="1079500"/>
          </a:xfrm>
          <a:prstGeom prst="rightBracket">
            <a:avLst>
              <a:gd name="adj" fmla="val 41667"/>
            </a:avLst>
          </a:prstGeom>
          <a:noFill/>
          <a:ln w="28575">
            <a:solidFill>
              <a:srgbClr val="FF6600"/>
            </a:solidFill>
            <a:round/>
            <a:headEnd/>
            <a:tailEnd/>
          </a:ln>
        </p:spPr>
        <p:txBody>
          <a:bodyPr wrap="none" anchor="ctr"/>
          <a:lstStyle/>
          <a:p>
            <a:endParaRPr lang="zh-CN" altLang="en-US"/>
          </a:p>
        </p:txBody>
      </p:sp>
      <p:sp>
        <p:nvSpPr>
          <p:cNvPr id="48268" name="AutoShape 140"/>
          <p:cNvSpPr>
            <a:spLocks/>
          </p:cNvSpPr>
          <p:nvPr/>
        </p:nvSpPr>
        <p:spPr bwMode="auto">
          <a:xfrm rot="5400000">
            <a:off x="6227763" y="2060575"/>
            <a:ext cx="215900" cy="1079500"/>
          </a:xfrm>
          <a:prstGeom prst="rightBracket">
            <a:avLst>
              <a:gd name="adj" fmla="val 41667"/>
            </a:avLst>
          </a:prstGeom>
          <a:noFill/>
          <a:ln w="28575">
            <a:solidFill>
              <a:srgbClr val="FF6600"/>
            </a:solidFill>
            <a:round/>
            <a:headEnd/>
            <a:tailEnd/>
          </a:ln>
        </p:spPr>
        <p:txBody>
          <a:bodyPr wrap="none" anchor="ctr"/>
          <a:lstStyle/>
          <a:p>
            <a:endParaRPr lang="zh-CN" altLang="en-US"/>
          </a:p>
        </p:txBody>
      </p:sp>
      <p:sp>
        <p:nvSpPr>
          <p:cNvPr id="22565" name="AutoShape 37"/>
          <p:cNvSpPr>
            <a:spLocks noChangeArrowheads="1"/>
          </p:cNvSpPr>
          <p:nvPr/>
        </p:nvSpPr>
        <p:spPr bwMode="auto">
          <a:xfrm>
            <a:off x="7019925" y="1052513"/>
            <a:ext cx="1511300" cy="719137"/>
          </a:xfrm>
          <a:prstGeom prst="wedgeRoundRectCallout">
            <a:avLst>
              <a:gd name="adj1" fmla="val -92120"/>
              <a:gd name="adj2" fmla="val 8278"/>
              <a:gd name="adj3" fmla="val 16667"/>
            </a:avLst>
          </a:prstGeom>
          <a:noFill/>
          <a:ln w="22225">
            <a:solidFill>
              <a:schemeClr val="folHlink"/>
            </a:solidFill>
            <a:miter lim="800000"/>
            <a:headEnd/>
            <a:tailEnd/>
          </a:ln>
        </p:spPr>
        <p:txBody>
          <a:bodyPr/>
          <a:lstStyle/>
          <a:p>
            <a:pPr algn="ctr" defTabSz="914400"/>
            <a:r>
              <a:rPr lang="zh-CN" altLang="en-US" sz="2000"/>
              <a:t>整体</a:t>
            </a:r>
            <a:r>
              <a:rPr lang="zh-CN" altLang="en-US" sz="2000">
                <a:solidFill>
                  <a:schemeClr val="folHlink"/>
                </a:solidFill>
              </a:rPr>
              <a:t>反演</a:t>
            </a:r>
            <a:r>
              <a:rPr lang="zh-CN" altLang="en-US" sz="2000"/>
              <a:t>操作</a:t>
            </a:r>
          </a:p>
        </p:txBody>
      </p:sp>
      <p:grpSp>
        <p:nvGrpSpPr>
          <p:cNvPr id="48273" name="Group 145"/>
          <p:cNvGrpSpPr>
            <a:grpSpLocks/>
          </p:cNvGrpSpPr>
          <p:nvPr/>
        </p:nvGrpSpPr>
        <p:grpSpPr bwMode="auto">
          <a:xfrm>
            <a:off x="539750" y="2925763"/>
            <a:ext cx="6264275" cy="457200"/>
            <a:chOff x="612" y="2387"/>
            <a:chExt cx="3946" cy="288"/>
          </a:xfrm>
        </p:grpSpPr>
        <p:sp>
          <p:nvSpPr>
            <p:cNvPr id="48158" name="Rectangle 35"/>
            <p:cNvSpPr>
              <a:spLocks noChangeArrowheads="1"/>
            </p:cNvSpPr>
            <p:nvPr/>
          </p:nvSpPr>
          <p:spPr bwMode="auto">
            <a:xfrm>
              <a:off x="612" y="2387"/>
              <a:ext cx="3946" cy="288"/>
            </a:xfrm>
            <a:prstGeom prst="rect">
              <a:avLst/>
            </a:prstGeom>
            <a:noFill/>
            <a:ln w="9525">
              <a:noFill/>
              <a:miter lim="800000"/>
              <a:headEnd/>
              <a:tailEnd/>
            </a:ln>
          </p:spPr>
          <p:txBody>
            <a:bodyPr anchor="ctr">
              <a:spAutoFit/>
            </a:bodyPr>
            <a:lstStyle/>
            <a:p>
              <a:r>
                <a:rPr lang="en-US" altLang="zh-CN">
                  <a:solidFill>
                    <a:schemeClr val="folHlink"/>
                  </a:solidFill>
                  <a:latin typeface="Times New Roman" pitchFamily="18" charset="0"/>
                </a:rPr>
                <a:t>( A+B+C )( A+B+C ) =( A+C+B )( A+C+B )</a:t>
              </a:r>
              <a:endParaRPr lang="zh-CN" altLang="en-US">
                <a:solidFill>
                  <a:schemeClr val="folHlink"/>
                </a:solidFill>
                <a:latin typeface="Times New Roman" pitchFamily="18" charset="0"/>
              </a:endParaRPr>
            </a:p>
          </p:txBody>
        </p:sp>
        <p:sp>
          <p:nvSpPr>
            <p:cNvPr id="48159" name="Line 63"/>
            <p:cNvSpPr>
              <a:spLocks noChangeShapeType="1"/>
            </p:cNvSpPr>
            <p:nvPr/>
          </p:nvSpPr>
          <p:spPr bwMode="auto">
            <a:xfrm>
              <a:off x="1021" y="2432"/>
              <a:ext cx="136" cy="0"/>
            </a:xfrm>
            <a:prstGeom prst="line">
              <a:avLst/>
            </a:prstGeom>
            <a:noFill/>
            <a:ln w="22225">
              <a:solidFill>
                <a:schemeClr val="folHlink"/>
              </a:solidFill>
              <a:round/>
              <a:headEnd/>
              <a:tailEnd/>
            </a:ln>
          </p:spPr>
          <p:txBody>
            <a:bodyPr/>
            <a:lstStyle/>
            <a:p>
              <a:endParaRPr lang="zh-CN" altLang="en-US"/>
            </a:p>
          </p:txBody>
        </p:sp>
        <p:sp>
          <p:nvSpPr>
            <p:cNvPr id="48160" name="Line 63"/>
            <p:cNvSpPr>
              <a:spLocks noChangeShapeType="1"/>
            </p:cNvSpPr>
            <p:nvPr/>
          </p:nvSpPr>
          <p:spPr bwMode="auto">
            <a:xfrm>
              <a:off x="3128" y="2432"/>
              <a:ext cx="136" cy="0"/>
            </a:xfrm>
            <a:prstGeom prst="line">
              <a:avLst/>
            </a:prstGeom>
            <a:noFill/>
            <a:ln w="22225">
              <a:solidFill>
                <a:schemeClr val="folHlink"/>
              </a:solidFill>
              <a:round/>
              <a:headEnd/>
              <a:tailEnd/>
            </a:ln>
          </p:spPr>
          <p:txBody>
            <a:bodyPr/>
            <a:lstStyle/>
            <a:p>
              <a:endParaRPr lang="zh-CN" altLang="en-US"/>
            </a:p>
          </p:txBody>
        </p:sp>
      </p:grpSp>
      <p:sp>
        <p:nvSpPr>
          <p:cNvPr id="48274" name="Rectangle 146"/>
          <p:cNvSpPr>
            <a:spLocks noChangeArrowheads="1"/>
          </p:cNvSpPr>
          <p:nvPr/>
        </p:nvSpPr>
        <p:spPr bwMode="auto">
          <a:xfrm>
            <a:off x="3721100" y="2984500"/>
            <a:ext cx="695325" cy="358775"/>
          </a:xfrm>
          <a:prstGeom prst="rect">
            <a:avLst/>
          </a:prstGeom>
          <a:noFill/>
          <a:ln w="22225">
            <a:solidFill>
              <a:srgbClr val="FF6600"/>
            </a:solidFill>
            <a:miter lim="800000"/>
            <a:headEnd/>
            <a:tailEnd/>
          </a:ln>
        </p:spPr>
        <p:txBody>
          <a:bodyPr wrap="none" anchor="ctr"/>
          <a:lstStyle/>
          <a:p>
            <a:endParaRPr lang="zh-CN" altLang="en-US"/>
          </a:p>
        </p:txBody>
      </p:sp>
      <p:sp>
        <p:nvSpPr>
          <p:cNvPr id="48275" name="Rectangle 147"/>
          <p:cNvSpPr>
            <a:spLocks noChangeArrowheads="1"/>
          </p:cNvSpPr>
          <p:nvPr/>
        </p:nvSpPr>
        <p:spPr bwMode="auto">
          <a:xfrm>
            <a:off x="5062538" y="2984500"/>
            <a:ext cx="695325" cy="358775"/>
          </a:xfrm>
          <a:prstGeom prst="rect">
            <a:avLst/>
          </a:prstGeom>
          <a:noFill/>
          <a:ln w="22225">
            <a:solidFill>
              <a:srgbClr val="FF6600"/>
            </a:solidFill>
            <a:miter lim="800000"/>
            <a:headEnd/>
            <a:tailEnd/>
          </a:ln>
        </p:spPr>
        <p:txBody>
          <a:bodyPr wrap="none" anchor="ctr"/>
          <a:lstStyle/>
          <a:p>
            <a:endParaRPr lang="zh-CN" altLang="en-US"/>
          </a:p>
        </p:txBody>
      </p:sp>
      <p:grpSp>
        <p:nvGrpSpPr>
          <p:cNvPr id="48279" name="Group 151"/>
          <p:cNvGrpSpPr>
            <a:grpSpLocks/>
          </p:cNvGrpSpPr>
          <p:nvPr/>
        </p:nvGrpSpPr>
        <p:grpSpPr bwMode="auto">
          <a:xfrm>
            <a:off x="3779838" y="3429000"/>
            <a:ext cx="2808287" cy="457200"/>
            <a:chOff x="1202" y="2477"/>
            <a:chExt cx="1769" cy="288"/>
          </a:xfrm>
        </p:grpSpPr>
        <p:sp>
          <p:nvSpPr>
            <p:cNvPr id="48156" name="Rectangle 6"/>
            <p:cNvSpPr>
              <a:spLocks noChangeArrowheads="1"/>
            </p:cNvSpPr>
            <p:nvPr/>
          </p:nvSpPr>
          <p:spPr bwMode="auto">
            <a:xfrm>
              <a:off x="1202" y="2477"/>
              <a:ext cx="1769" cy="288"/>
            </a:xfrm>
            <a:prstGeom prst="rect">
              <a:avLst/>
            </a:prstGeom>
            <a:noFill/>
            <a:ln w="9525">
              <a:noFill/>
              <a:miter lim="800000"/>
              <a:headEnd/>
              <a:tailEnd/>
            </a:ln>
          </p:spPr>
          <p:txBody>
            <a:bodyPr>
              <a:spAutoFit/>
            </a:bodyPr>
            <a:lstStyle/>
            <a:p>
              <a:pPr defTabSz="914400"/>
              <a:r>
                <a:rPr kumimoji="1" lang="en-US" altLang="zh-CN">
                  <a:solidFill>
                    <a:srgbClr val="FF0000"/>
                  </a:solidFill>
                  <a:latin typeface="Times New Roman" pitchFamily="18" charset="0"/>
                </a:rPr>
                <a:t>A·B + A·B = A</a:t>
              </a:r>
              <a:r>
                <a:rPr kumimoji="1" lang="zh-CN" altLang="en-US">
                  <a:solidFill>
                    <a:srgbClr val="FF0000"/>
                  </a:solidFill>
                  <a:latin typeface="Times New Roman" pitchFamily="18" charset="0"/>
                </a:rPr>
                <a:t>　</a:t>
              </a:r>
            </a:p>
          </p:txBody>
        </p:sp>
        <p:sp>
          <p:nvSpPr>
            <p:cNvPr id="48157" name="Line 150"/>
            <p:cNvSpPr>
              <a:spLocks noChangeShapeType="1"/>
            </p:cNvSpPr>
            <p:nvPr/>
          </p:nvSpPr>
          <p:spPr bwMode="auto">
            <a:xfrm>
              <a:off x="1981" y="2509"/>
              <a:ext cx="136" cy="0"/>
            </a:xfrm>
            <a:prstGeom prst="line">
              <a:avLst/>
            </a:prstGeom>
            <a:noFill/>
            <a:ln w="22225">
              <a:solidFill>
                <a:srgbClr val="FF0000"/>
              </a:solidFill>
              <a:round/>
              <a:headEnd/>
              <a:tailEnd/>
            </a:ln>
          </p:spPr>
          <p:txBody>
            <a:bodyPr/>
            <a:lstStyle/>
            <a:p>
              <a:endParaRPr lang="zh-CN" altLang="en-US"/>
            </a:p>
          </p:txBody>
        </p:sp>
      </p:grpSp>
      <p:grpSp>
        <p:nvGrpSpPr>
          <p:cNvPr id="48283" name="Group 155"/>
          <p:cNvGrpSpPr>
            <a:grpSpLocks/>
          </p:cNvGrpSpPr>
          <p:nvPr/>
        </p:nvGrpSpPr>
        <p:grpSpPr bwMode="auto">
          <a:xfrm>
            <a:off x="3708400" y="3860800"/>
            <a:ext cx="2808288" cy="457200"/>
            <a:chOff x="650" y="2787"/>
            <a:chExt cx="1769" cy="288"/>
          </a:xfrm>
        </p:grpSpPr>
        <p:sp>
          <p:nvSpPr>
            <p:cNvPr id="48154" name="Rectangle 6"/>
            <p:cNvSpPr>
              <a:spLocks noChangeArrowheads="1"/>
            </p:cNvSpPr>
            <p:nvPr/>
          </p:nvSpPr>
          <p:spPr bwMode="auto">
            <a:xfrm>
              <a:off x="650" y="2787"/>
              <a:ext cx="1769" cy="288"/>
            </a:xfrm>
            <a:prstGeom prst="rect">
              <a:avLst/>
            </a:prstGeom>
            <a:noFill/>
            <a:ln w="9525">
              <a:noFill/>
              <a:miter lim="800000"/>
              <a:headEnd/>
              <a:tailEnd/>
            </a:ln>
          </p:spPr>
          <p:txBody>
            <a:bodyPr>
              <a:spAutoFit/>
            </a:bodyPr>
            <a:lstStyle/>
            <a:p>
              <a:pPr defTabSz="914400"/>
              <a:r>
                <a:rPr kumimoji="1" lang="en-US" altLang="zh-CN">
                  <a:solidFill>
                    <a:srgbClr val="FF0000"/>
                  </a:solidFill>
                  <a:latin typeface="Times New Roman" pitchFamily="18" charset="0"/>
                </a:rPr>
                <a:t>(A+B)(A+B) = A</a:t>
              </a:r>
              <a:r>
                <a:rPr kumimoji="1" lang="zh-CN" altLang="en-US">
                  <a:solidFill>
                    <a:srgbClr val="FF0000"/>
                  </a:solidFill>
                  <a:latin typeface="Times New Roman" pitchFamily="18" charset="0"/>
                </a:rPr>
                <a:t>　</a:t>
              </a:r>
            </a:p>
          </p:txBody>
        </p:sp>
        <p:sp>
          <p:nvSpPr>
            <p:cNvPr id="48155" name="Line 154"/>
            <p:cNvSpPr>
              <a:spLocks noChangeShapeType="1"/>
            </p:cNvSpPr>
            <p:nvPr/>
          </p:nvSpPr>
          <p:spPr bwMode="auto">
            <a:xfrm>
              <a:off x="1519" y="2819"/>
              <a:ext cx="136" cy="0"/>
            </a:xfrm>
            <a:prstGeom prst="line">
              <a:avLst/>
            </a:prstGeom>
            <a:noFill/>
            <a:ln w="22225">
              <a:solidFill>
                <a:srgbClr val="FF0000"/>
              </a:solidFill>
              <a:round/>
              <a:headEnd/>
              <a:tailEnd/>
            </a:ln>
          </p:spPr>
          <p:txBody>
            <a:bodyPr/>
            <a:lstStyle/>
            <a:p>
              <a:endParaRPr lang="zh-CN" altLang="en-US"/>
            </a:p>
          </p:txBody>
        </p:sp>
      </p:grpSp>
      <p:grpSp>
        <p:nvGrpSpPr>
          <p:cNvPr id="48286" name="Group 158"/>
          <p:cNvGrpSpPr>
            <a:grpSpLocks/>
          </p:cNvGrpSpPr>
          <p:nvPr/>
        </p:nvGrpSpPr>
        <p:grpSpPr bwMode="auto">
          <a:xfrm>
            <a:off x="2268538" y="4437063"/>
            <a:ext cx="3887787" cy="519112"/>
            <a:chOff x="1429" y="2840"/>
            <a:chExt cx="2449" cy="327"/>
          </a:xfrm>
        </p:grpSpPr>
        <p:sp>
          <p:nvSpPr>
            <p:cNvPr id="48152" name="Rectangle 35"/>
            <p:cNvSpPr>
              <a:spLocks noChangeArrowheads="1"/>
            </p:cNvSpPr>
            <p:nvPr/>
          </p:nvSpPr>
          <p:spPr bwMode="auto">
            <a:xfrm>
              <a:off x="1429" y="2840"/>
              <a:ext cx="2449" cy="327"/>
            </a:xfrm>
            <a:prstGeom prst="rect">
              <a:avLst/>
            </a:prstGeom>
            <a:noFill/>
            <a:ln w="9525">
              <a:noFill/>
              <a:miter lim="800000"/>
              <a:headEnd/>
              <a:tailEnd/>
            </a:ln>
          </p:spPr>
          <p:txBody>
            <a:bodyPr anchor="ctr">
              <a:spAutoFit/>
            </a:bodyPr>
            <a:lstStyle/>
            <a:p>
              <a:r>
                <a:rPr lang="en-US" altLang="zh-CN" sz="2800">
                  <a:solidFill>
                    <a:schemeClr val="hlink"/>
                  </a:solidFill>
                  <a:latin typeface="Times New Roman" pitchFamily="18" charset="0"/>
                </a:rPr>
                <a:t>=( A+BC ) ( A+C ) </a:t>
              </a:r>
              <a:endParaRPr lang="zh-CN" altLang="en-US" sz="2800">
                <a:latin typeface="Times New Roman" pitchFamily="18" charset="0"/>
              </a:endParaRPr>
            </a:p>
          </p:txBody>
        </p:sp>
        <p:sp>
          <p:nvSpPr>
            <p:cNvPr id="48153" name="Line 63"/>
            <p:cNvSpPr>
              <a:spLocks noChangeShapeType="1"/>
            </p:cNvSpPr>
            <p:nvPr/>
          </p:nvSpPr>
          <p:spPr bwMode="auto">
            <a:xfrm>
              <a:off x="2040" y="2878"/>
              <a:ext cx="136" cy="0"/>
            </a:xfrm>
            <a:prstGeom prst="line">
              <a:avLst/>
            </a:prstGeom>
            <a:noFill/>
            <a:ln w="22225">
              <a:solidFill>
                <a:schemeClr val="hlink"/>
              </a:solidFill>
              <a:round/>
              <a:headEnd/>
              <a:tailEnd/>
            </a:ln>
          </p:spPr>
          <p:txBody>
            <a:bodyPr/>
            <a:lstStyle/>
            <a:p>
              <a:endParaRPr lang="zh-CN" altLang="en-US"/>
            </a:p>
          </p:txBody>
        </p:sp>
      </p:grpSp>
      <p:grpSp>
        <p:nvGrpSpPr>
          <p:cNvPr id="48293" name="Group 165"/>
          <p:cNvGrpSpPr>
            <a:grpSpLocks/>
          </p:cNvGrpSpPr>
          <p:nvPr/>
        </p:nvGrpSpPr>
        <p:grpSpPr bwMode="auto">
          <a:xfrm>
            <a:off x="2268538" y="5934075"/>
            <a:ext cx="2160587" cy="519113"/>
            <a:chOff x="2880" y="3793"/>
            <a:chExt cx="1361" cy="327"/>
          </a:xfrm>
        </p:grpSpPr>
        <p:sp>
          <p:nvSpPr>
            <p:cNvPr id="48150" name="Line 63"/>
            <p:cNvSpPr>
              <a:spLocks noChangeShapeType="1"/>
            </p:cNvSpPr>
            <p:nvPr/>
          </p:nvSpPr>
          <p:spPr bwMode="auto">
            <a:xfrm>
              <a:off x="3363" y="3838"/>
              <a:ext cx="136" cy="0"/>
            </a:xfrm>
            <a:prstGeom prst="line">
              <a:avLst/>
            </a:prstGeom>
            <a:noFill/>
            <a:ln w="22225">
              <a:solidFill>
                <a:schemeClr val="hlink"/>
              </a:solidFill>
              <a:round/>
              <a:headEnd/>
              <a:tailEnd/>
            </a:ln>
          </p:spPr>
          <p:txBody>
            <a:bodyPr/>
            <a:lstStyle/>
            <a:p>
              <a:endParaRPr lang="zh-CN" altLang="en-US"/>
            </a:p>
          </p:txBody>
        </p:sp>
        <p:sp>
          <p:nvSpPr>
            <p:cNvPr id="48151" name="Rectangle 35"/>
            <p:cNvSpPr>
              <a:spLocks noChangeArrowheads="1"/>
            </p:cNvSpPr>
            <p:nvPr/>
          </p:nvSpPr>
          <p:spPr bwMode="auto">
            <a:xfrm>
              <a:off x="2880" y="3793"/>
              <a:ext cx="1361" cy="327"/>
            </a:xfrm>
            <a:prstGeom prst="rect">
              <a:avLst/>
            </a:prstGeom>
            <a:noFill/>
            <a:ln w="9525">
              <a:noFill/>
              <a:miter lim="800000"/>
              <a:headEnd/>
              <a:tailEnd/>
            </a:ln>
          </p:spPr>
          <p:txBody>
            <a:bodyPr anchor="ctr">
              <a:spAutoFit/>
            </a:bodyPr>
            <a:lstStyle/>
            <a:p>
              <a:r>
                <a:rPr lang="en-US" altLang="zh-CN" sz="2800">
                  <a:solidFill>
                    <a:schemeClr val="hlink"/>
                  </a:solidFill>
                  <a:latin typeface="Times New Roman" pitchFamily="18" charset="0"/>
                </a:rPr>
                <a:t>=A+BC </a:t>
              </a:r>
              <a:endParaRPr lang="zh-CN" altLang="en-US" sz="2800">
                <a:latin typeface="Times New Roman" pitchFamily="18" charset="0"/>
              </a:endParaRPr>
            </a:p>
          </p:txBody>
        </p:sp>
      </p:grpSp>
      <p:grpSp>
        <p:nvGrpSpPr>
          <p:cNvPr id="48290" name="Group 162"/>
          <p:cNvGrpSpPr>
            <a:grpSpLocks/>
          </p:cNvGrpSpPr>
          <p:nvPr/>
        </p:nvGrpSpPr>
        <p:grpSpPr bwMode="auto">
          <a:xfrm>
            <a:off x="2268538" y="5084763"/>
            <a:ext cx="3743325" cy="519112"/>
            <a:chOff x="1429" y="3203"/>
            <a:chExt cx="2358" cy="327"/>
          </a:xfrm>
        </p:grpSpPr>
        <p:sp>
          <p:nvSpPr>
            <p:cNvPr id="48147" name="Rectangle 35"/>
            <p:cNvSpPr>
              <a:spLocks noChangeArrowheads="1"/>
            </p:cNvSpPr>
            <p:nvPr/>
          </p:nvSpPr>
          <p:spPr bwMode="auto">
            <a:xfrm>
              <a:off x="1429" y="3203"/>
              <a:ext cx="2358" cy="327"/>
            </a:xfrm>
            <a:prstGeom prst="rect">
              <a:avLst/>
            </a:prstGeom>
            <a:noFill/>
            <a:ln w="9525">
              <a:noFill/>
              <a:miter lim="800000"/>
              <a:headEnd/>
              <a:tailEnd/>
            </a:ln>
          </p:spPr>
          <p:txBody>
            <a:bodyPr anchor="ctr">
              <a:spAutoFit/>
            </a:bodyPr>
            <a:lstStyle/>
            <a:p>
              <a:r>
                <a:rPr lang="en-US" altLang="zh-CN" sz="2800">
                  <a:solidFill>
                    <a:schemeClr val="hlink"/>
                  </a:solidFill>
                  <a:latin typeface="Times New Roman" pitchFamily="18" charset="0"/>
                </a:rPr>
                <a:t>=A+ABC+AC+BC </a:t>
              </a:r>
              <a:endParaRPr lang="zh-CN" altLang="en-US" sz="2800">
                <a:latin typeface="Times New Roman" pitchFamily="18" charset="0"/>
              </a:endParaRPr>
            </a:p>
          </p:txBody>
        </p:sp>
        <p:sp>
          <p:nvSpPr>
            <p:cNvPr id="48148" name="Line 63"/>
            <p:cNvSpPr>
              <a:spLocks noChangeShapeType="1"/>
            </p:cNvSpPr>
            <p:nvPr/>
          </p:nvSpPr>
          <p:spPr bwMode="auto">
            <a:xfrm>
              <a:off x="2064" y="3249"/>
              <a:ext cx="136" cy="0"/>
            </a:xfrm>
            <a:prstGeom prst="line">
              <a:avLst/>
            </a:prstGeom>
            <a:noFill/>
            <a:ln w="22225">
              <a:solidFill>
                <a:schemeClr val="hlink"/>
              </a:solidFill>
              <a:round/>
              <a:headEnd/>
              <a:tailEnd/>
            </a:ln>
          </p:spPr>
          <p:txBody>
            <a:bodyPr/>
            <a:lstStyle/>
            <a:p>
              <a:endParaRPr lang="zh-CN" altLang="en-US"/>
            </a:p>
          </p:txBody>
        </p:sp>
        <p:sp>
          <p:nvSpPr>
            <p:cNvPr id="48149" name="Line 63"/>
            <p:cNvSpPr>
              <a:spLocks noChangeShapeType="1"/>
            </p:cNvSpPr>
            <p:nvPr/>
          </p:nvSpPr>
          <p:spPr bwMode="auto">
            <a:xfrm>
              <a:off x="2971" y="3249"/>
              <a:ext cx="136" cy="0"/>
            </a:xfrm>
            <a:prstGeom prst="line">
              <a:avLst/>
            </a:prstGeom>
            <a:noFill/>
            <a:ln w="22225">
              <a:solidFill>
                <a:schemeClr val="hlink"/>
              </a:solidFill>
              <a:round/>
              <a:headEnd/>
              <a:tailEnd/>
            </a:ln>
          </p:spPr>
          <p:txBody>
            <a:bodyPr/>
            <a:lstStyle/>
            <a:p>
              <a:endParaRPr lang="zh-CN" altLang="en-US"/>
            </a:p>
          </p:txBody>
        </p:sp>
      </p:grpSp>
      <p:sp>
        <p:nvSpPr>
          <p:cNvPr id="48291" name="AutoShape 163"/>
          <p:cNvSpPr>
            <a:spLocks/>
          </p:cNvSpPr>
          <p:nvPr/>
        </p:nvSpPr>
        <p:spPr bwMode="auto">
          <a:xfrm rot="5400000">
            <a:off x="3420269" y="4869657"/>
            <a:ext cx="215900" cy="1655762"/>
          </a:xfrm>
          <a:prstGeom prst="rightBracket">
            <a:avLst>
              <a:gd name="adj" fmla="val 63909"/>
            </a:avLst>
          </a:prstGeom>
          <a:noFill/>
          <a:ln w="28575">
            <a:solidFill>
              <a:srgbClr val="FF6600"/>
            </a:solidFill>
            <a:round/>
            <a:headEnd/>
            <a:tailEnd/>
          </a:ln>
        </p:spPr>
        <p:txBody>
          <a:bodyPr wrap="none" anchor="ctr"/>
          <a:lstStyle/>
          <a:p>
            <a:endParaRPr lang="zh-CN" altLang="en-US"/>
          </a:p>
        </p:txBody>
      </p:sp>
      <p:sp>
        <p:nvSpPr>
          <p:cNvPr id="48292" name="Rectangle 6"/>
          <p:cNvSpPr>
            <a:spLocks noChangeArrowheads="1"/>
          </p:cNvSpPr>
          <p:nvPr/>
        </p:nvSpPr>
        <p:spPr bwMode="auto">
          <a:xfrm>
            <a:off x="6372225" y="5084763"/>
            <a:ext cx="2519363" cy="457200"/>
          </a:xfrm>
          <a:prstGeom prst="rect">
            <a:avLst/>
          </a:prstGeom>
          <a:noFill/>
          <a:ln w="9525">
            <a:noFill/>
            <a:miter lim="800000"/>
            <a:headEnd/>
            <a:tailEnd/>
          </a:ln>
        </p:spPr>
        <p:txBody>
          <a:bodyPr>
            <a:spAutoFit/>
          </a:bodyPr>
          <a:lstStyle/>
          <a:p>
            <a:pPr defTabSz="914400"/>
            <a:r>
              <a:rPr kumimoji="1" lang="en-US" altLang="zh-CN">
                <a:solidFill>
                  <a:srgbClr val="FF0000"/>
                </a:solidFill>
                <a:latin typeface="Times New Roman" pitchFamily="18" charset="0"/>
              </a:rPr>
              <a:t>A+A·B = A</a:t>
            </a:r>
            <a:r>
              <a:rPr kumimoji="1" lang="zh-CN" altLang="en-US">
                <a:solidFill>
                  <a:srgbClr val="FF0000"/>
                </a:solidFill>
                <a:latin typeface="Times New Roman" pitchFamily="18" charset="0"/>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nodeType="clickEffect">
                                  <p:stCondLst>
                                    <p:cond delay="0"/>
                                  </p:stCondLst>
                                  <p:childTnLst>
                                    <p:set>
                                      <p:cBhvr>
                                        <p:cTn id="6" dur="1" fill="hold">
                                          <p:stCondLst>
                                            <p:cond delay="0"/>
                                          </p:stCondLst>
                                        </p:cTn>
                                        <p:tgtEl>
                                          <p:spTgt spid="48264"/>
                                        </p:tgtEl>
                                        <p:attrNameLst>
                                          <p:attrName>style.visibility</p:attrName>
                                        </p:attrNameLst>
                                      </p:cBhvr>
                                      <p:to>
                                        <p:strVal val="visible"/>
                                      </p:to>
                                    </p:set>
                                    <p:animEffect transition="in" filter="strips(downRight)">
                                      <p:cBhvr>
                                        <p:cTn id="7" dur="500"/>
                                        <p:tgtEl>
                                          <p:spTgt spid="48264"/>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nodeType="clickEffect">
                                  <p:stCondLst>
                                    <p:cond delay="0"/>
                                  </p:stCondLst>
                                  <p:childTnLst>
                                    <p:set>
                                      <p:cBhvr>
                                        <p:cTn id="11" dur="1" fill="hold">
                                          <p:stCondLst>
                                            <p:cond delay="0"/>
                                          </p:stCondLst>
                                        </p:cTn>
                                        <p:tgtEl>
                                          <p:spTgt spid="48266"/>
                                        </p:tgtEl>
                                        <p:attrNameLst>
                                          <p:attrName>style.visibility</p:attrName>
                                        </p:attrNameLst>
                                      </p:cBhvr>
                                      <p:to>
                                        <p:strVal val="visible"/>
                                      </p:to>
                                    </p:set>
                                    <p:animEffect transition="in" filter="strips(downRight)">
                                      <p:cBhvr>
                                        <p:cTn id="12" dur="500"/>
                                        <p:tgtEl>
                                          <p:spTgt spid="48266"/>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3" fill="hold" grpId="0" nodeType="clickEffect">
                                  <p:stCondLst>
                                    <p:cond delay="0"/>
                                  </p:stCondLst>
                                  <p:childTnLst>
                                    <p:set>
                                      <p:cBhvr>
                                        <p:cTn id="16" dur="1" fill="hold">
                                          <p:stCondLst>
                                            <p:cond delay="0"/>
                                          </p:stCondLst>
                                        </p:cTn>
                                        <p:tgtEl>
                                          <p:spTgt spid="48267"/>
                                        </p:tgtEl>
                                        <p:attrNameLst>
                                          <p:attrName>style.visibility</p:attrName>
                                        </p:attrNameLst>
                                      </p:cBhvr>
                                      <p:to>
                                        <p:strVal val="visible"/>
                                      </p:to>
                                    </p:set>
                                    <p:animEffect transition="in" filter="strips(upRight)">
                                      <p:cBhvr>
                                        <p:cTn id="17" dur="500"/>
                                        <p:tgtEl>
                                          <p:spTgt spid="48267"/>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3" fill="hold" grpId="0" nodeType="clickEffect">
                                  <p:stCondLst>
                                    <p:cond delay="0"/>
                                  </p:stCondLst>
                                  <p:childTnLst>
                                    <p:set>
                                      <p:cBhvr>
                                        <p:cTn id="21" dur="1" fill="hold">
                                          <p:stCondLst>
                                            <p:cond delay="0"/>
                                          </p:stCondLst>
                                        </p:cTn>
                                        <p:tgtEl>
                                          <p:spTgt spid="48268"/>
                                        </p:tgtEl>
                                        <p:attrNameLst>
                                          <p:attrName>style.visibility</p:attrName>
                                        </p:attrNameLst>
                                      </p:cBhvr>
                                      <p:to>
                                        <p:strVal val="visible"/>
                                      </p:to>
                                    </p:set>
                                    <p:animEffect transition="in" filter="strips(upRight)">
                                      <p:cBhvr>
                                        <p:cTn id="22" dur="500"/>
                                        <p:tgtEl>
                                          <p:spTgt spid="48268"/>
                                        </p:tgtEl>
                                      </p:cBhvr>
                                    </p:animEffect>
                                  </p:childTnLst>
                                </p:cTn>
                              </p:par>
                            </p:childTnLst>
                          </p:cTn>
                        </p:par>
                        <p:par>
                          <p:cTn id="23" fill="hold">
                            <p:stCondLst>
                              <p:cond delay="500"/>
                            </p:stCondLst>
                            <p:childTnLst>
                              <p:par>
                                <p:cTn id="24" presetID="2" presetClass="entr" presetSubtype="2" fill="hold" grpId="0" nodeType="afterEffect">
                                  <p:stCondLst>
                                    <p:cond delay="0"/>
                                  </p:stCondLst>
                                  <p:childTnLst>
                                    <p:set>
                                      <p:cBhvr>
                                        <p:cTn id="25" dur="1" fill="hold">
                                          <p:stCondLst>
                                            <p:cond delay="0"/>
                                          </p:stCondLst>
                                        </p:cTn>
                                        <p:tgtEl>
                                          <p:spTgt spid="22565"/>
                                        </p:tgtEl>
                                        <p:attrNameLst>
                                          <p:attrName>style.visibility</p:attrName>
                                        </p:attrNameLst>
                                      </p:cBhvr>
                                      <p:to>
                                        <p:strVal val="visible"/>
                                      </p:to>
                                    </p:set>
                                    <p:anim calcmode="lin" valueType="num">
                                      <p:cBhvr additive="base">
                                        <p:cTn id="26" dur="500" fill="hold"/>
                                        <p:tgtEl>
                                          <p:spTgt spid="22565"/>
                                        </p:tgtEl>
                                        <p:attrNameLst>
                                          <p:attrName>ppt_x</p:attrName>
                                        </p:attrNameLst>
                                      </p:cBhvr>
                                      <p:tavLst>
                                        <p:tav tm="0">
                                          <p:val>
                                            <p:strVal val="1+#ppt_w/2"/>
                                          </p:val>
                                        </p:tav>
                                        <p:tav tm="100000">
                                          <p:val>
                                            <p:strVal val="#ppt_x"/>
                                          </p:val>
                                        </p:tav>
                                      </p:tavLst>
                                    </p:anim>
                                    <p:anim calcmode="lin" valueType="num">
                                      <p:cBhvr additive="base">
                                        <p:cTn id="27" dur="500" fill="hold"/>
                                        <p:tgtEl>
                                          <p:spTgt spid="22565"/>
                                        </p:tgtEl>
                                        <p:attrNameLst>
                                          <p:attrName>ppt_y</p:attrName>
                                        </p:attrNameLst>
                                      </p:cBhvr>
                                      <p:tavLst>
                                        <p:tav tm="0">
                                          <p:val>
                                            <p:strVal val="#ppt_y"/>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48273"/>
                                        </p:tgtEl>
                                        <p:attrNameLst>
                                          <p:attrName>style.visibility</p:attrName>
                                        </p:attrNameLst>
                                      </p:cBhvr>
                                      <p:to>
                                        <p:strVal val="visible"/>
                                      </p:to>
                                    </p:set>
                                    <p:animEffect transition="in" filter="blinds(horizontal)">
                                      <p:cBhvr>
                                        <p:cTn id="32" dur="500"/>
                                        <p:tgtEl>
                                          <p:spTgt spid="48273"/>
                                        </p:tgtEl>
                                      </p:cBhvr>
                                    </p:animEffect>
                                  </p:childTnLst>
                                </p:cTn>
                              </p:par>
                            </p:childTnLst>
                          </p:cTn>
                        </p:par>
                      </p:childTnLst>
                    </p:cTn>
                  </p:par>
                  <p:par>
                    <p:cTn id="33" fill="hold">
                      <p:stCondLst>
                        <p:cond delay="indefinite"/>
                      </p:stCondLst>
                      <p:childTnLst>
                        <p:par>
                          <p:cTn id="34" fill="hold">
                            <p:stCondLst>
                              <p:cond delay="0"/>
                            </p:stCondLst>
                            <p:childTnLst>
                              <p:par>
                                <p:cTn id="35" presetID="5" presetClass="entr" presetSubtype="10" fill="hold" grpId="0" nodeType="clickEffect">
                                  <p:stCondLst>
                                    <p:cond delay="0"/>
                                  </p:stCondLst>
                                  <p:childTnLst>
                                    <p:set>
                                      <p:cBhvr>
                                        <p:cTn id="36" dur="1" fill="hold">
                                          <p:stCondLst>
                                            <p:cond delay="0"/>
                                          </p:stCondLst>
                                        </p:cTn>
                                        <p:tgtEl>
                                          <p:spTgt spid="48274"/>
                                        </p:tgtEl>
                                        <p:attrNameLst>
                                          <p:attrName>style.visibility</p:attrName>
                                        </p:attrNameLst>
                                      </p:cBhvr>
                                      <p:to>
                                        <p:strVal val="visible"/>
                                      </p:to>
                                    </p:set>
                                    <p:animEffect transition="in" filter="checkerboard(across)">
                                      <p:cBhvr>
                                        <p:cTn id="37" dur="500"/>
                                        <p:tgtEl>
                                          <p:spTgt spid="48274"/>
                                        </p:tgtEl>
                                      </p:cBhvr>
                                    </p:animEffect>
                                  </p:childTnLst>
                                </p:cTn>
                              </p:par>
                            </p:childTnLst>
                          </p:cTn>
                        </p:par>
                      </p:childTnLst>
                    </p:cTn>
                  </p:par>
                  <p:par>
                    <p:cTn id="38" fill="hold">
                      <p:stCondLst>
                        <p:cond delay="indefinite"/>
                      </p:stCondLst>
                      <p:childTnLst>
                        <p:par>
                          <p:cTn id="39" fill="hold">
                            <p:stCondLst>
                              <p:cond delay="0"/>
                            </p:stCondLst>
                            <p:childTnLst>
                              <p:par>
                                <p:cTn id="40" presetID="5" presetClass="entr" presetSubtype="10" fill="hold" grpId="0" nodeType="clickEffect">
                                  <p:stCondLst>
                                    <p:cond delay="0"/>
                                  </p:stCondLst>
                                  <p:childTnLst>
                                    <p:set>
                                      <p:cBhvr>
                                        <p:cTn id="41" dur="1" fill="hold">
                                          <p:stCondLst>
                                            <p:cond delay="0"/>
                                          </p:stCondLst>
                                        </p:cTn>
                                        <p:tgtEl>
                                          <p:spTgt spid="48275"/>
                                        </p:tgtEl>
                                        <p:attrNameLst>
                                          <p:attrName>style.visibility</p:attrName>
                                        </p:attrNameLst>
                                      </p:cBhvr>
                                      <p:to>
                                        <p:strVal val="visible"/>
                                      </p:to>
                                    </p:set>
                                    <p:animEffect transition="in" filter="checkerboard(across)">
                                      <p:cBhvr>
                                        <p:cTn id="42" dur="500"/>
                                        <p:tgtEl>
                                          <p:spTgt spid="48275"/>
                                        </p:tgtEl>
                                      </p:cBhvr>
                                    </p:animEffect>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48279"/>
                                        </p:tgtEl>
                                        <p:attrNameLst>
                                          <p:attrName>style.visibility</p:attrName>
                                        </p:attrNameLst>
                                      </p:cBhvr>
                                      <p:to>
                                        <p:strVal val="visible"/>
                                      </p:to>
                                    </p:set>
                                    <p:anim calcmode="lin" valueType="num">
                                      <p:cBhvr additive="base">
                                        <p:cTn id="47" dur="500" fill="hold"/>
                                        <p:tgtEl>
                                          <p:spTgt spid="48279"/>
                                        </p:tgtEl>
                                        <p:attrNameLst>
                                          <p:attrName>ppt_x</p:attrName>
                                        </p:attrNameLst>
                                      </p:cBhvr>
                                      <p:tavLst>
                                        <p:tav tm="0">
                                          <p:val>
                                            <p:strVal val="#ppt_x"/>
                                          </p:val>
                                        </p:tav>
                                        <p:tav tm="100000">
                                          <p:val>
                                            <p:strVal val="#ppt_x"/>
                                          </p:val>
                                        </p:tav>
                                      </p:tavLst>
                                    </p:anim>
                                    <p:anim calcmode="lin" valueType="num">
                                      <p:cBhvr additive="base">
                                        <p:cTn id="48" dur="500" fill="hold"/>
                                        <p:tgtEl>
                                          <p:spTgt spid="48279"/>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nodeType="clickEffect">
                                  <p:stCondLst>
                                    <p:cond delay="0"/>
                                  </p:stCondLst>
                                  <p:childTnLst>
                                    <p:set>
                                      <p:cBhvr>
                                        <p:cTn id="52" dur="1" fill="hold">
                                          <p:stCondLst>
                                            <p:cond delay="0"/>
                                          </p:stCondLst>
                                        </p:cTn>
                                        <p:tgtEl>
                                          <p:spTgt spid="48283"/>
                                        </p:tgtEl>
                                        <p:attrNameLst>
                                          <p:attrName>style.visibility</p:attrName>
                                        </p:attrNameLst>
                                      </p:cBhvr>
                                      <p:to>
                                        <p:strVal val="visible"/>
                                      </p:to>
                                    </p:set>
                                    <p:anim calcmode="lin" valueType="num">
                                      <p:cBhvr additive="base">
                                        <p:cTn id="53" dur="500" fill="hold"/>
                                        <p:tgtEl>
                                          <p:spTgt spid="48283"/>
                                        </p:tgtEl>
                                        <p:attrNameLst>
                                          <p:attrName>ppt_x</p:attrName>
                                        </p:attrNameLst>
                                      </p:cBhvr>
                                      <p:tavLst>
                                        <p:tav tm="0">
                                          <p:val>
                                            <p:strVal val="#ppt_x"/>
                                          </p:val>
                                        </p:tav>
                                        <p:tav tm="100000">
                                          <p:val>
                                            <p:strVal val="#ppt_x"/>
                                          </p:val>
                                        </p:tav>
                                      </p:tavLst>
                                    </p:anim>
                                    <p:anim calcmode="lin" valueType="num">
                                      <p:cBhvr additive="base">
                                        <p:cTn id="54" dur="500" fill="hold"/>
                                        <p:tgtEl>
                                          <p:spTgt spid="48283"/>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18" presetClass="entr" presetSubtype="6" fill="hold" nodeType="clickEffect">
                                  <p:stCondLst>
                                    <p:cond delay="0"/>
                                  </p:stCondLst>
                                  <p:childTnLst>
                                    <p:set>
                                      <p:cBhvr>
                                        <p:cTn id="58" dur="1" fill="hold">
                                          <p:stCondLst>
                                            <p:cond delay="0"/>
                                          </p:stCondLst>
                                        </p:cTn>
                                        <p:tgtEl>
                                          <p:spTgt spid="48286"/>
                                        </p:tgtEl>
                                        <p:attrNameLst>
                                          <p:attrName>style.visibility</p:attrName>
                                        </p:attrNameLst>
                                      </p:cBhvr>
                                      <p:to>
                                        <p:strVal val="visible"/>
                                      </p:to>
                                    </p:set>
                                    <p:animEffect transition="in" filter="strips(downRight)">
                                      <p:cBhvr>
                                        <p:cTn id="59" dur="500"/>
                                        <p:tgtEl>
                                          <p:spTgt spid="48286"/>
                                        </p:tgtEl>
                                      </p:cBhvr>
                                    </p:animEffect>
                                  </p:childTnLst>
                                </p:cTn>
                              </p:par>
                            </p:childTnLst>
                          </p:cTn>
                        </p:par>
                      </p:childTnLst>
                    </p:cTn>
                  </p:par>
                  <p:par>
                    <p:cTn id="60" fill="hold">
                      <p:stCondLst>
                        <p:cond delay="indefinite"/>
                      </p:stCondLst>
                      <p:childTnLst>
                        <p:par>
                          <p:cTn id="61" fill="hold">
                            <p:stCondLst>
                              <p:cond delay="0"/>
                            </p:stCondLst>
                            <p:childTnLst>
                              <p:par>
                                <p:cTn id="62" presetID="18" presetClass="entr" presetSubtype="6" fill="hold" nodeType="clickEffect">
                                  <p:stCondLst>
                                    <p:cond delay="0"/>
                                  </p:stCondLst>
                                  <p:childTnLst>
                                    <p:set>
                                      <p:cBhvr>
                                        <p:cTn id="63" dur="1" fill="hold">
                                          <p:stCondLst>
                                            <p:cond delay="0"/>
                                          </p:stCondLst>
                                        </p:cTn>
                                        <p:tgtEl>
                                          <p:spTgt spid="48290"/>
                                        </p:tgtEl>
                                        <p:attrNameLst>
                                          <p:attrName>style.visibility</p:attrName>
                                        </p:attrNameLst>
                                      </p:cBhvr>
                                      <p:to>
                                        <p:strVal val="visible"/>
                                      </p:to>
                                    </p:set>
                                    <p:animEffect transition="in" filter="strips(downRight)">
                                      <p:cBhvr>
                                        <p:cTn id="64" dur="500"/>
                                        <p:tgtEl>
                                          <p:spTgt spid="48290"/>
                                        </p:tgtEl>
                                      </p:cBhvr>
                                    </p:animEffect>
                                  </p:childTnLst>
                                </p:cTn>
                              </p:par>
                            </p:childTnLst>
                          </p:cTn>
                        </p:par>
                      </p:childTnLst>
                    </p:cTn>
                  </p:par>
                  <p:par>
                    <p:cTn id="65" fill="hold">
                      <p:stCondLst>
                        <p:cond delay="indefinite"/>
                      </p:stCondLst>
                      <p:childTnLst>
                        <p:par>
                          <p:cTn id="66" fill="hold">
                            <p:stCondLst>
                              <p:cond delay="0"/>
                            </p:stCondLst>
                            <p:childTnLst>
                              <p:par>
                                <p:cTn id="67" presetID="18" presetClass="entr" presetSubtype="3" fill="hold" grpId="0" nodeType="clickEffect">
                                  <p:stCondLst>
                                    <p:cond delay="0"/>
                                  </p:stCondLst>
                                  <p:childTnLst>
                                    <p:set>
                                      <p:cBhvr>
                                        <p:cTn id="68" dur="1" fill="hold">
                                          <p:stCondLst>
                                            <p:cond delay="0"/>
                                          </p:stCondLst>
                                        </p:cTn>
                                        <p:tgtEl>
                                          <p:spTgt spid="48291"/>
                                        </p:tgtEl>
                                        <p:attrNameLst>
                                          <p:attrName>style.visibility</p:attrName>
                                        </p:attrNameLst>
                                      </p:cBhvr>
                                      <p:to>
                                        <p:strVal val="visible"/>
                                      </p:to>
                                    </p:set>
                                    <p:animEffect transition="in" filter="strips(upRight)">
                                      <p:cBhvr>
                                        <p:cTn id="69" dur="500"/>
                                        <p:tgtEl>
                                          <p:spTgt spid="48291"/>
                                        </p:tgtEl>
                                      </p:cBhvr>
                                    </p:animEffect>
                                  </p:childTnLst>
                                </p:cTn>
                              </p:par>
                            </p:childTnLst>
                          </p:cTn>
                        </p:par>
                      </p:childTnLst>
                    </p:cTn>
                  </p:par>
                  <p:par>
                    <p:cTn id="70" fill="hold">
                      <p:stCondLst>
                        <p:cond delay="indefinite"/>
                      </p:stCondLst>
                      <p:childTnLst>
                        <p:par>
                          <p:cTn id="71" fill="hold">
                            <p:stCondLst>
                              <p:cond delay="0"/>
                            </p:stCondLst>
                            <p:childTnLst>
                              <p:par>
                                <p:cTn id="72" presetID="2" presetClass="entr" presetSubtype="4" fill="hold" grpId="0" nodeType="clickEffect">
                                  <p:stCondLst>
                                    <p:cond delay="0"/>
                                  </p:stCondLst>
                                  <p:childTnLst>
                                    <p:set>
                                      <p:cBhvr>
                                        <p:cTn id="73" dur="1" fill="hold">
                                          <p:stCondLst>
                                            <p:cond delay="0"/>
                                          </p:stCondLst>
                                        </p:cTn>
                                        <p:tgtEl>
                                          <p:spTgt spid="48292"/>
                                        </p:tgtEl>
                                        <p:attrNameLst>
                                          <p:attrName>style.visibility</p:attrName>
                                        </p:attrNameLst>
                                      </p:cBhvr>
                                      <p:to>
                                        <p:strVal val="visible"/>
                                      </p:to>
                                    </p:set>
                                    <p:anim calcmode="lin" valueType="num">
                                      <p:cBhvr additive="base">
                                        <p:cTn id="74" dur="500" fill="hold"/>
                                        <p:tgtEl>
                                          <p:spTgt spid="48292"/>
                                        </p:tgtEl>
                                        <p:attrNameLst>
                                          <p:attrName>ppt_x</p:attrName>
                                        </p:attrNameLst>
                                      </p:cBhvr>
                                      <p:tavLst>
                                        <p:tav tm="0">
                                          <p:val>
                                            <p:strVal val="#ppt_x"/>
                                          </p:val>
                                        </p:tav>
                                        <p:tav tm="100000">
                                          <p:val>
                                            <p:strVal val="#ppt_x"/>
                                          </p:val>
                                        </p:tav>
                                      </p:tavLst>
                                    </p:anim>
                                    <p:anim calcmode="lin" valueType="num">
                                      <p:cBhvr additive="base">
                                        <p:cTn id="75" dur="500" fill="hold"/>
                                        <p:tgtEl>
                                          <p:spTgt spid="48292"/>
                                        </p:tgtEl>
                                        <p:attrNameLst>
                                          <p:attrName>ppt_y</p:attrName>
                                        </p:attrNameLst>
                                      </p:cBhvr>
                                      <p:tavLst>
                                        <p:tav tm="0">
                                          <p:val>
                                            <p:strVal val="1+#ppt_h/2"/>
                                          </p:val>
                                        </p:tav>
                                        <p:tav tm="100000">
                                          <p:val>
                                            <p:strVal val="#ppt_y"/>
                                          </p:val>
                                        </p:tav>
                                      </p:tavLst>
                                    </p:anim>
                                  </p:childTnLst>
                                </p:cTn>
                              </p:par>
                            </p:childTnLst>
                          </p:cTn>
                        </p:par>
                      </p:childTnLst>
                    </p:cTn>
                  </p:par>
                  <p:par>
                    <p:cTn id="76" fill="hold">
                      <p:stCondLst>
                        <p:cond delay="indefinite"/>
                      </p:stCondLst>
                      <p:childTnLst>
                        <p:par>
                          <p:cTn id="77" fill="hold">
                            <p:stCondLst>
                              <p:cond delay="0"/>
                            </p:stCondLst>
                            <p:childTnLst>
                              <p:par>
                                <p:cTn id="78" presetID="18" presetClass="entr" presetSubtype="6" fill="hold" nodeType="clickEffect">
                                  <p:stCondLst>
                                    <p:cond delay="0"/>
                                  </p:stCondLst>
                                  <p:childTnLst>
                                    <p:set>
                                      <p:cBhvr>
                                        <p:cTn id="79" dur="1" fill="hold">
                                          <p:stCondLst>
                                            <p:cond delay="0"/>
                                          </p:stCondLst>
                                        </p:cTn>
                                        <p:tgtEl>
                                          <p:spTgt spid="48293"/>
                                        </p:tgtEl>
                                        <p:attrNameLst>
                                          <p:attrName>style.visibility</p:attrName>
                                        </p:attrNameLst>
                                      </p:cBhvr>
                                      <p:to>
                                        <p:strVal val="visible"/>
                                      </p:to>
                                    </p:set>
                                    <p:animEffect transition="in" filter="strips(downRight)">
                                      <p:cBhvr>
                                        <p:cTn id="80" dur="500"/>
                                        <p:tgtEl>
                                          <p:spTgt spid="482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267" grpId="0" animBg="1"/>
      <p:bldP spid="48268" grpId="0" animBg="1"/>
      <p:bldP spid="22565" grpId="0" animBg="1"/>
      <p:bldP spid="48274" grpId="0" animBg="1"/>
      <p:bldP spid="48275" grpId="0" animBg="1"/>
      <p:bldP spid="48291" grpId="0" animBg="1"/>
      <p:bldP spid="4829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153" name="图片 90" descr="T:\我的答辩PPT\东北林业大学.jpg东北林业大学"/>
          <p:cNvPicPr>
            <a:picLocks noChangeAspect="1"/>
          </p:cNvPicPr>
          <p:nvPr/>
        </p:nvPicPr>
        <p:blipFill>
          <a:blip r:embed="rId2">
            <a:clrChange>
              <a:clrFrom>
                <a:srgbClr val="FFFFFF"/>
              </a:clrFrom>
              <a:clrTo>
                <a:srgbClr val="FFFFFF">
                  <a:alpha val="0"/>
                </a:srgbClr>
              </a:clrTo>
            </a:clrChange>
          </a:blip>
          <a:srcRect/>
          <a:stretch>
            <a:fillRect/>
          </a:stretch>
        </p:blipFill>
        <p:spPr bwMode="auto">
          <a:xfrm>
            <a:off x="6388100" y="201613"/>
            <a:ext cx="2633663" cy="746125"/>
          </a:xfrm>
          <a:prstGeom prst="rect">
            <a:avLst/>
          </a:prstGeom>
          <a:noFill/>
          <a:ln w="9525">
            <a:noFill/>
            <a:miter lim="800000"/>
            <a:headEnd/>
            <a:tailEnd/>
          </a:ln>
        </p:spPr>
      </p:pic>
      <p:pic>
        <p:nvPicPr>
          <p:cNvPr id="49154" name="Picture 2"/>
          <p:cNvPicPr>
            <a:picLocks noChangeAspect="1" noChangeArrowheads="1"/>
          </p:cNvPicPr>
          <p:nvPr/>
        </p:nvPicPr>
        <p:blipFill>
          <a:blip r:embed="rId3"/>
          <a:srcRect/>
          <a:stretch>
            <a:fillRect/>
          </a:stretch>
        </p:blipFill>
        <p:spPr bwMode="auto">
          <a:xfrm>
            <a:off x="5795963" y="80963"/>
            <a:ext cx="857250" cy="847725"/>
          </a:xfrm>
          <a:prstGeom prst="rect">
            <a:avLst/>
          </a:prstGeom>
          <a:noFill/>
          <a:ln w="9525">
            <a:noFill/>
            <a:miter lim="800000"/>
            <a:headEnd/>
            <a:tailEnd/>
          </a:ln>
        </p:spPr>
      </p:pic>
      <p:sp>
        <p:nvSpPr>
          <p:cNvPr id="46083" name="文本框 2"/>
          <p:cNvSpPr txBox="1">
            <a:spLocks noChangeArrowheads="1"/>
          </p:cNvSpPr>
          <p:nvPr/>
        </p:nvSpPr>
        <p:spPr bwMode="auto">
          <a:xfrm>
            <a:off x="144463" y="260350"/>
            <a:ext cx="5075237" cy="625475"/>
          </a:xfrm>
          <a:prstGeom prst="rect">
            <a:avLst/>
          </a:prstGeom>
          <a:noFill/>
          <a:ln w="9525">
            <a:noFill/>
            <a:miter lim="800000"/>
            <a:headEnd/>
            <a:tailEnd/>
          </a:ln>
        </p:spPr>
        <p:txBody>
          <a:bodyPr lIns="76773" tIns="38387" rIns="76773" bIns="38387">
            <a:spAutoFit/>
          </a:bodyPr>
          <a:lstStyle/>
          <a:p>
            <a:pPr>
              <a:defRPr/>
            </a:pPr>
            <a:r>
              <a:rPr lang="zh-CN" altLang="en-US" sz="3600">
                <a:solidFill>
                  <a:srgbClr val="005DA2"/>
                </a:solidFill>
                <a:effectLst>
                  <a:outerShdw blurRad="38100" dist="38100" dir="2700000" algn="tl">
                    <a:srgbClr val="C0C0C0"/>
                  </a:outerShdw>
                </a:effectLst>
                <a:ea typeface="华文行楷" pitchFamily="2" charset="-122"/>
              </a:rPr>
              <a:t>四、逻辑函数的化简</a:t>
            </a:r>
          </a:p>
        </p:txBody>
      </p:sp>
      <p:sp>
        <p:nvSpPr>
          <p:cNvPr id="46105" name="Rectangle 25"/>
          <p:cNvSpPr>
            <a:spLocks noChangeArrowheads="1"/>
          </p:cNvSpPr>
          <p:nvPr/>
        </p:nvSpPr>
        <p:spPr bwMode="auto">
          <a:xfrm>
            <a:off x="612775" y="1052513"/>
            <a:ext cx="4724400" cy="457200"/>
          </a:xfrm>
          <a:prstGeom prst="rect">
            <a:avLst/>
          </a:prstGeom>
          <a:noFill/>
          <a:ln w="9525">
            <a:noFill/>
            <a:miter lim="800000"/>
            <a:headEnd/>
            <a:tailEnd/>
          </a:ln>
        </p:spPr>
        <p:txBody>
          <a:bodyPr>
            <a:spAutoFit/>
          </a:bodyPr>
          <a:lstStyle/>
          <a:p>
            <a:pPr defTabSz="914400"/>
            <a:r>
              <a:rPr kumimoji="1" lang="zh-CN" altLang="en-US"/>
              <a:t>（</a:t>
            </a:r>
            <a:r>
              <a:rPr kumimoji="1" lang="en-US" altLang="zh-CN">
                <a:latin typeface="Times New Roman" pitchFamily="18" charset="0"/>
              </a:rPr>
              <a:t>2</a:t>
            </a:r>
            <a:r>
              <a:rPr kumimoji="1" lang="zh-CN" altLang="en-US"/>
              <a:t>）“</a:t>
            </a:r>
            <a:r>
              <a:rPr kumimoji="1" lang="zh-CN" altLang="en-US">
                <a:solidFill>
                  <a:schemeClr val="folHlink"/>
                </a:solidFill>
              </a:rPr>
              <a:t>或</a:t>
            </a:r>
            <a:r>
              <a:rPr kumimoji="1" lang="en-US" altLang="zh-CN">
                <a:solidFill>
                  <a:schemeClr val="folHlink"/>
                </a:solidFill>
              </a:rPr>
              <a:t>-</a:t>
            </a:r>
            <a:r>
              <a:rPr kumimoji="1" lang="zh-CN" altLang="en-US">
                <a:solidFill>
                  <a:schemeClr val="folHlink"/>
                </a:solidFill>
              </a:rPr>
              <a:t>与</a:t>
            </a:r>
            <a:r>
              <a:rPr kumimoji="1" lang="zh-CN" altLang="en-US"/>
              <a:t>”表达式的化简</a:t>
            </a:r>
          </a:p>
        </p:txBody>
      </p:sp>
      <p:sp>
        <p:nvSpPr>
          <p:cNvPr id="46106" name="Rectangle 26"/>
          <p:cNvSpPr>
            <a:spLocks noChangeArrowheads="1"/>
          </p:cNvSpPr>
          <p:nvPr/>
        </p:nvSpPr>
        <p:spPr bwMode="auto">
          <a:xfrm>
            <a:off x="755650" y="1628775"/>
            <a:ext cx="6840538" cy="457200"/>
          </a:xfrm>
          <a:prstGeom prst="rect">
            <a:avLst/>
          </a:prstGeom>
          <a:noFill/>
          <a:ln w="9525">
            <a:noFill/>
            <a:miter lim="800000"/>
            <a:headEnd/>
            <a:tailEnd/>
          </a:ln>
        </p:spPr>
        <p:txBody>
          <a:bodyPr>
            <a:spAutoFit/>
          </a:bodyPr>
          <a:lstStyle/>
          <a:p>
            <a:pPr defTabSz="914400"/>
            <a:r>
              <a:rPr kumimoji="1" lang="zh-CN" altLang="en-US"/>
              <a:t>最简“</a:t>
            </a:r>
            <a:r>
              <a:rPr kumimoji="1" lang="zh-CN" altLang="en-US">
                <a:solidFill>
                  <a:schemeClr val="folHlink"/>
                </a:solidFill>
              </a:rPr>
              <a:t>或</a:t>
            </a:r>
            <a:r>
              <a:rPr kumimoji="1" lang="en-US" altLang="zh-CN">
                <a:solidFill>
                  <a:schemeClr val="folHlink"/>
                </a:solidFill>
              </a:rPr>
              <a:t>-</a:t>
            </a:r>
            <a:r>
              <a:rPr kumimoji="1" lang="zh-CN" altLang="en-US">
                <a:solidFill>
                  <a:schemeClr val="folHlink"/>
                </a:solidFill>
              </a:rPr>
              <a:t>与</a:t>
            </a:r>
            <a:r>
              <a:rPr kumimoji="1" lang="zh-CN" altLang="en-US"/>
              <a:t>”表达式应满足</a:t>
            </a:r>
            <a:r>
              <a:rPr kumimoji="1" lang="zh-CN" altLang="en-US">
                <a:solidFill>
                  <a:schemeClr val="hlink"/>
                </a:solidFill>
              </a:rPr>
              <a:t>两个条件</a:t>
            </a:r>
            <a:r>
              <a:rPr kumimoji="1" lang="zh-CN" altLang="en-US"/>
              <a:t>：</a:t>
            </a:r>
          </a:p>
        </p:txBody>
      </p:sp>
      <p:sp>
        <p:nvSpPr>
          <p:cNvPr id="46107" name="Rectangle 27"/>
          <p:cNvSpPr>
            <a:spLocks noChangeArrowheads="1"/>
          </p:cNvSpPr>
          <p:nvPr/>
        </p:nvSpPr>
        <p:spPr bwMode="auto">
          <a:xfrm>
            <a:off x="828675" y="2276475"/>
            <a:ext cx="5975350" cy="457200"/>
          </a:xfrm>
          <a:prstGeom prst="rect">
            <a:avLst/>
          </a:prstGeom>
          <a:noFill/>
          <a:ln w="9525">
            <a:noFill/>
            <a:miter lim="800000"/>
            <a:headEnd/>
            <a:tailEnd/>
          </a:ln>
        </p:spPr>
        <p:txBody>
          <a:bodyPr>
            <a:spAutoFit/>
          </a:bodyPr>
          <a:lstStyle/>
          <a:p>
            <a:pPr defTabSz="914400"/>
            <a:r>
              <a:rPr kumimoji="1" lang="en-US" altLang="zh-CN">
                <a:latin typeface="Times New Roman" pitchFamily="18" charset="0"/>
              </a:rPr>
              <a:t>a</a:t>
            </a:r>
            <a:r>
              <a:rPr kumimoji="1" lang="zh-CN" altLang="en-US"/>
              <a:t>、表达式中的“或”项</a:t>
            </a:r>
            <a:r>
              <a:rPr kumimoji="1" lang="zh-CN" altLang="en-US">
                <a:solidFill>
                  <a:srgbClr val="FF0000"/>
                </a:solidFill>
              </a:rPr>
              <a:t>个数最少</a:t>
            </a:r>
          </a:p>
        </p:txBody>
      </p:sp>
      <p:sp>
        <p:nvSpPr>
          <p:cNvPr id="46108" name="Rectangle 28"/>
          <p:cNvSpPr>
            <a:spLocks noChangeArrowheads="1"/>
          </p:cNvSpPr>
          <p:nvPr/>
        </p:nvSpPr>
        <p:spPr bwMode="auto">
          <a:xfrm>
            <a:off x="828675" y="2925763"/>
            <a:ext cx="6191250" cy="457200"/>
          </a:xfrm>
          <a:prstGeom prst="rect">
            <a:avLst/>
          </a:prstGeom>
          <a:noFill/>
          <a:ln w="9525">
            <a:noFill/>
            <a:miter lim="800000"/>
            <a:headEnd/>
            <a:tailEnd/>
          </a:ln>
        </p:spPr>
        <p:txBody>
          <a:bodyPr>
            <a:spAutoFit/>
          </a:bodyPr>
          <a:lstStyle/>
          <a:p>
            <a:pPr defTabSz="914400"/>
            <a:r>
              <a:rPr kumimoji="1" lang="en-US" altLang="zh-CN">
                <a:latin typeface="Times New Roman" pitchFamily="18" charset="0"/>
              </a:rPr>
              <a:t>b</a:t>
            </a:r>
            <a:r>
              <a:rPr kumimoji="1" lang="zh-CN" altLang="en-US"/>
              <a:t>、每个“或”项中的变量</a:t>
            </a:r>
            <a:r>
              <a:rPr kumimoji="1" lang="zh-CN" altLang="en-US">
                <a:solidFill>
                  <a:srgbClr val="FF0000"/>
                </a:solidFill>
              </a:rPr>
              <a:t>个数最少</a:t>
            </a:r>
          </a:p>
        </p:txBody>
      </p:sp>
      <p:sp>
        <p:nvSpPr>
          <p:cNvPr id="22565" name="AutoShape 37"/>
          <p:cNvSpPr>
            <a:spLocks noChangeArrowheads="1"/>
          </p:cNvSpPr>
          <p:nvPr/>
        </p:nvSpPr>
        <p:spPr bwMode="auto">
          <a:xfrm>
            <a:off x="6227763" y="1412875"/>
            <a:ext cx="2663825" cy="503238"/>
          </a:xfrm>
          <a:prstGeom prst="wedgeRoundRectCallout">
            <a:avLst>
              <a:gd name="adj1" fmla="val -71273"/>
              <a:gd name="adj2" fmla="val -54417"/>
              <a:gd name="adj3" fmla="val 16667"/>
            </a:avLst>
          </a:prstGeom>
          <a:noFill/>
          <a:ln w="22225">
            <a:solidFill>
              <a:schemeClr val="folHlink"/>
            </a:solidFill>
            <a:miter lim="800000"/>
            <a:headEnd/>
            <a:tailEnd/>
          </a:ln>
        </p:spPr>
        <p:txBody>
          <a:bodyPr/>
          <a:lstStyle/>
          <a:p>
            <a:pPr algn="ctr" defTabSz="914400"/>
            <a:r>
              <a:rPr lang="zh-CN" altLang="en-US" sz="2000"/>
              <a:t>需要</a:t>
            </a:r>
            <a:r>
              <a:rPr lang="zh-CN" altLang="en-US" sz="2000">
                <a:solidFill>
                  <a:schemeClr val="folHlink"/>
                </a:solidFill>
              </a:rPr>
              <a:t>转换思维</a:t>
            </a:r>
            <a:r>
              <a:rPr lang="zh-CN" altLang="en-US" sz="2000"/>
              <a:t>方式</a:t>
            </a:r>
            <a:endParaRPr lang="zh-CN" altLang="en-US" sz="2000">
              <a:solidFill>
                <a:srgbClr val="FF0000"/>
              </a:solidFill>
            </a:endParaRPr>
          </a:p>
        </p:txBody>
      </p:sp>
      <p:sp>
        <p:nvSpPr>
          <p:cNvPr id="47154" name="Text Box 50"/>
          <p:cNvSpPr txBox="1">
            <a:spLocks noChangeArrowheads="1"/>
          </p:cNvSpPr>
          <p:nvPr/>
        </p:nvSpPr>
        <p:spPr bwMode="auto">
          <a:xfrm>
            <a:off x="755650" y="3548063"/>
            <a:ext cx="4051300" cy="457200"/>
          </a:xfrm>
          <a:prstGeom prst="rect">
            <a:avLst/>
          </a:prstGeom>
          <a:noFill/>
          <a:ln w="9525">
            <a:noFill/>
            <a:miter lim="800000"/>
            <a:headEnd/>
            <a:tailEnd/>
          </a:ln>
        </p:spPr>
        <p:txBody>
          <a:bodyPr>
            <a:spAutoFit/>
          </a:bodyPr>
          <a:lstStyle/>
          <a:p>
            <a:pPr defTabSz="914400"/>
            <a:r>
              <a:rPr lang="zh-CN" altLang="en-US"/>
              <a:t>* 涉及到的</a:t>
            </a:r>
            <a:r>
              <a:rPr lang="zh-CN" altLang="en-US">
                <a:solidFill>
                  <a:schemeClr val="hlink"/>
                </a:solidFill>
              </a:rPr>
              <a:t>定理</a:t>
            </a:r>
            <a:r>
              <a:rPr lang="zh-CN" altLang="en-US"/>
              <a:t>公式</a:t>
            </a:r>
          </a:p>
        </p:txBody>
      </p:sp>
      <p:sp>
        <p:nvSpPr>
          <p:cNvPr id="47155" name="Rectangle 6"/>
          <p:cNvSpPr>
            <a:spLocks noChangeArrowheads="1"/>
          </p:cNvSpPr>
          <p:nvPr/>
        </p:nvSpPr>
        <p:spPr bwMode="auto">
          <a:xfrm>
            <a:off x="900113" y="4195763"/>
            <a:ext cx="2592387" cy="457200"/>
          </a:xfrm>
          <a:prstGeom prst="rect">
            <a:avLst/>
          </a:prstGeom>
          <a:noFill/>
          <a:ln w="9525">
            <a:noFill/>
            <a:miter lim="800000"/>
            <a:headEnd/>
            <a:tailEnd/>
          </a:ln>
        </p:spPr>
        <p:txBody>
          <a:bodyPr>
            <a:spAutoFit/>
          </a:bodyPr>
          <a:lstStyle/>
          <a:p>
            <a:pPr defTabSz="914400"/>
            <a:r>
              <a:rPr kumimoji="1" lang="en-US" altLang="zh-CN">
                <a:solidFill>
                  <a:srgbClr val="0033CC"/>
                </a:solidFill>
                <a:latin typeface="Times New Roman" pitchFamily="18" charset="0"/>
              </a:rPr>
              <a:t>A·( A+B ) = A</a:t>
            </a:r>
            <a:r>
              <a:rPr kumimoji="1" lang="zh-CN" altLang="en-US">
                <a:solidFill>
                  <a:srgbClr val="0033CC"/>
                </a:solidFill>
                <a:latin typeface="Times New Roman" pitchFamily="18" charset="0"/>
              </a:rPr>
              <a:t>　</a:t>
            </a:r>
          </a:p>
        </p:txBody>
      </p:sp>
      <p:grpSp>
        <p:nvGrpSpPr>
          <p:cNvPr id="49168" name="Group 16"/>
          <p:cNvGrpSpPr>
            <a:grpSpLocks/>
          </p:cNvGrpSpPr>
          <p:nvPr/>
        </p:nvGrpSpPr>
        <p:grpSpPr bwMode="auto">
          <a:xfrm>
            <a:off x="900113" y="4843463"/>
            <a:ext cx="2879725" cy="457200"/>
            <a:chOff x="567" y="2961"/>
            <a:chExt cx="1814" cy="288"/>
          </a:xfrm>
        </p:grpSpPr>
        <p:sp>
          <p:nvSpPr>
            <p:cNvPr id="49171" name="Line 17"/>
            <p:cNvSpPr>
              <a:spLocks noChangeShapeType="1"/>
            </p:cNvSpPr>
            <p:nvPr/>
          </p:nvSpPr>
          <p:spPr bwMode="auto">
            <a:xfrm>
              <a:off x="930" y="3006"/>
              <a:ext cx="145" cy="0"/>
            </a:xfrm>
            <a:prstGeom prst="line">
              <a:avLst/>
            </a:prstGeom>
            <a:noFill/>
            <a:ln w="28575">
              <a:solidFill>
                <a:schemeClr val="hlink"/>
              </a:solidFill>
              <a:round/>
              <a:headEnd/>
              <a:tailEnd/>
            </a:ln>
          </p:spPr>
          <p:txBody>
            <a:bodyPr/>
            <a:lstStyle/>
            <a:p>
              <a:endParaRPr lang="zh-CN" altLang="en-US"/>
            </a:p>
          </p:txBody>
        </p:sp>
        <p:sp>
          <p:nvSpPr>
            <p:cNvPr id="2" name="Rectangle 6"/>
            <p:cNvSpPr>
              <a:spLocks noChangeArrowheads="1"/>
            </p:cNvSpPr>
            <p:nvPr/>
          </p:nvSpPr>
          <p:spPr bwMode="auto">
            <a:xfrm>
              <a:off x="567" y="2961"/>
              <a:ext cx="1814" cy="288"/>
            </a:xfrm>
            <a:prstGeom prst="rect">
              <a:avLst/>
            </a:prstGeom>
            <a:noFill/>
            <a:ln w="9525">
              <a:noFill/>
              <a:miter lim="800000"/>
              <a:headEnd/>
              <a:tailEnd/>
            </a:ln>
          </p:spPr>
          <p:txBody>
            <a:bodyPr>
              <a:spAutoFit/>
            </a:bodyPr>
            <a:lstStyle/>
            <a:p>
              <a:pPr defTabSz="914400"/>
              <a:r>
                <a:rPr kumimoji="1" lang="en-US" altLang="zh-CN">
                  <a:solidFill>
                    <a:srgbClr val="0033CC"/>
                  </a:solidFill>
                  <a:latin typeface="Times New Roman" pitchFamily="18" charset="0"/>
                </a:rPr>
                <a:t>A·( A+B ) = A·B</a:t>
              </a:r>
              <a:r>
                <a:rPr kumimoji="1" lang="zh-CN" altLang="en-US">
                  <a:solidFill>
                    <a:srgbClr val="0033CC"/>
                  </a:solidFill>
                  <a:latin typeface="Times New Roman" pitchFamily="18" charset="0"/>
                </a:rPr>
                <a:t>　</a:t>
              </a:r>
            </a:p>
          </p:txBody>
        </p:sp>
      </p:grpSp>
      <p:grpSp>
        <p:nvGrpSpPr>
          <p:cNvPr id="49172" name="Group 20"/>
          <p:cNvGrpSpPr>
            <a:grpSpLocks/>
          </p:cNvGrpSpPr>
          <p:nvPr/>
        </p:nvGrpSpPr>
        <p:grpSpPr bwMode="auto">
          <a:xfrm>
            <a:off x="3708400" y="4195763"/>
            <a:ext cx="2808288" cy="457200"/>
            <a:chOff x="2472" y="2659"/>
            <a:chExt cx="1769" cy="288"/>
          </a:xfrm>
        </p:grpSpPr>
        <p:sp>
          <p:nvSpPr>
            <p:cNvPr id="49169" name="Rectangle 6"/>
            <p:cNvSpPr>
              <a:spLocks noChangeArrowheads="1"/>
            </p:cNvSpPr>
            <p:nvPr/>
          </p:nvSpPr>
          <p:spPr bwMode="auto">
            <a:xfrm>
              <a:off x="2472" y="2659"/>
              <a:ext cx="1769" cy="288"/>
            </a:xfrm>
            <a:prstGeom prst="rect">
              <a:avLst/>
            </a:prstGeom>
            <a:noFill/>
            <a:ln w="9525">
              <a:noFill/>
              <a:miter lim="800000"/>
              <a:headEnd/>
              <a:tailEnd/>
            </a:ln>
          </p:spPr>
          <p:txBody>
            <a:bodyPr>
              <a:spAutoFit/>
            </a:bodyPr>
            <a:lstStyle/>
            <a:p>
              <a:pPr defTabSz="914400"/>
              <a:r>
                <a:rPr kumimoji="1" lang="en-US" altLang="zh-CN">
                  <a:solidFill>
                    <a:schemeClr val="hlink"/>
                  </a:solidFill>
                  <a:latin typeface="Times New Roman" pitchFamily="18" charset="0"/>
                </a:rPr>
                <a:t>(A+B)(A+B) = A</a:t>
              </a:r>
              <a:r>
                <a:rPr kumimoji="1" lang="zh-CN" altLang="en-US">
                  <a:solidFill>
                    <a:schemeClr val="hlink"/>
                  </a:solidFill>
                  <a:latin typeface="Times New Roman" pitchFamily="18" charset="0"/>
                </a:rPr>
                <a:t>　</a:t>
              </a:r>
            </a:p>
          </p:txBody>
        </p:sp>
        <p:sp>
          <p:nvSpPr>
            <p:cNvPr id="49170" name="Line 154"/>
            <p:cNvSpPr>
              <a:spLocks noChangeShapeType="1"/>
            </p:cNvSpPr>
            <p:nvPr/>
          </p:nvSpPr>
          <p:spPr bwMode="auto">
            <a:xfrm>
              <a:off x="3341" y="2691"/>
              <a:ext cx="136" cy="0"/>
            </a:xfrm>
            <a:prstGeom prst="line">
              <a:avLst/>
            </a:prstGeom>
            <a:noFill/>
            <a:ln w="22225">
              <a:solidFill>
                <a:schemeClr val="hlink"/>
              </a:solidFill>
              <a:round/>
              <a:headEnd/>
              <a:tailEnd/>
            </a:ln>
          </p:spPr>
          <p:txBody>
            <a:bodyPr/>
            <a:lstStyle/>
            <a:p>
              <a:endParaRPr lang="zh-CN" altLang="en-US"/>
            </a:p>
          </p:txBody>
        </p:sp>
      </p:grpSp>
      <p:grpSp>
        <p:nvGrpSpPr>
          <p:cNvPr id="49177" name="Group 25"/>
          <p:cNvGrpSpPr>
            <a:grpSpLocks/>
          </p:cNvGrpSpPr>
          <p:nvPr/>
        </p:nvGrpSpPr>
        <p:grpSpPr bwMode="auto">
          <a:xfrm>
            <a:off x="3708400" y="4843463"/>
            <a:ext cx="5256213" cy="457200"/>
            <a:chOff x="2653" y="2961"/>
            <a:chExt cx="3311" cy="288"/>
          </a:xfrm>
        </p:grpSpPr>
        <p:sp>
          <p:nvSpPr>
            <p:cNvPr id="49166" name="Rectangle 6"/>
            <p:cNvSpPr>
              <a:spLocks noChangeArrowheads="1"/>
            </p:cNvSpPr>
            <p:nvPr/>
          </p:nvSpPr>
          <p:spPr bwMode="auto">
            <a:xfrm>
              <a:off x="2653" y="2961"/>
              <a:ext cx="3311" cy="288"/>
            </a:xfrm>
            <a:prstGeom prst="rect">
              <a:avLst/>
            </a:prstGeom>
            <a:noFill/>
            <a:ln w="9525">
              <a:noFill/>
              <a:miter lim="800000"/>
              <a:headEnd/>
              <a:tailEnd/>
            </a:ln>
          </p:spPr>
          <p:txBody>
            <a:bodyPr>
              <a:spAutoFit/>
            </a:bodyPr>
            <a:lstStyle/>
            <a:p>
              <a:pPr defTabSz="914400"/>
              <a:r>
                <a:rPr kumimoji="1" lang="en-US" altLang="zh-CN">
                  <a:solidFill>
                    <a:schemeClr val="hlink"/>
                  </a:solidFill>
                  <a:latin typeface="Times New Roman" pitchFamily="18" charset="0"/>
                </a:rPr>
                <a:t>(A+B)(A+C)(B+C) = (A+B)(A+C)</a:t>
              </a:r>
              <a:r>
                <a:rPr kumimoji="1" lang="zh-CN" altLang="en-US">
                  <a:solidFill>
                    <a:schemeClr val="hlink"/>
                  </a:solidFill>
                  <a:latin typeface="Times New Roman" pitchFamily="18" charset="0"/>
                </a:rPr>
                <a:t>　</a:t>
              </a:r>
            </a:p>
          </p:txBody>
        </p:sp>
        <p:sp>
          <p:nvSpPr>
            <p:cNvPr id="49167" name="Line 154"/>
            <p:cNvSpPr>
              <a:spLocks noChangeShapeType="1"/>
            </p:cNvSpPr>
            <p:nvPr/>
          </p:nvSpPr>
          <p:spPr bwMode="auto">
            <a:xfrm>
              <a:off x="3272" y="3009"/>
              <a:ext cx="136" cy="0"/>
            </a:xfrm>
            <a:prstGeom prst="line">
              <a:avLst/>
            </a:prstGeom>
            <a:noFill/>
            <a:ln w="22225">
              <a:solidFill>
                <a:schemeClr val="hlink"/>
              </a:solidFill>
              <a:round/>
              <a:headEnd/>
              <a:tailEnd/>
            </a:ln>
          </p:spPr>
          <p:txBody>
            <a:bodyPr/>
            <a:lstStyle/>
            <a:p>
              <a:endParaRPr lang="zh-CN" altLang="en-US"/>
            </a:p>
          </p:txBody>
        </p:sp>
        <p:sp>
          <p:nvSpPr>
            <p:cNvPr id="3" name="Line 154"/>
            <p:cNvSpPr>
              <a:spLocks noChangeShapeType="1"/>
            </p:cNvSpPr>
            <p:nvPr/>
          </p:nvSpPr>
          <p:spPr bwMode="auto">
            <a:xfrm>
              <a:off x="4996" y="3006"/>
              <a:ext cx="136" cy="0"/>
            </a:xfrm>
            <a:prstGeom prst="line">
              <a:avLst/>
            </a:prstGeom>
            <a:noFill/>
            <a:ln w="22225">
              <a:solidFill>
                <a:schemeClr val="hlink"/>
              </a:solidFill>
              <a:round/>
              <a:headEnd/>
              <a:tailEnd/>
            </a:ln>
          </p:spPr>
          <p:txBody>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6105"/>
                                        </p:tgtEl>
                                        <p:attrNameLst>
                                          <p:attrName>style.visibility</p:attrName>
                                        </p:attrNameLst>
                                      </p:cBhvr>
                                      <p:to>
                                        <p:strVal val="visible"/>
                                      </p:to>
                                    </p:set>
                                    <p:animEffect transition="in" filter="blinds(horizontal)">
                                      <p:cBhvr>
                                        <p:cTn id="7" dur="500"/>
                                        <p:tgtEl>
                                          <p:spTgt spid="46105"/>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46106"/>
                                        </p:tgtEl>
                                        <p:attrNameLst>
                                          <p:attrName>style.visibility</p:attrName>
                                        </p:attrNameLst>
                                      </p:cBhvr>
                                      <p:to>
                                        <p:strVal val="visible"/>
                                      </p:to>
                                    </p:set>
                                    <p:animEffect transition="in" filter="strips(downRight)">
                                      <p:cBhvr>
                                        <p:cTn id="12" dur="500"/>
                                        <p:tgtEl>
                                          <p:spTgt spid="46106"/>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46107"/>
                                        </p:tgtEl>
                                        <p:attrNameLst>
                                          <p:attrName>style.visibility</p:attrName>
                                        </p:attrNameLst>
                                      </p:cBhvr>
                                      <p:to>
                                        <p:strVal val="visible"/>
                                      </p:to>
                                    </p:set>
                                    <p:anim calcmode="lin" valueType="num">
                                      <p:cBhvr additive="base">
                                        <p:cTn id="17" dur="500" fill="hold"/>
                                        <p:tgtEl>
                                          <p:spTgt spid="46107"/>
                                        </p:tgtEl>
                                        <p:attrNameLst>
                                          <p:attrName>ppt_x</p:attrName>
                                        </p:attrNameLst>
                                      </p:cBhvr>
                                      <p:tavLst>
                                        <p:tav tm="0">
                                          <p:val>
                                            <p:strVal val="#ppt_x"/>
                                          </p:val>
                                        </p:tav>
                                        <p:tav tm="100000">
                                          <p:val>
                                            <p:strVal val="#ppt_x"/>
                                          </p:val>
                                        </p:tav>
                                      </p:tavLst>
                                    </p:anim>
                                    <p:anim calcmode="lin" valueType="num">
                                      <p:cBhvr additive="base">
                                        <p:cTn id="18" dur="500" fill="hold"/>
                                        <p:tgtEl>
                                          <p:spTgt spid="46107"/>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46108"/>
                                        </p:tgtEl>
                                        <p:attrNameLst>
                                          <p:attrName>style.visibility</p:attrName>
                                        </p:attrNameLst>
                                      </p:cBhvr>
                                      <p:to>
                                        <p:strVal val="visible"/>
                                      </p:to>
                                    </p:set>
                                    <p:anim calcmode="lin" valueType="num">
                                      <p:cBhvr additive="base">
                                        <p:cTn id="23" dur="500" fill="hold"/>
                                        <p:tgtEl>
                                          <p:spTgt spid="46108"/>
                                        </p:tgtEl>
                                        <p:attrNameLst>
                                          <p:attrName>ppt_x</p:attrName>
                                        </p:attrNameLst>
                                      </p:cBhvr>
                                      <p:tavLst>
                                        <p:tav tm="0">
                                          <p:val>
                                            <p:strVal val="#ppt_x"/>
                                          </p:val>
                                        </p:tav>
                                        <p:tav tm="100000">
                                          <p:val>
                                            <p:strVal val="#ppt_x"/>
                                          </p:val>
                                        </p:tav>
                                      </p:tavLst>
                                    </p:anim>
                                    <p:anim calcmode="lin" valueType="num">
                                      <p:cBhvr additive="base">
                                        <p:cTn id="24" dur="500" fill="hold"/>
                                        <p:tgtEl>
                                          <p:spTgt spid="46108"/>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2" fill="hold" grpId="0" nodeType="clickEffect">
                                  <p:stCondLst>
                                    <p:cond delay="0"/>
                                  </p:stCondLst>
                                  <p:childTnLst>
                                    <p:set>
                                      <p:cBhvr>
                                        <p:cTn id="28" dur="1" fill="hold">
                                          <p:stCondLst>
                                            <p:cond delay="0"/>
                                          </p:stCondLst>
                                        </p:cTn>
                                        <p:tgtEl>
                                          <p:spTgt spid="22565"/>
                                        </p:tgtEl>
                                        <p:attrNameLst>
                                          <p:attrName>style.visibility</p:attrName>
                                        </p:attrNameLst>
                                      </p:cBhvr>
                                      <p:to>
                                        <p:strVal val="visible"/>
                                      </p:to>
                                    </p:set>
                                    <p:anim calcmode="lin" valueType="num">
                                      <p:cBhvr additive="base">
                                        <p:cTn id="29" dur="500" fill="hold"/>
                                        <p:tgtEl>
                                          <p:spTgt spid="22565"/>
                                        </p:tgtEl>
                                        <p:attrNameLst>
                                          <p:attrName>ppt_x</p:attrName>
                                        </p:attrNameLst>
                                      </p:cBhvr>
                                      <p:tavLst>
                                        <p:tav tm="0">
                                          <p:val>
                                            <p:strVal val="1+#ppt_w/2"/>
                                          </p:val>
                                        </p:tav>
                                        <p:tav tm="100000">
                                          <p:val>
                                            <p:strVal val="#ppt_x"/>
                                          </p:val>
                                        </p:tav>
                                      </p:tavLst>
                                    </p:anim>
                                    <p:anim calcmode="lin" valueType="num">
                                      <p:cBhvr additive="base">
                                        <p:cTn id="30" dur="500" fill="hold"/>
                                        <p:tgtEl>
                                          <p:spTgt spid="22565"/>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47154"/>
                                        </p:tgtEl>
                                        <p:attrNameLst>
                                          <p:attrName>style.visibility</p:attrName>
                                        </p:attrNameLst>
                                      </p:cBhvr>
                                      <p:to>
                                        <p:strVal val="visible"/>
                                      </p:to>
                                    </p:set>
                                    <p:animEffect transition="in" filter="blinds(horizontal)">
                                      <p:cBhvr>
                                        <p:cTn id="35" dur="500"/>
                                        <p:tgtEl>
                                          <p:spTgt spid="47154"/>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grpId="0" nodeType="clickEffect">
                                  <p:stCondLst>
                                    <p:cond delay="0"/>
                                  </p:stCondLst>
                                  <p:childTnLst>
                                    <p:set>
                                      <p:cBhvr>
                                        <p:cTn id="39" dur="1" fill="hold">
                                          <p:stCondLst>
                                            <p:cond delay="0"/>
                                          </p:stCondLst>
                                        </p:cTn>
                                        <p:tgtEl>
                                          <p:spTgt spid="47155"/>
                                        </p:tgtEl>
                                        <p:attrNameLst>
                                          <p:attrName>style.visibility</p:attrName>
                                        </p:attrNameLst>
                                      </p:cBhvr>
                                      <p:to>
                                        <p:strVal val="visible"/>
                                      </p:to>
                                    </p:set>
                                    <p:animEffect transition="in" filter="blinds(horizontal)">
                                      <p:cBhvr>
                                        <p:cTn id="40" dur="500"/>
                                        <p:tgtEl>
                                          <p:spTgt spid="47155"/>
                                        </p:tgtEl>
                                      </p:cBhvr>
                                    </p:animEffect>
                                  </p:childTnLst>
                                </p:cTn>
                              </p:par>
                            </p:childTnLst>
                          </p:cTn>
                        </p:par>
                        <p:par>
                          <p:cTn id="41" fill="hold">
                            <p:stCondLst>
                              <p:cond delay="500"/>
                            </p:stCondLst>
                            <p:childTnLst>
                              <p:par>
                                <p:cTn id="42" presetID="3" presetClass="entr" presetSubtype="10" fill="hold" nodeType="afterEffect">
                                  <p:stCondLst>
                                    <p:cond delay="0"/>
                                  </p:stCondLst>
                                  <p:childTnLst>
                                    <p:set>
                                      <p:cBhvr>
                                        <p:cTn id="43" dur="1" fill="hold">
                                          <p:stCondLst>
                                            <p:cond delay="0"/>
                                          </p:stCondLst>
                                        </p:cTn>
                                        <p:tgtEl>
                                          <p:spTgt spid="49168"/>
                                        </p:tgtEl>
                                        <p:attrNameLst>
                                          <p:attrName>style.visibility</p:attrName>
                                        </p:attrNameLst>
                                      </p:cBhvr>
                                      <p:to>
                                        <p:strVal val="visible"/>
                                      </p:to>
                                    </p:set>
                                    <p:animEffect transition="in" filter="blinds(horizontal)">
                                      <p:cBhvr>
                                        <p:cTn id="44" dur="500"/>
                                        <p:tgtEl>
                                          <p:spTgt spid="49168"/>
                                        </p:tgtEl>
                                      </p:cBhvr>
                                    </p:animEffect>
                                  </p:childTnLst>
                                </p:cTn>
                              </p:par>
                            </p:childTnLst>
                          </p:cTn>
                        </p:par>
                      </p:childTnLst>
                    </p:cTn>
                  </p:par>
                  <p:par>
                    <p:cTn id="45" fill="hold">
                      <p:stCondLst>
                        <p:cond delay="indefinite"/>
                      </p:stCondLst>
                      <p:childTnLst>
                        <p:par>
                          <p:cTn id="46" fill="hold">
                            <p:stCondLst>
                              <p:cond delay="0"/>
                            </p:stCondLst>
                            <p:childTnLst>
                              <p:par>
                                <p:cTn id="47" presetID="3" presetClass="entr" presetSubtype="10" fill="hold" nodeType="clickEffect">
                                  <p:stCondLst>
                                    <p:cond delay="0"/>
                                  </p:stCondLst>
                                  <p:childTnLst>
                                    <p:set>
                                      <p:cBhvr>
                                        <p:cTn id="48" dur="1" fill="hold">
                                          <p:stCondLst>
                                            <p:cond delay="0"/>
                                          </p:stCondLst>
                                        </p:cTn>
                                        <p:tgtEl>
                                          <p:spTgt spid="49172"/>
                                        </p:tgtEl>
                                        <p:attrNameLst>
                                          <p:attrName>style.visibility</p:attrName>
                                        </p:attrNameLst>
                                      </p:cBhvr>
                                      <p:to>
                                        <p:strVal val="visible"/>
                                      </p:to>
                                    </p:set>
                                    <p:animEffect transition="in" filter="blinds(horizontal)">
                                      <p:cBhvr>
                                        <p:cTn id="49" dur="500"/>
                                        <p:tgtEl>
                                          <p:spTgt spid="49172"/>
                                        </p:tgtEl>
                                      </p:cBhvr>
                                    </p:animEffect>
                                  </p:childTnLst>
                                </p:cTn>
                              </p:par>
                            </p:childTnLst>
                          </p:cTn>
                        </p:par>
                      </p:childTnLst>
                    </p:cTn>
                  </p:par>
                  <p:par>
                    <p:cTn id="50" fill="hold">
                      <p:stCondLst>
                        <p:cond delay="indefinite"/>
                      </p:stCondLst>
                      <p:childTnLst>
                        <p:par>
                          <p:cTn id="51" fill="hold">
                            <p:stCondLst>
                              <p:cond delay="0"/>
                            </p:stCondLst>
                            <p:childTnLst>
                              <p:par>
                                <p:cTn id="52" presetID="3" presetClass="entr" presetSubtype="10" fill="hold" nodeType="clickEffect">
                                  <p:stCondLst>
                                    <p:cond delay="0"/>
                                  </p:stCondLst>
                                  <p:childTnLst>
                                    <p:set>
                                      <p:cBhvr>
                                        <p:cTn id="53" dur="1" fill="hold">
                                          <p:stCondLst>
                                            <p:cond delay="0"/>
                                          </p:stCondLst>
                                        </p:cTn>
                                        <p:tgtEl>
                                          <p:spTgt spid="49177"/>
                                        </p:tgtEl>
                                        <p:attrNameLst>
                                          <p:attrName>style.visibility</p:attrName>
                                        </p:attrNameLst>
                                      </p:cBhvr>
                                      <p:to>
                                        <p:strVal val="visible"/>
                                      </p:to>
                                    </p:set>
                                    <p:animEffect transition="in" filter="blinds(horizontal)">
                                      <p:cBhvr>
                                        <p:cTn id="54" dur="500"/>
                                        <p:tgtEl>
                                          <p:spTgt spid="491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105" grpId="0"/>
      <p:bldP spid="46106" grpId="0"/>
      <p:bldP spid="46107" grpId="0"/>
      <p:bldP spid="46108" grpId="0"/>
      <p:bldP spid="22565" grpId="0" animBg="1"/>
      <p:bldP spid="47154" grpId="0"/>
      <p:bldP spid="47155"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177" name="图片 90" descr="T:\我的答辩PPT\东北林业大学.jpg东北林业大学"/>
          <p:cNvPicPr>
            <a:picLocks noChangeAspect="1"/>
          </p:cNvPicPr>
          <p:nvPr/>
        </p:nvPicPr>
        <p:blipFill>
          <a:blip r:embed="rId2">
            <a:clrChange>
              <a:clrFrom>
                <a:srgbClr val="FFFFFF"/>
              </a:clrFrom>
              <a:clrTo>
                <a:srgbClr val="FFFFFF">
                  <a:alpha val="0"/>
                </a:srgbClr>
              </a:clrTo>
            </a:clrChange>
          </a:blip>
          <a:srcRect/>
          <a:stretch>
            <a:fillRect/>
          </a:stretch>
        </p:blipFill>
        <p:spPr bwMode="auto">
          <a:xfrm>
            <a:off x="6388100" y="201613"/>
            <a:ext cx="2633663" cy="746125"/>
          </a:xfrm>
          <a:prstGeom prst="rect">
            <a:avLst/>
          </a:prstGeom>
          <a:noFill/>
          <a:ln w="9525">
            <a:noFill/>
            <a:miter lim="800000"/>
            <a:headEnd/>
            <a:tailEnd/>
          </a:ln>
        </p:spPr>
      </p:pic>
      <p:pic>
        <p:nvPicPr>
          <p:cNvPr id="50178" name="Picture 2"/>
          <p:cNvPicPr>
            <a:picLocks noChangeAspect="1" noChangeArrowheads="1"/>
          </p:cNvPicPr>
          <p:nvPr/>
        </p:nvPicPr>
        <p:blipFill>
          <a:blip r:embed="rId3"/>
          <a:srcRect/>
          <a:stretch>
            <a:fillRect/>
          </a:stretch>
        </p:blipFill>
        <p:spPr bwMode="auto">
          <a:xfrm>
            <a:off x="5795963" y="80963"/>
            <a:ext cx="857250" cy="847725"/>
          </a:xfrm>
          <a:prstGeom prst="rect">
            <a:avLst/>
          </a:prstGeom>
          <a:noFill/>
          <a:ln w="9525">
            <a:noFill/>
            <a:miter lim="800000"/>
            <a:headEnd/>
            <a:tailEnd/>
          </a:ln>
        </p:spPr>
      </p:pic>
      <p:sp>
        <p:nvSpPr>
          <p:cNvPr id="46083" name="文本框 2"/>
          <p:cNvSpPr txBox="1">
            <a:spLocks noChangeArrowheads="1"/>
          </p:cNvSpPr>
          <p:nvPr/>
        </p:nvSpPr>
        <p:spPr bwMode="auto">
          <a:xfrm>
            <a:off x="144463" y="260350"/>
            <a:ext cx="5075237" cy="625475"/>
          </a:xfrm>
          <a:prstGeom prst="rect">
            <a:avLst/>
          </a:prstGeom>
          <a:noFill/>
          <a:ln w="9525">
            <a:noFill/>
            <a:miter lim="800000"/>
            <a:headEnd/>
            <a:tailEnd/>
          </a:ln>
        </p:spPr>
        <p:txBody>
          <a:bodyPr lIns="76773" tIns="38387" rIns="76773" bIns="38387">
            <a:spAutoFit/>
          </a:bodyPr>
          <a:lstStyle/>
          <a:p>
            <a:pPr>
              <a:defRPr/>
            </a:pPr>
            <a:r>
              <a:rPr lang="zh-CN" altLang="en-US" sz="3600">
                <a:solidFill>
                  <a:srgbClr val="005DA2"/>
                </a:solidFill>
                <a:effectLst>
                  <a:outerShdw blurRad="38100" dist="38100" dir="2700000" algn="tl">
                    <a:srgbClr val="C0C0C0"/>
                  </a:outerShdw>
                </a:effectLst>
                <a:ea typeface="华文行楷" pitchFamily="2" charset="-122"/>
              </a:rPr>
              <a:t>四、逻辑函数的化简</a:t>
            </a:r>
          </a:p>
        </p:txBody>
      </p:sp>
      <p:grpSp>
        <p:nvGrpSpPr>
          <p:cNvPr id="50209" name="Group 33"/>
          <p:cNvGrpSpPr>
            <a:grpSpLocks/>
          </p:cNvGrpSpPr>
          <p:nvPr/>
        </p:nvGrpSpPr>
        <p:grpSpPr bwMode="auto">
          <a:xfrm>
            <a:off x="323850" y="1125538"/>
            <a:ext cx="7273925" cy="457200"/>
            <a:chOff x="203" y="709"/>
            <a:chExt cx="4582" cy="288"/>
          </a:xfrm>
        </p:grpSpPr>
        <p:sp>
          <p:nvSpPr>
            <p:cNvPr id="50197" name="Rectangle 35"/>
            <p:cNvSpPr>
              <a:spLocks noChangeArrowheads="1"/>
            </p:cNvSpPr>
            <p:nvPr/>
          </p:nvSpPr>
          <p:spPr bwMode="auto">
            <a:xfrm>
              <a:off x="203" y="709"/>
              <a:ext cx="4582" cy="288"/>
            </a:xfrm>
            <a:prstGeom prst="rect">
              <a:avLst/>
            </a:prstGeom>
            <a:noFill/>
            <a:ln w="9525">
              <a:noFill/>
              <a:miter lim="800000"/>
              <a:headEnd/>
              <a:tailEnd/>
            </a:ln>
          </p:spPr>
          <p:txBody>
            <a:bodyPr anchor="ctr">
              <a:spAutoFit/>
            </a:bodyPr>
            <a:lstStyle/>
            <a:p>
              <a:r>
                <a:rPr lang="zh-CN" altLang="en-US">
                  <a:latin typeface="Times New Roman" pitchFamily="18" charset="0"/>
                </a:rPr>
                <a:t>    例：化简</a:t>
              </a:r>
              <a:r>
                <a:rPr lang="zh-CN" altLang="en-US">
                  <a:solidFill>
                    <a:schemeClr val="hlink"/>
                  </a:solidFill>
                  <a:latin typeface="Times New Roman" pitchFamily="18" charset="0"/>
                </a:rPr>
                <a:t> </a:t>
              </a:r>
              <a:r>
                <a:rPr lang="en-US" altLang="zh-CN">
                  <a:solidFill>
                    <a:schemeClr val="hlink"/>
                  </a:solidFill>
                  <a:latin typeface="Times New Roman" pitchFamily="18" charset="0"/>
                </a:rPr>
                <a:t>F=( A+B )( B+C )( A+C+D )( A+C ) </a:t>
              </a:r>
              <a:endParaRPr lang="zh-CN" altLang="en-US">
                <a:latin typeface="Times New Roman" pitchFamily="18" charset="0"/>
              </a:endParaRPr>
            </a:p>
          </p:txBody>
        </p:sp>
        <p:sp>
          <p:nvSpPr>
            <p:cNvPr id="50198" name="Line 63"/>
            <p:cNvSpPr>
              <a:spLocks noChangeShapeType="1"/>
            </p:cNvSpPr>
            <p:nvPr/>
          </p:nvSpPr>
          <p:spPr bwMode="auto">
            <a:xfrm>
              <a:off x="2216" y="754"/>
              <a:ext cx="136" cy="0"/>
            </a:xfrm>
            <a:prstGeom prst="line">
              <a:avLst/>
            </a:prstGeom>
            <a:noFill/>
            <a:ln w="22225">
              <a:solidFill>
                <a:schemeClr val="hlink"/>
              </a:solidFill>
              <a:round/>
              <a:headEnd/>
              <a:tailEnd/>
            </a:ln>
          </p:spPr>
          <p:txBody>
            <a:bodyPr/>
            <a:lstStyle/>
            <a:p>
              <a:endParaRPr lang="zh-CN" altLang="en-US"/>
            </a:p>
          </p:txBody>
        </p:sp>
        <p:sp>
          <p:nvSpPr>
            <p:cNvPr id="50199" name="Line 63"/>
            <p:cNvSpPr>
              <a:spLocks noChangeShapeType="1"/>
            </p:cNvSpPr>
            <p:nvPr/>
          </p:nvSpPr>
          <p:spPr bwMode="auto">
            <a:xfrm>
              <a:off x="3304" y="754"/>
              <a:ext cx="136" cy="0"/>
            </a:xfrm>
            <a:prstGeom prst="line">
              <a:avLst/>
            </a:prstGeom>
            <a:noFill/>
            <a:ln w="22225">
              <a:solidFill>
                <a:schemeClr val="hlink"/>
              </a:solidFill>
              <a:round/>
              <a:headEnd/>
              <a:tailEnd/>
            </a:ln>
          </p:spPr>
          <p:txBody>
            <a:bodyPr/>
            <a:lstStyle/>
            <a:p>
              <a:endParaRPr lang="zh-CN" altLang="en-US"/>
            </a:p>
          </p:txBody>
        </p:sp>
      </p:grpSp>
      <p:sp>
        <p:nvSpPr>
          <p:cNvPr id="48275" name="Rectangle 147"/>
          <p:cNvSpPr>
            <a:spLocks noChangeArrowheads="1"/>
          </p:cNvSpPr>
          <p:nvPr/>
        </p:nvSpPr>
        <p:spPr bwMode="auto">
          <a:xfrm>
            <a:off x="4419600" y="1184275"/>
            <a:ext cx="695325" cy="358775"/>
          </a:xfrm>
          <a:prstGeom prst="rect">
            <a:avLst/>
          </a:prstGeom>
          <a:noFill/>
          <a:ln w="22225">
            <a:solidFill>
              <a:srgbClr val="FF6600"/>
            </a:solidFill>
            <a:miter lim="800000"/>
            <a:headEnd/>
            <a:tailEnd/>
          </a:ln>
        </p:spPr>
        <p:txBody>
          <a:bodyPr wrap="none" anchor="ctr"/>
          <a:lstStyle/>
          <a:p>
            <a:endParaRPr lang="zh-CN" altLang="en-US"/>
          </a:p>
        </p:txBody>
      </p:sp>
      <p:sp>
        <p:nvSpPr>
          <p:cNvPr id="2" name="Rectangle 147"/>
          <p:cNvSpPr>
            <a:spLocks noChangeArrowheads="1"/>
          </p:cNvSpPr>
          <p:nvPr/>
        </p:nvSpPr>
        <p:spPr bwMode="auto">
          <a:xfrm>
            <a:off x="5808663" y="1184275"/>
            <a:ext cx="695325" cy="358775"/>
          </a:xfrm>
          <a:prstGeom prst="rect">
            <a:avLst/>
          </a:prstGeom>
          <a:noFill/>
          <a:ln w="22225">
            <a:solidFill>
              <a:srgbClr val="FF6600"/>
            </a:solidFill>
            <a:miter lim="800000"/>
            <a:headEnd/>
            <a:tailEnd/>
          </a:ln>
        </p:spPr>
        <p:txBody>
          <a:bodyPr wrap="none" anchor="ctr"/>
          <a:lstStyle/>
          <a:p>
            <a:endParaRPr lang="zh-CN" altLang="en-US"/>
          </a:p>
        </p:txBody>
      </p:sp>
      <p:grpSp>
        <p:nvGrpSpPr>
          <p:cNvPr id="50216" name="Group 40"/>
          <p:cNvGrpSpPr>
            <a:grpSpLocks/>
          </p:cNvGrpSpPr>
          <p:nvPr/>
        </p:nvGrpSpPr>
        <p:grpSpPr bwMode="auto">
          <a:xfrm>
            <a:off x="2124075" y="1989138"/>
            <a:ext cx="4176713" cy="457200"/>
            <a:chOff x="249" y="1389"/>
            <a:chExt cx="2631" cy="288"/>
          </a:xfrm>
        </p:grpSpPr>
        <p:sp>
          <p:nvSpPr>
            <p:cNvPr id="50195" name="Rectangle 35"/>
            <p:cNvSpPr>
              <a:spLocks noChangeArrowheads="1"/>
            </p:cNvSpPr>
            <p:nvPr/>
          </p:nvSpPr>
          <p:spPr bwMode="auto">
            <a:xfrm>
              <a:off x="249" y="1389"/>
              <a:ext cx="2631" cy="288"/>
            </a:xfrm>
            <a:prstGeom prst="rect">
              <a:avLst/>
            </a:prstGeom>
            <a:noFill/>
            <a:ln w="9525">
              <a:noFill/>
              <a:miter lim="800000"/>
              <a:headEnd/>
              <a:tailEnd/>
            </a:ln>
          </p:spPr>
          <p:txBody>
            <a:bodyPr anchor="ctr">
              <a:spAutoFit/>
            </a:bodyPr>
            <a:lstStyle/>
            <a:p>
              <a:r>
                <a:rPr lang="en-US" altLang="zh-CN">
                  <a:solidFill>
                    <a:schemeClr val="hlink"/>
                  </a:solidFill>
                  <a:latin typeface="Times New Roman" pitchFamily="18" charset="0"/>
                </a:rPr>
                <a:t>=( A+B )( B+C )( A+C ) </a:t>
              </a:r>
              <a:endParaRPr lang="zh-CN" altLang="en-US">
                <a:latin typeface="Times New Roman" pitchFamily="18" charset="0"/>
              </a:endParaRPr>
            </a:p>
          </p:txBody>
        </p:sp>
        <p:sp>
          <p:nvSpPr>
            <p:cNvPr id="50196" name="Line 63"/>
            <p:cNvSpPr>
              <a:spLocks noChangeShapeType="1"/>
            </p:cNvSpPr>
            <p:nvPr/>
          </p:nvSpPr>
          <p:spPr bwMode="auto">
            <a:xfrm>
              <a:off x="1117" y="1418"/>
              <a:ext cx="136" cy="0"/>
            </a:xfrm>
            <a:prstGeom prst="line">
              <a:avLst/>
            </a:prstGeom>
            <a:noFill/>
            <a:ln w="22225">
              <a:solidFill>
                <a:schemeClr val="hlink"/>
              </a:solidFill>
              <a:round/>
              <a:headEnd/>
              <a:tailEnd/>
            </a:ln>
          </p:spPr>
          <p:txBody>
            <a:bodyPr/>
            <a:lstStyle/>
            <a:p>
              <a:endParaRPr lang="zh-CN" altLang="en-US"/>
            </a:p>
          </p:txBody>
        </p:sp>
      </p:grpSp>
      <p:sp>
        <p:nvSpPr>
          <p:cNvPr id="47155" name="Rectangle 6"/>
          <p:cNvSpPr>
            <a:spLocks noChangeArrowheads="1"/>
          </p:cNvSpPr>
          <p:nvPr/>
        </p:nvSpPr>
        <p:spPr bwMode="auto">
          <a:xfrm>
            <a:off x="5651500" y="1700213"/>
            <a:ext cx="2592388" cy="457200"/>
          </a:xfrm>
          <a:prstGeom prst="rect">
            <a:avLst/>
          </a:prstGeom>
          <a:noFill/>
          <a:ln w="9525">
            <a:noFill/>
            <a:miter lim="800000"/>
            <a:headEnd/>
            <a:tailEnd/>
          </a:ln>
        </p:spPr>
        <p:txBody>
          <a:bodyPr>
            <a:spAutoFit/>
          </a:bodyPr>
          <a:lstStyle/>
          <a:p>
            <a:pPr defTabSz="914400"/>
            <a:r>
              <a:rPr kumimoji="1" lang="en-US" altLang="zh-CN">
                <a:solidFill>
                  <a:srgbClr val="FF0000"/>
                </a:solidFill>
                <a:latin typeface="Times New Roman" pitchFamily="18" charset="0"/>
              </a:rPr>
              <a:t>A·( A+B ) = A</a:t>
            </a:r>
            <a:r>
              <a:rPr kumimoji="1" lang="zh-CN" altLang="en-US">
                <a:solidFill>
                  <a:srgbClr val="FF0000"/>
                </a:solidFill>
                <a:latin typeface="Times New Roman" pitchFamily="18" charset="0"/>
              </a:rPr>
              <a:t>　</a:t>
            </a:r>
          </a:p>
        </p:txBody>
      </p:sp>
      <p:grpSp>
        <p:nvGrpSpPr>
          <p:cNvPr id="50221" name="Group 45"/>
          <p:cNvGrpSpPr>
            <a:grpSpLocks/>
          </p:cNvGrpSpPr>
          <p:nvPr/>
        </p:nvGrpSpPr>
        <p:grpSpPr bwMode="auto">
          <a:xfrm>
            <a:off x="2124075" y="2565400"/>
            <a:ext cx="4176713" cy="457200"/>
            <a:chOff x="1338" y="1781"/>
            <a:chExt cx="2631" cy="288"/>
          </a:xfrm>
        </p:grpSpPr>
        <p:sp>
          <p:nvSpPr>
            <p:cNvPr id="50193" name="Rectangle 35"/>
            <p:cNvSpPr>
              <a:spLocks noChangeArrowheads="1"/>
            </p:cNvSpPr>
            <p:nvPr/>
          </p:nvSpPr>
          <p:spPr bwMode="auto">
            <a:xfrm>
              <a:off x="1338" y="1781"/>
              <a:ext cx="2631" cy="288"/>
            </a:xfrm>
            <a:prstGeom prst="rect">
              <a:avLst/>
            </a:prstGeom>
            <a:noFill/>
            <a:ln w="9525">
              <a:noFill/>
              <a:miter lim="800000"/>
              <a:headEnd/>
              <a:tailEnd/>
            </a:ln>
          </p:spPr>
          <p:txBody>
            <a:bodyPr anchor="ctr">
              <a:spAutoFit/>
            </a:bodyPr>
            <a:lstStyle/>
            <a:p>
              <a:r>
                <a:rPr lang="en-US" altLang="zh-CN">
                  <a:solidFill>
                    <a:schemeClr val="hlink"/>
                  </a:solidFill>
                  <a:latin typeface="Times New Roman" pitchFamily="18" charset="0"/>
                </a:rPr>
                <a:t>=( B+A )( B+C )( A+C ) </a:t>
              </a:r>
              <a:endParaRPr lang="zh-CN" altLang="en-US">
                <a:latin typeface="Times New Roman" pitchFamily="18" charset="0"/>
              </a:endParaRPr>
            </a:p>
          </p:txBody>
        </p:sp>
        <p:sp>
          <p:nvSpPr>
            <p:cNvPr id="50194" name="Line 63"/>
            <p:cNvSpPr>
              <a:spLocks noChangeShapeType="1"/>
            </p:cNvSpPr>
            <p:nvPr/>
          </p:nvSpPr>
          <p:spPr bwMode="auto">
            <a:xfrm>
              <a:off x="2206" y="1810"/>
              <a:ext cx="136" cy="0"/>
            </a:xfrm>
            <a:prstGeom prst="line">
              <a:avLst/>
            </a:prstGeom>
            <a:noFill/>
            <a:ln w="22225">
              <a:solidFill>
                <a:schemeClr val="hlink"/>
              </a:solidFill>
              <a:round/>
              <a:headEnd/>
              <a:tailEnd/>
            </a:ln>
          </p:spPr>
          <p:txBody>
            <a:bodyPr/>
            <a:lstStyle/>
            <a:p>
              <a:endParaRPr lang="zh-CN" altLang="en-US"/>
            </a:p>
          </p:txBody>
        </p:sp>
      </p:grpSp>
      <p:grpSp>
        <p:nvGrpSpPr>
          <p:cNvPr id="50225" name="Group 49"/>
          <p:cNvGrpSpPr>
            <a:grpSpLocks/>
          </p:cNvGrpSpPr>
          <p:nvPr/>
        </p:nvGrpSpPr>
        <p:grpSpPr bwMode="auto">
          <a:xfrm>
            <a:off x="2124075" y="3141663"/>
            <a:ext cx="3240088" cy="457200"/>
            <a:chOff x="1338" y="2144"/>
            <a:chExt cx="2041" cy="288"/>
          </a:xfrm>
        </p:grpSpPr>
        <p:sp>
          <p:nvSpPr>
            <p:cNvPr id="50191" name="Rectangle 35"/>
            <p:cNvSpPr>
              <a:spLocks noChangeArrowheads="1"/>
            </p:cNvSpPr>
            <p:nvPr/>
          </p:nvSpPr>
          <p:spPr bwMode="auto">
            <a:xfrm>
              <a:off x="1338" y="2144"/>
              <a:ext cx="2041" cy="288"/>
            </a:xfrm>
            <a:prstGeom prst="rect">
              <a:avLst/>
            </a:prstGeom>
            <a:noFill/>
            <a:ln w="9525">
              <a:noFill/>
              <a:miter lim="800000"/>
              <a:headEnd/>
              <a:tailEnd/>
            </a:ln>
          </p:spPr>
          <p:txBody>
            <a:bodyPr anchor="ctr">
              <a:spAutoFit/>
            </a:bodyPr>
            <a:lstStyle/>
            <a:p>
              <a:r>
                <a:rPr lang="en-US" altLang="zh-CN">
                  <a:solidFill>
                    <a:schemeClr val="hlink"/>
                  </a:solidFill>
                  <a:latin typeface="Times New Roman" pitchFamily="18" charset="0"/>
                </a:rPr>
                <a:t>=( B+A )( B+C )</a:t>
              </a:r>
              <a:endParaRPr lang="zh-CN" altLang="en-US">
                <a:latin typeface="Times New Roman" pitchFamily="18" charset="0"/>
              </a:endParaRPr>
            </a:p>
          </p:txBody>
        </p:sp>
        <p:sp>
          <p:nvSpPr>
            <p:cNvPr id="50192" name="Line 63"/>
            <p:cNvSpPr>
              <a:spLocks noChangeShapeType="1"/>
            </p:cNvSpPr>
            <p:nvPr/>
          </p:nvSpPr>
          <p:spPr bwMode="auto">
            <a:xfrm>
              <a:off x="2206" y="2173"/>
              <a:ext cx="136" cy="0"/>
            </a:xfrm>
            <a:prstGeom prst="line">
              <a:avLst/>
            </a:prstGeom>
            <a:noFill/>
            <a:ln w="22225">
              <a:solidFill>
                <a:schemeClr val="hlink"/>
              </a:solidFill>
              <a:round/>
              <a:headEnd/>
              <a:tailEnd/>
            </a:ln>
          </p:spPr>
          <p:txBody>
            <a:bodyPr/>
            <a:lstStyle/>
            <a:p>
              <a:endParaRPr lang="zh-CN" altLang="en-US"/>
            </a:p>
          </p:txBody>
        </p:sp>
      </p:grpSp>
      <p:sp>
        <p:nvSpPr>
          <p:cNvPr id="50226" name="Rectangle 50"/>
          <p:cNvSpPr>
            <a:spLocks noChangeArrowheads="1"/>
          </p:cNvSpPr>
          <p:nvPr/>
        </p:nvSpPr>
        <p:spPr bwMode="auto">
          <a:xfrm>
            <a:off x="684213" y="3716338"/>
            <a:ext cx="2735262" cy="457200"/>
          </a:xfrm>
          <a:prstGeom prst="rect">
            <a:avLst/>
          </a:prstGeom>
          <a:noFill/>
          <a:ln w="9525">
            <a:noFill/>
            <a:miter lim="800000"/>
            <a:headEnd/>
            <a:tailEnd/>
          </a:ln>
        </p:spPr>
        <p:txBody>
          <a:bodyPr>
            <a:spAutoFit/>
          </a:bodyPr>
          <a:lstStyle/>
          <a:p>
            <a:pPr defTabSz="914400"/>
            <a:r>
              <a:rPr kumimoji="1" lang="zh-CN" altLang="en-US"/>
              <a:t>* 两次对偶法</a:t>
            </a:r>
          </a:p>
        </p:txBody>
      </p:sp>
      <p:sp>
        <p:nvSpPr>
          <p:cNvPr id="50227" name="Rectangle 51"/>
          <p:cNvSpPr>
            <a:spLocks noChangeArrowheads="1"/>
          </p:cNvSpPr>
          <p:nvPr/>
        </p:nvSpPr>
        <p:spPr bwMode="auto">
          <a:xfrm>
            <a:off x="647700" y="4292600"/>
            <a:ext cx="8027988" cy="822325"/>
          </a:xfrm>
          <a:prstGeom prst="rect">
            <a:avLst/>
          </a:prstGeom>
          <a:noFill/>
          <a:ln w="9525">
            <a:noFill/>
            <a:miter lim="800000"/>
            <a:headEnd/>
            <a:tailEnd/>
          </a:ln>
        </p:spPr>
        <p:txBody>
          <a:bodyPr>
            <a:spAutoFit/>
          </a:bodyPr>
          <a:lstStyle/>
          <a:p>
            <a:pPr defTabSz="914400"/>
            <a:r>
              <a:rPr kumimoji="1" lang="zh-CN" altLang="en-US">
                <a:solidFill>
                  <a:schemeClr val="hlink"/>
                </a:solidFill>
              </a:rPr>
              <a:t>第一步：</a:t>
            </a:r>
            <a:r>
              <a:rPr kumimoji="1" lang="zh-CN" altLang="en-US"/>
              <a:t>对“</a:t>
            </a:r>
            <a:r>
              <a:rPr kumimoji="1" lang="zh-CN" altLang="en-US">
                <a:solidFill>
                  <a:schemeClr val="folHlink"/>
                </a:solidFill>
              </a:rPr>
              <a:t>或</a:t>
            </a:r>
            <a:r>
              <a:rPr kumimoji="1" lang="en-US" altLang="zh-CN">
                <a:solidFill>
                  <a:schemeClr val="folHlink"/>
                </a:solidFill>
              </a:rPr>
              <a:t>-</a:t>
            </a:r>
            <a:r>
              <a:rPr kumimoji="1" lang="zh-CN" altLang="en-US">
                <a:solidFill>
                  <a:schemeClr val="folHlink"/>
                </a:solidFill>
              </a:rPr>
              <a:t>与</a:t>
            </a:r>
            <a:r>
              <a:rPr kumimoji="1" lang="zh-CN" altLang="en-US"/>
              <a:t>”表达式表示的函数</a:t>
            </a:r>
            <a:r>
              <a:rPr kumimoji="1" lang="en-US" altLang="zh-CN">
                <a:solidFill>
                  <a:schemeClr val="folHlink"/>
                </a:solidFill>
                <a:latin typeface="Times New Roman" pitchFamily="18" charset="0"/>
              </a:rPr>
              <a:t>F</a:t>
            </a:r>
            <a:r>
              <a:rPr kumimoji="1" lang="zh-CN" altLang="en-US"/>
              <a:t>求对偶，得到“</a:t>
            </a:r>
            <a:r>
              <a:rPr kumimoji="1" lang="zh-CN" altLang="en-US">
                <a:solidFill>
                  <a:schemeClr val="folHlink"/>
                </a:solidFill>
              </a:rPr>
              <a:t>与</a:t>
            </a:r>
            <a:r>
              <a:rPr kumimoji="1" lang="en-US" altLang="zh-CN">
                <a:solidFill>
                  <a:schemeClr val="folHlink"/>
                </a:solidFill>
              </a:rPr>
              <a:t>-</a:t>
            </a:r>
            <a:r>
              <a:rPr kumimoji="1" lang="zh-CN" altLang="en-US">
                <a:solidFill>
                  <a:schemeClr val="folHlink"/>
                </a:solidFill>
              </a:rPr>
              <a:t>或</a:t>
            </a:r>
            <a:r>
              <a:rPr kumimoji="1" lang="zh-CN" altLang="en-US"/>
              <a:t>”表达式</a:t>
            </a:r>
            <a:r>
              <a:rPr kumimoji="1" lang="en-US" altLang="zh-CN">
                <a:solidFill>
                  <a:schemeClr val="folHlink"/>
                </a:solidFill>
                <a:latin typeface="Times New Roman" pitchFamily="18" charset="0"/>
              </a:rPr>
              <a:t>F’</a:t>
            </a:r>
            <a:endParaRPr kumimoji="1" lang="zh-CN" altLang="en-US">
              <a:solidFill>
                <a:schemeClr val="folHlink"/>
              </a:solidFill>
              <a:latin typeface="Times New Roman" pitchFamily="18" charset="0"/>
            </a:endParaRPr>
          </a:p>
        </p:txBody>
      </p:sp>
      <p:sp>
        <p:nvSpPr>
          <p:cNvPr id="50228" name="Rectangle 52"/>
          <p:cNvSpPr>
            <a:spLocks noChangeArrowheads="1"/>
          </p:cNvSpPr>
          <p:nvPr/>
        </p:nvSpPr>
        <p:spPr bwMode="auto">
          <a:xfrm>
            <a:off x="638175" y="5132388"/>
            <a:ext cx="6551613" cy="457200"/>
          </a:xfrm>
          <a:prstGeom prst="rect">
            <a:avLst/>
          </a:prstGeom>
          <a:noFill/>
          <a:ln w="9525">
            <a:noFill/>
            <a:miter lim="800000"/>
            <a:headEnd/>
            <a:tailEnd/>
          </a:ln>
        </p:spPr>
        <p:txBody>
          <a:bodyPr>
            <a:spAutoFit/>
          </a:bodyPr>
          <a:lstStyle/>
          <a:p>
            <a:pPr defTabSz="914400"/>
            <a:r>
              <a:rPr kumimoji="1" lang="zh-CN" altLang="en-US">
                <a:solidFill>
                  <a:schemeClr val="hlink"/>
                </a:solidFill>
              </a:rPr>
              <a:t>第二步：</a:t>
            </a:r>
            <a:r>
              <a:rPr kumimoji="1" lang="zh-CN" altLang="en-US"/>
              <a:t>求出</a:t>
            </a:r>
            <a:r>
              <a:rPr kumimoji="1" lang="en-US" altLang="zh-CN">
                <a:solidFill>
                  <a:schemeClr val="folHlink"/>
                </a:solidFill>
                <a:latin typeface="Times New Roman" pitchFamily="18" charset="0"/>
              </a:rPr>
              <a:t>F’</a:t>
            </a:r>
            <a:r>
              <a:rPr kumimoji="1" lang="zh-CN" altLang="en-US"/>
              <a:t>的最简“</a:t>
            </a:r>
            <a:r>
              <a:rPr kumimoji="1" lang="zh-CN" altLang="en-US">
                <a:solidFill>
                  <a:schemeClr val="folHlink"/>
                </a:solidFill>
              </a:rPr>
              <a:t>与</a:t>
            </a:r>
            <a:r>
              <a:rPr kumimoji="1" lang="en-US" altLang="zh-CN">
                <a:solidFill>
                  <a:schemeClr val="folHlink"/>
                </a:solidFill>
              </a:rPr>
              <a:t>-</a:t>
            </a:r>
            <a:r>
              <a:rPr kumimoji="1" lang="zh-CN" altLang="en-US">
                <a:solidFill>
                  <a:schemeClr val="folHlink"/>
                </a:solidFill>
              </a:rPr>
              <a:t>或</a:t>
            </a:r>
            <a:r>
              <a:rPr kumimoji="1" lang="zh-CN" altLang="en-US"/>
              <a:t>”表达式</a:t>
            </a:r>
          </a:p>
        </p:txBody>
      </p:sp>
      <p:sp>
        <p:nvSpPr>
          <p:cNvPr id="50229" name="Rectangle 53"/>
          <p:cNvSpPr>
            <a:spLocks noChangeArrowheads="1"/>
          </p:cNvSpPr>
          <p:nvPr/>
        </p:nvSpPr>
        <p:spPr bwMode="auto">
          <a:xfrm>
            <a:off x="638175" y="5630863"/>
            <a:ext cx="7847013" cy="822325"/>
          </a:xfrm>
          <a:prstGeom prst="rect">
            <a:avLst/>
          </a:prstGeom>
          <a:noFill/>
          <a:ln w="9525">
            <a:noFill/>
            <a:miter lim="800000"/>
            <a:headEnd/>
            <a:tailEnd/>
          </a:ln>
        </p:spPr>
        <p:txBody>
          <a:bodyPr>
            <a:spAutoFit/>
          </a:bodyPr>
          <a:lstStyle/>
          <a:p>
            <a:pPr defTabSz="914400"/>
            <a:r>
              <a:rPr kumimoji="1" lang="zh-CN" altLang="en-US">
                <a:solidFill>
                  <a:schemeClr val="hlink"/>
                </a:solidFill>
              </a:rPr>
              <a:t>第三步：</a:t>
            </a:r>
            <a:r>
              <a:rPr kumimoji="1" lang="zh-CN" altLang="en-US"/>
              <a:t>对</a:t>
            </a:r>
            <a:r>
              <a:rPr kumimoji="1" lang="en-US" altLang="zh-CN">
                <a:solidFill>
                  <a:schemeClr val="folHlink"/>
                </a:solidFill>
                <a:latin typeface="Times New Roman" pitchFamily="18" charset="0"/>
              </a:rPr>
              <a:t>F’</a:t>
            </a:r>
            <a:r>
              <a:rPr kumimoji="1" lang="zh-CN" altLang="en-US"/>
              <a:t>再次求对偶</a:t>
            </a:r>
            <a:r>
              <a:rPr kumimoji="1" lang="en-US" altLang="zh-CN"/>
              <a:t>,</a:t>
            </a:r>
            <a:r>
              <a:rPr kumimoji="1" lang="zh-CN" altLang="en-US"/>
              <a:t>即可得到</a:t>
            </a:r>
            <a:r>
              <a:rPr kumimoji="1" lang="en-US" altLang="zh-CN">
                <a:solidFill>
                  <a:schemeClr val="folHlink"/>
                </a:solidFill>
                <a:latin typeface="Times New Roman" pitchFamily="18" charset="0"/>
              </a:rPr>
              <a:t>F</a:t>
            </a:r>
            <a:r>
              <a:rPr kumimoji="1" lang="zh-CN" altLang="en-US"/>
              <a:t>的最简“</a:t>
            </a:r>
            <a:r>
              <a:rPr kumimoji="1" lang="zh-CN" altLang="en-US">
                <a:solidFill>
                  <a:schemeClr val="folHlink"/>
                </a:solidFill>
              </a:rPr>
              <a:t>或</a:t>
            </a:r>
            <a:r>
              <a:rPr kumimoji="1" lang="en-US" altLang="zh-CN">
                <a:solidFill>
                  <a:schemeClr val="folHlink"/>
                </a:solidFill>
              </a:rPr>
              <a:t>-</a:t>
            </a:r>
            <a:r>
              <a:rPr kumimoji="1" lang="zh-CN" altLang="en-US">
                <a:solidFill>
                  <a:schemeClr val="folHlink"/>
                </a:solidFill>
              </a:rPr>
              <a:t>与</a:t>
            </a:r>
            <a:r>
              <a:rPr kumimoji="1" lang="zh-CN" altLang="en-US"/>
              <a:t>”</a:t>
            </a:r>
          </a:p>
          <a:p>
            <a:pPr defTabSz="914400"/>
            <a:r>
              <a:rPr kumimoji="1" lang="zh-CN" altLang="en-US"/>
              <a:t>表达式</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nodeType="clickEffect">
                                  <p:stCondLst>
                                    <p:cond delay="0"/>
                                  </p:stCondLst>
                                  <p:childTnLst>
                                    <p:set>
                                      <p:cBhvr>
                                        <p:cTn id="6" dur="1" fill="hold">
                                          <p:stCondLst>
                                            <p:cond delay="0"/>
                                          </p:stCondLst>
                                        </p:cTn>
                                        <p:tgtEl>
                                          <p:spTgt spid="50209"/>
                                        </p:tgtEl>
                                        <p:attrNameLst>
                                          <p:attrName>style.visibility</p:attrName>
                                        </p:attrNameLst>
                                      </p:cBhvr>
                                      <p:to>
                                        <p:strVal val="visible"/>
                                      </p:to>
                                    </p:set>
                                    <p:animEffect transition="in" filter="strips(downRight)">
                                      <p:cBhvr>
                                        <p:cTn id="7" dur="500"/>
                                        <p:tgtEl>
                                          <p:spTgt spid="50209"/>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48275"/>
                                        </p:tgtEl>
                                        <p:attrNameLst>
                                          <p:attrName>style.visibility</p:attrName>
                                        </p:attrNameLst>
                                      </p:cBhvr>
                                      <p:to>
                                        <p:strVal val="visible"/>
                                      </p:to>
                                    </p:set>
                                    <p:animEffect transition="in" filter="checkerboard(across)">
                                      <p:cBhvr>
                                        <p:cTn id="12" dur="500"/>
                                        <p:tgtEl>
                                          <p:spTgt spid="48275"/>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checkerboard(across)">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47155"/>
                                        </p:tgtEl>
                                        <p:attrNameLst>
                                          <p:attrName>style.visibility</p:attrName>
                                        </p:attrNameLst>
                                      </p:cBhvr>
                                      <p:to>
                                        <p:strVal val="visible"/>
                                      </p:to>
                                    </p:set>
                                    <p:animEffect transition="in" filter="blinds(horizontal)">
                                      <p:cBhvr>
                                        <p:cTn id="22" dur="500"/>
                                        <p:tgtEl>
                                          <p:spTgt spid="47155"/>
                                        </p:tgtEl>
                                      </p:cBhvr>
                                    </p:animEffect>
                                  </p:childTnLst>
                                </p:cTn>
                              </p:par>
                            </p:childTnLst>
                          </p:cTn>
                        </p:par>
                      </p:childTnLst>
                    </p:cTn>
                  </p:par>
                  <p:par>
                    <p:cTn id="23" fill="hold">
                      <p:stCondLst>
                        <p:cond delay="indefinite"/>
                      </p:stCondLst>
                      <p:childTnLst>
                        <p:par>
                          <p:cTn id="24" fill="hold">
                            <p:stCondLst>
                              <p:cond delay="0"/>
                            </p:stCondLst>
                            <p:childTnLst>
                              <p:par>
                                <p:cTn id="25" presetID="18" presetClass="entr" presetSubtype="6" fill="hold" nodeType="clickEffect">
                                  <p:stCondLst>
                                    <p:cond delay="0"/>
                                  </p:stCondLst>
                                  <p:childTnLst>
                                    <p:set>
                                      <p:cBhvr>
                                        <p:cTn id="26" dur="1" fill="hold">
                                          <p:stCondLst>
                                            <p:cond delay="0"/>
                                          </p:stCondLst>
                                        </p:cTn>
                                        <p:tgtEl>
                                          <p:spTgt spid="50216"/>
                                        </p:tgtEl>
                                        <p:attrNameLst>
                                          <p:attrName>style.visibility</p:attrName>
                                        </p:attrNameLst>
                                      </p:cBhvr>
                                      <p:to>
                                        <p:strVal val="visible"/>
                                      </p:to>
                                    </p:set>
                                    <p:animEffect transition="in" filter="strips(downRight)">
                                      <p:cBhvr>
                                        <p:cTn id="27" dur="500"/>
                                        <p:tgtEl>
                                          <p:spTgt spid="50216"/>
                                        </p:tgtEl>
                                      </p:cBhvr>
                                    </p:animEffect>
                                  </p:childTnLst>
                                </p:cTn>
                              </p:par>
                            </p:childTnLst>
                          </p:cTn>
                        </p:par>
                      </p:childTnLst>
                    </p:cTn>
                  </p:par>
                  <p:par>
                    <p:cTn id="28" fill="hold">
                      <p:stCondLst>
                        <p:cond delay="indefinite"/>
                      </p:stCondLst>
                      <p:childTnLst>
                        <p:par>
                          <p:cTn id="29" fill="hold">
                            <p:stCondLst>
                              <p:cond delay="0"/>
                            </p:stCondLst>
                            <p:childTnLst>
                              <p:par>
                                <p:cTn id="30" presetID="18" presetClass="entr" presetSubtype="6" fill="hold" nodeType="clickEffect">
                                  <p:stCondLst>
                                    <p:cond delay="0"/>
                                  </p:stCondLst>
                                  <p:childTnLst>
                                    <p:set>
                                      <p:cBhvr>
                                        <p:cTn id="31" dur="1" fill="hold">
                                          <p:stCondLst>
                                            <p:cond delay="0"/>
                                          </p:stCondLst>
                                        </p:cTn>
                                        <p:tgtEl>
                                          <p:spTgt spid="50221"/>
                                        </p:tgtEl>
                                        <p:attrNameLst>
                                          <p:attrName>style.visibility</p:attrName>
                                        </p:attrNameLst>
                                      </p:cBhvr>
                                      <p:to>
                                        <p:strVal val="visible"/>
                                      </p:to>
                                    </p:set>
                                    <p:animEffect transition="in" filter="strips(downRight)">
                                      <p:cBhvr>
                                        <p:cTn id="32" dur="500"/>
                                        <p:tgtEl>
                                          <p:spTgt spid="50221"/>
                                        </p:tgtEl>
                                      </p:cBhvr>
                                    </p:animEffect>
                                  </p:childTnLst>
                                </p:cTn>
                              </p:par>
                            </p:childTnLst>
                          </p:cTn>
                        </p:par>
                      </p:childTnLst>
                    </p:cTn>
                  </p:par>
                  <p:par>
                    <p:cTn id="33" fill="hold">
                      <p:stCondLst>
                        <p:cond delay="indefinite"/>
                      </p:stCondLst>
                      <p:childTnLst>
                        <p:par>
                          <p:cTn id="34" fill="hold">
                            <p:stCondLst>
                              <p:cond delay="0"/>
                            </p:stCondLst>
                            <p:childTnLst>
                              <p:par>
                                <p:cTn id="35" presetID="18" presetClass="entr" presetSubtype="6" fill="hold" nodeType="clickEffect">
                                  <p:stCondLst>
                                    <p:cond delay="0"/>
                                  </p:stCondLst>
                                  <p:childTnLst>
                                    <p:set>
                                      <p:cBhvr>
                                        <p:cTn id="36" dur="1" fill="hold">
                                          <p:stCondLst>
                                            <p:cond delay="0"/>
                                          </p:stCondLst>
                                        </p:cTn>
                                        <p:tgtEl>
                                          <p:spTgt spid="50225"/>
                                        </p:tgtEl>
                                        <p:attrNameLst>
                                          <p:attrName>style.visibility</p:attrName>
                                        </p:attrNameLst>
                                      </p:cBhvr>
                                      <p:to>
                                        <p:strVal val="visible"/>
                                      </p:to>
                                    </p:set>
                                    <p:animEffect transition="in" filter="strips(downRight)">
                                      <p:cBhvr>
                                        <p:cTn id="37" dur="500"/>
                                        <p:tgtEl>
                                          <p:spTgt spid="50225"/>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50226"/>
                                        </p:tgtEl>
                                        <p:attrNameLst>
                                          <p:attrName>style.visibility</p:attrName>
                                        </p:attrNameLst>
                                      </p:cBhvr>
                                      <p:to>
                                        <p:strVal val="visible"/>
                                      </p:to>
                                    </p:set>
                                    <p:animEffect transition="in" filter="blinds(horizontal)">
                                      <p:cBhvr>
                                        <p:cTn id="42" dur="500"/>
                                        <p:tgtEl>
                                          <p:spTgt spid="50226"/>
                                        </p:tgtEl>
                                      </p:cBhvr>
                                    </p:animEffect>
                                  </p:childTnLst>
                                </p:cTn>
                              </p:par>
                            </p:childTnLst>
                          </p:cTn>
                        </p:par>
                      </p:childTnLst>
                    </p:cTn>
                  </p:par>
                  <p:par>
                    <p:cTn id="43" fill="hold">
                      <p:stCondLst>
                        <p:cond delay="indefinite"/>
                      </p:stCondLst>
                      <p:childTnLst>
                        <p:par>
                          <p:cTn id="44" fill="hold">
                            <p:stCondLst>
                              <p:cond delay="0"/>
                            </p:stCondLst>
                            <p:childTnLst>
                              <p:par>
                                <p:cTn id="45" presetID="27" presetClass="entr" presetSubtype="0" fill="hold" grpId="0" nodeType="clickEffect">
                                  <p:stCondLst>
                                    <p:cond delay="0"/>
                                  </p:stCondLst>
                                  <p:iterate type="lt">
                                    <p:tmPct val="50000"/>
                                  </p:iterate>
                                  <p:childTnLst>
                                    <p:set>
                                      <p:cBhvr>
                                        <p:cTn id="46" dur="1" fill="hold">
                                          <p:stCondLst>
                                            <p:cond delay="0"/>
                                          </p:stCondLst>
                                        </p:cTn>
                                        <p:tgtEl>
                                          <p:spTgt spid="50227"/>
                                        </p:tgtEl>
                                        <p:attrNameLst>
                                          <p:attrName>style.visibility</p:attrName>
                                        </p:attrNameLst>
                                      </p:cBhvr>
                                      <p:to>
                                        <p:strVal val="visible"/>
                                      </p:to>
                                    </p:set>
                                    <p:anim calcmode="discrete" valueType="clr">
                                      <p:cBhvr override="childStyle">
                                        <p:cTn id="47" dur="80"/>
                                        <p:tgtEl>
                                          <p:spTgt spid="50227"/>
                                        </p:tgtEl>
                                        <p:attrNameLst>
                                          <p:attrName>style.color</p:attrName>
                                        </p:attrNameLst>
                                      </p:cBhvr>
                                      <p:tavLst>
                                        <p:tav tm="0">
                                          <p:val>
                                            <p:clrVal>
                                              <a:schemeClr val="accent2"/>
                                            </p:clrVal>
                                          </p:val>
                                        </p:tav>
                                        <p:tav tm="50000">
                                          <p:val>
                                            <p:clrVal>
                                              <a:schemeClr val="hlink"/>
                                            </p:clrVal>
                                          </p:val>
                                        </p:tav>
                                      </p:tavLst>
                                    </p:anim>
                                    <p:anim calcmode="discrete" valueType="clr">
                                      <p:cBhvr>
                                        <p:cTn id="48" dur="80"/>
                                        <p:tgtEl>
                                          <p:spTgt spid="50227"/>
                                        </p:tgtEl>
                                        <p:attrNameLst>
                                          <p:attrName>fillcolor</p:attrName>
                                        </p:attrNameLst>
                                      </p:cBhvr>
                                      <p:tavLst>
                                        <p:tav tm="0">
                                          <p:val>
                                            <p:clrVal>
                                              <a:schemeClr val="accent2"/>
                                            </p:clrVal>
                                          </p:val>
                                        </p:tav>
                                        <p:tav tm="50000">
                                          <p:val>
                                            <p:clrVal>
                                              <a:schemeClr val="hlink"/>
                                            </p:clrVal>
                                          </p:val>
                                        </p:tav>
                                      </p:tavLst>
                                    </p:anim>
                                    <p:set>
                                      <p:cBhvr>
                                        <p:cTn id="49" dur="80"/>
                                        <p:tgtEl>
                                          <p:spTgt spid="50227"/>
                                        </p:tgtEl>
                                        <p:attrNameLst>
                                          <p:attrName>fill.type</p:attrName>
                                        </p:attrNameLst>
                                      </p:cBhvr>
                                      <p:to>
                                        <p:strVal val="solid"/>
                                      </p:to>
                                    </p:set>
                                  </p:childTnLst>
                                </p:cTn>
                              </p:par>
                            </p:childTnLst>
                          </p:cTn>
                        </p:par>
                      </p:childTnLst>
                    </p:cTn>
                  </p:par>
                  <p:par>
                    <p:cTn id="50" fill="hold">
                      <p:stCondLst>
                        <p:cond delay="indefinite"/>
                      </p:stCondLst>
                      <p:childTnLst>
                        <p:par>
                          <p:cTn id="51" fill="hold">
                            <p:stCondLst>
                              <p:cond delay="0"/>
                            </p:stCondLst>
                            <p:childTnLst>
                              <p:par>
                                <p:cTn id="52" presetID="27" presetClass="entr" presetSubtype="0" fill="hold" grpId="0" nodeType="clickEffect">
                                  <p:stCondLst>
                                    <p:cond delay="0"/>
                                  </p:stCondLst>
                                  <p:iterate type="lt">
                                    <p:tmPct val="50000"/>
                                  </p:iterate>
                                  <p:childTnLst>
                                    <p:set>
                                      <p:cBhvr>
                                        <p:cTn id="53" dur="1" fill="hold">
                                          <p:stCondLst>
                                            <p:cond delay="0"/>
                                          </p:stCondLst>
                                        </p:cTn>
                                        <p:tgtEl>
                                          <p:spTgt spid="50228"/>
                                        </p:tgtEl>
                                        <p:attrNameLst>
                                          <p:attrName>style.visibility</p:attrName>
                                        </p:attrNameLst>
                                      </p:cBhvr>
                                      <p:to>
                                        <p:strVal val="visible"/>
                                      </p:to>
                                    </p:set>
                                    <p:anim calcmode="discrete" valueType="clr">
                                      <p:cBhvr override="childStyle">
                                        <p:cTn id="54" dur="80"/>
                                        <p:tgtEl>
                                          <p:spTgt spid="50228"/>
                                        </p:tgtEl>
                                        <p:attrNameLst>
                                          <p:attrName>style.color</p:attrName>
                                        </p:attrNameLst>
                                      </p:cBhvr>
                                      <p:tavLst>
                                        <p:tav tm="0">
                                          <p:val>
                                            <p:clrVal>
                                              <a:schemeClr val="accent2"/>
                                            </p:clrVal>
                                          </p:val>
                                        </p:tav>
                                        <p:tav tm="50000">
                                          <p:val>
                                            <p:clrVal>
                                              <a:schemeClr val="hlink"/>
                                            </p:clrVal>
                                          </p:val>
                                        </p:tav>
                                      </p:tavLst>
                                    </p:anim>
                                    <p:anim calcmode="discrete" valueType="clr">
                                      <p:cBhvr>
                                        <p:cTn id="55" dur="80"/>
                                        <p:tgtEl>
                                          <p:spTgt spid="50228"/>
                                        </p:tgtEl>
                                        <p:attrNameLst>
                                          <p:attrName>fillcolor</p:attrName>
                                        </p:attrNameLst>
                                      </p:cBhvr>
                                      <p:tavLst>
                                        <p:tav tm="0">
                                          <p:val>
                                            <p:clrVal>
                                              <a:schemeClr val="accent2"/>
                                            </p:clrVal>
                                          </p:val>
                                        </p:tav>
                                        <p:tav tm="50000">
                                          <p:val>
                                            <p:clrVal>
                                              <a:schemeClr val="hlink"/>
                                            </p:clrVal>
                                          </p:val>
                                        </p:tav>
                                      </p:tavLst>
                                    </p:anim>
                                    <p:set>
                                      <p:cBhvr>
                                        <p:cTn id="56" dur="80"/>
                                        <p:tgtEl>
                                          <p:spTgt spid="50228"/>
                                        </p:tgtEl>
                                        <p:attrNameLst>
                                          <p:attrName>fill.type</p:attrName>
                                        </p:attrNameLst>
                                      </p:cBhvr>
                                      <p:to>
                                        <p:strVal val="solid"/>
                                      </p:to>
                                    </p:set>
                                  </p:childTnLst>
                                </p:cTn>
                              </p:par>
                            </p:childTnLst>
                          </p:cTn>
                        </p:par>
                      </p:childTnLst>
                    </p:cTn>
                  </p:par>
                  <p:par>
                    <p:cTn id="57" fill="hold">
                      <p:stCondLst>
                        <p:cond delay="indefinite"/>
                      </p:stCondLst>
                      <p:childTnLst>
                        <p:par>
                          <p:cTn id="58" fill="hold">
                            <p:stCondLst>
                              <p:cond delay="0"/>
                            </p:stCondLst>
                            <p:childTnLst>
                              <p:par>
                                <p:cTn id="59" presetID="27" presetClass="entr" presetSubtype="0" fill="hold" grpId="0" nodeType="clickEffect">
                                  <p:stCondLst>
                                    <p:cond delay="0"/>
                                  </p:stCondLst>
                                  <p:iterate type="lt">
                                    <p:tmPct val="50000"/>
                                  </p:iterate>
                                  <p:childTnLst>
                                    <p:set>
                                      <p:cBhvr>
                                        <p:cTn id="60" dur="1" fill="hold">
                                          <p:stCondLst>
                                            <p:cond delay="0"/>
                                          </p:stCondLst>
                                        </p:cTn>
                                        <p:tgtEl>
                                          <p:spTgt spid="50229"/>
                                        </p:tgtEl>
                                        <p:attrNameLst>
                                          <p:attrName>style.visibility</p:attrName>
                                        </p:attrNameLst>
                                      </p:cBhvr>
                                      <p:to>
                                        <p:strVal val="visible"/>
                                      </p:to>
                                    </p:set>
                                    <p:anim calcmode="discrete" valueType="clr">
                                      <p:cBhvr override="childStyle">
                                        <p:cTn id="61" dur="80"/>
                                        <p:tgtEl>
                                          <p:spTgt spid="50229"/>
                                        </p:tgtEl>
                                        <p:attrNameLst>
                                          <p:attrName>style.color</p:attrName>
                                        </p:attrNameLst>
                                      </p:cBhvr>
                                      <p:tavLst>
                                        <p:tav tm="0">
                                          <p:val>
                                            <p:clrVal>
                                              <a:schemeClr val="accent2"/>
                                            </p:clrVal>
                                          </p:val>
                                        </p:tav>
                                        <p:tav tm="50000">
                                          <p:val>
                                            <p:clrVal>
                                              <a:schemeClr val="hlink"/>
                                            </p:clrVal>
                                          </p:val>
                                        </p:tav>
                                      </p:tavLst>
                                    </p:anim>
                                    <p:anim calcmode="discrete" valueType="clr">
                                      <p:cBhvr>
                                        <p:cTn id="62" dur="80"/>
                                        <p:tgtEl>
                                          <p:spTgt spid="50229"/>
                                        </p:tgtEl>
                                        <p:attrNameLst>
                                          <p:attrName>fillcolor</p:attrName>
                                        </p:attrNameLst>
                                      </p:cBhvr>
                                      <p:tavLst>
                                        <p:tav tm="0">
                                          <p:val>
                                            <p:clrVal>
                                              <a:schemeClr val="accent2"/>
                                            </p:clrVal>
                                          </p:val>
                                        </p:tav>
                                        <p:tav tm="50000">
                                          <p:val>
                                            <p:clrVal>
                                              <a:schemeClr val="hlink"/>
                                            </p:clrVal>
                                          </p:val>
                                        </p:tav>
                                      </p:tavLst>
                                    </p:anim>
                                    <p:set>
                                      <p:cBhvr>
                                        <p:cTn id="63" dur="80"/>
                                        <p:tgtEl>
                                          <p:spTgt spid="50229"/>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275" grpId="0" animBg="1"/>
      <p:bldP spid="2" grpId="0" animBg="1"/>
      <p:bldP spid="47155" grpId="0"/>
      <p:bldP spid="50226" grpId="0"/>
      <p:bldP spid="50227" grpId="0"/>
      <p:bldP spid="50228" grpId="0"/>
      <p:bldP spid="50229"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01" name="图片 90" descr="T:\我的答辩PPT\东北林业大学.jpg东北林业大学"/>
          <p:cNvPicPr>
            <a:picLocks noChangeAspect="1"/>
          </p:cNvPicPr>
          <p:nvPr/>
        </p:nvPicPr>
        <p:blipFill>
          <a:blip r:embed="rId2">
            <a:clrChange>
              <a:clrFrom>
                <a:srgbClr val="FFFFFF"/>
              </a:clrFrom>
              <a:clrTo>
                <a:srgbClr val="FFFFFF">
                  <a:alpha val="0"/>
                </a:srgbClr>
              </a:clrTo>
            </a:clrChange>
          </a:blip>
          <a:srcRect/>
          <a:stretch>
            <a:fillRect/>
          </a:stretch>
        </p:blipFill>
        <p:spPr bwMode="auto">
          <a:xfrm>
            <a:off x="6388100" y="201613"/>
            <a:ext cx="2633663" cy="746125"/>
          </a:xfrm>
          <a:prstGeom prst="rect">
            <a:avLst/>
          </a:prstGeom>
          <a:noFill/>
          <a:ln w="9525">
            <a:noFill/>
            <a:miter lim="800000"/>
            <a:headEnd/>
            <a:tailEnd/>
          </a:ln>
        </p:spPr>
      </p:pic>
      <p:pic>
        <p:nvPicPr>
          <p:cNvPr id="51202" name="Picture 2"/>
          <p:cNvPicPr>
            <a:picLocks noChangeAspect="1" noChangeArrowheads="1"/>
          </p:cNvPicPr>
          <p:nvPr/>
        </p:nvPicPr>
        <p:blipFill>
          <a:blip r:embed="rId3"/>
          <a:srcRect/>
          <a:stretch>
            <a:fillRect/>
          </a:stretch>
        </p:blipFill>
        <p:spPr bwMode="auto">
          <a:xfrm>
            <a:off x="5795963" y="80963"/>
            <a:ext cx="857250" cy="847725"/>
          </a:xfrm>
          <a:prstGeom prst="rect">
            <a:avLst/>
          </a:prstGeom>
          <a:noFill/>
          <a:ln w="9525">
            <a:noFill/>
            <a:miter lim="800000"/>
            <a:headEnd/>
            <a:tailEnd/>
          </a:ln>
        </p:spPr>
      </p:pic>
      <p:sp>
        <p:nvSpPr>
          <p:cNvPr id="46083" name="文本框 2"/>
          <p:cNvSpPr txBox="1">
            <a:spLocks noChangeArrowheads="1"/>
          </p:cNvSpPr>
          <p:nvPr/>
        </p:nvSpPr>
        <p:spPr bwMode="auto">
          <a:xfrm>
            <a:off x="144463" y="260350"/>
            <a:ext cx="5075237" cy="625475"/>
          </a:xfrm>
          <a:prstGeom prst="rect">
            <a:avLst/>
          </a:prstGeom>
          <a:noFill/>
          <a:ln w="9525">
            <a:noFill/>
            <a:miter lim="800000"/>
            <a:headEnd/>
            <a:tailEnd/>
          </a:ln>
        </p:spPr>
        <p:txBody>
          <a:bodyPr lIns="76773" tIns="38387" rIns="76773" bIns="38387">
            <a:spAutoFit/>
          </a:bodyPr>
          <a:lstStyle/>
          <a:p>
            <a:pPr>
              <a:defRPr/>
            </a:pPr>
            <a:r>
              <a:rPr lang="zh-CN" altLang="en-US" sz="3600">
                <a:solidFill>
                  <a:srgbClr val="005DA2"/>
                </a:solidFill>
                <a:effectLst>
                  <a:outerShdw blurRad="38100" dist="38100" dir="2700000" algn="tl">
                    <a:srgbClr val="C0C0C0"/>
                  </a:outerShdw>
                </a:effectLst>
                <a:ea typeface="华文行楷" pitchFamily="2" charset="-122"/>
              </a:rPr>
              <a:t>四、逻辑函数的化简</a:t>
            </a:r>
          </a:p>
        </p:txBody>
      </p:sp>
      <p:sp>
        <p:nvSpPr>
          <p:cNvPr id="65543" name="Rectangle 7"/>
          <p:cNvSpPr>
            <a:spLocks noChangeArrowheads="1"/>
          </p:cNvSpPr>
          <p:nvPr/>
        </p:nvSpPr>
        <p:spPr bwMode="auto">
          <a:xfrm>
            <a:off x="684213" y="909638"/>
            <a:ext cx="3671887" cy="457200"/>
          </a:xfrm>
          <a:prstGeom prst="rect">
            <a:avLst/>
          </a:prstGeom>
          <a:noFill/>
          <a:ln w="9525">
            <a:noFill/>
            <a:miter lim="800000"/>
            <a:headEnd/>
            <a:tailEnd/>
          </a:ln>
        </p:spPr>
        <p:txBody>
          <a:bodyPr>
            <a:spAutoFit/>
          </a:bodyPr>
          <a:lstStyle/>
          <a:p>
            <a:pPr defTabSz="914400"/>
            <a:r>
              <a:rPr kumimoji="1" lang="zh-CN" altLang="en-US"/>
              <a:t>* 两次对偶法举例示意</a:t>
            </a:r>
          </a:p>
        </p:txBody>
      </p:sp>
      <p:grpSp>
        <p:nvGrpSpPr>
          <p:cNvPr id="65549" name="Group 13"/>
          <p:cNvGrpSpPr>
            <a:grpSpLocks/>
          </p:cNvGrpSpPr>
          <p:nvPr/>
        </p:nvGrpSpPr>
        <p:grpSpPr bwMode="auto">
          <a:xfrm>
            <a:off x="684213" y="1460500"/>
            <a:ext cx="6264275" cy="457200"/>
            <a:chOff x="204" y="1344"/>
            <a:chExt cx="3946" cy="288"/>
          </a:xfrm>
        </p:grpSpPr>
        <p:sp>
          <p:nvSpPr>
            <p:cNvPr id="51245" name="Rectangle 35"/>
            <p:cNvSpPr>
              <a:spLocks noChangeArrowheads="1"/>
            </p:cNvSpPr>
            <p:nvPr/>
          </p:nvSpPr>
          <p:spPr bwMode="auto">
            <a:xfrm>
              <a:off x="204" y="1344"/>
              <a:ext cx="3946" cy="288"/>
            </a:xfrm>
            <a:prstGeom prst="rect">
              <a:avLst/>
            </a:prstGeom>
            <a:noFill/>
            <a:ln w="9525">
              <a:noFill/>
              <a:miter lim="800000"/>
              <a:headEnd/>
              <a:tailEnd/>
            </a:ln>
          </p:spPr>
          <p:txBody>
            <a:bodyPr anchor="ctr">
              <a:spAutoFit/>
            </a:bodyPr>
            <a:lstStyle/>
            <a:p>
              <a:r>
                <a:rPr lang="zh-CN" altLang="en-US">
                  <a:latin typeface="Times New Roman" pitchFamily="18" charset="0"/>
                </a:rPr>
                <a:t>例：化简</a:t>
              </a:r>
              <a:r>
                <a:rPr lang="zh-CN" altLang="en-US">
                  <a:solidFill>
                    <a:schemeClr val="hlink"/>
                  </a:solidFill>
                  <a:latin typeface="Times New Roman" pitchFamily="18" charset="0"/>
                </a:rPr>
                <a:t> </a:t>
              </a:r>
              <a:r>
                <a:rPr lang="en-US" altLang="zh-CN">
                  <a:solidFill>
                    <a:schemeClr val="hlink"/>
                  </a:solidFill>
                  <a:latin typeface="Times New Roman" pitchFamily="18" charset="0"/>
                </a:rPr>
                <a:t>F=( A+B )( A+B )( B+C )( A+C ) </a:t>
              </a:r>
              <a:endParaRPr lang="zh-CN" altLang="en-US">
                <a:latin typeface="Times New Roman" pitchFamily="18" charset="0"/>
              </a:endParaRPr>
            </a:p>
          </p:txBody>
        </p:sp>
        <p:sp>
          <p:nvSpPr>
            <p:cNvPr id="51246" name="Line 63"/>
            <p:cNvSpPr>
              <a:spLocks noChangeShapeType="1"/>
            </p:cNvSpPr>
            <p:nvPr/>
          </p:nvSpPr>
          <p:spPr bwMode="auto">
            <a:xfrm>
              <a:off x="1669" y="1381"/>
              <a:ext cx="136" cy="0"/>
            </a:xfrm>
            <a:prstGeom prst="line">
              <a:avLst/>
            </a:prstGeom>
            <a:noFill/>
            <a:ln w="22225">
              <a:solidFill>
                <a:schemeClr val="hlink"/>
              </a:solidFill>
              <a:round/>
              <a:headEnd/>
              <a:tailEnd/>
            </a:ln>
          </p:spPr>
          <p:txBody>
            <a:bodyPr/>
            <a:lstStyle/>
            <a:p>
              <a:endParaRPr lang="zh-CN" altLang="en-US"/>
            </a:p>
          </p:txBody>
        </p:sp>
        <p:sp>
          <p:nvSpPr>
            <p:cNvPr id="51247" name="Line 63"/>
            <p:cNvSpPr>
              <a:spLocks noChangeShapeType="1"/>
            </p:cNvSpPr>
            <p:nvPr/>
          </p:nvSpPr>
          <p:spPr bwMode="auto">
            <a:xfrm>
              <a:off x="2034" y="1381"/>
              <a:ext cx="136" cy="0"/>
            </a:xfrm>
            <a:prstGeom prst="line">
              <a:avLst/>
            </a:prstGeom>
            <a:noFill/>
            <a:ln w="22225">
              <a:solidFill>
                <a:schemeClr val="hlink"/>
              </a:solidFill>
              <a:round/>
              <a:headEnd/>
              <a:tailEnd/>
            </a:ln>
          </p:spPr>
          <p:txBody>
            <a:bodyPr/>
            <a:lstStyle/>
            <a:p>
              <a:endParaRPr lang="zh-CN" altLang="en-US"/>
            </a:p>
          </p:txBody>
        </p:sp>
        <p:sp>
          <p:nvSpPr>
            <p:cNvPr id="51248" name="Line 63"/>
            <p:cNvSpPr>
              <a:spLocks noChangeShapeType="1"/>
            </p:cNvSpPr>
            <p:nvPr/>
          </p:nvSpPr>
          <p:spPr bwMode="auto">
            <a:xfrm>
              <a:off x="3221" y="1381"/>
              <a:ext cx="136" cy="0"/>
            </a:xfrm>
            <a:prstGeom prst="line">
              <a:avLst/>
            </a:prstGeom>
            <a:noFill/>
            <a:ln w="22225">
              <a:solidFill>
                <a:schemeClr val="hlink"/>
              </a:solidFill>
              <a:round/>
              <a:headEnd/>
              <a:tailEnd/>
            </a:ln>
          </p:spPr>
          <p:txBody>
            <a:bodyPr/>
            <a:lstStyle/>
            <a:p>
              <a:endParaRPr lang="zh-CN" altLang="en-US"/>
            </a:p>
          </p:txBody>
        </p:sp>
      </p:grpSp>
      <p:grpSp>
        <p:nvGrpSpPr>
          <p:cNvPr id="65557" name="Group 21"/>
          <p:cNvGrpSpPr>
            <a:grpSpLocks/>
          </p:cNvGrpSpPr>
          <p:nvPr/>
        </p:nvGrpSpPr>
        <p:grpSpPr bwMode="auto">
          <a:xfrm>
            <a:off x="971550" y="2108200"/>
            <a:ext cx="4679950" cy="457200"/>
            <a:chOff x="839" y="1464"/>
            <a:chExt cx="2948" cy="288"/>
          </a:xfrm>
        </p:grpSpPr>
        <p:sp>
          <p:nvSpPr>
            <p:cNvPr id="51241" name="Rectangle 35"/>
            <p:cNvSpPr>
              <a:spLocks noChangeArrowheads="1"/>
            </p:cNvSpPr>
            <p:nvPr/>
          </p:nvSpPr>
          <p:spPr bwMode="auto">
            <a:xfrm>
              <a:off x="839" y="1464"/>
              <a:ext cx="2948" cy="288"/>
            </a:xfrm>
            <a:prstGeom prst="rect">
              <a:avLst/>
            </a:prstGeom>
            <a:noFill/>
            <a:ln w="9525">
              <a:noFill/>
              <a:miter lim="800000"/>
              <a:headEnd/>
              <a:tailEnd/>
            </a:ln>
          </p:spPr>
          <p:txBody>
            <a:bodyPr anchor="ctr">
              <a:spAutoFit/>
            </a:bodyPr>
            <a:lstStyle/>
            <a:p>
              <a:r>
                <a:rPr lang="zh-CN" altLang="en-US">
                  <a:latin typeface="Times New Roman" pitchFamily="18" charset="0"/>
                </a:rPr>
                <a:t>求</a:t>
              </a:r>
              <a:r>
                <a:rPr lang="zh-CN" altLang="en-US">
                  <a:solidFill>
                    <a:schemeClr val="hlink"/>
                  </a:solidFill>
                  <a:latin typeface="Times New Roman" pitchFamily="18" charset="0"/>
                </a:rPr>
                <a:t> </a:t>
              </a:r>
              <a:r>
                <a:rPr lang="en-US" altLang="zh-CN">
                  <a:solidFill>
                    <a:schemeClr val="folHlink"/>
                  </a:solidFill>
                  <a:latin typeface="Times New Roman" pitchFamily="18" charset="0"/>
                </a:rPr>
                <a:t>F’ = A B + A B + B C + A C</a:t>
              </a:r>
              <a:r>
                <a:rPr lang="en-US" altLang="zh-CN">
                  <a:solidFill>
                    <a:schemeClr val="hlink"/>
                  </a:solidFill>
                  <a:latin typeface="Times New Roman" pitchFamily="18" charset="0"/>
                </a:rPr>
                <a:t> </a:t>
              </a:r>
              <a:endParaRPr lang="zh-CN" altLang="en-US">
                <a:latin typeface="Times New Roman" pitchFamily="18" charset="0"/>
              </a:endParaRPr>
            </a:p>
          </p:txBody>
        </p:sp>
        <p:sp>
          <p:nvSpPr>
            <p:cNvPr id="51242" name="Line 63"/>
            <p:cNvSpPr>
              <a:spLocks noChangeShapeType="1"/>
            </p:cNvSpPr>
            <p:nvPr/>
          </p:nvSpPr>
          <p:spPr bwMode="auto">
            <a:xfrm>
              <a:off x="1701" y="1501"/>
              <a:ext cx="136" cy="0"/>
            </a:xfrm>
            <a:prstGeom prst="line">
              <a:avLst/>
            </a:prstGeom>
            <a:noFill/>
            <a:ln w="22225">
              <a:solidFill>
                <a:schemeClr val="folHlink"/>
              </a:solidFill>
              <a:round/>
              <a:headEnd/>
              <a:tailEnd/>
            </a:ln>
          </p:spPr>
          <p:txBody>
            <a:bodyPr/>
            <a:lstStyle/>
            <a:p>
              <a:endParaRPr lang="zh-CN" altLang="en-US"/>
            </a:p>
          </p:txBody>
        </p:sp>
        <p:sp>
          <p:nvSpPr>
            <p:cNvPr id="51243" name="Line 63"/>
            <p:cNvSpPr>
              <a:spLocks noChangeShapeType="1"/>
            </p:cNvSpPr>
            <p:nvPr/>
          </p:nvSpPr>
          <p:spPr bwMode="auto">
            <a:xfrm>
              <a:off x="2050" y="1501"/>
              <a:ext cx="136" cy="0"/>
            </a:xfrm>
            <a:prstGeom prst="line">
              <a:avLst/>
            </a:prstGeom>
            <a:noFill/>
            <a:ln w="22225">
              <a:solidFill>
                <a:schemeClr val="folHlink"/>
              </a:solidFill>
              <a:round/>
              <a:headEnd/>
              <a:tailEnd/>
            </a:ln>
          </p:spPr>
          <p:txBody>
            <a:bodyPr/>
            <a:lstStyle/>
            <a:p>
              <a:endParaRPr lang="zh-CN" altLang="en-US"/>
            </a:p>
          </p:txBody>
        </p:sp>
        <p:sp>
          <p:nvSpPr>
            <p:cNvPr id="51244" name="Line 63"/>
            <p:cNvSpPr>
              <a:spLocks noChangeShapeType="1"/>
            </p:cNvSpPr>
            <p:nvPr/>
          </p:nvSpPr>
          <p:spPr bwMode="auto">
            <a:xfrm>
              <a:off x="3083" y="1501"/>
              <a:ext cx="136" cy="0"/>
            </a:xfrm>
            <a:prstGeom prst="line">
              <a:avLst/>
            </a:prstGeom>
            <a:noFill/>
            <a:ln w="22225">
              <a:solidFill>
                <a:schemeClr val="folHlink"/>
              </a:solidFill>
              <a:round/>
              <a:headEnd/>
              <a:tailEnd/>
            </a:ln>
          </p:spPr>
          <p:txBody>
            <a:bodyPr/>
            <a:lstStyle/>
            <a:p>
              <a:endParaRPr lang="zh-CN" altLang="en-US"/>
            </a:p>
          </p:txBody>
        </p:sp>
      </p:grpSp>
      <p:grpSp>
        <p:nvGrpSpPr>
          <p:cNvPr id="65563" name="Group 27"/>
          <p:cNvGrpSpPr>
            <a:grpSpLocks/>
          </p:cNvGrpSpPr>
          <p:nvPr/>
        </p:nvGrpSpPr>
        <p:grpSpPr bwMode="auto">
          <a:xfrm>
            <a:off x="1717675" y="2565400"/>
            <a:ext cx="4679950" cy="457200"/>
            <a:chOff x="612" y="1600"/>
            <a:chExt cx="2948" cy="288"/>
          </a:xfrm>
        </p:grpSpPr>
        <p:sp>
          <p:nvSpPr>
            <p:cNvPr id="51237" name="Rectangle 35"/>
            <p:cNvSpPr>
              <a:spLocks noChangeArrowheads="1"/>
            </p:cNvSpPr>
            <p:nvPr/>
          </p:nvSpPr>
          <p:spPr bwMode="auto">
            <a:xfrm>
              <a:off x="612" y="1600"/>
              <a:ext cx="2948" cy="288"/>
            </a:xfrm>
            <a:prstGeom prst="rect">
              <a:avLst/>
            </a:prstGeom>
            <a:noFill/>
            <a:ln w="9525">
              <a:noFill/>
              <a:miter lim="800000"/>
              <a:headEnd/>
              <a:tailEnd/>
            </a:ln>
          </p:spPr>
          <p:txBody>
            <a:bodyPr anchor="ctr">
              <a:spAutoFit/>
            </a:bodyPr>
            <a:lstStyle/>
            <a:p>
              <a:r>
                <a:rPr lang="en-US" altLang="zh-CN">
                  <a:solidFill>
                    <a:schemeClr val="folHlink"/>
                  </a:solidFill>
                  <a:latin typeface="Times New Roman" pitchFamily="18" charset="0"/>
                </a:rPr>
                <a:t>= A B + A B + ( B+A ) C</a:t>
              </a:r>
              <a:r>
                <a:rPr lang="en-US" altLang="zh-CN">
                  <a:solidFill>
                    <a:schemeClr val="hlink"/>
                  </a:solidFill>
                  <a:latin typeface="Times New Roman" pitchFamily="18" charset="0"/>
                </a:rPr>
                <a:t> </a:t>
              </a:r>
              <a:endParaRPr lang="zh-CN" altLang="en-US">
                <a:latin typeface="Times New Roman" pitchFamily="18" charset="0"/>
              </a:endParaRPr>
            </a:p>
          </p:txBody>
        </p:sp>
        <p:sp>
          <p:nvSpPr>
            <p:cNvPr id="51238" name="Line 63"/>
            <p:cNvSpPr>
              <a:spLocks noChangeShapeType="1"/>
            </p:cNvSpPr>
            <p:nvPr/>
          </p:nvSpPr>
          <p:spPr bwMode="auto">
            <a:xfrm>
              <a:off x="996" y="1637"/>
              <a:ext cx="136" cy="0"/>
            </a:xfrm>
            <a:prstGeom prst="line">
              <a:avLst/>
            </a:prstGeom>
            <a:noFill/>
            <a:ln w="22225">
              <a:solidFill>
                <a:schemeClr val="folHlink"/>
              </a:solidFill>
              <a:round/>
              <a:headEnd/>
              <a:tailEnd/>
            </a:ln>
          </p:spPr>
          <p:txBody>
            <a:bodyPr/>
            <a:lstStyle/>
            <a:p>
              <a:endParaRPr lang="zh-CN" altLang="en-US"/>
            </a:p>
          </p:txBody>
        </p:sp>
        <p:sp>
          <p:nvSpPr>
            <p:cNvPr id="51239" name="Line 63"/>
            <p:cNvSpPr>
              <a:spLocks noChangeShapeType="1"/>
            </p:cNvSpPr>
            <p:nvPr/>
          </p:nvSpPr>
          <p:spPr bwMode="auto">
            <a:xfrm>
              <a:off x="1345" y="1637"/>
              <a:ext cx="136" cy="0"/>
            </a:xfrm>
            <a:prstGeom prst="line">
              <a:avLst/>
            </a:prstGeom>
            <a:noFill/>
            <a:ln w="22225">
              <a:solidFill>
                <a:schemeClr val="folHlink"/>
              </a:solidFill>
              <a:round/>
              <a:headEnd/>
              <a:tailEnd/>
            </a:ln>
          </p:spPr>
          <p:txBody>
            <a:bodyPr/>
            <a:lstStyle/>
            <a:p>
              <a:endParaRPr lang="zh-CN" altLang="en-US"/>
            </a:p>
          </p:txBody>
        </p:sp>
        <p:sp>
          <p:nvSpPr>
            <p:cNvPr id="51240" name="Line 63"/>
            <p:cNvSpPr>
              <a:spLocks noChangeShapeType="1"/>
            </p:cNvSpPr>
            <p:nvPr/>
          </p:nvSpPr>
          <p:spPr bwMode="auto">
            <a:xfrm>
              <a:off x="2221" y="1637"/>
              <a:ext cx="136" cy="0"/>
            </a:xfrm>
            <a:prstGeom prst="line">
              <a:avLst/>
            </a:prstGeom>
            <a:noFill/>
            <a:ln w="22225">
              <a:solidFill>
                <a:schemeClr val="folHlink"/>
              </a:solidFill>
              <a:round/>
              <a:headEnd/>
              <a:tailEnd/>
            </a:ln>
          </p:spPr>
          <p:txBody>
            <a:bodyPr/>
            <a:lstStyle/>
            <a:p>
              <a:endParaRPr lang="zh-CN" altLang="en-US"/>
            </a:p>
          </p:txBody>
        </p:sp>
      </p:grpSp>
      <p:grpSp>
        <p:nvGrpSpPr>
          <p:cNvPr id="65570" name="Group 34"/>
          <p:cNvGrpSpPr>
            <a:grpSpLocks/>
          </p:cNvGrpSpPr>
          <p:nvPr/>
        </p:nvGrpSpPr>
        <p:grpSpPr bwMode="auto">
          <a:xfrm>
            <a:off x="1717675" y="3068638"/>
            <a:ext cx="3887788" cy="469900"/>
            <a:chOff x="1082" y="1971"/>
            <a:chExt cx="2449" cy="296"/>
          </a:xfrm>
        </p:grpSpPr>
        <p:sp>
          <p:nvSpPr>
            <p:cNvPr id="51232" name="Rectangle 35"/>
            <p:cNvSpPr>
              <a:spLocks noChangeArrowheads="1"/>
            </p:cNvSpPr>
            <p:nvPr/>
          </p:nvSpPr>
          <p:spPr bwMode="auto">
            <a:xfrm>
              <a:off x="1082" y="1979"/>
              <a:ext cx="2449" cy="288"/>
            </a:xfrm>
            <a:prstGeom prst="rect">
              <a:avLst/>
            </a:prstGeom>
            <a:noFill/>
            <a:ln w="9525">
              <a:noFill/>
              <a:miter lim="800000"/>
              <a:headEnd/>
              <a:tailEnd/>
            </a:ln>
          </p:spPr>
          <p:txBody>
            <a:bodyPr anchor="ctr">
              <a:spAutoFit/>
            </a:bodyPr>
            <a:lstStyle/>
            <a:p>
              <a:r>
                <a:rPr lang="en-US" altLang="zh-CN">
                  <a:solidFill>
                    <a:schemeClr val="folHlink"/>
                  </a:solidFill>
                  <a:latin typeface="Times New Roman" pitchFamily="18" charset="0"/>
                </a:rPr>
                <a:t>= A B + A B + A B C</a:t>
              </a:r>
              <a:r>
                <a:rPr lang="en-US" altLang="zh-CN">
                  <a:solidFill>
                    <a:schemeClr val="hlink"/>
                  </a:solidFill>
                  <a:latin typeface="Times New Roman" pitchFamily="18" charset="0"/>
                </a:rPr>
                <a:t> </a:t>
              </a:r>
              <a:endParaRPr lang="zh-CN" altLang="en-US">
                <a:latin typeface="Times New Roman" pitchFamily="18" charset="0"/>
              </a:endParaRPr>
            </a:p>
          </p:txBody>
        </p:sp>
        <p:sp>
          <p:nvSpPr>
            <p:cNvPr id="51233" name="Line 63"/>
            <p:cNvSpPr>
              <a:spLocks noChangeShapeType="1"/>
            </p:cNvSpPr>
            <p:nvPr/>
          </p:nvSpPr>
          <p:spPr bwMode="auto">
            <a:xfrm>
              <a:off x="1471" y="2016"/>
              <a:ext cx="136" cy="0"/>
            </a:xfrm>
            <a:prstGeom prst="line">
              <a:avLst/>
            </a:prstGeom>
            <a:noFill/>
            <a:ln w="22225">
              <a:solidFill>
                <a:schemeClr val="folHlink"/>
              </a:solidFill>
              <a:round/>
              <a:headEnd/>
              <a:tailEnd/>
            </a:ln>
          </p:spPr>
          <p:txBody>
            <a:bodyPr/>
            <a:lstStyle/>
            <a:p>
              <a:endParaRPr lang="zh-CN" altLang="en-US"/>
            </a:p>
          </p:txBody>
        </p:sp>
        <p:sp>
          <p:nvSpPr>
            <p:cNvPr id="51234" name="Line 63"/>
            <p:cNvSpPr>
              <a:spLocks noChangeShapeType="1"/>
            </p:cNvSpPr>
            <p:nvPr/>
          </p:nvSpPr>
          <p:spPr bwMode="auto">
            <a:xfrm>
              <a:off x="1820" y="2016"/>
              <a:ext cx="136" cy="0"/>
            </a:xfrm>
            <a:prstGeom prst="line">
              <a:avLst/>
            </a:prstGeom>
            <a:noFill/>
            <a:ln w="22225">
              <a:solidFill>
                <a:schemeClr val="folHlink"/>
              </a:solidFill>
              <a:round/>
              <a:headEnd/>
              <a:tailEnd/>
            </a:ln>
          </p:spPr>
          <p:txBody>
            <a:bodyPr/>
            <a:lstStyle/>
            <a:p>
              <a:endParaRPr lang="zh-CN" altLang="en-US"/>
            </a:p>
          </p:txBody>
        </p:sp>
        <p:sp>
          <p:nvSpPr>
            <p:cNvPr id="51235" name="Line 63"/>
            <p:cNvSpPr>
              <a:spLocks noChangeShapeType="1"/>
            </p:cNvSpPr>
            <p:nvPr/>
          </p:nvSpPr>
          <p:spPr bwMode="auto">
            <a:xfrm>
              <a:off x="2523" y="2016"/>
              <a:ext cx="136" cy="0"/>
            </a:xfrm>
            <a:prstGeom prst="line">
              <a:avLst/>
            </a:prstGeom>
            <a:noFill/>
            <a:ln w="22225">
              <a:solidFill>
                <a:schemeClr val="folHlink"/>
              </a:solidFill>
              <a:round/>
              <a:headEnd/>
              <a:tailEnd/>
            </a:ln>
          </p:spPr>
          <p:txBody>
            <a:bodyPr/>
            <a:lstStyle/>
            <a:p>
              <a:endParaRPr lang="zh-CN" altLang="en-US"/>
            </a:p>
          </p:txBody>
        </p:sp>
        <p:sp>
          <p:nvSpPr>
            <p:cNvPr id="51236" name="Line 63"/>
            <p:cNvSpPr>
              <a:spLocks noChangeShapeType="1"/>
            </p:cNvSpPr>
            <p:nvPr/>
          </p:nvSpPr>
          <p:spPr bwMode="auto">
            <a:xfrm>
              <a:off x="2352" y="1971"/>
              <a:ext cx="317" cy="0"/>
            </a:xfrm>
            <a:prstGeom prst="line">
              <a:avLst/>
            </a:prstGeom>
            <a:noFill/>
            <a:ln w="22225">
              <a:solidFill>
                <a:schemeClr val="folHlink"/>
              </a:solidFill>
              <a:round/>
              <a:headEnd/>
              <a:tailEnd/>
            </a:ln>
          </p:spPr>
          <p:txBody>
            <a:bodyPr/>
            <a:lstStyle/>
            <a:p>
              <a:endParaRPr lang="zh-CN" altLang="en-US"/>
            </a:p>
          </p:txBody>
        </p:sp>
      </p:grpSp>
      <p:sp>
        <p:nvSpPr>
          <p:cNvPr id="65572" name="Rectangle 36"/>
          <p:cNvSpPr>
            <a:spLocks noChangeArrowheads="1"/>
          </p:cNvSpPr>
          <p:nvPr/>
        </p:nvSpPr>
        <p:spPr bwMode="auto">
          <a:xfrm>
            <a:off x="3708400" y="3103563"/>
            <a:ext cx="576263" cy="396875"/>
          </a:xfrm>
          <a:prstGeom prst="rect">
            <a:avLst/>
          </a:prstGeom>
          <a:noFill/>
          <a:ln w="22225">
            <a:solidFill>
              <a:srgbClr val="FF6600"/>
            </a:solidFill>
            <a:miter lim="800000"/>
            <a:headEnd/>
            <a:tailEnd/>
          </a:ln>
        </p:spPr>
        <p:txBody>
          <a:bodyPr wrap="none" anchor="ctr"/>
          <a:lstStyle/>
          <a:p>
            <a:endParaRPr lang="zh-CN" altLang="en-US"/>
          </a:p>
        </p:txBody>
      </p:sp>
      <p:sp>
        <p:nvSpPr>
          <p:cNvPr id="65573" name="Rectangle 37"/>
          <p:cNvSpPr>
            <a:spLocks noChangeArrowheads="1"/>
          </p:cNvSpPr>
          <p:nvPr/>
        </p:nvSpPr>
        <p:spPr bwMode="auto">
          <a:xfrm>
            <a:off x="2027238" y="3081338"/>
            <a:ext cx="576262" cy="396875"/>
          </a:xfrm>
          <a:prstGeom prst="rect">
            <a:avLst/>
          </a:prstGeom>
          <a:noFill/>
          <a:ln w="22225">
            <a:solidFill>
              <a:srgbClr val="FF6600"/>
            </a:solidFill>
            <a:miter lim="800000"/>
            <a:headEnd/>
            <a:tailEnd/>
          </a:ln>
        </p:spPr>
        <p:txBody>
          <a:bodyPr wrap="none" anchor="ctr"/>
          <a:lstStyle/>
          <a:p>
            <a:endParaRPr lang="zh-CN" altLang="en-US"/>
          </a:p>
        </p:txBody>
      </p:sp>
      <p:grpSp>
        <p:nvGrpSpPr>
          <p:cNvPr id="65580" name="Group 44"/>
          <p:cNvGrpSpPr>
            <a:grpSpLocks/>
          </p:cNvGrpSpPr>
          <p:nvPr/>
        </p:nvGrpSpPr>
        <p:grpSpPr bwMode="auto">
          <a:xfrm>
            <a:off x="1725613" y="3619500"/>
            <a:ext cx="2917825" cy="457200"/>
            <a:chOff x="1087" y="2280"/>
            <a:chExt cx="1838" cy="288"/>
          </a:xfrm>
        </p:grpSpPr>
        <p:sp>
          <p:nvSpPr>
            <p:cNvPr id="51229" name="Rectangle 35"/>
            <p:cNvSpPr>
              <a:spLocks noChangeArrowheads="1"/>
            </p:cNvSpPr>
            <p:nvPr/>
          </p:nvSpPr>
          <p:spPr bwMode="auto">
            <a:xfrm>
              <a:off x="1087" y="2280"/>
              <a:ext cx="1838" cy="288"/>
            </a:xfrm>
            <a:prstGeom prst="rect">
              <a:avLst/>
            </a:prstGeom>
            <a:noFill/>
            <a:ln w="9525">
              <a:noFill/>
              <a:miter lim="800000"/>
              <a:headEnd/>
              <a:tailEnd/>
            </a:ln>
          </p:spPr>
          <p:txBody>
            <a:bodyPr anchor="ctr">
              <a:spAutoFit/>
            </a:bodyPr>
            <a:lstStyle/>
            <a:p>
              <a:r>
                <a:rPr lang="en-US" altLang="zh-CN">
                  <a:solidFill>
                    <a:schemeClr val="folHlink"/>
                  </a:solidFill>
                  <a:latin typeface="Times New Roman" pitchFamily="18" charset="0"/>
                </a:rPr>
                <a:t>= A B + A B + C</a:t>
              </a:r>
              <a:r>
                <a:rPr lang="en-US" altLang="zh-CN">
                  <a:solidFill>
                    <a:schemeClr val="hlink"/>
                  </a:solidFill>
                  <a:latin typeface="Times New Roman" pitchFamily="18" charset="0"/>
                </a:rPr>
                <a:t> </a:t>
              </a:r>
              <a:endParaRPr lang="zh-CN" altLang="en-US">
                <a:latin typeface="Times New Roman" pitchFamily="18" charset="0"/>
              </a:endParaRPr>
            </a:p>
          </p:txBody>
        </p:sp>
        <p:sp>
          <p:nvSpPr>
            <p:cNvPr id="51230" name="Line 63"/>
            <p:cNvSpPr>
              <a:spLocks noChangeShapeType="1"/>
            </p:cNvSpPr>
            <p:nvPr/>
          </p:nvSpPr>
          <p:spPr bwMode="auto">
            <a:xfrm>
              <a:off x="1476" y="2317"/>
              <a:ext cx="136" cy="0"/>
            </a:xfrm>
            <a:prstGeom prst="line">
              <a:avLst/>
            </a:prstGeom>
            <a:noFill/>
            <a:ln w="22225">
              <a:solidFill>
                <a:schemeClr val="folHlink"/>
              </a:solidFill>
              <a:round/>
              <a:headEnd/>
              <a:tailEnd/>
            </a:ln>
          </p:spPr>
          <p:txBody>
            <a:bodyPr/>
            <a:lstStyle/>
            <a:p>
              <a:endParaRPr lang="zh-CN" altLang="en-US"/>
            </a:p>
          </p:txBody>
        </p:sp>
        <p:sp>
          <p:nvSpPr>
            <p:cNvPr id="51231" name="Line 63"/>
            <p:cNvSpPr>
              <a:spLocks noChangeShapeType="1"/>
            </p:cNvSpPr>
            <p:nvPr/>
          </p:nvSpPr>
          <p:spPr bwMode="auto">
            <a:xfrm>
              <a:off x="1825" y="2317"/>
              <a:ext cx="136" cy="0"/>
            </a:xfrm>
            <a:prstGeom prst="line">
              <a:avLst/>
            </a:prstGeom>
            <a:noFill/>
            <a:ln w="22225">
              <a:solidFill>
                <a:schemeClr val="folHlink"/>
              </a:solidFill>
              <a:round/>
              <a:headEnd/>
              <a:tailEnd/>
            </a:ln>
          </p:spPr>
          <p:txBody>
            <a:bodyPr/>
            <a:lstStyle/>
            <a:p>
              <a:endParaRPr lang="zh-CN" altLang="en-US"/>
            </a:p>
          </p:txBody>
        </p:sp>
      </p:grpSp>
      <p:grpSp>
        <p:nvGrpSpPr>
          <p:cNvPr id="65585" name="Group 49"/>
          <p:cNvGrpSpPr>
            <a:grpSpLocks/>
          </p:cNvGrpSpPr>
          <p:nvPr/>
        </p:nvGrpSpPr>
        <p:grpSpPr bwMode="auto">
          <a:xfrm>
            <a:off x="1260475" y="4195763"/>
            <a:ext cx="4321175" cy="457200"/>
            <a:chOff x="748" y="2931"/>
            <a:chExt cx="2722" cy="288"/>
          </a:xfrm>
        </p:grpSpPr>
        <p:sp>
          <p:nvSpPr>
            <p:cNvPr id="51226" name="Rectangle 35"/>
            <p:cNvSpPr>
              <a:spLocks noChangeArrowheads="1"/>
            </p:cNvSpPr>
            <p:nvPr/>
          </p:nvSpPr>
          <p:spPr bwMode="auto">
            <a:xfrm>
              <a:off x="748" y="2931"/>
              <a:ext cx="2722" cy="288"/>
            </a:xfrm>
            <a:prstGeom prst="rect">
              <a:avLst/>
            </a:prstGeom>
            <a:noFill/>
            <a:ln w="9525">
              <a:noFill/>
              <a:miter lim="800000"/>
              <a:headEnd/>
              <a:tailEnd/>
            </a:ln>
          </p:spPr>
          <p:txBody>
            <a:bodyPr anchor="ctr">
              <a:spAutoFit/>
            </a:bodyPr>
            <a:lstStyle/>
            <a:p>
              <a:r>
                <a:rPr lang="zh-CN" altLang="en-US">
                  <a:solidFill>
                    <a:schemeClr val="hlink"/>
                  </a:solidFill>
                  <a:latin typeface="Times New Roman" pitchFamily="18" charset="0"/>
                </a:rPr>
                <a:t>对偶求 </a:t>
              </a:r>
              <a:r>
                <a:rPr lang="en-US" altLang="zh-CN">
                  <a:solidFill>
                    <a:schemeClr val="hlink"/>
                  </a:solidFill>
                  <a:latin typeface="Times New Roman" pitchFamily="18" charset="0"/>
                </a:rPr>
                <a:t>F= (A+B) (A+B) C </a:t>
              </a:r>
              <a:endParaRPr lang="zh-CN" altLang="en-US">
                <a:solidFill>
                  <a:schemeClr val="hlink"/>
                </a:solidFill>
                <a:latin typeface="Times New Roman" pitchFamily="18" charset="0"/>
              </a:endParaRPr>
            </a:p>
          </p:txBody>
        </p:sp>
        <p:sp>
          <p:nvSpPr>
            <p:cNvPr id="51227" name="Line 63"/>
            <p:cNvSpPr>
              <a:spLocks noChangeShapeType="1"/>
            </p:cNvSpPr>
            <p:nvPr/>
          </p:nvSpPr>
          <p:spPr bwMode="auto">
            <a:xfrm>
              <a:off x="2027" y="2968"/>
              <a:ext cx="136" cy="0"/>
            </a:xfrm>
            <a:prstGeom prst="line">
              <a:avLst/>
            </a:prstGeom>
            <a:noFill/>
            <a:ln w="22225">
              <a:solidFill>
                <a:schemeClr val="hlink"/>
              </a:solidFill>
              <a:round/>
              <a:headEnd/>
              <a:tailEnd/>
            </a:ln>
          </p:spPr>
          <p:txBody>
            <a:bodyPr/>
            <a:lstStyle/>
            <a:p>
              <a:endParaRPr lang="zh-CN" altLang="en-US"/>
            </a:p>
          </p:txBody>
        </p:sp>
        <p:sp>
          <p:nvSpPr>
            <p:cNvPr id="51228" name="Line 63"/>
            <p:cNvSpPr>
              <a:spLocks noChangeShapeType="1"/>
            </p:cNvSpPr>
            <p:nvPr/>
          </p:nvSpPr>
          <p:spPr bwMode="auto">
            <a:xfrm>
              <a:off x="2328" y="2968"/>
              <a:ext cx="136" cy="0"/>
            </a:xfrm>
            <a:prstGeom prst="line">
              <a:avLst/>
            </a:prstGeom>
            <a:noFill/>
            <a:ln w="22225">
              <a:solidFill>
                <a:schemeClr val="hlink"/>
              </a:solidFill>
              <a:round/>
              <a:headEnd/>
              <a:tailEnd/>
            </a:ln>
          </p:spPr>
          <p:txBody>
            <a:bodyPr/>
            <a:lstStyle/>
            <a:p>
              <a:endParaRPr lang="zh-CN" altLang="en-US"/>
            </a:p>
          </p:txBody>
        </p:sp>
      </p:grpSp>
      <p:grpSp>
        <p:nvGrpSpPr>
          <p:cNvPr id="65590" name="Group 54"/>
          <p:cNvGrpSpPr>
            <a:grpSpLocks/>
          </p:cNvGrpSpPr>
          <p:nvPr/>
        </p:nvGrpSpPr>
        <p:grpSpPr bwMode="auto">
          <a:xfrm>
            <a:off x="7300913" y="2133600"/>
            <a:ext cx="549275" cy="2087563"/>
            <a:chOff x="4687" y="1253"/>
            <a:chExt cx="346" cy="1315"/>
          </a:xfrm>
        </p:grpSpPr>
        <p:sp>
          <p:nvSpPr>
            <p:cNvPr id="51223" name="Line 50"/>
            <p:cNvSpPr>
              <a:spLocks noChangeShapeType="1"/>
            </p:cNvSpPr>
            <p:nvPr/>
          </p:nvSpPr>
          <p:spPr bwMode="auto">
            <a:xfrm>
              <a:off x="4695" y="1253"/>
              <a:ext cx="0" cy="1315"/>
            </a:xfrm>
            <a:prstGeom prst="line">
              <a:avLst/>
            </a:prstGeom>
            <a:noFill/>
            <a:ln w="38100">
              <a:solidFill>
                <a:schemeClr val="tx1"/>
              </a:solidFill>
              <a:round/>
              <a:headEnd/>
              <a:tailEnd/>
            </a:ln>
          </p:spPr>
          <p:txBody>
            <a:bodyPr/>
            <a:lstStyle/>
            <a:p>
              <a:endParaRPr lang="zh-CN" altLang="en-US"/>
            </a:p>
          </p:txBody>
        </p:sp>
        <p:sp>
          <p:nvSpPr>
            <p:cNvPr id="51224" name="Line 51"/>
            <p:cNvSpPr>
              <a:spLocks noChangeShapeType="1"/>
            </p:cNvSpPr>
            <p:nvPr/>
          </p:nvSpPr>
          <p:spPr bwMode="auto">
            <a:xfrm>
              <a:off x="5012" y="1253"/>
              <a:ext cx="0" cy="1315"/>
            </a:xfrm>
            <a:prstGeom prst="line">
              <a:avLst/>
            </a:prstGeom>
            <a:noFill/>
            <a:ln w="38100">
              <a:solidFill>
                <a:schemeClr val="tx1"/>
              </a:solidFill>
              <a:round/>
              <a:headEnd/>
              <a:tailEnd/>
            </a:ln>
          </p:spPr>
          <p:txBody>
            <a:bodyPr/>
            <a:lstStyle/>
            <a:p>
              <a:endParaRPr lang="zh-CN" altLang="en-US"/>
            </a:p>
          </p:txBody>
        </p:sp>
        <p:sp>
          <p:nvSpPr>
            <p:cNvPr id="51225" name="Text Box 53"/>
            <p:cNvSpPr txBox="1">
              <a:spLocks noChangeArrowheads="1"/>
            </p:cNvSpPr>
            <p:nvPr/>
          </p:nvSpPr>
          <p:spPr bwMode="auto">
            <a:xfrm>
              <a:off x="4687" y="1429"/>
              <a:ext cx="346" cy="907"/>
            </a:xfrm>
            <a:prstGeom prst="rect">
              <a:avLst/>
            </a:prstGeom>
            <a:noFill/>
            <a:ln w="9525">
              <a:noFill/>
              <a:miter lim="800000"/>
              <a:headEnd/>
              <a:tailEnd/>
            </a:ln>
          </p:spPr>
          <p:txBody>
            <a:bodyPr vert="eaVert">
              <a:spAutoFit/>
            </a:bodyPr>
            <a:lstStyle/>
            <a:p>
              <a:pPr algn="ctr" defTabSz="914400"/>
              <a:r>
                <a:rPr lang="zh-CN" altLang="en-US">
                  <a:solidFill>
                    <a:srgbClr val="FF0000"/>
                  </a:solidFill>
                </a:rPr>
                <a:t>河 流</a:t>
              </a:r>
            </a:p>
          </p:txBody>
        </p:sp>
      </p:grpSp>
      <p:grpSp>
        <p:nvGrpSpPr>
          <p:cNvPr id="65593" name="Group 57"/>
          <p:cNvGrpSpPr>
            <a:grpSpLocks/>
          </p:cNvGrpSpPr>
          <p:nvPr/>
        </p:nvGrpSpPr>
        <p:grpSpPr bwMode="auto">
          <a:xfrm>
            <a:off x="6443663" y="2514600"/>
            <a:ext cx="992187" cy="1203325"/>
            <a:chOff x="4147" y="1493"/>
            <a:chExt cx="625" cy="758"/>
          </a:xfrm>
        </p:grpSpPr>
        <p:sp>
          <p:nvSpPr>
            <p:cNvPr id="51221" name="Line 55"/>
            <p:cNvSpPr>
              <a:spLocks noChangeShapeType="1"/>
            </p:cNvSpPr>
            <p:nvPr/>
          </p:nvSpPr>
          <p:spPr bwMode="auto">
            <a:xfrm>
              <a:off x="4467" y="1843"/>
              <a:ext cx="0" cy="408"/>
            </a:xfrm>
            <a:prstGeom prst="line">
              <a:avLst/>
            </a:prstGeom>
            <a:noFill/>
            <a:ln w="38100">
              <a:solidFill>
                <a:srgbClr val="FF6600"/>
              </a:solidFill>
              <a:round/>
              <a:headEnd/>
              <a:tailEnd type="triangle" w="med" len="med"/>
            </a:ln>
          </p:spPr>
          <p:txBody>
            <a:bodyPr/>
            <a:lstStyle/>
            <a:p>
              <a:endParaRPr lang="zh-CN" altLang="en-US"/>
            </a:p>
          </p:txBody>
        </p:sp>
        <p:sp>
          <p:nvSpPr>
            <p:cNvPr id="51222" name="Text Box 56"/>
            <p:cNvSpPr txBox="1">
              <a:spLocks noChangeArrowheads="1"/>
            </p:cNvSpPr>
            <p:nvPr/>
          </p:nvSpPr>
          <p:spPr bwMode="auto">
            <a:xfrm>
              <a:off x="4147" y="1493"/>
              <a:ext cx="625" cy="250"/>
            </a:xfrm>
            <a:prstGeom prst="rect">
              <a:avLst/>
            </a:prstGeom>
            <a:noFill/>
            <a:ln w="9525">
              <a:noFill/>
              <a:miter lim="800000"/>
              <a:headEnd/>
              <a:tailEnd/>
            </a:ln>
          </p:spPr>
          <p:txBody>
            <a:bodyPr>
              <a:spAutoFit/>
            </a:bodyPr>
            <a:lstStyle/>
            <a:p>
              <a:pPr algn="ctr" defTabSz="914400"/>
              <a:r>
                <a:rPr lang="zh-CN" altLang="en-US" sz="2000">
                  <a:solidFill>
                    <a:schemeClr val="folHlink"/>
                  </a:solidFill>
                </a:rPr>
                <a:t>与</a:t>
              </a:r>
              <a:r>
                <a:rPr lang="en-US" altLang="zh-CN" sz="2000">
                  <a:solidFill>
                    <a:schemeClr val="folHlink"/>
                  </a:solidFill>
                </a:rPr>
                <a:t>-</a:t>
              </a:r>
              <a:r>
                <a:rPr lang="zh-CN" altLang="en-US" sz="2000">
                  <a:solidFill>
                    <a:schemeClr val="folHlink"/>
                  </a:solidFill>
                </a:rPr>
                <a:t>或</a:t>
              </a:r>
            </a:p>
          </p:txBody>
        </p:sp>
      </p:grpSp>
      <p:grpSp>
        <p:nvGrpSpPr>
          <p:cNvPr id="65594" name="Group 58"/>
          <p:cNvGrpSpPr>
            <a:grpSpLocks/>
          </p:cNvGrpSpPr>
          <p:nvPr/>
        </p:nvGrpSpPr>
        <p:grpSpPr bwMode="auto">
          <a:xfrm>
            <a:off x="7688263" y="2506663"/>
            <a:ext cx="992187" cy="1203325"/>
            <a:chOff x="4147" y="1493"/>
            <a:chExt cx="625" cy="758"/>
          </a:xfrm>
        </p:grpSpPr>
        <p:sp>
          <p:nvSpPr>
            <p:cNvPr id="51219" name="Line 59"/>
            <p:cNvSpPr>
              <a:spLocks noChangeShapeType="1"/>
            </p:cNvSpPr>
            <p:nvPr/>
          </p:nvSpPr>
          <p:spPr bwMode="auto">
            <a:xfrm>
              <a:off x="4467" y="1843"/>
              <a:ext cx="0" cy="408"/>
            </a:xfrm>
            <a:prstGeom prst="line">
              <a:avLst/>
            </a:prstGeom>
            <a:noFill/>
            <a:ln w="38100">
              <a:solidFill>
                <a:srgbClr val="FF6600"/>
              </a:solidFill>
              <a:round/>
              <a:headEnd/>
              <a:tailEnd type="triangle" w="med" len="med"/>
            </a:ln>
          </p:spPr>
          <p:txBody>
            <a:bodyPr/>
            <a:lstStyle/>
            <a:p>
              <a:endParaRPr lang="zh-CN" altLang="en-US"/>
            </a:p>
          </p:txBody>
        </p:sp>
        <p:sp>
          <p:nvSpPr>
            <p:cNvPr id="51220" name="Text Box 60"/>
            <p:cNvSpPr txBox="1">
              <a:spLocks noChangeArrowheads="1"/>
            </p:cNvSpPr>
            <p:nvPr/>
          </p:nvSpPr>
          <p:spPr bwMode="auto">
            <a:xfrm>
              <a:off x="4147" y="1493"/>
              <a:ext cx="625" cy="250"/>
            </a:xfrm>
            <a:prstGeom prst="rect">
              <a:avLst/>
            </a:prstGeom>
            <a:noFill/>
            <a:ln w="9525">
              <a:noFill/>
              <a:miter lim="800000"/>
              <a:headEnd/>
              <a:tailEnd/>
            </a:ln>
          </p:spPr>
          <p:txBody>
            <a:bodyPr>
              <a:spAutoFit/>
            </a:bodyPr>
            <a:lstStyle/>
            <a:p>
              <a:pPr algn="ctr" defTabSz="914400"/>
              <a:r>
                <a:rPr lang="zh-CN" altLang="en-US" sz="2000">
                  <a:solidFill>
                    <a:schemeClr val="hlink"/>
                  </a:solidFill>
                </a:rPr>
                <a:t>或</a:t>
              </a:r>
              <a:r>
                <a:rPr lang="en-US" altLang="zh-CN" sz="2000">
                  <a:solidFill>
                    <a:schemeClr val="hlink"/>
                  </a:solidFill>
                </a:rPr>
                <a:t>-</a:t>
              </a:r>
              <a:r>
                <a:rPr lang="zh-CN" altLang="en-US" sz="2000">
                  <a:solidFill>
                    <a:schemeClr val="hlink"/>
                  </a:solidFill>
                </a:rPr>
                <a:t>与</a:t>
              </a:r>
            </a:p>
          </p:txBody>
        </p:sp>
      </p:grpSp>
      <p:sp>
        <p:nvSpPr>
          <p:cNvPr id="65597" name="Rectangle 61"/>
          <p:cNvSpPr>
            <a:spLocks noChangeArrowheads="1"/>
          </p:cNvSpPr>
          <p:nvPr/>
        </p:nvSpPr>
        <p:spPr bwMode="auto">
          <a:xfrm>
            <a:off x="684213" y="4772025"/>
            <a:ext cx="3240087" cy="457200"/>
          </a:xfrm>
          <a:prstGeom prst="rect">
            <a:avLst/>
          </a:prstGeom>
          <a:noFill/>
          <a:ln w="9525">
            <a:noFill/>
            <a:miter lim="800000"/>
            <a:headEnd/>
            <a:tailEnd/>
          </a:ln>
        </p:spPr>
        <p:txBody>
          <a:bodyPr>
            <a:spAutoFit/>
          </a:bodyPr>
          <a:lstStyle/>
          <a:p>
            <a:pPr defTabSz="914400"/>
            <a:r>
              <a:rPr kumimoji="1" lang="zh-CN" altLang="en-US"/>
              <a:t>代数化简法的</a:t>
            </a:r>
            <a:r>
              <a:rPr kumimoji="1" lang="zh-CN" altLang="en-US">
                <a:solidFill>
                  <a:srgbClr val="FF0000"/>
                </a:solidFill>
              </a:rPr>
              <a:t>优点：</a:t>
            </a:r>
          </a:p>
        </p:txBody>
      </p:sp>
      <p:sp>
        <p:nvSpPr>
          <p:cNvPr id="65598" name="Rectangle 62"/>
          <p:cNvSpPr>
            <a:spLocks noChangeArrowheads="1"/>
          </p:cNvSpPr>
          <p:nvPr/>
        </p:nvSpPr>
        <p:spPr bwMode="auto">
          <a:xfrm>
            <a:off x="3779838" y="4772025"/>
            <a:ext cx="4103687" cy="457200"/>
          </a:xfrm>
          <a:prstGeom prst="rect">
            <a:avLst/>
          </a:prstGeom>
          <a:noFill/>
          <a:ln w="9525">
            <a:noFill/>
            <a:miter lim="800000"/>
            <a:headEnd/>
            <a:tailEnd/>
          </a:ln>
        </p:spPr>
        <p:txBody>
          <a:bodyPr>
            <a:spAutoFit/>
          </a:bodyPr>
          <a:lstStyle/>
          <a:p>
            <a:pPr defTabSz="914400"/>
            <a:r>
              <a:rPr kumimoji="1" lang="zh-CN" altLang="en-US"/>
              <a:t>不受</a:t>
            </a:r>
            <a:r>
              <a:rPr kumimoji="1" lang="zh-CN" altLang="en-US">
                <a:solidFill>
                  <a:schemeClr val="hlink"/>
                </a:solidFill>
              </a:rPr>
              <a:t>变量数目</a:t>
            </a:r>
            <a:r>
              <a:rPr kumimoji="1" lang="zh-CN" altLang="en-US"/>
              <a:t>的约束</a:t>
            </a:r>
          </a:p>
        </p:txBody>
      </p:sp>
      <p:sp>
        <p:nvSpPr>
          <p:cNvPr id="65599" name="Rectangle 63"/>
          <p:cNvSpPr>
            <a:spLocks noChangeArrowheads="1"/>
          </p:cNvSpPr>
          <p:nvPr/>
        </p:nvSpPr>
        <p:spPr bwMode="auto">
          <a:xfrm>
            <a:off x="684213" y="5229225"/>
            <a:ext cx="7991475" cy="822325"/>
          </a:xfrm>
          <a:prstGeom prst="rect">
            <a:avLst/>
          </a:prstGeom>
          <a:noFill/>
          <a:ln w="9525">
            <a:noFill/>
            <a:miter lim="800000"/>
            <a:headEnd/>
            <a:tailEnd/>
          </a:ln>
        </p:spPr>
        <p:txBody>
          <a:bodyPr>
            <a:spAutoFit/>
          </a:bodyPr>
          <a:lstStyle/>
          <a:p>
            <a:pPr defTabSz="914400"/>
            <a:r>
              <a:rPr kumimoji="1" lang="zh-CN" altLang="en-US">
                <a:solidFill>
                  <a:srgbClr val="FF0000"/>
                </a:solidFill>
              </a:rPr>
              <a:t>缺点：</a:t>
            </a:r>
            <a:r>
              <a:rPr kumimoji="1" lang="zh-CN" altLang="en-US"/>
              <a:t>没有一定的规律和步骤，</a:t>
            </a:r>
            <a:r>
              <a:rPr kumimoji="1" lang="zh-CN" altLang="en-US">
                <a:solidFill>
                  <a:schemeClr val="hlink"/>
                </a:solidFill>
              </a:rPr>
              <a:t>技巧性</a:t>
            </a:r>
            <a:r>
              <a:rPr kumimoji="1" lang="zh-CN" altLang="en-US"/>
              <a:t>很强，而且在很多情况下难以判断化简结果</a:t>
            </a:r>
            <a:r>
              <a:rPr kumimoji="1" lang="zh-CN" altLang="en-US">
                <a:solidFill>
                  <a:schemeClr val="hlink"/>
                </a:solidFill>
              </a:rPr>
              <a:t>是否最简</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5543"/>
                                        </p:tgtEl>
                                        <p:attrNameLst>
                                          <p:attrName>style.visibility</p:attrName>
                                        </p:attrNameLst>
                                      </p:cBhvr>
                                      <p:to>
                                        <p:strVal val="visible"/>
                                      </p:to>
                                    </p:set>
                                    <p:animEffect transition="in" filter="blinds(horizontal)">
                                      <p:cBhvr>
                                        <p:cTn id="7" dur="500"/>
                                        <p:tgtEl>
                                          <p:spTgt spid="65543"/>
                                        </p:tgtEl>
                                      </p:cBhvr>
                                    </p:animEffect>
                                  </p:childTnLst>
                                </p:cTn>
                              </p:par>
                            </p:childTnLst>
                          </p:cTn>
                        </p:par>
                        <p:par>
                          <p:cTn id="8" fill="hold">
                            <p:stCondLst>
                              <p:cond delay="500"/>
                            </p:stCondLst>
                            <p:childTnLst>
                              <p:par>
                                <p:cTn id="9" presetID="18" presetClass="entr" presetSubtype="6" fill="hold" nodeType="afterEffect">
                                  <p:stCondLst>
                                    <p:cond delay="0"/>
                                  </p:stCondLst>
                                  <p:childTnLst>
                                    <p:set>
                                      <p:cBhvr>
                                        <p:cTn id="10" dur="1" fill="hold">
                                          <p:stCondLst>
                                            <p:cond delay="0"/>
                                          </p:stCondLst>
                                        </p:cTn>
                                        <p:tgtEl>
                                          <p:spTgt spid="65549"/>
                                        </p:tgtEl>
                                        <p:attrNameLst>
                                          <p:attrName>style.visibility</p:attrName>
                                        </p:attrNameLst>
                                      </p:cBhvr>
                                      <p:to>
                                        <p:strVal val="visible"/>
                                      </p:to>
                                    </p:set>
                                    <p:animEffect transition="in" filter="strips(downRight)">
                                      <p:cBhvr>
                                        <p:cTn id="11" dur="500"/>
                                        <p:tgtEl>
                                          <p:spTgt spid="65549"/>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nodeType="clickEffect">
                                  <p:stCondLst>
                                    <p:cond delay="0"/>
                                  </p:stCondLst>
                                  <p:childTnLst>
                                    <p:set>
                                      <p:cBhvr>
                                        <p:cTn id="15" dur="1" fill="hold">
                                          <p:stCondLst>
                                            <p:cond delay="0"/>
                                          </p:stCondLst>
                                        </p:cTn>
                                        <p:tgtEl>
                                          <p:spTgt spid="65557"/>
                                        </p:tgtEl>
                                        <p:attrNameLst>
                                          <p:attrName>style.visibility</p:attrName>
                                        </p:attrNameLst>
                                      </p:cBhvr>
                                      <p:to>
                                        <p:strVal val="visible"/>
                                      </p:to>
                                    </p:set>
                                    <p:animEffect transition="in" filter="blinds(horizontal)">
                                      <p:cBhvr>
                                        <p:cTn id="16" dur="500"/>
                                        <p:tgtEl>
                                          <p:spTgt spid="65557"/>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65563"/>
                                        </p:tgtEl>
                                        <p:attrNameLst>
                                          <p:attrName>style.visibility</p:attrName>
                                        </p:attrNameLst>
                                      </p:cBhvr>
                                      <p:to>
                                        <p:strVal val="visible"/>
                                      </p:to>
                                    </p:set>
                                    <p:animEffect transition="in" filter="blinds(horizontal)">
                                      <p:cBhvr>
                                        <p:cTn id="21" dur="500"/>
                                        <p:tgtEl>
                                          <p:spTgt spid="65563"/>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nodeType="clickEffect">
                                  <p:stCondLst>
                                    <p:cond delay="0"/>
                                  </p:stCondLst>
                                  <p:childTnLst>
                                    <p:set>
                                      <p:cBhvr>
                                        <p:cTn id="25" dur="1" fill="hold">
                                          <p:stCondLst>
                                            <p:cond delay="0"/>
                                          </p:stCondLst>
                                        </p:cTn>
                                        <p:tgtEl>
                                          <p:spTgt spid="65570"/>
                                        </p:tgtEl>
                                        <p:attrNameLst>
                                          <p:attrName>style.visibility</p:attrName>
                                        </p:attrNameLst>
                                      </p:cBhvr>
                                      <p:to>
                                        <p:strVal val="visible"/>
                                      </p:to>
                                    </p:set>
                                    <p:animEffect transition="in" filter="blinds(horizontal)">
                                      <p:cBhvr>
                                        <p:cTn id="26" dur="500"/>
                                        <p:tgtEl>
                                          <p:spTgt spid="65570"/>
                                        </p:tgtEl>
                                      </p:cBhvr>
                                    </p:animEffect>
                                  </p:childTnLst>
                                </p:cTn>
                              </p:par>
                            </p:childTnLst>
                          </p:cTn>
                        </p:par>
                      </p:childTnLst>
                    </p:cTn>
                  </p:par>
                  <p:par>
                    <p:cTn id="27" fill="hold">
                      <p:stCondLst>
                        <p:cond delay="indefinite"/>
                      </p:stCondLst>
                      <p:childTnLst>
                        <p:par>
                          <p:cTn id="28" fill="hold">
                            <p:stCondLst>
                              <p:cond delay="0"/>
                            </p:stCondLst>
                            <p:childTnLst>
                              <p:par>
                                <p:cTn id="29" presetID="5" presetClass="entr" presetSubtype="10" fill="hold" grpId="0" nodeType="clickEffect">
                                  <p:stCondLst>
                                    <p:cond delay="0"/>
                                  </p:stCondLst>
                                  <p:childTnLst>
                                    <p:set>
                                      <p:cBhvr>
                                        <p:cTn id="30" dur="1" fill="hold">
                                          <p:stCondLst>
                                            <p:cond delay="0"/>
                                          </p:stCondLst>
                                        </p:cTn>
                                        <p:tgtEl>
                                          <p:spTgt spid="65572"/>
                                        </p:tgtEl>
                                        <p:attrNameLst>
                                          <p:attrName>style.visibility</p:attrName>
                                        </p:attrNameLst>
                                      </p:cBhvr>
                                      <p:to>
                                        <p:strVal val="visible"/>
                                      </p:to>
                                    </p:set>
                                    <p:animEffect transition="in" filter="checkerboard(across)">
                                      <p:cBhvr>
                                        <p:cTn id="31" dur="500"/>
                                        <p:tgtEl>
                                          <p:spTgt spid="65572"/>
                                        </p:tgtEl>
                                      </p:cBhvr>
                                    </p:animEffect>
                                  </p:childTnLst>
                                </p:cTn>
                              </p:par>
                            </p:childTnLst>
                          </p:cTn>
                        </p:par>
                      </p:childTnLst>
                    </p:cTn>
                  </p:par>
                  <p:par>
                    <p:cTn id="32" fill="hold">
                      <p:stCondLst>
                        <p:cond delay="indefinite"/>
                      </p:stCondLst>
                      <p:childTnLst>
                        <p:par>
                          <p:cTn id="33" fill="hold">
                            <p:stCondLst>
                              <p:cond delay="0"/>
                            </p:stCondLst>
                            <p:childTnLst>
                              <p:par>
                                <p:cTn id="34" presetID="5" presetClass="entr" presetSubtype="10" fill="hold" grpId="0" nodeType="clickEffect">
                                  <p:stCondLst>
                                    <p:cond delay="0"/>
                                  </p:stCondLst>
                                  <p:childTnLst>
                                    <p:set>
                                      <p:cBhvr>
                                        <p:cTn id="35" dur="1" fill="hold">
                                          <p:stCondLst>
                                            <p:cond delay="0"/>
                                          </p:stCondLst>
                                        </p:cTn>
                                        <p:tgtEl>
                                          <p:spTgt spid="65573"/>
                                        </p:tgtEl>
                                        <p:attrNameLst>
                                          <p:attrName>style.visibility</p:attrName>
                                        </p:attrNameLst>
                                      </p:cBhvr>
                                      <p:to>
                                        <p:strVal val="visible"/>
                                      </p:to>
                                    </p:set>
                                    <p:animEffect transition="in" filter="checkerboard(across)">
                                      <p:cBhvr>
                                        <p:cTn id="36" dur="500"/>
                                        <p:tgtEl>
                                          <p:spTgt spid="65573"/>
                                        </p:tgtEl>
                                      </p:cBhvr>
                                    </p:animEffect>
                                  </p:childTnLst>
                                </p:cTn>
                              </p:par>
                            </p:childTnLst>
                          </p:cTn>
                        </p:par>
                      </p:childTnLst>
                    </p:cTn>
                  </p:par>
                  <p:par>
                    <p:cTn id="37" fill="hold">
                      <p:stCondLst>
                        <p:cond delay="indefinite"/>
                      </p:stCondLst>
                      <p:childTnLst>
                        <p:par>
                          <p:cTn id="38" fill="hold">
                            <p:stCondLst>
                              <p:cond delay="0"/>
                            </p:stCondLst>
                            <p:childTnLst>
                              <p:par>
                                <p:cTn id="39" presetID="3" presetClass="entr" presetSubtype="10" fill="hold" nodeType="clickEffect">
                                  <p:stCondLst>
                                    <p:cond delay="0"/>
                                  </p:stCondLst>
                                  <p:childTnLst>
                                    <p:set>
                                      <p:cBhvr>
                                        <p:cTn id="40" dur="1" fill="hold">
                                          <p:stCondLst>
                                            <p:cond delay="0"/>
                                          </p:stCondLst>
                                        </p:cTn>
                                        <p:tgtEl>
                                          <p:spTgt spid="65580"/>
                                        </p:tgtEl>
                                        <p:attrNameLst>
                                          <p:attrName>style.visibility</p:attrName>
                                        </p:attrNameLst>
                                      </p:cBhvr>
                                      <p:to>
                                        <p:strVal val="visible"/>
                                      </p:to>
                                    </p:set>
                                    <p:animEffect transition="in" filter="blinds(horizontal)">
                                      <p:cBhvr>
                                        <p:cTn id="41" dur="500"/>
                                        <p:tgtEl>
                                          <p:spTgt spid="65580"/>
                                        </p:tgtEl>
                                      </p:cBhvr>
                                    </p:animEffect>
                                  </p:childTnLst>
                                </p:cTn>
                              </p:par>
                            </p:childTnLst>
                          </p:cTn>
                        </p:par>
                      </p:childTnLst>
                    </p:cTn>
                  </p:par>
                  <p:par>
                    <p:cTn id="42" fill="hold">
                      <p:stCondLst>
                        <p:cond delay="indefinite"/>
                      </p:stCondLst>
                      <p:childTnLst>
                        <p:par>
                          <p:cTn id="43" fill="hold">
                            <p:stCondLst>
                              <p:cond delay="0"/>
                            </p:stCondLst>
                            <p:childTnLst>
                              <p:par>
                                <p:cTn id="44" presetID="18" presetClass="entr" presetSubtype="6" fill="hold" nodeType="clickEffect">
                                  <p:stCondLst>
                                    <p:cond delay="0"/>
                                  </p:stCondLst>
                                  <p:childTnLst>
                                    <p:set>
                                      <p:cBhvr>
                                        <p:cTn id="45" dur="1" fill="hold">
                                          <p:stCondLst>
                                            <p:cond delay="0"/>
                                          </p:stCondLst>
                                        </p:cTn>
                                        <p:tgtEl>
                                          <p:spTgt spid="65585"/>
                                        </p:tgtEl>
                                        <p:attrNameLst>
                                          <p:attrName>style.visibility</p:attrName>
                                        </p:attrNameLst>
                                      </p:cBhvr>
                                      <p:to>
                                        <p:strVal val="visible"/>
                                      </p:to>
                                    </p:set>
                                    <p:animEffect transition="in" filter="strips(downRight)">
                                      <p:cBhvr>
                                        <p:cTn id="46" dur="500"/>
                                        <p:tgtEl>
                                          <p:spTgt spid="65585"/>
                                        </p:tgtEl>
                                      </p:cBhvr>
                                    </p:animEffect>
                                  </p:childTnLst>
                                </p:cTn>
                              </p:par>
                            </p:childTnLst>
                          </p:cTn>
                        </p:par>
                      </p:childTnLst>
                    </p:cTn>
                  </p:par>
                  <p:par>
                    <p:cTn id="47" fill="hold">
                      <p:stCondLst>
                        <p:cond delay="indefinite"/>
                      </p:stCondLst>
                      <p:childTnLst>
                        <p:par>
                          <p:cTn id="48" fill="hold">
                            <p:stCondLst>
                              <p:cond delay="0"/>
                            </p:stCondLst>
                            <p:childTnLst>
                              <p:par>
                                <p:cTn id="49" presetID="16" presetClass="entr" presetSubtype="26" fill="hold" nodeType="clickEffect">
                                  <p:stCondLst>
                                    <p:cond delay="0"/>
                                  </p:stCondLst>
                                  <p:childTnLst>
                                    <p:set>
                                      <p:cBhvr>
                                        <p:cTn id="50" dur="1" fill="hold">
                                          <p:stCondLst>
                                            <p:cond delay="0"/>
                                          </p:stCondLst>
                                        </p:cTn>
                                        <p:tgtEl>
                                          <p:spTgt spid="65590"/>
                                        </p:tgtEl>
                                        <p:attrNameLst>
                                          <p:attrName>style.visibility</p:attrName>
                                        </p:attrNameLst>
                                      </p:cBhvr>
                                      <p:to>
                                        <p:strVal val="visible"/>
                                      </p:to>
                                    </p:set>
                                    <p:animEffect transition="in" filter="barn(inHorizontal)">
                                      <p:cBhvr>
                                        <p:cTn id="51" dur="500"/>
                                        <p:tgtEl>
                                          <p:spTgt spid="65590"/>
                                        </p:tgtEl>
                                      </p:cBhvr>
                                    </p:animEffect>
                                  </p:childTnLst>
                                </p:cTn>
                              </p:par>
                            </p:childTnLst>
                          </p:cTn>
                        </p:par>
                      </p:childTnLst>
                    </p:cTn>
                  </p:par>
                  <p:par>
                    <p:cTn id="52" fill="hold">
                      <p:stCondLst>
                        <p:cond delay="indefinite"/>
                      </p:stCondLst>
                      <p:childTnLst>
                        <p:par>
                          <p:cTn id="53" fill="hold">
                            <p:stCondLst>
                              <p:cond delay="0"/>
                            </p:stCondLst>
                            <p:childTnLst>
                              <p:par>
                                <p:cTn id="54" presetID="18" presetClass="entr" presetSubtype="6" fill="hold" nodeType="clickEffect">
                                  <p:stCondLst>
                                    <p:cond delay="0"/>
                                  </p:stCondLst>
                                  <p:childTnLst>
                                    <p:set>
                                      <p:cBhvr>
                                        <p:cTn id="55" dur="1" fill="hold">
                                          <p:stCondLst>
                                            <p:cond delay="0"/>
                                          </p:stCondLst>
                                        </p:cTn>
                                        <p:tgtEl>
                                          <p:spTgt spid="65593"/>
                                        </p:tgtEl>
                                        <p:attrNameLst>
                                          <p:attrName>style.visibility</p:attrName>
                                        </p:attrNameLst>
                                      </p:cBhvr>
                                      <p:to>
                                        <p:strVal val="visible"/>
                                      </p:to>
                                    </p:set>
                                    <p:animEffect transition="in" filter="strips(downRight)">
                                      <p:cBhvr>
                                        <p:cTn id="56" dur="500"/>
                                        <p:tgtEl>
                                          <p:spTgt spid="65593"/>
                                        </p:tgtEl>
                                      </p:cBhvr>
                                    </p:animEffect>
                                  </p:childTnLst>
                                </p:cTn>
                              </p:par>
                            </p:childTnLst>
                          </p:cTn>
                        </p:par>
                      </p:childTnLst>
                    </p:cTn>
                  </p:par>
                  <p:par>
                    <p:cTn id="57" fill="hold">
                      <p:stCondLst>
                        <p:cond delay="indefinite"/>
                      </p:stCondLst>
                      <p:childTnLst>
                        <p:par>
                          <p:cTn id="58" fill="hold">
                            <p:stCondLst>
                              <p:cond delay="0"/>
                            </p:stCondLst>
                            <p:childTnLst>
                              <p:par>
                                <p:cTn id="59" presetID="18" presetClass="entr" presetSubtype="6" fill="hold" nodeType="clickEffect">
                                  <p:stCondLst>
                                    <p:cond delay="0"/>
                                  </p:stCondLst>
                                  <p:childTnLst>
                                    <p:set>
                                      <p:cBhvr>
                                        <p:cTn id="60" dur="1" fill="hold">
                                          <p:stCondLst>
                                            <p:cond delay="0"/>
                                          </p:stCondLst>
                                        </p:cTn>
                                        <p:tgtEl>
                                          <p:spTgt spid="65594"/>
                                        </p:tgtEl>
                                        <p:attrNameLst>
                                          <p:attrName>style.visibility</p:attrName>
                                        </p:attrNameLst>
                                      </p:cBhvr>
                                      <p:to>
                                        <p:strVal val="visible"/>
                                      </p:to>
                                    </p:set>
                                    <p:animEffect transition="in" filter="strips(downRight)">
                                      <p:cBhvr>
                                        <p:cTn id="61" dur="500"/>
                                        <p:tgtEl>
                                          <p:spTgt spid="65594"/>
                                        </p:tgtEl>
                                      </p:cBhvr>
                                    </p:animEffect>
                                  </p:childTnLst>
                                </p:cTn>
                              </p:par>
                            </p:childTnLst>
                          </p:cTn>
                        </p:par>
                      </p:childTnLst>
                    </p:cTn>
                  </p:par>
                  <p:par>
                    <p:cTn id="62" fill="hold">
                      <p:stCondLst>
                        <p:cond delay="indefinite"/>
                      </p:stCondLst>
                      <p:childTnLst>
                        <p:par>
                          <p:cTn id="63" fill="hold">
                            <p:stCondLst>
                              <p:cond delay="0"/>
                            </p:stCondLst>
                            <p:childTnLst>
                              <p:par>
                                <p:cTn id="64" presetID="3" presetClass="entr" presetSubtype="10" fill="hold" grpId="0" nodeType="clickEffect">
                                  <p:stCondLst>
                                    <p:cond delay="0"/>
                                  </p:stCondLst>
                                  <p:childTnLst>
                                    <p:set>
                                      <p:cBhvr>
                                        <p:cTn id="65" dur="1" fill="hold">
                                          <p:stCondLst>
                                            <p:cond delay="0"/>
                                          </p:stCondLst>
                                        </p:cTn>
                                        <p:tgtEl>
                                          <p:spTgt spid="65597"/>
                                        </p:tgtEl>
                                        <p:attrNameLst>
                                          <p:attrName>style.visibility</p:attrName>
                                        </p:attrNameLst>
                                      </p:cBhvr>
                                      <p:to>
                                        <p:strVal val="visible"/>
                                      </p:to>
                                    </p:set>
                                    <p:animEffect transition="in" filter="blinds(horizontal)">
                                      <p:cBhvr>
                                        <p:cTn id="66" dur="500"/>
                                        <p:tgtEl>
                                          <p:spTgt spid="65597"/>
                                        </p:tgtEl>
                                      </p:cBhvr>
                                    </p:animEffect>
                                  </p:childTnLst>
                                </p:cTn>
                              </p:par>
                            </p:childTnLst>
                          </p:cTn>
                        </p:par>
                      </p:childTnLst>
                    </p:cTn>
                  </p:par>
                  <p:par>
                    <p:cTn id="67" fill="hold">
                      <p:stCondLst>
                        <p:cond delay="indefinite"/>
                      </p:stCondLst>
                      <p:childTnLst>
                        <p:par>
                          <p:cTn id="68" fill="hold">
                            <p:stCondLst>
                              <p:cond delay="0"/>
                            </p:stCondLst>
                            <p:childTnLst>
                              <p:par>
                                <p:cTn id="69" presetID="18" presetClass="entr" presetSubtype="6" fill="hold" grpId="0" nodeType="clickEffect">
                                  <p:stCondLst>
                                    <p:cond delay="0"/>
                                  </p:stCondLst>
                                  <p:childTnLst>
                                    <p:set>
                                      <p:cBhvr>
                                        <p:cTn id="70" dur="1" fill="hold">
                                          <p:stCondLst>
                                            <p:cond delay="0"/>
                                          </p:stCondLst>
                                        </p:cTn>
                                        <p:tgtEl>
                                          <p:spTgt spid="65598"/>
                                        </p:tgtEl>
                                        <p:attrNameLst>
                                          <p:attrName>style.visibility</p:attrName>
                                        </p:attrNameLst>
                                      </p:cBhvr>
                                      <p:to>
                                        <p:strVal val="visible"/>
                                      </p:to>
                                    </p:set>
                                    <p:animEffect transition="in" filter="strips(downRight)">
                                      <p:cBhvr>
                                        <p:cTn id="71" dur="500"/>
                                        <p:tgtEl>
                                          <p:spTgt spid="65598"/>
                                        </p:tgtEl>
                                      </p:cBhvr>
                                    </p:animEffect>
                                  </p:childTnLst>
                                </p:cTn>
                              </p:par>
                            </p:childTnLst>
                          </p:cTn>
                        </p:par>
                      </p:childTnLst>
                    </p:cTn>
                  </p:par>
                  <p:par>
                    <p:cTn id="72" fill="hold">
                      <p:stCondLst>
                        <p:cond delay="indefinite"/>
                      </p:stCondLst>
                      <p:childTnLst>
                        <p:par>
                          <p:cTn id="73" fill="hold">
                            <p:stCondLst>
                              <p:cond delay="0"/>
                            </p:stCondLst>
                            <p:childTnLst>
                              <p:par>
                                <p:cTn id="74" presetID="27" presetClass="entr" presetSubtype="0" fill="hold" grpId="0" nodeType="clickEffect">
                                  <p:stCondLst>
                                    <p:cond delay="0"/>
                                  </p:stCondLst>
                                  <p:iterate type="lt">
                                    <p:tmPct val="50000"/>
                                  </p:iterate>
                                  <p:childTnLst>
                                    <p:set>
                                      <p:cBhvr>
                                        <p:cTn id="75" dur="1" fill="hold">
                                          <p:stCondLst>
                                            <p:cond delay="0"/>
                                          </p:stCondLst>
                                        </p:cTn>
                                        <p:tgtEl>
                                          <p:spTgt spid="65599"/>
                                        </p:tgtEl>
                                        <p:attrNameLst>
                                          <p:attrName>style.visibility</p:attrName>
                                        </p:attrNameLst>
                                      </p:cBhvr>
                                      <p:to>
                                        <p:strVal val="visible"/>
                                      </p:to>
                                    </p:set>
                                    <p:anim calcmode="discrete" valueType="clr">
                                      <p:cBhvr override="childStyle">
                                        <p:cTn id="76" dur="80"/>
                                        <p:tgtEl>
                                          <p:spTgt spid="65599"/>
                                        </p:tgtEl>
                                        <p:attrNameLst>
                                          <p:attrName>style.color</p:attrName>
                                        </p:attrNameLst>
                                      </p:cBhvr>
                                      <p:tavLst>
                                        <p:tav tm="0">
                                          <p:val>
                                            <p:clrVal>
                                              <a:schemeClr val="accent2"/>
                                            </p:clrVal>
                                          </p:val>
                                        </p:tav>
                                        <p:tav tm="50000">
                                          <p:val>
                                            <p:clrVal>
                                              <a:schemeClr val="hlink"/>
                                            </p:clrVal>
                                          </p:val>
                                        </p:tav>
                                      </p:tavLst>
                                    </p:anim>
                                    <p:anim calcmode="discrete" valueType="clr">
                                      <p:cBhvr>
                                        <p:cTn id="77" dur="80"/>
                                        <p:tgtEl>
                                          <p:spTgt spid="65599"/>
                                        </p:tgtEl>
                                        <p:attrNameLst>
                                          <p:attrName>fillcolor</p:attrName>
                                        </p:attrNameLst>
                                      </p:cBhvr>
                                      <p:tavLst>
                                        <p:tav tm="0">
                                          <p:val>
                                            <p:clrVal>
                                              <a:schemeClr val="accent2"/>
                                            </p:clrVal>
                                          </p:val>
                                        </p:tav>
                                        <p:tav tm="50000">
                                          <p:val>
                                            <p:clrVal>
                                              <a:schemeClr val="hlink"/>
                                            </p:clrVal>
                                          </p:val>
                                        </p:tav>
                                      </p:tavLst>
                                    </p:anim>
                                    <p:set>
                                      <p:cBhvr>
                                        <p:cTn id="78" dur="80"/>
                                        <p:tgtEl>
                                          <p:spTgt spid="65599"/>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43" grpId="0"/>
      <p:bldP spid="65572" grpId="0" animBg="1"/>
      <p:bldP spid="65573" grpId="0" animBg="1"/>
      <p:bldP spid="65597" grpId="0"/>
      <p:bldP spid="65598" grpId="0"/>
      <p:bldP spid="65599"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225" name="图片 90" descr="T:\我的答辩PPT\东北林业大学.jpg东北林业大学"/>
          <p:cNvPicPr>
            <a:picLocks noChangeAspect="1"/>
          </p:cNvPicPr>
          <p:nvPr/>
        </p:nvPicPr>
        <p:blipFill>
          <a:blip r:embed="rId2">
            <a:clrChange>
              <a:clrFrom>
                <a:srgbClr val="FFFFFF"/>
              </a:clrFrom>
              <a:clrTo>
                <a:srgbClr val="FFFFFF">
                  <a:alpha val="0"/>
                </a:srgbClr>
              </a:clrTo>
            </a:clrChange>
          </a:blip>
          <a:srcRect/>
          <a:stretch>
            <a:fillRect/>
          </a:stretch>
        </p:blipFill>
        <p:spPr bwMode="auto">
          <a:xfrm>
            <a:off x="6388100" y="201613"/>
            <a:ext cx="2633663" cy="746125"/>
          </a:xfrm>
          <a:prstGeom prst="rect">
            <a:avLst/>
          </a:prstGeom>
          <a:noFill/>
          <a:ln w="9525">
            <a:noFill/>
            <a:miter lim="800000"/>
            <a:headEnd/>
            <a:tailEnd/>
          </a:ln>
        </p:spPr>
      </p:pic>
      <p:pic>
        <p:nvPicPr>
          <p:cNvPr id="52226" name="Picture 2"/>
          <p:cNvPicPr>
            <a:picLocks noChangeAspect="1" noChangeArrowheads="1"/>
          </p:cNvPicPr>
          <p:nvPr/>
        </p:nvPicPr>
        <p:blipFill>
          <a:blip r:embed="rId3"/>
          <a:srcRect/>
          <a:stretch>
            <a:fillRect/>
          </a:stretch>
        </p:blipFill>
        <p:spPr bwMode="auto">
          <a:xfrm>
            <a:off x="5795963" y="80963"/>
            <a:ext cx="857250" cy="847725"/>
          </a:xfrm>
          <a:prstGeom prst="rect">
            <a:avLst/>
          </a:prstGeom>
          <a:noFill/>
          <a:ln w="9525">
            <a:noFill/>
            <a:miter lim="800000"/>
            <a:headEnd/>
            <a:tailEnd/>
          </a:ln>
        </p:spPr>
      </p:pic>
      <p:sp>
        <p:nvSpPr>
          <p:cNvPr id="46083" name="文本框 2"/>
          <p:cNvSpPr txBox="1">
            <a:spLocks noChangeArrowheads="1"/>
          </p:cNvSpPr>
          <p:nvPr/>
        </p:nvSpPr>
        <p:spPr bwMode="auto">
          <a:xfrm>
            <a:off x="144463" y="260350"/>
            <a:ext cx="5075237" cy="625475"/>
          </a:xfrm>
          <a:prstGeom prst="rect">
            <a:avLst/>
          </a:prstGeom>
          <a:noFill/>
          <a:ln w="9525">
            <a:noFill/>
            <a:miter lim="800000"/>
            <a:headEnd/>
            <a:tailEnd/>
          </a:ln>
        </p:spPr>
        <p:txBody>
          <a:bodyPr lIns="76773" tIns="38387" rIns="76773" bIns="38387">
            <a:spAutoFit/>
          </a:bodyPr>
          <a:lstStyle/>
          <a:p>
            <a:pPr>
              <a:defRPr/>
            </a:pPr>
            <a:r>
              <a:rPr lang="zh-CN" altLang="en-US" sz="3600">
                <a:solidFill>
                  <a:srgbClr val="005DA2"/>
                </a:solidFill>
                <a:effectLst>
                  <a:outerShdw blurRad="38100" dist="38100" dir="2700000" algn="tl">
                    <a:srgbClr val="C0C0C0"/>
                  </a:outerShdw>
                </a:effectLst>
                <a:ea typeface="华文行楷" pitchFamily="2" charset="-122"/>
              </a:rPr>
              <a:t>四、逻辑函数的化简</a:t>
            </a:r>
          </a:p>
        </p:txBody>
      </p:sp>
      <p:sp>
        <p:nvSpPr>
          <p:cNvPr id="41037" name="Rectangle 77"/>
          <p:cNvSpPr>
            <a:spLocks noChangeArrowheads="1"/>
          </p:cNvSpPr>
          <p:nvPr/>
        </p:nvSpPr>
        <p:spPr bwMode="auto">
          <a:xfrm>
            <a:off x="684213" y="981075"/>
            <a:ext cx="3455987" cy="519113"/>
          </a:xfrm>
          <a:prstGeom prst="rect">
            <a:avLst/>
          </a:prstGeom>
          <a:noFill/>
          <a:ln w="9525">
            <a:noFill/>
            <a:miter lim="800000"/>
            <a:headEnd/>
            <a:tailEnd/>
          </a:ln>
        </p:spPr>
        <p:txBody>
          <a:bodyPr anchor="ctr">
            <a:spAutoFit/>
          </a:bodyPr>
          <a:lstStyle/>
          <a:p>
            <a:r>
              <a:rPr lang="en-US" altLang="zh-CN" sz="2800">
                <a:latin typeface="Times New Roman" pitchFamily="18" charset="0"/>
              </a:rPr>
              <a:t>2</a:t>
            </a:r>
            <a:r>
              <a:rPr lang="zh-CN" altLang="en-US" sz="2800"/>
              <a:t>、卡诺</a:t>
            </a:r>
            <a:r>
              <a:rPr lang="zh-CN" altLang="en-US" sz="2800">
                <a:solidFill>
                  <a:srgbClr val="FF0000"/>
                </a:solidFill>
              </a:rPr>
              <a:t>图</a:t>
            </a:r>
            <a:r>
              <a:rPr lang="zh-CN" altLang="en-US" sz="2800"/>
              <a:t>化简法 </a:t>
            </a:r>
          </a:p>
        </p:txBody>
      </p:sp>
      <p:sp>
        <p:nvSpPr>
          <p:cNvPr id="51223" name="Rectangle 23"/>
          <p:cNvSpPr>
            <a:spLocks noChangeArrowheads="1"/>
          </p:cNvSpPr>
          <p:nvPr/>
        </p:nvSpPr>
        <p:spPr bwMode="auto">
          <a:xfrm>
            <a:off x="612775" y="1557338"/>
            <a:ext cx="8116888" cy="822325"/>
          </a:xfrm>
          <a:prstGeom prst="rect">
            <a:avLst/>
          </a:prstGeom>
          <a:noFill/>
          <a:ln w="9525">
            <a:noFill/>
            <a:miter lim="800000"/>
            <a:headEnd/>
            <a:tailEnd/>
          </a:ln>
        </p:spPr>
        <p:txBody>
          <a:bodyPr>
            <a:spAutoFit/>
          </a:bodyPr>
          <a:lstStyle/>
          <a:p>
            <a:pPr defTabSz="914400"/>
            <a:r>
              <a:rPr kumimoji="1" lang="zh-CN" altLang="en-US"/>
              <a:t>  卡诺图是一种</a:t>
            </a:r>
            <a:r>
              <a:rPr kumimoji="1" lang="zh-CN" altLang="en-US">
                <a:solidFill>
                  <a:schemeClr val="hlink"/>
                </a:solidFill>
              </a:rPr>
              <a:t>平面方格图</a:t>
            </a:r>
            <a:r>
              <a:rPr kumimoji="1" lang="zh-CN" altLang="en-US"/>
              <a:t>，每个小方格代表一个</a:t>
            </a:r>
            <a:r>
              <a:rPr kumimoji="1" lang="zh-CN" altLang="en-US">
                <a:solidFill>
                  <a:schemeClr val="folHlink"/>
                </a:solidFill>
              </a:rPr>
              <a:t>最小项</a:t>
            </a:r>
            <a:r>
              <a:rPr kumimoji="1" lang="zh-CN" altLang="en-US"/>
              <a:t>，故又称为</a:t>
            </a:r>
            <a:r>
              <a:rPr kumimoji="1" lang="zh-CN" altLang="en-US">
                <a:solidFill>
                  <a:schemeClr val="folHlink"/>
                </a:solidFill>
              </a:rPr>
              <a:t>最小项方格图</a:t>
            </a:r>
          </a:p>
        </p:txBody>
      </p:sp>
      <p:sp>
        <p:nvSpPr>
          <p:cNvPr id="51224" name="Rectangle 24"/>
          <p:cNvSpPr>
            <a:spLocks noChangeArrowheads="1"/>
          </p:cNvSpPr>
          <p:nvPr/>
        </p:nvSpPr>
        <p:spPr bwMode="auto">
          <a:xfrm>
            <a:off x="684213" y="2708275"/>
            <a:ext cx="2492375" cy="457200"/>
          </a:xfrm>
          <a:prstGeom prst="rect">
            <a:avLst/>
          </a:prstGeom>
          <a:noFill/>
          <a:ln w="9525">
            <a:noFill/>
            <a:miter lim="800000"/>
            <a:headEnd/>
            <a:tailEnd/>
          </a:ln>
        </p:spPr>
        <p:txBody>
          <a:bodyPr>
            <a:spAutoFit/>
          </a:bodyPr>
          <a:lstStyle/>
          <a:p>
            <a:pPr defTabSz="914400"/>
            <a:r>
              <a:rPr kumimoji="1" lang="en-US" altLang="zh-CN">
                <a:latin typeface="宋体" charset="-122"/>
              </a:rPr>
              <a:t>*</a:t>
            </a:r>
            <a:r>
              <a:rPr kumimoji="1" lang="en-US" altLang="zh-CN">
                <a:latin typeface="Times New Roman" pitchFamily="18" charset="0"/>
              </a:rPr>
              <a:t>  </a:t>
            </a:r>
            <a:r>
              <a:rPr kumimoji="1" lang="en-US" altLang="zh-CN">
                <a:solidFill>
                  <a:srgbClr val="FF0000"/>
                </a:solidFill>
                <a:latin typeface="Times New Roman" pitchFamily="18" charset="0"/>
              </a:rPr>
              <a:t>2</a:t>
            </a:r>
            <a:r>
              <a:rPr kumimoji="1" lang="zh-CN" altLang="en-US"/>
              <a:t>变量卡诺图</a:t>
            </a:r>
          </a:p>
        </p:txBody>
      </p:sp>
      <p:sp>
        <p:nvSpPr>
          <p:cNvPr id="51225" name="Rectangle 25"/>
          <p:cNvSpPr>
            <a:spLocks noChangeArrowheads="1"/>
          </p:cNvSpPr>
          <p:nvPr/>
        </p:nvSpPr>
        <p:spPr bwMode="auto">
          <a:xfrm>
            <a:off x="1146175" y="3357563"/>
            <a:ext cx="1481138" cy="457200"/>
          </a:xfrm>
          <a:prstGeom prst="rect">
            <a:avLst/>
          </a:prstGeom>
          <a:noFill/>
          <a:ln w="9525">
            <a:noFill/>
            <a:miter lim="800000"/>
            <a:headEnd/>
            <a:tailEnd/>
          </a:ln>
        </p:spPr>
        <p:txBody>
          <a:bodyPr>
            <a:spAutoFit/>
          </a:bodyPr>
          <a:lstStyle/>
          <a:p>
            <a:pPr defTabSz="914400"/>
            <a:r>
              <a:rPr kumimoji="1" lang="en-US" altLang="zh-CN">
                <a:solidFill>
                  <a:schemeClr val="hlink"/>
                </a:solidFill>
                <a:latin typeface="Times New Roman" pitchFamily="18" charset="0"/>
              </a:rPr>
              <a:t>F(A, B)</a:t>
            </a:r>
            <a:endParaRPr kumimoji="1" lang="zh-CN" altLang="en-US">
              <a:solidFill>
                <a:schemeClr val="hlink"/>
              </a:solidFill>
              <a:latin typeface="Times New Roman" pitchFamily="18" charset="0"/>
            </a:endParaRPr>
          </a:p>
        </p:txBody>
      </p:sp>
      <p:grpSp>
        <p:nvGrpSpPr>
          <p:cNvPr id="51251" name="Group 51"/>
          <p:cNvGrpSpPr>
            <a:grpSpLocks/>
          </p:cNvGrpSpPr>
          <p:nvPr/>
        </p:nvGrpSpPr>
        <p:grpSpPr bwMode="auto">
          <a:xfrm>
            <a:off x="828675" y="4051300"/>
            <a:ext cx="2663825" cy="2112963"/>
            <a:chOff x="522" y="2552"/>
            <a:chExt cx="1678" cy="1331"/>
          </a:xfrm>
        </p:grpSpPr>
        <p:grpSp>
          <p:nvGrpSpPr>
            <p:cNvPr id="52282" name="Group 46"/>
            <p:cNvGrpSpPr>
              <a:grpSpLocks/>
            </p:cNvGrpSpPr>
            <p:nvPr/>
          </p:nvGrpSpPr>
          <p:grpSpPr bwMode="auto">
            <a:xfrm>
              <a:off x="522" y="2552"/>
              <a:ext cx="1678" cy="1331"/>
              <a:chOff x="476" y="2568"/>
              <a:chExt cx="1678" cy="1331"/>
            </a:xfrm>
          </p:grpSpPr>
          <p:sp>
            <p:nvSpPr>
              <p:cNvPr id="52288" name="Line 59"/>
              <p:cNvSpPr>
                <a:spLocks noChangeShapeType="1"/>
              </p:cNvSpPr>
              <p:nvPr/>
            </p:nvSpPr>
            <p:spPr bwMode="auto">
              <a:xfrm>
                <a:off x="476" y="2584"/>
                <a:ext cx="1678" cy="0"/>
              </a:xfrm>
              <a:prstGeom prst="line">
                <a:avLst/>
              </a:prstGeom>
              <a:noFill/>
              <a:ln w="28575">
                <a:solidFill>
                  <a:schemeClr val="folHlink"/>
                </a:solidFill>
                <a:round/>
                <a:headEnd/>
                <a:tailEnd/>
              </a:ln>
            </p:spPr>
            <p:txBody>
              <a:bodyPr/>
              <a:lstStyle/>
              <a:p>
                <a:endParaRPr lang="zh-CN" altLang="en-US"/>
              </a:p>
            </p:txBody>
          </p:sp>
          <p:sp>
            <p:nvSpPr>
              <p:cNvPr id="52289" name="Line 60"/>
              <p:cNvSpPr>
                <a:spLocks noChangeShapeType="1"/>
              </p:cNvSpPr>
              <p:nvPr/>
            </p:nvSpPr>
            <p:spPr bwMode="auto">
              <a:xfrm>
                <a:off x="476" y="2856"/>
                <a:ext cx="1678" cy="0"/>
              </a:xfrm>
              <a:prstGeom prst="line">
                <a:avLst/>
              </a:prstGeom>
              <a:noFill/>
              <a:ln w="28575">
                <a:solidFill>
                  <a:schemeClr val="folHlink"/>
                </a:solidFill>
                <a:round/>
                <a:headEnd/>
                <a:tailEnd/>
              </a:ln>
            </p:spPr>
            <p:txBody>
              <a:bodyPr/>
              <a:lstStyle/>
              <a:p>
                <a:endParaRPr lang="zh-CN" altLang="en-US"/>
              </a:p>
            </p:txBody>
          </p:sp>
          <p:sp>
            <p:nvSpPr>
              <p:cNvPr id="52290" name="Text Box 62"/>
              <p:cNvSpPr txBox="1">
                <a:spLocks noChangeArrowheads="1"/>
              </p:cNvSpPr>
              <p:nvPr/>
            </p:nvSpPr>
            <p:spPr bwMode="auto">
              <a:xfrm>
                <a:off x="567" y="2568"/>
                <a:ext cx="862" cy="288"/>
              </a:xfrm>
              <a:prstGeom prst="rect">
                <a:avLst/>
              </a:prstGeom>
              <a:noFill/>
              <a:ln w="9525">
                <a:noFill/>
                <a:miter lim="800000"/>
                <a:headEnd/>
                <a:tailEnd/>
              </a:ln>
            </p:spPr>
            <p:txBody>
              <a:bodyPr>
                <a:spAutoFit/>
              </a:bodyPr>
              <a:lstStyle/>
              <a:p>
                <a:pPr algn="ctr" defTabSz="914400"/>
                <a:r>
                  <a:rPr lang="en-US" altLang="zh-CN">
                    <a:latin typeface="Times New Roman" pitchFamily="18" charset="0"/>
                  </a:rPr>
                  <a:t>A    B</a:t>
                </a:r>
              </a:p>
            </p:txBody>
          </p:sp>
          <p:sp>
            <p:nvSpPr>
              <p:cNvPr id="52291" name="Text Box 63"/>
              <p:cNvSpPr txBox="1">
                <a:spLocks noChangeArrowheads="1"/>
              </p:cNvSpPr>
              <p:nvPr/>
            </p:nvSpPr>
            <p:spPr bwMode="auto">
              <a:xfrm>
                <a:off x="1447" y="2576"/>
                <a:ext cx="681" cy="250"/>
              </a:xfrm>
              <a:prstGeom prst="rect">
                <a:avLst/>
              </a:prstGeom>
              <a:noFill/>
              <a:ln w="9525">
                <a:noFill/>
                <a:miter lim="800000"/>
                <a:headEnd/>
                <a:tailEnd/>
              </a:ln>
            </p:spPr>
            <p:txBody>
              <a:bodyPr>
                <a:spAutoFit/>
              </a:bodyPr>
              <a:lstStyle/>
              <a:p>
                <a:pPr algn="ctr" defTabSz="914400"/>
                <a:r>
                  <a:rPr lang="zh-CN" altLang="en-US" sz="2000">
                    <a:latin typeface="Times New Roman" pitchFamily="18" charset="0"/>
                  </a:rPr>
                  <a:t>最小项</a:t>
                </a:r>
              </a:p>
            </p:txBody>
          </p:sp>
          <p:sp>
            <p:nvSpPr>
              <p:cNvPr id="52292" name="Text Box 65"/>
              <p:cNvSpPr txBox="1">
                <a:spLocks noChangeArrowheads="1"/>
              </p:cNvSpPr>
              <p:nvPr/>
            </p:nvSpPr>
            <p:spPr bwMode="auto">
              <a:xfrm>
                <a:off x="567" y="2840"/>
                <a:ext cx="862" cy="288"/>
              </a:xfrm>
              <a:prstGeom prst="rect">
                <a:avLst/>
              </a:prstGeom>
              <a:noFill/>
              <a:ln w="9525">
                <a:noFill/>
                <a:miter lim="800000"/>
                <a:headEnd/>
                <a:tailEnd/>
              </a:ln>
            </p:spPr>
            <p:txBody>
              <a:bodyPr>
                <a:spAutoFit/>
              </a:bodyPr>
              <a:lstStyle/>
              <a:p>
                <a:pPr algn="ctr" defTabSz="914400"/>
                <a:r>
                  <a:rPr lang="en-US" altLang="zh-CN">
                    <a:latin typeface="Times New Roman" pitchFamily="18" charset="0"/>
                  </a:rPr>
                  <a:t>0     0</a:t>
                </a:r>
              </a:p>
            </p:txBody>
          </p:sp>
          <p:sp>
            <p:nvSpPr>
              <p:cNvPr id="52293" name="Text Box 68"/>
              <p:cNvSpPr txBox="1">
                <a:spLocks noChangeArrowheads="1"/>
              </p:cNvSpPr>
              <p:nvPr/>
            </p:nvSpPr>
            <p:spPr bwMode="auto">
              <a:xfrm>
                <a:off x="567" y="3067"/>
                <a:ext cx="862" cy="288"/>
              </a:xfrm>
              <a:prstGeom prst="rect">
                <a:avLst/>
              </a:prstGeom>
              <a:noFill/>
              <a:ln w="9525">
                <a:noFill/>
                <a:miter lim="800000"/>
                <a:headEnd/>
                <a:tailEnd/>
              </a:ln>
            </p:spPr>
            <p:txBody>
              <a:bodyPr>
                <a:spAutoFit/>
              </a:bodyPr>
              <a:lstStyle/>
              <a:p>
                <a:pPr algn="ctr" defTabSz="914400"/>
                <a:r>
                  <a:rPr lang="en-US" altLang="zh-CN">
                    <a:latin typeface="Times New Roman" pitchFamily="18" charset="0"/>
                  </a:rPr>
                  <a:t>0     1</a:t>
                </a:r>
              </a:p>
            </p:txBody>
          </p:sp>
          <p:sp>
            <p:nvSpPr>
              <p:cNvPr id="52294" name="Text Box 71"/>
              <p:cNvSpPr txBox="1">
                <a:spLocks noChangeArrowheads="1"/>
              </p:cNvSpPr>
              <p:nvPr/>
            </p:nvSpPr>
            <p:spPr bwMode="auto">
              <a:xfrm>
                <a:off x="567" y="3309"/>
                <a:ext cx="862" cy="288"/>
              </a:xfrm>
              <a:prstGeom prst="rect">
                <a:avLst/>
              </a:prstGeom>
              <a:noFill/>
              <a:ln w="9525">
                <a:noFill/>
                <a:miter lim="800000"/>
                <a:headEnd/>
                <a:tailEnd/>
              </a:ln>
            </p:spPr>
            <p:txBody>
              <a:bodyPr>
                <a:spAutoFit/>
              </a:bodyPr>
              <a:lstStyle/>
              <a:p>
                <a:pPr algn="ctr" defTabSz="914400"/>
                <a:r>
                  <a:rPr lang="en-US" altLang="zh-CN">
                    <a:latin typeface="Times New Roman" pitchFamily="18" charset="0"/>
                  </a:rPr>
                  <a:t>1     0</a:t>
                </a:r>
              </a:p>
            </p:txBody>
          </p:sp>
          <p:sp>
            <p:nvSpPr>
              <p:cNvPr id="52295" name="Text Box 74"/>
              <p:cNvSpPr txBox="1">
                <a:spLocks noChangeArrowheads="1"/>
              </p:cNvSpPr>
              <p:nvPr/>
            </p:nvSpPr>
            <p:spPr bwMode="auto">
              <a:xfrm>
                <a:off x="567" y="3582"/>
                <a:ext cx="862" cy="288"/>
              </a:xfrm>
              <a:prstGeom prst="rect">
                <a:avLst/>
              </a:prstGeom>
              <a:noFill/>
              <a:ln w="9525">
                <a:noFill/>
                <a:miter lim="800000"/>
                <a:headEnd/>
                <a:tailEnd/>
              </a:ln>
            </p:spPr>
            <p:txBody>
              <a:bodyPr>
                <a:spAutoFit/>
              </a:bodyPr>
              <a:lstStyle/>
              <a:p>
                <a:pPr algn="ctr" defTabSz="914400"/>
                <a:r>
                  <a:rPr lang="en-US" altLang="zh-CN">
                    <a:latin typeface="Times New Roman" pitchFamily="18" charset="0"/>
                  </a:rPr>
                  <a:t>1     1</a:t>
                </a:r>
              </a:p>
            </p:txBody>
          </p:sp>
          <p:sp>
            <p:nvSpPr>
              <p:cNvPr id="52296" name="Line 76"/>
              <p:cNvSpPr>
                <a:spLocks noChangeShapeType="1"/>
              </p:cNvSpPr>
              <p:nvPr/>
            </p:nvSpPr>
            <p:spPr bwMode="auto">
              <a:xfrm>
                <a:off x="476" y="3899"/>
                <a:ext cx="1678" cy="0"/>
              </a:xfrm>
              <a:prstGeom prst="line">
                <a:avLst/>
              </a:prstGeom>
              <a:noFill/>
              <a:ln w="28575">
                <a:solidFill>
                  <a:schemeClr val="folHlink"/>
                </a:solidFill>
                <a:round/>
                <a:headEnd/>
                <a:tailEnd/>
              </a:ln>
            </p:spPr>
            <p:txBody>
              <a:bodyPr/>
              <a:lstStyle/>
              <a:p>
                <a:endParaRPr lang="zh-CN" altLang="en-US"/>
              </a:p>
            </p:txBody>
          </p:sp>
          <p:sp>
            <p:nvSpPr>
              <p:cNvPr id="52297" name="Line 77"/>
              <p:cNvSpPr>
                <a:spLocks noChangeShapeType="1"/>
              </p:cNvSpPr>
              <p:nvPr/>
            </p:nvSpPr>
            <p:spPr bwMode="auto">
              <a:xfrm>
                <a:off x="1429" y="2584"/>
                <a:ext cx="0" cy="1315"/>
              </a:xfrm>
              <a:prstGeom prst="line">
                <a:avLst/>
              </a:prstGeom>
              <a:noFill/>
              <a:ln w="9525">
                <a:solidFill>
                  <a:schemeClr val="tx1"/>
                </a:solidFill>
                <a:round/>
                <a:headEnd/>
                <a:tailEnd/>
              </a:ln>
            </p:spPr>
            <p:txBody>
              <a:bodyPr/>
              <a:lstStyle/>
              <a:p>
                <a:endParaRPr lang="zh-CN" altLang="en-US"/>
              </a:p>
            </p:txBody>
          </p:sp>
        </p:grpSp>
        <p:grpSp>
          <p:nvGrpSpPr>
            <p:cNvPr id="52283" name="Group 50"/>
            <p:cNvGrpSpPr>
              <a:grpSpLocks/>
            </p:cNvGrpSpPr>
            <p:nvPr/>
          </p:nvGrpSpPr>
          <p:grpSpPr bwMode="auto">
            <a:xfrm>
              <a:off x="1594" y="2803"/>
              <a:ext cx="545" cy="1051"/>
              <a:chOff x="1610" y="2787"/>
              <a:chExt cx="545" cy="1051"/>
            </a:xfrm>
          </p:grpSpPr>
          <p:sp>
            <p:nvSpPr>
              <p:cNvPr id="52284" name="Text Box 66"/>
              <p:cNvSpPr txBox="1">
                <a:spLocks noChangeArrowheads="1"/>
              </p:cNvSpPr>
              <p:nvPr/>
            </p:nvSpPr>
            <p:spPr bwMode="auto">
              <a:xfrm>
                <a:off x="1610" y="2787"/>
                <a:ext cx="545" cy="288"/>
              </a:xfrm>
              <a:prstGeom prst="rect">
                <a:avLst/>
              </a:prstGeom>
              <a:noFill/>
              <a:ln w="9525">
                <a:noFill/>
                <a:miter lim="800000"/>
                <a:headEnd/>
                <a:tailEnd/>
              </a:ln>
            </p:spPr>
            <p:txBody>
              <a:bodyPr>
                <a:spAutoFit/>
              </a:bodyPr>
              <a:lstStyle/>
              <a:p>
                <a:pPr algn="ctr" defTabSz="914400"/>
                <a:r>
                  <a:rPr lang="en-US" altLang="zh-CN">
                    <a:latin typeface="Times New Roman" pitchFamily="18" charset="0"/>
                  </a:rPr>
                  <a:t>m</a:t>
                </a:r>
                <a:r>
                  <a:rPr lang="en-US" altLang="zh-CN" baseline="-25000">
                    <a:latin typeface="Times New Roman" pitchFamily="18" charset="0"/>
                  </a:rPr>
                  <a:t>0</a:t>
                </a:r>
              </a:p>
            </p:txBody>
          </p:sp>
          <p:sp>
            <p:nvSpPr>
              <p:cNvPr id="52285" name="Text Box 66"/>
              <p:cNvSpPr txBox="1">
                <a:spLocks noChangeArrowheads="1"/>
              </p:cNvSpPr>
              <p:nvPr/>
            </p:nvSpPr>
            <p:spPr bwMode="auto">
              <a:xfrm>
                <a:off x="1610" y="3029"/>
                <a:ext cx="545" cy="288"/>
              </a:xfrm>
              <a:prstGeom prst="rect">
                <a:avLst/>
              </a:prstGeom>
              <a:noFill/>
              <a:ln w="9525">
                <a:noFill/>
                <a:miter lim="800000"/>
                <a:headEnd/>
                <a:tailEnd/>
              </a:ln>
            </p:spPr>
            <p:txBody>
              <a:bodyPr>
                <a:spAutoFit/>
              </a:bodyPr>
              <a:lstStyle/>
              <a:p>
                <a:pPr algn="ctr" defTabSz="914400"/>
                <a:r>
                  <a:rPr lang="en-US" altLang="zh-CN">
                    <a:latin typeface="Times New Roman" pitchFamily="18" charset="0"/>
                  </a:rPr>
                  <a:t>m</a:t>
                </a:r>
                <a:r>
                  <a:rPr lang="en-US" altLang="zh-CN" baseline="-25000">
                    <a:latin typeface="Times New Roman" pitchFamily="18" charset="0"/>
                  </a:rPr>
                  <a:t>1</a:t>
                </a:r>
              </a:p>
            </p:txBody>
          </p:sp>
          <p:sp>
            <p:nvSpPr>
              <p:cNvPr id="52286" name="Text Box 66"/>
              <p:cNvSpPr txBox="1">
                <a:spLocks noChangeArrowheads="1"/>
              </p:cNvSpPr>
              <p:nvPr/>
            </p:nvSpPr>
            <p:spPr bwMode="auto">
              <a:xfrm>
                <a:off x="1610" y="3273"/>
                <a:ext cx="545" cy="288"/>
              </a:xfrm>
              <a:prstGeom prst="rect">
                <a:avLst/>
              </a:prstGeom>
              <a:noFill/>
              <a:ln w="9525">
                <a:noFill/>
                <a:miter lim="800000"/>
                <a:headEnd/>
                <a:tailEnd/>
              </a:ln>
            </p:spPr>
            <p:txBody>
              <a:bodyPr>
                <a:spAutoFit/>
              </a:bodyPr>
              <a:lstStyle/>
              <a:p>
                <a:pPr algn="ctr" defTabSz="914400"/>
                <a:r>
                  <a:rPr lang="en-US" altLang="zh-CN">
                    <a:latin typeface="Times New Roman" pitchFamily="18" charset="0"/>
                  </a:rPr>
                  <a:t>m</a:t>
                </a:r>
                <a:r>
                  <a:rPr lang="en-US" altLang="zh-CN" baseline="-25000">
                    <a:latin typeface="Times New Roman" pitchFamily="18" charset="0"/>
                  </a:rPr>
                  <a:t>2</a:t>
                </a:r>
              </a:p>
            </p:txBody>
          </p:sp>
          <p:sp>
            <p:nvSpPr>
              <p:cNvPr id="52287" name="Text Box 66"/>
              <p:cNvSpPr txBox="1">
                <a:spLocks noChangeArrowheads="1"/>
              </p:cNvSpPr>
              <p:nvPr/>
            </p:nvSpPr>
            <p:spPr bwMode="auto">
              <a:xfrm>
                <a:off x="1610" y="3550"/>
                <a:ext cx="545" cy="288"/>
              </a:xfrm>
              <a:prstGeom prst="rect">
                <a:avLst/>
              </a:prstGeom>
              <a:noFill/>
              <a:ln w="9525">
                <a:noFill/>
                <a:miter lim="800000"/>
                <a:headEnd/>
                <a:tailEnd/>
              </a:ln>
            </p:spPr>
            <p:txBody>
              <a:bodyPr>
                <a:spAutoFit/>
              </a:bodyPr>
              <a:lstStyle/>
              <a:p>
                <a:pPr algn="ctr" defTabSz="914400"/>
                <a:r>
                  <a:rPr lang="en-US" altLang="zh-CN">
                    <a:latin typeface="Times New Roman" pitchFamily="18" charset="0"/>
                  </a:rPr>
                  <a:t>m</a:t>
                </a:r>
                <a:r>
                  <a:rPr lang="en-US" altLang="zh-CN" baseline="-25000">
                    <a:latin typeface="Times New Roman" pitchFamily="18" charset="0"/>
                  </a:rPr>
                  <a:t>3</a:t>
                </a:r>
              </a:p>
            </p:txBody>
          </p:sp>
        </p:grpSp>
      </p:grpSp>
      <p:grpSp>
        <p:nvGrpSpPr>
          <p:cNvPr id="45137" name="Group 81"/>
          <p:cNvGrpSpPr>
            <a:grpSpLocks/>
          </p:cNvGrpSpPr>
          <p:nvPr/>
        </p:nvGrpSpPr>
        <p:grpSpPr bwMode="auto">
          <a:xfrm>
            <a:off x="3924300" y="2757488"/>
            <a:ext cx="2324100" cy="2039937"/>
            <a:chOff x="658" y="1555"/>
            <a:chExt cx="1464" cy="1285"/>
          </a:xfrm>
        </p:grpSpPr>
        <p:grpSp>
          <p:nvGrpSpPr>
            <p:cNvPr id="52259" name="Group 70"/>
            <p:cNvGrpSpPr>
              <a:grpSpLocks/>
            </p:cNvGrpSpPr>
            <p:nvPr/>
          </p:nvGrpSpPr>
          <p:grpSpPr bwMode="auto">
            <a:xfrm>
              <a:off x="1293" y="2024"/>
              <a:ext cx="816" cy="816"/>
              <a:chOff x="1293" y="2024"/>
              <a:chExt cx="816" cy="816"/>
            </a:xfrm>
          </p:grpSpPr>
          <p:grpSp>
            <p:nvGrpSpPr>
              <p:cNvPr id="52270" name="Group 60"/>
              <p:cNvGrpSpPr>
                <a:grpSpLocks/>
              </p:cNvGrpSpPr>
              <p:nvPr/>
            </p:nvGrpSpPr>
            <p:grpSpPr bwMode="auto">
              <a:xfrm>
                <a:off x="1293" y="2024"/>
                <a:ext cx="408" cy="408"/>
                <a:chOff x="1293" y="2024"/>
                <a:chExt cx="408" cy="408"/>
              </a:xfrm>
            </p:grpSpPr>
            <p:sp>
              <p:nvSpPr>
                <p:cNvPr id="52280" name="Rectangle 58"/>
                <p:cNvSpPr>
                  <a:spLocks noChangeArrowheads="1"/>
                </p:cNvSpPr>
                <p:nvPr/>
              </p:nvSpPr>
              <p:spPr bwMode="auto">
                <a:xfrm>
                  <a:off x="1293" y="2024"/>
                  <a:ext cx="408" cy="408"/>
                </a:xfrm>
                <a:prstGeom prst="rect">
                  <a:avLst/>
                </a:prstGeom>
                <a:noFill/>
                <a:ln w="22225">
                  <a:solidFill>
                    <a:schemeClr val="folHlink"/>
                  </a:solidFill>
                  <a:miter lim="800000"/>
                  <a:headEnd/>
                  <a:tailEnd/>
                </a:ln>
              </p:spPr>
              <p:txBody>
                <a:bodyPr wrap="none" anchor="ctr"/>
                <a:lstStyle/>
                <a:p>
                  <a:pPr algn="ctr"/>
                  <a:endParaRPr lang="zh-CN" altLang="en-US"/>
                </a:p>
              </p:txBody>
            </p:sp>
            <p:sp>
              <p:nvSpPr>
                <p:cNvPr id="52281" name="Text Box 59"/>
                <p:cNvSpPr txBox="1">
                  <a:spLocks noChangeArrowheads="1"/>
                </p:cNvSpPr>
                <p:nvPr/>
              </p:nvSpPr>
              <p:spPr bwMode="auto">
                <a:xfrm>
                  <a:off x="1307" y="2085"/>
                  <a:ext cx="378" cy="288"/>
                </a:xfrm>
                <a:prstGeom prst="rect">
                  <a:avLst/>
                </a:prstGeom>
                <a:noFill/>
                <a:ln w="9525">
                  <a:noFill/>
                  <a:miter lim="800000"/>
                  <a:headEnd/>
                  <a:tailEnd/>
                </a:ln>
              </p:spPr>
              <p:txBody>
                <a:bodyPr>
                  <a:spAutoFit/>
                </a:bodyPr>
                <a:lstStyle/>
                <a:p>
                  <a:pPr algn="ctr" defTabSz="914400"/>
                  <a:r>
                    <a:rPr lang="en-US" altLang="zh-CN">
                      <a:latin typeface="Times New Roman" pitchFamily="18" charset="0"/>
                    </a:rPr>
                    <a:t>m</a:t>
                  </a:r>
                  <a:r>
                    <a:rPr lang="en-US" altLang="zh-CN" baseline="-25000">
                      <a:latin typeface="Times New Roman" pitchFamily="18" charset="0"/>
                    </a:rPr>
                    <a:t>0</a:t>
                  </a:r>
                </a:p>
              </p:txBody>
            </p:sp>
          </p:grpSp>
          <p:grpSp>
            <p:nvGrpSpPr>
              <p:cNvPr id="52271" name="Group 61"/>
              <p:cNvGrpSpPr>
                <a:grpSpLocks/>
              </p:cNvGrpSpPr>
              <p:nvPr/>
            </p:nvGrpSpPr>
            <p:grpSpPr bwMode="auto">
              <a:xfrm>
                <a:off x="1701" y="2024"/>
                <a:ext cx="408" cy="408"/>
                <a:chOff x="1293" y="2024"/>
                <a:chExt cx="408" cy="408"/>
              </a:xfrm>
            </p:grpSpPr>
            <p:sp>
              <p:nvSpPr>
                <p:cNvPr id="52278" name="Rectangle 62"/>
                <p:cNvSpPr>
                  <a:spLocks noChangeArrowheads="1"/>
                </p:cNvSpPr>
                <p:nvPr/>
              </p:nvSpPr>
              <p:spPr bwMode="auto">
                <a:xfrm>
                  <a:off x="1293" y="2024"/>
                  <a:ext cx="408" cy="408"/>
                </a:xfrm>
                <a:prstGeom prst="rect">
                  <a:avLst/>
                </a:prstGeom>
                <a:noFill/>
                <a:ln w="22225">
                  <a:solidFill>
                    <a:schemeClr val="folHlink"/>
                  </a:solidFill>
                  <a:miter lim="800000"/>
                  <a:headEnd/>
                  <a:tailEnd/>
                </a:ln>
              </p:spPr>
              <p:txBody>
                <a:bodyPr wrap="none" anchor="ctr"/>
                <a:lstStyle/>
                <a:p>
                  <a:pPr algn="ctr"/>
                  <a:endParaRPr lang="zh-CN" altLang="en-US"/>
                </a:p>
              </p:txBody>
            </p:sp>
            <p:sp>
              <p:nvSpPr>
                <p:cNvPr id="52279" name="Text Box 63"/>
                <p:cNvSpPr txBox="1">
                  <a:spLocks noChangeArrowheads="1"/>
                </p:cNvSpPr>
                <p:nvPr/>
              </p:nvSpPr>
              <p:spPr bwMode="auto">
                <a:xfrm>
                  <a:off x="1307" y="2085"/>
                  <a:ext cx="378" cy="288"/>
                </a:xfrm>
                <a:prstGeom prst="rect">
                  <a:avLst/>
                </a:prstGeom>
                <a:noFill/>
                <a:ln w="9525">
                  <a:noFill/>
                  <a:miter lim="800000"/>
                  <a:headEnd/>
                  <a:tailEnd/>
                </a:ln>
              </p:spPr>
              <p:txBody>
                <a:bodyPr>
                  <a:spAutoFit/>
                </a:bodyPr>
                <a:lstStyle/>
                <a:p>
                  <a:pPr algn="ctr" defTabSz="914400"/>
                  <a:r>
                    <a:rPr lang="en-US" altLang="zh-CN">
                      <a:latin typeface="Times New Roman" pitchFamily="18" charset="0"/>
                    </a:rPr>
                    <a:t>m</a:t>
                  </a:r>
                  <a:r>
                    <a:rPr lang="en-US" altLang="zh-CN" baseline="-25000">
                      <a:latin typeface="Times New Roman" pitchFamily="18" charset="0"/>
                    </a:rPr>
                    <a:t>1</a:t>
                  </a:r>
                </a:p>
              </p:txBody>
            </p:sp>
          </p:grpSp>
          <p:grpSp>
            <p:nvGrpSpPr>
              <p:cNvPr id="52272" name="Group 64"/>
              <p:cNvGrpSpPr>
                <a:grpSpLocks/>
              </p:cNvGrpSpPr>
              <p:nvPr/>
            </p:nvGrpSpPr>
            <p:grpSpPr bwMode="auto">
              <a:xfrm>
                <a:off x="1293" y="2432"/>
                <a:ext cx="408" cy="408"/>
                <a:chOff x="1293" y="2024"/>
                <a:chExt cx="408" cy="408"/>
              </a:xfrm>
            </p:grpSpPr>
            <p:sp>
              <p:nvSpPr>
                <p:cNvPr id="52276" name="Rectangle 65"/>
                <p:cNvSpPr>
                  <a:spLocks noChangeArrowheads="1"/>
                </p:cNvSpPr>
                <p:nvPr/>
              </p:nvSpPr>
              <p:spPr bwMode="auto">
                <a:xfrm>
                  <a:off x="1293" y="2024"/>
                  <a:ext cx="408" cy="408"/>
                </a:xfrm>
                <a:prstGeom prst="rect">
                  <a:avLst/>
                </a:prstGeom>
                <a:noFill/>
                <a:ln w="22225">
                  <a:solidFill>
                    <a:schemeClr val="folHlink"/>
                  </a:solidFill>
                  <a:miter lim="800000"/>
                  <a:headEnd/>
                  <a:tailEnd/>
                </a:ln>
              </p:spPr>
              <p:txBody>
                <a:bodyPr wrap="none" anchor="ctr"/>
                <a:lstStyle/>
                <a:p>
                  <a:pPr algn="ctr"/>
                  <a:endParaRPr lang="zh-CN" altLang="en-US"/>
                </a:p>
              </p:txBody>
            </p:sp>
            <p:sp>
              <p:nvSpPr>
                <p:cNvPr id="52277" name="Text Box 66"/>
                <p:cNvSpPr txBox="1">
                  <a:spLocks noChangeArrowheads="1"/>
                </p:cNvSpPr>
                <p:nvPr/>
              </p:nvSpPr>
              <p:spPr bwMode="auto">
                <a:xfrm>
                  <a:off x="1307" y="2085"/>
                  <a:ext cx="378" cy="288"/>
                </a:xfrm>
                <a:prstGeom prst="rect">
                  <a:avLst/>
                </a:prstGeom>
                <a:noFill/>
                <a:ln w="9525">
                  <a:noFill/>
                  <a:miter lim="800000"/>
                  <a:headEnd/>
                  <a:tailEnd/>
                </a:ln>
              </p:spPr>
              <p:txBody>
                <a:bodyPr>
                  <a:spAutoFit/>
                </a:bodyPr>
                <a:lstStyle/>
                <a:p>
                  <a:pPr algn="ctr" defTabSz="914400"/>
                  <a:r>
                    <a:rPr lang="en-US" altLang="zh-CN">
                      <a:latin typeface="Times New Roman" pitchFamily="18" charset="0"/>
                    </a:rPr>
                    <a:t>m</a:t>
                  </a:r>
                  <a:r>
                    <a:rPr lang="en-US" altLang="zh-CN" baseline="-25000">
                      <a:latin typeface="Times New Roman" pitchFamily="18" charset="0"/>
                    </a:rPr>
                    <a:t>2</a:t>
                  </a:r>
                </a:p>
              </p:txBody>
            </p:sp>
          </p:grpSp>
          <p:grpSp>
            <p:nvGrpSpPr>
              <p:cNvPr id="52273" name="Group 67"/>
              <p:cNvGrpSpPr>
                <a:grpSpLocks/>
              </p:cNvGrpSpPr>
              <p:nvPr/>
            </p:nvGrpSpPr>
            <p:grpSpPr bwMode="auto">
              <a:xfrm>
                <a:off x="1701" y="2432"/>
                <a:ext cx="408" cy="408"/>
                <a:chOff x="1293" y="2024"/>
                <a:chExt cx="408" cy="408"/>
              </a:xfrm>
            </p:grpSpPr>
            <p:sp>
              <p:nvSpPr>
                <p:cNvPr id="52274" name="Rectangle 68"/>
                <p:cNvSpPr>
                  <a:spLocks noChangeArrowheads="1"/>
                </p:cNvSpPr>
                <p:nvPr/>
              </p:nvSpPr>
              <p:spPr bwMode="auto">
                <a:xfrm>
                  <a:off x="1293" y="2024"/>
                  <a:ext cx="408" cy="408"/>
                </a:xfrm>
                <a:prstGeom prst="rect">
                  <a:avLst/>
                </a:prstGeom>
                <a:noFill/>
                <a:ln w="22225">
                  <a:solidFill>
                    <a:schemeClr val="folHlink"/>
                  </a:solidFill>
                  <a:miter lim="800000"/>
                  <a:headEnd/>
                  <a:tailEnd/>
                </a:ln>
              </p:spPr>
              <p:txBody>
                <a:bodyPr wrap="none" anchor="ctr"/>
                <a:lstStyle/>
                <a:p>
                  <a:pPr algn="ctr"/>
                  <a:endParaRPr lang="zh-CN" altLang="en-US"/>
                </a:p>
              </p:txBody>
            </p:sp>
            <p:sp>
              <p:nvSpPr>
                <p:cNvPr id="52275" name="Text Box 69"/>
                <p:cNvSpPr txBox="1">
                  <a:spLocks noChangeArrowheads="1"/>
                </p:cNvSpPr>
                <p:nvPr/>
              </p:nvSpPr>
              <p:spPr bwMode="auto">
                <a:xfrm>
                  <a:off x="1307" y="2085"/>
                  <a:ext cx="378" cy="288"/>
                </a:xfrm>
                <a:prstGeom prst="rect">
                  <a:avLst/>
                </a:prstGeom>
                <a:noFill/>
                <a:ln w="9525">
                  <a:noFill/>
                  <a:miter lim="800000"/>
                  <a:headEnd/>
                  <a:tailEnd/>
                </a:ln>
              </p:spPr>
              <p:txBody>
                <a:bodyPr>
                  <a:spAutoFit/>
                </a:bodyPr>
                <a:lstStyle/>
                <a:p>
                  <a:pPr algn="ctr" defTabSz="914400"/>
                  <a:r>
                    <a:rPr lang="en-US" altLang="zh-CN">
                      <a:latin typeface="Times New Roman" pitchFamily="18" charset="0"/>
                    </a:rPr>
                    <a:t>m</a:t>
                  </a:r>
                  <a:r>
                    <a:rPr lang="en-US" altLang="zh-CN" baseline="-25000">
                      <a:latin typeface="Times New Roman" pitchFamily="18" charset="0"/>
                    </a:rPr>
                    <a:t>3</a:t>
                  </a:r>
                </a:p>
              </p:txBody>
            </p:sp>
          </p:grpSp>
        </p:grpSp>
        <p:grpSp>
          <p:nvGrpSpPr>
            <p:cNvPr id="52260" name="Group 78"/>
            <p:cNvGrpSpPr>
              <a:grpSpLocks/>
            </p:cNvGrpSpPr>
            <p:nvPr/>
          </p:nvGrpSpPr>
          <p:grpSpPr bwMode="auto">
            <a:xfrm>
              <a:off x="1293" y="1752"/>
              <a:ext cx="829" cy="250"/>
              <a:chOff x="1293" y="1752"/>
              <a:chExt cx="829" cy="250"/>
            </a:xfrm>
          </p:grpSpPr>
          <p:sp>
            <p:nvSpPr>
              <p:cNvPr id="52268" name="Text Box 71"/>
              <p:cNvSpPr txBox="1">
                <a:spLocks noChangeArrowheads="1"/>
              </p:cNvSpPr>
              <p:nvPr/>
            </p:nvSpPr>
            <p:spPr bwMode="auto">
              <a:xfrm>
                <a:off x="1293" y="1752"/>
                <a:ext cx="421" cy="250"/>
              </a:xfrm>
              <a:prstGeom prst="rect">
                <a:avLst/>
              </a:prstGeom>
              <a:noFill/>
              <a:ln w="9525">
                <a:noFill/>
                <a:miter lim="800000"/>
                <a:headEnd/>
                <a:tailEnd/>
              </a:ln>
            </p:spPr>
            <p:txBody>
              <a:bodyPr>
                <a:spAutoFit/>
              </a:bodyPr>
              <a:lstStyle/>
              <a:p>
                <a:pPr algn="ctr" defTabSz="914400"/>
                <a:r>
                  <a:rPr lang="en-US" altLang="zh-CN" sz="2000">
                    <a:solidFill>
                      <a:schemeClr val="hlink"/>
                    </a:solidFill>
                  </a:rPr>
                  <a:t>0</a:t>
                </a:r>
              </a:p>
            </p:txBody>
          </p:sp>
          <p:sp>
            <p:nvSpPr>
              <p:cNvPr id="52269" name="Text Box 72"/>
              <p:cNvSpPr txBox="1">
                <a:spLocks noChangeArrowheads="1"/>
              </p:cNvSpPr>
              <p:nvPr/>
            </p:nvSpPr>
            <p:spPr bwMode="auto">
              <a:xfrm>
                <a:off x="1701" y="1752"/>
                <a:ext cx="421" cy="250"/>
              </a:xfrm>
              <a:prstGeom prst="rect">
                <a:avLst/>
              </a:prstGeom>
              <a:noFill/>
              <a:ln w="9525">
                <a:noFill/>
                <a:miter lim="800000"/>
                <a:headEnd/>
                <a:tailEnd/>
              </a:ln>
            </p:spPr>
            <p:txBody>
              <a:bodyPr>
                <a:spAutoFit/>
              </a:bodyPr>
              <a:lstStyle/>
              <a:p>
                <a:pPr algn="ctr" defTabSz="914400"/>
                <a:r>
                  <a:rPr lang="en-US" altLang="zh-CN" sz="2000">
                    <a:solidFill>
                      <a:schemeClr val="hlink"/>
                    </a:solidFill>
                  </a:rPr>
                  <a:t>1</a:t>
                </a:r>
              </a:p>
            </p:txBody>
          </p:sp>
        </p:grpSp>
        <p:grpSp>
          <p:nvGrpSpPr>
            <p:cNvPr id="52261" name="Group 79"/>
            <p:cNvGrpSpPr>
              <a:grpSpLocks/>
            </p:cNvGrpSpPr>
            <p:nvPr/>
          </p:nvGrpSpPr>
          <p:grpSpPr bwMode="auto">
            <a:xfrm>
              <a:off x="884" y="2091"/>
              <a:ext cx="421" cy="659"/>
              <a:chOff x="884" y="2091"/>
              <a:chExt cx="421" cy="659"/>
            </a:xfrm>
          </p:grpSpPr>
          <p:sp>
            <p:nvSpPr>
              <p:cNvPr id="52266" name="Text Box 73"/>
              <p:cNvSpPr txBox="1">
                <a:spLocks noChangeArrowheads="1"/>
              </p:cNvSpPr>
              <p:nvPr/>
            </p:nvSpPr>
            <p:spPr bwMode="auto">
              <a:xfrm>
                <a:off x="884" y="2091"/>
                <a:ext cx="421" cy="250"/>
              </a:xfrm>
              <a:prstGeom prst="rect">
                <a:avLst/>
              </a:prstGeom>
              <a:noFill/>
              <a:ln w="9525">
                <a:noFill/>
                <a:miter lim="800000"/>
                <a:headEnd/>
                <a:tailEnd/>
              </a:ln>
            </p:spPr>
            <p:txBody>
              <a:bodyPr>
                <a:spAutoFit/>
              </a:bodyPr>
              <a:lstStyle/>
              <a:p>
                <a:pPr algn="ctr" defTabSz="914400"/>
                <a:r>
                  <a:rPr lang="en-US" altLang="zh-CN" sz="2000">
                    <a:solidFill>
                      <a:schemeClr val="hlink"/>
                    </a:solidFill>
                  </a:rPr>
                  <a:t>0</a:t>
                </a:r>
              </a:p>
            </p:txBody>
          </p:sp>
          <p:sp>
            <p:nvSpPr>
              <p:cNvPr id="52267" name="Text Box 74"/>
              <p:cNvSpPr txBox="1">
                <a:spLocks noChangeArrowheads="1"/>
              </p:cNvSpPr>
              <p:nvPr/>
            </p:nvSpPr>
            <p:spPr bwMode="auto">
              <a:xfrm>
                <a:off x="884" y="2500"/>
                <a:ext cx="421" cy="250"/>
              </a:xfrm>
              <a:prstGeom prst="rect">
                <a:avLst/>
              </a:prstGeom>
              <a:noFill/>
              <a:ln w="9525">
                <a:noFill/>
                <a:miter lim="800000"/>
                <a:headEnd/>
                <a:tailEnd/>
              </a:ln>
            </p:spPr>
            <p:txBody>
              <a:bodyPr>
                <a:spAutoFit/>
              </a:bodyPr>
              <a:lstStyle/>
              <a:p>
                <a:pPr algn="ctr" defTabSz="914400"/>
                <a:r>
                  <a:rPr lang="en-US" altLang="zh-CN" sz="2000">
                    <a:solidFill>
                      <a:schemeClr val="hlink"/>
                    </a:solidFill>
                  </a:rPr>
                  <a:t>1</a:t>
                </a:r>
              </a:p>
            </p:txBody>
          </p:sp>
        </p:grpSp>
        <p:grpSp>
          <p:nvGrpSpPr>
            <p:cNvPr id="52262" name="Group 80"/>
            <p:cNvGrpSpPr>
              <a:grpSpLocks/>
            </p:cNvGrpSpPr>
            <p:nvPr/>
          </p:nvGrpSpPr>
          <p:grpSpPr bwMode="auto">
            <a:xfrm>
              <a:off x="658" y="1555"/>
              <a:ext cx="815" cy="469"/>
              <a:chOff x="658" y="1555"/>
              <a:chExt cx="815" cy="469"/>
            </a:xfrm>
          </p:grpSpPr>
          <p:sp>
            <p:nvSpPr>
              <p:cNvPr id="52263" name="Line 75"/>
              <p:cNvSpPr>
                <a:spLocks noChangeShapeType="1"/>
              </p:cNvSpPr>
              <p:nvPr/>
            </p:nvSpPr>
            <p:spPr bwMode="auto">
              <a:xfrm flipH="1" flipV="1">
                <a:off x="930" y="1662"/>
                <a:ext cx="362" cy="362"/>
              </a:xfrm>
              <a:prstGeom prst="line">
                <a:avLst/>
              </a:prstGeom>
              <a:noFill/>
              <a:ln w="28575">
                <a:solidFill>
                  <a:schemeClr val="folHlink"/>
                </a:solidFill>
                <a:round/>
                <a:headEnd/>
                <a:tailEnd/>
              </a:ln>
            </p:spPr>
            <p:txBody>
              <a:bodyPr/>
              <a:lstStyle/>
              <a:p>
                <a:endParaRPr lang="zh-CN" altLang="en-US"/>
              </a:p>
            </p:txBody>
          </p:sp>
          <p:sp>
            <p:nvSpPr>
              <p:cNvPr id="52264" name="Text Box 76"/>
              <p:cNvSpPr txBox="1">
                <a:spLocks noChangeArrowheads="1"/>
              </p:cNvSpPr>
              <p:nvPr/>
            </p:nvSpPr>
            <p:spPr bwMode="auto">
              <a:xfrm>
                <a:off x="884" y="1555"/>
                <a:ext cx="589" cy="288"/>
              </a:xfrm>
              <a:prstGeom prst="rect">
                <a:avLst/>
              </a:prstGeom>
              <a:noFill/>
              <a:ln w="9525">
                <a:noFill/>
                <a:miter lim="800000"/>
                <a:headEnd/>
                <a:tailEnd/>
              </a:ln>
            </p:spPr>
            <p:txBody>
              <a:bodyPr>
                <a:spAutoFit/>
              </a:bodyPr>
              <a:lstStyle/>
              <a:p>
                <a:pPr algn="ctr" defTabSz="914400"/>
                <a:r>
                  <a:rPr lang="en-US" altLang="zh-CN">
                    <a:solidFill>
                      <a:schemeClr val="hlink"/>
                    </a:solidFill>
                    <a:latin typeface="Times New Roman" pitchFamily="18" charset="0"/>
                  </a:rPr>
                  <a:t>B</a:t>
                </a:r>
              </a:p>
            </p:txBody>
          </p:sp>
          <p:sp>
            <p:nvSpPr>
              <p:cNvPr id="52265" name="Text Box 77"/>
              <p:cNvSpPr txBox="1">
                <a:spLocks noChangeArrowheads="1"/>
              </p:cNvSpPr>
              <p:nvPr/>
            </p:nvSpPr>
            <p:spPr bwMode="auto">
              <a:xfrm>
                <a:off x="658" y="1736"/>
                <a:ext cx="589" cy="288"/>
              </a:xfrm>
              <a:prstGeom prst="rect">
                <a:avLst/>
              </a:prstGeom>
              <a:noFill/>
              <a:ln w="9525">
                <a:noFill/>
                <a:miter lim="800000"/>
                <a:headEnd/>
                <a:tailEnd/>
              </a:ln>
            </p:spPr>
            <p:txBody>
              <a:bodyPr>
                <a:spAutoFit/>
              </a:bodyPr>
              <a:lstStyle/>
              <a:p>
                <a:pPr algn="ctr" defTabSz="914400"/>
                <a:r>
                  <a:rPr lang="en-US" altLang="zh-CN">
                    <a:solidFill>
                      <a:schemeClr val="hlink"/>
                    </a:solidFill>
                    <a:latin typeface="Times New Roman" pitchFamily="18" charset="0"/>
                  </a:rPr>
                  <a:t>A</a:t>
                </a:r>
              </a:p>
            </p:txBody>
          </p:sp>
        </p:grpSp>
      </p:grpSp>
      <p:grpSp>
        <p:nvGrpSpPr>
          <p:cNvPr id="2" name="Group 81"/>
          <p:cNvGrpSpPr>
            <a:grpSpLocks/>
          </p:cNvGrpSpPr>
          <p:nvPr/>
        </p:nvGrpSpPr>
        <p:grpSpPr bwMode="auto">
          <a:xfrm>
            <a:off x="6280150" y="2757488"/>
            <a:ext cx="2324100" cy="2039937"/>
            <a:chOff x="658" y="1555"/>
            <a:chExt cx="1464" cy="1285"/>
          </a:xfrm>
        </p:grpSpPr>
        <p:grpSp>
          <p:nvGrpSpPr>
            <p:cNvPr id="52236" name="Group 70"/>
            <p:cNvGrpSpPr>
              <a:grpSpLocks/>
            </p:cNvGrpSpPr>
            <p:nvPr/>
          </p:nvGrpSpPr>
          <p:grpSpPr bwMode="auto">
            <a:xfrm>
              <a:off x="1293" y="2024"/>
              <a:ext cx="816" cy="816"/>
              <a:chOff x="1293" y="2024"/>
              <a:chExt cx="816" cy="816"/>
            </a:xfrm>
          </p:grpSpPr>
          <p:grpSp>
            <p:nvGrpSpPr>
              <p:cNvPr id="52247" name="Group 60"/>
              <p:cNvGrpSpPr>
                <a:grpSpLocks/>
              </p:cNvGrpSpPr>
              <p:nvPr/>
            </p:nvGrpSpPr>
            <p:grpSpPr bwMode="auto">
              <a:xfrm>
                <a:off x="1293" y="2024"/>
                <a:ext cx="408" cy="408"/>
                <a:chOff x="1293" y="2024"/>
                <a:chExt cx="408" cy="408"/>
              </a:xfrm>
            </p:grpSpPr>
            <p:sp>
              <p:nvSpPr>
                <p:cNvPr id="52257" name="Rectangle 58"/>
                <p:cNvSpPr>
                  <a:spLocks noChangeArrowheads="1"/>
                </p:cNvSpPr>
                <p:nvPr/>
              </p:nvSpPr>
              <p:spPr bwMode="auto">
                <a:xfrm>
                  <a:off x="1293" y="2024"/>
                  <a:ext cx="408" cy="408"/>
                </a:xfrm>
                <a:prstGeom prst="rect">
                  <a:avLst/>
                </a:prstGeom>
                <a:noFill/>
                <a:ln w="22225">
                  <a:solidFill>
                    <a:schemeClr val="folHlink"/>
                  </a:solidFill>
                  <a:miter lim="800000"/>
                  <a:headEnd/>
                  <a:tailEnd/>
                </a:ln>
              </p:spPr>
              <p:txBody>
                <a:bodyPr wrap="none" anchor="ctr"/>
                <a:lstStyle/>
                <a:p>
                  <a:pPr algn="ctr"/>
                  <a:endParaRPr lang="zh-CN" altLang="en-US"/>
                </a:p>
              </p:txBody>
            </p:sp>
            <p:sp>
              <p:nvSpPr>
                <p:cNvPr id="52258" name="Text Box 59"/>
                <p:cNvSpPr txBox="1">
                  <a:spLocks noChangeArrowheads="1"/>
                </p:cNvSpPr>
                <p:nvPr/>
              </p:nvSpPr>
              <p:spPr bwMode="auto">
                <a:xfrm>
                  <a:off x="1307" y="2085"/>
                  <a:ext cx="378" cy="288"/>
                </a:xfrm>
                <a:prstGeom prst="rect">
                  <a:avLst/>
                </a:prstGeom>
                <a:noFill/>
                <a:ln w="9525">
                  <a:noFill/>
                  <a:miter lim="800000"/>
                  <a:headEnd/>
                  <a:tailEnd/>
                </a:ln>
              </p:spPr>
              <p:txBody>
                <a:bodyPr>
                  <a:spAutoFit/>
                </a:bodyPr>
                <a:lstStyle/>
                <a:p>
                  <a:pPr algn="ctr" defTabSz="914400"/>
                  <a:r>
                    <a:rPr lang="en-US" altLang="zh-CN">
                      <a:latin typeface="Times New Roman" pitchFamily="18" charset="0"/>
                    </a:rPr>
                    <a:t>m</a:t>
                  </a:r>
                  <a:r>
                    <a:rPr lang="en-US" altLang="zh-CN" baseline="-25000">
                      <a:latin typeface="Times New Roman" pitchFamily="18" charset="0"/>
                    </a:rPr>
                    <a:t>0</a:t>
                  </a:r>
                </a:p>
              </p:txBody>
            </p:sp>
          </p:grpSp>
          <p:grpSp>
            <p:nvGrpSpPr>
              <p:cNvPr id="52248" name="Group 61"/>
              <p:cNvGrpSpPr>
                <a:grpSpLocks/>
              </p:cNvGrpSpPr>
              <p:nvPr/>
            </p:nvGrpSpPr>
            <p:grpSpPr bwMode="auto">
              <a:xfrm>
                <a:off x="1701" y="2024"/>
                <a:ext cx="408" cy="408"/>
                <a:chOff x="1293" y="2024"/>
                <a:chExt cx="408" cy="408"/>
              </a:xfrm>
            </p:grpSpPr>
            <p:sp>
              <p:nvSpPr>
                <p:cNvPr id="52255" name="Rectangle 62"/>
                <p:cNvSpPr>
                  <a:spLocks noChangeArrowheads="1"/>
                </p:cNvSpPr>
                <p:nvPr/>
              </p:nvSpPr>
              <p:spPr bwMode="auto">
                <a:xfrm>
                  <a:off x="1293" y="2024"/>
                  <a:ext cx="408" cy="408"/>
                </a:xfrm>
                <a:prstGeom prst="rect">
                  <a:avLst/>
                </a:prstGeom>
                <a:noFill/>
                <a:ln w="22225">
                  <a:solidFill>
                    <a:schemeClr val="folHlink"/>
                  </a:solidFill>
                  <a:miter lim="800000"/>
                  <a:headEnd/>
                  <a:tailEnd/>
                </a:ln>
              </p:spPr>
              <p:txBody>
                <a:bodyPr wrap="none" anchor="ctr"/>
                <a:lstStyle/>
                <a:p>
                  <a:pPr algn="ctr"/>
                  <a:endParaRPr lang="zh-CN" altLang="en-US"/>
                </a:p>
              </p:txBody>
            </p:sp>
            <p:sp>
              <p:nvSpPr>
                <p:cNvPr id="52256" name="Text Box 63"/>
                <p:cNvSpPr txBox="1">
                  <a:spLocks noChangeArrowheads="1"/>
                </p:cNvSpPr>
                <p:nvPr/>
              </p:nvSpPr>
              <p:spPr bwMode="auto">
                <a:xfrm>
                  <a:off x="1307" y="2085"/>
                  <a:ext cx="378" cy="288"/>
                </a:xfrm>
                <a:prstGeom prst="rect">
                  <a:avLst/>
                </a:prstGeom>
                <a:noFill/>
                <a:ln w="9525">
                  <a:noFill/>
                  <a:miter lim="800000"/>
                  <a:headEnd/>
                  <a:tailEnd/>
                </a:ln>
              </p:spPr>
              <p:txBody>
                <a:bodyPr>
                  <a:spAutoFit/>
                </a:bodyPr>
                <a:lstStyle/>
                <a:p>
                  <a:pPr algn="ctr" defTabSz="914400"/>
                  <a:r>
                    <a:rPr lang="en-US" altLang="zh-CN">
                      <a:latin typeface="Times New Roman" pitchFamily="18" charset="0"/>
                    </a:rPr>
                    <a:t>m</a:t>
                  </a:r>
                  <a:r>
                    <a:rPr lang="en-US" altLang="zh-CN" baseline="-25000">
                      <a:latin typeface="Times New Roman" pitchFamily="18" charset="0"/>
                    </a:rPr>
                    <a:t>2</a:t>
                  </a:r>
                </a:p>
              </p:txBody>
            </p:sp>
          </p:grpSp>
          <p:grpSp>
            <p:nvGrpSpPr>
              <p:cNvPr id="52249" name="Group 64"/>
              <p:cNvGrpSpPr>
                <a:grpSpLocks/>
              </p:cNvGrpSpPr>
              <p:nvPr/>
            </p:nvGrpSpPr>
            <p:grpSpPr bwMode="auto">
              <a:xfrm>
                <a:off x="1293" y="2432"/>
                <a:ext cx="408" cy="408"/>
                <a:chOff x="1293" y="2024"/>
                <a:chExt cx="408" cy="408"/>
              </a:xfrm>
            </p:grpSpPr>
            <p:sp>
              <p:nvSpPr>
                <p:cNvPr id="52253" name="Rectangle 65"/>
                <p:cNvSpPr>
                  <a:spLocks noChangeArrowheads="1"/>
                </p:cNvSpPr>
                <p:nvPr/>
              </p:nvSpPr>
              <p:spPr bwMode="auto">
                <a:xfrm>
                  <a:off x="1293" y="2024"/>
                  <a:ext cx="408" cy="408"/>
                </a:xfrm>
                <a:prstGeom prst="rect">
                  <a:avLst/>
                </a:prstGeom>
                <a:noFill/>
                <a:ln w="22225">
                  <a:solidFill>
                    <a:schemeClr val="folHlink"/>
                  </a:solidFill>
                  <a:miter lim="800000"/>
                  <a:headEnd/>
                  <a:tailEnd/>
                </a:ln>
              </p:spPr>
              <p:txBody>
                <a:bodyPr wrap="none" anchor="ctr"/>
                <a:lstStyle/>
                <a:p>
                  <a:pPr algn="ctr"/>
                  <a:endParaRPr lang="zh-CN" altLang="en-US"/>
                </a:p>
              </p:txBody>
            </p:sp>
            <p:sp>
              <p:nvSpPr>
                <p:cNvPr id="52254" name="Text Box 66"/>
                <p:cNvSpPr txBox="1">
                  <a:spLocks noChangeArrowheads="1"/>
                </p:cNvSpPr>
                <p:nvPr/>
              </p:nvSpPr>
              <p:spPr bwMode="auto">
                <a:xfrm>
                  <a:off x="1307" y="2085"/>
                  <a:ext cx="378" cy="288"/>
                </a:xfrm>
                <a:prstGeom prst="rect">
                  <a:avLst/>
                </a:prstGeom>
                <a:noFill/>
                <a:ln w="9525">
                  <a:noFill/>
                  <a:miter lim="800000"/>
                  <a:headEnd/>
                  <a:tailEnd/>
                </a:ln>
              </p:spPr>
              <p:txBody>
                <a:bodyPr>
                  <a:spAutoFit/>
                </a:bodyPr>
                <a:lstStyle/>
                <a:p>
                  <a:pPr algn="ctr" defTabSz="914400"/>
                  <a:r>
                    <a:rPr lang="en-US" altLang="zh-CN">
                      <a:latin typeface="Times New Roman" pitchFamily="18" charset="0"/>
                    </a:rPr>
                    <a:t>m</a:t>
                  </a:r>
                  <a:r>
                    <a:rPr lang="en-US" altLang="zh-CN" baseline="-25000">
                      <a:latin typeface="Times New Roman" pitchFamily="18" charset="0"/>
                    </a:rPr>
                    <a:t>1</a:t>
                  </a:r>
                </a:p>
              </p:txBody>
            </p:sp>
          </p:grpSp>
          <p:grpSp>
            <p:nvGrpSpPr>
              <p:cNvPr id="52250" name="Group 67"/>
              <p:cNvGrpSpPr>
                <a:grpSpLocks/>
              </p:cNvGrpSpPr>
              <p:nvPr/>
            </p:nvGrpSpPr>
            <p:grpSpPr bwMode="auto">
              <a:xfrm>
                <a:off x="1701" y="2432"/>
                <a:ext cx="408" cy="408"/>
                <a:chOff x="1293" y="2024"/>
                <a:chExt cx="408" cy="408"/>
              </a:xfrm>
            </p:grpSpPr>
            <p:sp>
              <p:nvSpPr>
                <p:cNvPr id="52251" name="Rectangle 68"/>
                <p:cNvSpPr>
                  <a:spLocks noChangeArrowheads="1"/>
                </p:cNvSpPr>
                <p:nvPr/>
              </p:nvSpPr>
              <p:spPr bwMode="auto">
                <a:xfrm>
                  <a:off x="1293" y="2024"/>
                  <a:ext cx="408" cy="408"/>
                </a:xfrm>
                <a:prstGeom prst="rect">
                  <a:avLst/>
                </a:prstGeom>
                <a:noFill/>
                <a:ln w="22225">
                  <a:solidFill>
                    <a:schemeClr val="folHlink"/>
                  </a:solidFill>
                  <a:miter lim="800000"/>
                  <a:headEnd/>
                  <a:tailEnd/>
                </a:ln>
              </p:spPr>
              <p:txBody>
                <a:bodyPr wrap="none" anchor="ctr"/>
                <a:lstStyle/>
                <a:p>
                  <a:pPr algn="ctr"/>
                  <a:endParaRPr lang="zh-CN" altLang="en-US"/>
                </a:p>
              </p:txBody>
            </p:sp>
            <p:sp>
              <p:nvSpPr>
                <p:cNvPr id="52252" name="Text Box 69"/>
                <p:cNvSpPr txBox="1">
                  <a:spLocks noChangeArrowheads="1"/>
                </p:cNvSpPr>
                <p:nvPr/>
              </p:nvSpPr>
              <p:spPr bwMode="auto">
                <a:xfrm>
                  <a:off x="1307" y="2085"/>
                  <a:ext cx="378" cy="288"/>
                </a:xfrm>
                <a:prstGeom prst="rect">
                  <a:avLst/>
                </a:prstGeom>
                <a:noFill/>
                <a:ln w="9525">
                  <a:noFill/>
                  <a:miter lim="800000"/>
                  <a:headEnd/>
                  <a:tailEnd/>
                </a:ln>
              </p:spPr>
              <p:txBody>
                <a:bodyPr>
                  <a:spAutoFit/>
                </a:bodyPr>
                <a:lstStyle/>
                <a:p>
                  <a:pPr algn="ctr" defTabSz="914400"/>
                  <a:r>
                    <a:rPr lang="en-US" altLang="zh-CN">
                      <a:latin typeface="Times New Roman" pitchFamily="18" charset="0"/>
                    </a:rPr>
                    <a:t>m</a:t>
                  </a:r>
                  <a:r>
                    <a:rPr lang="en-US" altLang="zh-CN" baseline="-25000">
                      <a:latin typeface="Times New Roman" pitchFamily="18" charset="0"/>
                    </a:rPr>
                    <a:t>3</a:t>
                  </a:r>
                </a:p>
              </p:txBody>
            </p:sp>
          </p:grpSp>
        </p:grpSp>
        <p:grpSp>
          <p:nvGrpSpPr>
            <p:cNvPr id="52237" name="Group 78"/>
            <p:cNvGrpSpPr>
              <a:grpSpLocks/>
            </p:cNvGrpSpPr>
            <p:nvPr/>
          </p:nvGrpSpPr>
          <p:grpSpPr bwMode="auto">
            <a:xfrm>
              <a:off x="1293" y="1752"/>
              <a:ext cx="829" cy="250"/>
              <a:chOff x="1293" y="1752"/>
              <a:chExt cx="829" cy="250"/>
            </a:xfrm>
          </p:grpSpPr>
          <p:sp>
            <p:nvSpPr>
              <p:cNvPr id="52245" name="Text Box 71"/>
              <p:cNvSpPr txBox="1">
                <a:spLocks noChangeArrowheads="1"/>
              </p:cNvSpPr>
              <p:nvPr/>
            </p:nvSpPr>
            <p:spPr bwMode="auto">
              <a:xfrm>
                <a:off x="1293" y="1752"/>
                <a:ext cx="421" cy="250"/>
              </a:xfrm>
              <a:prstGeom prst="rect">
                <a:avLst/>
              </a:prstGeom>
              <a:noFill/>
              <a:ln w="9525">
                <a:noFill/>
                <a:miter lim="800000"/>
                <a:headEnd/>
                <a:tailEnd/>
              </a:ln>
            </p:spPr>
            <p:txBody>
              <a:bodyPr>
                <a:spAutoFit/>
              </a:bodyPr>
              <a:lstStyle/>
              <a:p>
                <a:pPr algn="ctr" defTabSz="914400"/>
                <a:r>
                  <a:rPr lang="en-US" altLang="zh-CN" sz="2000">
                    <a:solidFill>
                      <a:schemeClr val="hlink"/>
                    </a:solidFill>
                  </a:rPr>
                  <a:t>0</a:t>
                </a:r>
              </a:p>
            </p:txBody>
          </p:sp>
          <p:sp>
            <p:nvSpPr>
              <p:cNvPr id="52246" name="Text Box 72"/>
              <p:cNvSpPr txBox="1">
                <a:spLocks noChangeArrowheads="1"/>
              </p:cNvSpPr>
              <p:nvPr/>
            </p:nvSpPr>
            <p:spPr bwMode="auto">
              <a:xfrm>
                <a:off x="1701" y="1752"/>
                <a:ext cx="421" cy="250"/>
              </a:xfrm>
              <a:prstGeom prst="rect">
                <a:avLst/>
              </a:prstGeom>
              <a:noFill/>
              <a:ln w="9525">
                <a:noFill/>
                <a:miter lim="800000"/>
                <a:headEnd/>
                <a:tailEnd/>
              </a:ln>
            </p:spPr>
            <p:txBody>
              <a:bodyPr>
                <a:spAutoFit/>
              </a:bodyPr>
              <a:lstStyle/>
              <a:p>
                <a:pPr algn="ctr" defTabSz="914400"/>
                <a:r>
                  <a:rPr lang="en-US" altLang="zh-CN" sz="2000">
                    <a:solidFill>
                      <a:schemeClr val="hlink"/>
                    </a:solidFill>
                  </a:rPr>
                  <a:t>1</a:t>
                </a:r>
              </a:p>
            </p:txBody>
          </p:sp>
        </p:grpSp>
        <p:grpSp>
          <p:nvGrpSpPr>
            <p:cNvPr id="52238" name="Group 79"/>
            <p:cNvGrpSpPr>
              <a:grpSpLocks/>
            </p:cNvGrpSpPr>
            <p:nvPr/>
          </p:nvGrpSpPr>
          <p:grpSpPr bwMode="auto">
            <a:xfrm>
              <a:off x="884" y="2091"/>
              <a:ext cx="421" cy="659"/>
              <a:chOff x="884" y="2091"/>
              <a:chExt cx="421" cy="659"/>
            </a:xfrm>
          </p:grpSpPr>
          <p:sp>
            <p:nvSpPr>
              <p:cNvPr id="52243" name="Text Box 73"/>
              <p:cNvSpPr txBox="1">
                <a:spLocks noChangeArrowheads="1"/>
              </p:cNvSpPr>
              <p:nvPr/>
            </p:nvSpPr>
            <p:spPr bwMode="auto">
              <a:xfrm>
                <a:off x="884" y="2091"/>
                <a:ext cx="421" cy="250"/>
              </a:xfrm>
              <a:prstGeom prst="rect">
                <a:avLst/>
              </a:prstGeom>
              <a:noFill/>
              <a:ln w="9525">
                <a:noFill/>
                <a:miter lim="800000"/>
                <a:headEnd/>
                <a:tailEnd/>
              </a:ln>
            </p:spPr>
            <p:txBody>
              <a:bodyPr>
                <a:spAutoFit/>
              </a:bodyPr>
              <a:lstStyle/>
              <a:p>
                <a:pPr algn="ctr" defTabSz="914400"/>
                <a:r>
                  <a:rPr lang="en-US" altLang="zh-CN" sz="2000">
                    <a:solidFill>
                      <a:schemeClr val="hlink"/>
                    </a:solidFill>
                  </a:rPr>
                  <a:t>0</a:t>
                </a:r>
              </a:p>
            </p:txBody>
          </p:sp>
          <p:sp>
            <p:nvSpPr>
              <p:cNvPr id="52244" name="Text Box 74"/>
              <p:cNvSpPr txBox="1">
                <a:spLocks noChangeArrowheads="1"/>
              </p:cNvSpPr>
              <p:nvPr/>
            </p:nvSpPr>
            <p:spPr bwMode="auto">
              <a:xfrm>
                <a:off x="884" y="2500"/>
                <a:ext cx="421" cy="250"/>
              </a:xfrm>
              <a:prstGeom prst="rect">
                <a:avLst/>
              </a:prstGeom>
              <a:noFill/>
              <a:ln w="9525">
                <a:noFill/>
                <a:miter lim="800000"/>
                <a:headEnd/>
                <a:tailEnd/>
              </a:ln>
            </p:spPr>
            <p:txBody>
              <a:bodyPr>
                <a:spAutoFit/>
              </a:bodyPr>
              <a:lstStyle/>
              <a:p>
                <a:pPr algn="ctr" defTabSz="914400"/>
                <a:r>
                  <a:rPr lang="en-US" altLang="zh-CN" sz="2000">
                    <a:solidFill>
                      <a:schemeClr val="hlink"/>
                    </a:solidFill>
                  </a:rPr>
                  <a:t>1</a:t>
                </a:r>
              </a:p>
            </p:txBody>
          </p:sp>
        </p:grpSp>
        <p:grpSp>
          <p:nvGrpSpPr>
            <p:cNvPr id="52239" name="Group 80"/>
            <p:cNvGrpSpPr>
              <a:grpSpLocks/>
            </p:cNvGrpSpPr>
            <p:nvPr/>
          </p:nvGrpSpPr>
          <p:grpSpPr bwMode="auto">
            <a:xfrm>
              <a:off x="658" y="1555"/>
              <a:ext cx="815" cy="469"/>
              <a:chOff x="658" y="1555"/>
              <a:chExt cx="815" cy="469"/>
            </a:xfrm>
          </p:grpSpPr>
          <p:sp>
            <p:nvSpPr>
              <p:cNvPr id="52240" name="Line 75"/>
              <p:cNvSpPr>
                <a:spLocks noChangeShapeType="1"/>
              </p:cNvSpPr>
              <p:nvPr/>
            </p:nvSpPr>
            <p:spPr bwMode="auto">
              <a:xfrm flipH="1" flipV="1">
                <a:off x="930" y="1662"/>
                <a:ext cx="362" cy="362"/>
              </a:xfrm>
              <a:prstGeom prst="line">
                <a:avLst/>
              </a:prstGeom>
              <a:noFill/>
              <a:ln w="28575">
                <a:solidFill>
                  <a:schemeClr val="folHlink"/>
                </a:solidFill>
                <a:round/>
                <a:headEnd/>
                <a:tailEnd/>
              </a:ln>
            </p:spPr>
            <p:txBody>
              <a:bodyPr/>
              <a:lstStyle/>
              <a:p>
                <a:endParaRPr lang="zh-CN" altLang="en-US"/>
              </a:p>
            </p:txBody>
          </p:sp>
          <p:sp>
            <p:nvSpPr>
              <p:cNvPr id="52241" name="Text Box 76"/>
              <p:cNvSpPr txBox="1">
                <a:spLocks noChangeArrowheads="1"/>
              </p:cNvSpPr>
              <p:nvPr/>
            </p:nvSpPr>
            <p:spPr bwMode="auto">
              <a:xfrm>
                <a:off x="884" y="1555"/>
                <a:ext cx="589" cy="288"/>
              </a:xfrm>
              <a:prstGeom prst="rect">
                <a:avLst/>
              </a:prstGeom>
              <a:noFill/>
              <a:ln w="9525">
                <a:noFill/>
                <a:miter lim="800000"/>
                <a:headEnd/>
                <a:tailEnd/>
              </a:ln>
            </p:spPr>
            <p:txBody>
              <a:bodyPr>
                <a:spAutoFit/>
              </a:bodyPr>
              <a:lstStyle/>
              <a:p>
                <a:pPr algn="ctr" defTabSz="914400"/>
                <a:r>
                  <a:rPr lang="en-US" altLang="zh-CN">
                    <a:solidFill>
                      <a:schemeClr val="hlink"/>
                    </a:solidFill>
                    <a:latin typeface="Times New Roman" pitchFamily="18" charset="0"/>
                  </a:rPr>
                  <a:t>A</a:t>
                </a:r>
              </a:p>
            </p:txBody>
          </p:sp>
          <p:sp>
            <p:nvSpPr>
              <p:cNvPr id="52242" name="Text Box 77"/>
              <p:cNvSpPr txBox="1">
                <a:spLocks noChangeArrowheads="1"/>
              </p:cNvSpPr>
              <p:nvPr/>
            </p:nvSpPr>
            <p:spPr bwMode="auto">
              <a:xfrm>
                <a:off x="658" y="1736"/>
                <a:ext cx="589" cy="288"/>
              </a:xfrm>
              <a:prstGeom prst="rect">
                <a:avLst/>
              </a:prstGeom>
              <a:noFill/>
              <a:ln w="9525">
                <a:noFill/>
                <a:miter lim="800000"/>
                <a:headEnd/>
                <a:tailEnd/>
              </a:ln>
            </p:spPr>
            <p:txBody>
              <a:bodyPr>
                <a:spAutoFit/>
              </a:bodyPr>
              <a:lstStyle/>
              <a:p>
                <a:pPr algn="ctr" defTabSz="914400"/>
                <a:r>
                  <a:rPr lang="en-US" altLang="zh-CN">
                    <a:solidFill>
                      <a:schemeClr val="hlink"/>
                    </a:solidFill>
                    <a:latin typeface="Times New Roman" pitchFamily="18" charset="0"/>
                  </a:rPr>
                  <a:t>B</a:t>
                </a:r>
              </a:p>
            </p:txBody>
          </p:sp>
        </p:grpSp>
      </p:grpSp>
      <p:sp>
        <p:nvSpPr>
          <p:cNvPr id="51300" name="Text Box 30"/>
          <p:cNvSpPr txBox="1">
            <a:spLocks noChangeArrowheads="1"/>
          </p:cNvSpPr>
          <p:nvPr/>
        </p:nvSpPr>
        <p:spPr bwMode="auto">
          <a:xfrm>
            <a:off x="5003800" y="5300663"/>
            <a:ext cx="3240088" cy="822325"/>
          </a:xfrm>
          <a:prstGeom prst="rect">
            <a:avLst/>
          </a:prstGeom>
          <a:noFill/>
          <a:ln w="9525">
            <a:noFill/>
            <a:miter lim="800000"/>
            <a:headEnd/>
            <a:tailEnd/>
          </a:ln>
        </p:spPr>
        <p:txBody>
          <a:bodyPr>
            <a:spAutoFit/>
          </a:bodyPr>
          <a:lstStyle/>
          <a:p>
            <a:pPr algn="ctr" defTabSz="914400"/>
            <a:r>
              <a:rPr lang="zh-CN" altLang="en-US">
                <a:solidFill>
                  <a:srgbClr val="FF0000"/>
                </a:solidFill>
              </a:rPr>
              <a:t>注意：</a:t>
            </a:r>
            <a:r>
              <a:rPr lang="zh-CN" altLang="en-US"/>
              <a:t>卡诺图中</a:t>
            </a:r>
            <a:r>
              <a:rPr lang="en-US" altLang="zh-CN">
                <a:solidFill>
                  <a:schemeClr val="folHlink"/>
                </a:solidFill>
                <a:latin typeface="Times New Roman" pitchFamily="18" charset="0"/>
              </a:rPr>
              <a:t>A</a:t>
            </a:r>
            <a:r>
              <a:rPr lang="zh-CN" altLang="en-US">
                <a:solidFill>
                  <a:schemeClr val="folHlink"/>
                </a:solidFill>
                <a:latin typeface="Times New Roman" pitchFamily="18" charset="0"/>
              </a:rPr>
              <a:t>、</a:t>
            </a:r>
            <a:r>
              <a:rPr lang="en-US" altLang="zh-CN">
                <a:solidFill>
                  <a:schemeClr val="folHlink"/>
                </a:solidFill>
                <a:latin typeface="Times New Roman" pitchFamily="18" charset="0"/>
              </a:rPr>
              <a:t>B</a:t>
            </a:r>
            <a:r>
              <a:rPr lang="zh-CN" altLang="en-US"/>
              <a:t>的</a:t>
            </a:r>
            <a:r>
              <a:rPr lang="zh-CN" altLang="en-US">
                <a:solidFill>
                  <a:schemeClr val="hlink"/>
                </a:solidFill>
              </a:rPr>
              <a:t>次序</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1037"/>
                                        </p:tgtEl>
                                        <p:attrNameLst>
                                          <p:attrName>style.visibility</p:attrName>
                                        </p:attrNameLst>
                                      </p:cBhvr>
                                      <p:to>
                                        <p:strVal val="visible"/>
                                      </p:to>
                                    </p:set>
                                    <p:animEffect transition="in" filter="blinds(horizontal)">
                                      <p:cBhvr>
                                        <p:cTn id="7" dur="500"/>
                                        <p:tgtEl>
                                          <p:spTgt spid="41037"/>
                                        </p:tgtEl>
                                      </p:cBhvr>
                                    </p:animEffect>
                                  </p:childTnLst>
                                </p:cTn>
                              </p:par>
                            </p:childTnLst>
                          </p:cTn>
                        </p:par>
                      </p:childTnLst>
                    </p:cTn>
                  </p:par>
                  <p:par>
                    <p:cTn id="8" fill="hold">
                      <p:stCondLst>
                        <p:cond delay="indefinite"/>
                      </p:stCondLst>
                      <p:childTnLst>
                        <p:par>
                          <p:cTn id="9" fill="hold">
                            <p:stCondLst>
                              <p:cond delay="0"/>
                            </p:stCondLst>
                            <p:childTnLst>
                              <p:par>
                                <p:cTn id="10" presetID="27" presetClass="entr" presetSubtype="0" fill="hold" grpId="0" nodeType="clickEffect">
                                  <p:stCondLst>
                                    <p:cond delay="0"/>
                                  </p:stCondLst>
                                  <p:iterate type="lt">
                                    <p:tmPct val="50000"/>
                                  </p:iterate>
                                  <p:childTnLst>
                                    <p:set>
                                      <p:cBhvr>
                                        <p:cTn id="11" dur="1" fill="hold">
                                          <p:stCondLst>
                                            <p:cond delay="0"/>
                                          </p:stCondLst>
                                        </p:cTn>
                                        <p:tgtEl>
                                          <p:spTgt spid="51223"/>
                                        </p:tgtEl>
                                        <p:attrNameLst>
                                          <p:attrName>style.visibility</p:attrName>
                                        </p:attrNameLst>
                                      </p:cBhvr>
                                      <p:to>
                                        <p:strVal val="visible"/>
                                      </p:to>
                                    </p:set>
                                    <p:anim calcmode="discrete" valueType="clr">
                                      <p:cBhvr override="childStyle">
                                        <p:cTn id="12" dur="80"/>
                                        <p:tgtEl>
                                          <p:spTgt spid="51223"/>
                                        </p:tgtEl>
                                        <p:attrNameLst>
                                          <p:attrName>style.color</p:attrName>
                                        </p:attrNameLst>
                                      </p:cBhvr>
                                      <p:tavLst>
                                        <p:tav tm="0">
                                          <p:val>
                                            <p:clrVal>
                                              <a:schemeClr val="accent2"/>
                                            </p:clrVal>
                                          </p:val>
                                        </p:tav>
                                        <p:tav tm="50000">
                                          <p:val>
                                            <p:clrVal>
                                              <a:schemeClr val="hlink"/>
                                            </p:clrVal>
                                          </p:val>
                                        </p:tav>
                                      </p:tavLst>
                                    </p:anim>
                                    <p:anim calcmode="discrete" valueType="clr">
                                      <p:cBhvr>
                                        <p:cTn id="13" dur="80"/>
                                        <p:tgtEl>
                                          <p:spTgt spid="51223"/>
                                        </p:tgtEl>
                                        <p:attrNameLst>
                                          <p:attrName>fillcolor</p:attrName>
                                        </p:attrNameLst>
                                      </p:cBhvr>
                                      <p:tavLst>
                                        <p:tav tm="0">
                                          <p:val>
                                            <p:clrVal>
                                              <a:schemeClr val="accent2"/>
                                            </p:clrVal>
                                          </p:val>
                                        </p:tav>
                                        <p:tav tm="50000">
                                          <p:val>
                                            <p:clrVal>
                                              <a:schemeClr val="hlink"/>
                                            </p:clrVal>
                                          </p:val>
                                        </p:tav>
                                      </p:tavLst>
                                    </p:anim>
                                    <p:set>
                                      <p:cBhvr>
                                        <p:cTn id="14" dur="80"/>
                                        <p:tgtEl>
                                          <p:spTgt spid="51223"/>
                                        </p:tgtEl>
                                        <p:attrNameLst>
                                          <p:attrName>fill.type</p:attrName>
                                        </p:attrNameLst>
                                      </p:cBhvr>
                                      <p:to>
                                        <p:strVal val="solid"/>
                                      </p:to>
                                    </p:set>
                                  </p:childTnLst>
                                </p:cTn>
                              </p:par>
                            </p:childTnLst>
                          </p:cTn>
                        </p:par>
                      </p:childTnLst>
                    </p:cTn>
                  </p:par>
                  <p:par>
                    <p:cTn id="15" fill="hold">
                      <p:stCondLst>
                        <p:cond delay="indefinite"/>
                      </p:stCondLst>
                      <p:childTnLst>
                        <p:par>
                          <p:cTn id="16" fill="hold">
                            <p:stCondLst>
                              <p:cond delay="0"/>
                            </p:stCondLst>
                            <p:childTnLst>
                              <p:par>
                                <p:cTn id="17" presetID="18" presetClass="entr" presetSubtype="6" fill="hold" grpId="0" nodeType="clickEffect">
                                  <p:stCondLst>
                                    <p:cond delay="0"/>
                                  </p:stCondLst>
                                  <p:childTnLst>
                                    <p:set>
                                      <p:cBhvr>
                                        <p:cTn id="18" dur="1" fill="hold">
                                          <p:stCondLst>
                                            <p:cond delay="0"/>
                                          </p:stCondLst>
                                        </p:cTn>
                                        <p:tgtEl>
                                          <p:spTgt spid="51224"/>
                                        </p:tgtEl>
                                        <p:attrNameLst>
                                          <p:attrName>style.visibility</p:attrName>
                                        </p:attrNameLst>
                                      </p:cBhvr>
                                      <p:to>
                                        <p:strVal val="visible"/>
                                      </p:to>
                                    </p:set>
                                    <p:animEffect transition="in" filter="strips(downRight)">
                                      <p:cBhvr>
                                        <p:cTn id="19" dur="500"/>
                                        <p:tgtEl>
                                          <p:spTgt spid="51224"/>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grpId="0" nodeType="clickEffect">
                                  <p:stCondLst>
                                    <p:cond delay="0"/>
                                  </p:stCondLst>
                                  <p:childTnLst>
                                    <p:set>
                                      <p:cBhvr>
                                        <p:cTn id="23" dur="1" fill="hold">
                                          <p:stCondLst>
                                            <p:cond delay="0"/>
                                          </p:stCondLst>
                                        </p:cTn>
                                        <p:tgtEl>
                                          <p:spTgt spid="51225"/>
                                        </p:tgtEl>
                                        <p:attrNameLst>
                                          <p:attrName>style.visibility</p:attrName>
                                        </p:attrNameLst>
                                      </p:cBhvr>
                                      <p:to>
                                        <p:strVal val="visible"/>
                                      </p:to>
                                    </p:set>
                                    <p:animEffect transition="in" filter="blinds(horizontal)">
                                      <p:cBhvr>
                                        <p:cTn id="24" dur="500"/>
                                        <p:tgtEl>
                                          <p:spTgt spid="51225"/>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nodeType="clickEffect">
                                  <p:stCondLst>
                                    <p:cond delay="0"/>
                                  </p:stCondLst>
                                  <p:childTnLst>
                                    <p:set>
                                      <p:cBhvr>
                                        <p:cTn id="28" dur="1" fill="hold">
                                          <p:stCondLst>
                                            <p:cond delay="0"/>
                                          </p:stCondLst>
                                        </p:cTn>
                                        <p:tgtEl>
                                          <p:spTgt spid="51251"/>
                                        </p:tgtEl>
                                        <p:attrNameLst>
                                          <p:attrName>style.visibility</p:attrName>
                                        </p:attrNameLst>
                                      </p:cBhvr>
                                      <p:to>
                                        <p:strVal val="visible"/>
                                      </p:to>
                                    </p:set>
                                    <p:animEffect transition="in" filter="blinds(horizontal)">
                                      <p:cBhvr>
                                        <p:cTn id="29" dur="500"/>
                                        <p:tgtEl>
                                          <p:spTgt spid="51251"/>
                                        </p:tgtEl>
                                      </p:cBhvr>
                                    </p:animEffect>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nodeType="clickEffect">
                                  <p:stCondLst>
                                    <p:cond delay="0"/>
                                  </p:stCondLst>
                                  <p:childTnLst>
                                    <p:set>
                                      <p:cBhvr>
                                        <p:cTn id="33" dur="1" fill="hold">
                                          <p:stCondLst>
                                            <p:cond delay="0"/>
                                          </p:stCondLst>
                                        </p:cTn>
                                        <p:tgtEl>
                                          <p:spTgt spid="45137"/>
                                        </p:tgtEl>
                                        <p:attrNameLst>
                                          <p:attrName>style.visibility</p:attrName>
                                        </p:attrNameLst>
                                      </p:cBhvr>
                                      <p:to>
                                        <p:strVal val="visible"/>
                                      </p:to>
                                    </p:set>
                                    <p:animEffect transition="in" filter="blinds(horizontal)">
                                      <p:cBhvr>
                                        <p:cTn id="34" dur="500"/>
                                        <p:tgtEl>
                                          <p:spTgt spid="45137"/>
                                        </p:tgtEl>
                                      </p:cBhvr>
                                    </p:animEffect>
                                  </p:childTnLst>
                                </p:cTn>
                              </p:par>
                            </p:childTnLst>
                          </p:cTn>
                        </p:par>
                      </p:childTnLst>
                    </p:cTn>
                  </p:par>
                  <p:par>
                    <p:cTn id="35" fill="hold">
                      <p:stCondLst>
                        <p:cond delay="indefinite"/>
                      </p:stCondLst>
                      <p:childTnLst>
                        <p:par>
                          <p:cTn id="36" fill="hold">
                            <p:stCondLst>
                              <p:cond delay="0"/>
                            </p:stCondLst>
                            <p:childTnLst>
                              <p:par>
                                <p:cTn id="37" presetID="3" presetClass="entr" presetSubtype="10" fill="hold" nodeType="clickEffect">
                                  <p:stCondLst>
                                    <p:cond delay="0"/>
                                  </p:stCondLst>
                                  <p:childTnLst>
                                    <p:set>
                                      <p:cBhvr>
                                        <p:cTn id="38" dur="1" fill="hold">
                                          <p:stCondLst>
                                            <p:cond delay="0"/>
                                          </p:stCondLst>
                                        </p:cTn>
                                        <p:tgtEl>
                                          <p:spTgt spid="2"/>
                                        </p:tgtEl>
                                        <p:attrNameLst>
                                          <p:attrName>style.visibility</p:attrName>
                                        </p:attrNameLst>
                                      </p:cBhvr>
                                      <p:to>
                                        <p:strVal val="visible"/>
                                      </p:to>
                                    </p:set>
                                    <p:animEffect transition="in" filter="blinds(horizontal)">
                                      <p:cBhvr>
                                        <p:cTn id="39" dur="500"/>
                                        <p:tgtEl>
                                          <p:spTgt spid="2"/>
                                        </p:tgtEl>
                                      </p:cBhvr>
                                    </p:animEffect>
                                  </p:childTnLst>
                                </p:cTn>
                              </p:par>
                            </p:childTnLst>
                          </p:cTn>
                        </p:par>
                      </p:childTnLst>
                    </p:cTn>
                  </p:par>
                  <p:par>
                    <p:cTn id="40" fill="hold">
                      <p:stCondLst>
                        <p:cond delay="indefinite"/>
                      </p:stCondLst>
                      <p:childTnLst>
                        <p:par>
                          <p:cTn id="41" fill="hold">
                            <p:stCondLst>
                              <p:cond delay="0"/>
                            </p:stCondLst>
                            <p:childTnLst>
                              <p:par>
                                <p:cTn id="42" presetID="3" presetClass="entr" presetSubtype="10" fill="hold" grpId="0" nodeType="clickEffect">
                                  <p:stCondLst>
                                    <p:cond delay="0"/>
                                  </p:stCondLst>
                                  <p:childTnLst>
                                    <p:set>
                                      <p:cBhvr>
                                        <p:cTn id="43" dur="1" fill="hold">
                                          <p:stCondLst>
                                            <p:cond delay="0"/>
                                          </p:stCondLst>
                                        </p:cTn>
                                        <p:tgtEl>
                                          <p:spTgt spid="51300"/>
                                        </p:tgtEl>
                                        <p:attrNameLst>
                                          <p:attrName>style.visibility</p:attrName>
                                        </p:attrNameLst>
                                      </p:cBhvr>
                                      <p:to>
                                        <p:strVal val="visible"/>
                                      </p:to>
                                    </p:set>
                                    <p:animEffect transition="in" filter="blinds(horizontal)">
                                      <p:cBhvr>
                                        <p:cTn id="44" dur="500"/>
                                        <p:tgtEl>
                                          <p:spTgt spid="513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37" grpId="0"/>
      <p:bldP spid="51223" grpId="0"/>
      <p:bldP spid="51224" grpId="0"/>
      <p:bldP spid="51225" grpId="0"/>
      <p:bldP spid="51300"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3249" name="图片 90" descr="T:\我的答辩PPT\东北林业大学.jpg东北林业大学"/>
          <p:cNvPicPr>
            <a:picLocks noChangeAspect="1"/>
          </p:cNvPicPr>
          <p:nvPr/>
        </p:nvPicPr>
        <p:blipFill>
          <a:blip r:embed="rId2">
            <a:clrChange>
              <a:clrFrom>
                <a:srgbClr val="FFFFFF"/>
              </a:clrFrom>
              <a:clrTo>
                <a:srgbClr val="FFFFFF">
                  <a:alpha val="0"/>
                </a:srgbClr>
              </a:clrTo>
            </a:clrChange>
          </a:blip>
          <a:srcRect/>
          <a:stretch>
            <a:fillRect/>
          </a:stretch>
        </p:blipFill>
        <p:spPr bwMode="auto">
          <a:xfrm>
            <a:off x="6388100" y="201613"/>
            <a:ext cx="2633663" cy="746125"/>
          </a:xfrm>
          <a:prstGeom prst="rect">
            <a:avLst/>
          </a:prstGeom>
          <a:noFill/>
          <a:ln w="9525">
            <a:noFill/>
            <a:miter lim="800000"/>
            <a:headEnd/>
            <a:tailEnd/>
          </a:ln>
        </p:spPr>
      </p:pic>
      <p:pic>
        <p:nvPicPr>
          <p:cNvPr id="53250" name="Picture 2"/>
          <p:cNvPicPr>
            <a:picLocks noChangeAspect="1" noChangeArrowheads="1"/>
          </p:cNvPicPr>
          <p:nvPr/>
        </p:nvPicPr>
        <p:blipFill>
          <a:blip r:embed="rId3"/>
          <a:srcRect/>
          <a:stretch>
            <a:fillRect/>
          </a:stretch>
        </p:blipFill>
        <p:spPr bwMode="auto">
          <a:xfrm>
            <a:off x="5795963" y="80963"/>
            <a:ext cx="857250" cy="847725"/>
          </a:xfrm>
          <a:prstGeom prst="rect">
            <a:avLst/>
          </a:prstGeom>
          <a:noFill/>
          <a:ln w="9525">
            <a:noFill/>
            <a:miter lim="800000"/>
            <a:headEnd/>
            <a:tailEnd/>
          </a:ln>
        </p:spPr>
      </p:pic>
      <p:sp>
        <p:nvSpPr>
          <p:cNvPr id="46083" name="文本框 2"/>
          <p:cNvSpPr txBox="1">
            <a:spLocks noChangeArrowheads="1"/>
          </p:cNvSpPr>
          <p:nvPr/>
        </p:nvSpPr>
        <p:spPr bwMode="auto">
          <a:xfrm>
            <a:off x="144463" y="260350"/>
            <a:ext cx="5075237" cy="625475"/>
          </a:xfrm>
          <a:prstGeom prst="rect">
            <a:avLst/>
          </a:prstGeom>
          <a:noFill/>
          <a:ln w="9525">
            <a:noFill/>
            <a:miter lim="800000"/>
            <a:headEnd/>
            <a:tailEnd/>
          </a:ln>
        </p:spPr>
        <p:txBody>
          <a:bodyPr lIns="76773" tIns="38387" rIns="76773" bIns="38387">
            <a:spAutoFit/>
          </a:bodyPr>
          <a:lstStyle/>
          <a:p>
            <a:pPr>
              <a:defRPr/>
            </a:pPr>
            <a:r>
              <a:rPr lang="zh-CN" altLang="en-US" sz="3600">
                <a:solidFill>
                  <a:srgbClr val="005DA2"/>
                </a:solidFill>
                <a:effectLst>
                  <a:outerShdw blurRad="38100" dist="38100" dir="2700000" algn="tl">
                    <a:srgbClr val="C0C0C0"/>
                  </a:outerShdw>
                </a:effectLst>
                <a:ea typeface="华文行楷" pitchFamily="2" charset="-122"/>
              </a:rPr>
              <a:t>四、逻辑函数的化简</a:t>
            </a:r>
          </a:p>
        </p:txBody>
      </p:sp>
      <p:sp>
        <p:nvSpPr>
          <p:cNvPr id="51224" name="Rectangle 24"/>
          <p:cNvSpPr>
            <a:spLocks noChangeArrowheads="1"/>
          </p:cNvSpPr>
          <p:nvPr/>
        </p:nvSpPr>
        <p:spPr bwMode="auto">
          <a:xfrm>
            <a:off x="684213" y="1125538"/>
            <a:ext cx="2492375" cy="457200"/>
          </a:xfrm>
          <a:prstGeom prst="rect">
            <a:avLst/>
          </a:prstGeom>
          <a:noFill/>
          <a:ln w="9525">
            <a:noFill/>
            <a:miter lim="800000"/>
            <a:headEnd/>
            <a:tailEnd/>
          </a:ln>
        </p:spPr>
        <p:txBody>
          <a:bodyPr>
            <a:spAutoFit/>
          </a:bodyPr>
          <a:lstStyle/>
          <a:p>
            <a:pPr defTabSz="914400"/>
            <a:r>
              <a:rPr kumimoji="1" lang="en-US" altLang="zh-CN">
                <a:latin typeface="宋体" charset="-122"/>
              </a:rPr>
              <a:t>*</a:t>
            </a:r>
            <a:r>
              <a:rPr kumimoji="1" lang="en-US" altLang="zh-CN">
                <a:latin typeface="Times New Roman" pitchFamily="18" charset="0"/>
              </a:rPr>
              <a:t>  </a:t>
            </a:r>
            <a:r>
              <a:rPr kumimoji="1" lang="en-US" altLang="zh-CN">
                <a:solidFill>
                  <a:srgbClr val="FF0000"/>
                </a:solidFill>
                <a:latin typeface="Times New Roman" pitchFamily="18" charset="0"/>
              </a:rPr>
              <a:t>3</a:t>
            </a:r>
            <a:r>
              <a:rPr kumimoji="1" lang="zh-CN" altLang="en-US"/>
              <a:t>变量卡诺图</a:t>
            </a:r>
          </a:p>
        </p:txBody>
      </p:sp>
      <p:sp>
        <p:nvSpPr>
          <p:cNvPr id="53254" name="Rectangle 25"/>
          <p:cNvSpPr>
            <a:spLocks noChangeArrowheads="1"/>
          </p:cNvSpPr>
          <p:nvPr/>
        </p:nvSpPr>
        <p:spPr bwMode="auto">
          <a:xfrm>
            <a:off x="900113" y="1700213"/>
            <a:ext cx="2376487" cy="457200"/>
          </a:xfrm>
          <a:prstGeom prst="rect">
            <a:avLst/>
          </a:prstGeom>
          <a:noFill/>
          <a:ln w="9525">
            <a:noFill/>
            <a:miter lim="800000"/>
            <a:headEnd/>
            <a:tailEnd/>
          </a:ln>
        </p:spPr>
        <p:txBody>
          <a:bodyPr>
            <a:spAutoFit/>
          </a:bodyPr>
          <a:lstStyle/>
          <a:p>
            <a:pPr defTabSz="914400"/>
            <a:r>
              <a:rPr kumimoji="1" lang="en-US" altLang="zh-CN">
                <a:solidFill>
                  <a:schemeClr val="hlink"/>
                </a:solidFill>
                <a:latin typeface="Times New Roman" pitchFamily="18" charset="0"/>
              </a:rPr>
              <a:t>F(A, B, C)</a:t>
            </a:r>
            <a:endParaRPr kumimoji="1" lang="zh-CN" altLang="en-US">
              <a:solidFill>
                <a:schemeClr val="hlink"/>
              </a:solidFill>
              <a:latin typeface="Times New Roman" pitchFamily="18" charset="0"/>
            </a:endParaRPr>
          </a:p>
        </p:txBody>
      </p:sp>
      <p:grpSp>
        <p:nvGrpSpPr>
          <p:cNvPr id="53295" name="Group 47"/>
          <p:cNvGrpSpPr>
            <a:grpSpLocks/>
          </p:cNvGrpSpPr>
          <p:nvPr/>
        </p:nvGrpSpPr>
        <p:grpSpPr bwMode="auto">
          <a:xfrm>
            <a:off x="755650" y="2489200"/>
            <a:ext cx="2813050" cy="3532188"/>
            <a:chOff x="476" y="1568"/>
            <a:chExt cx="1772" cy="2225"/>
          </a:xfrm>
        </p:grpSpPr>
        <p:grpSp>
          <p:nvGrpSpPr>
            <p:cNvPr id="53336" name="Group 24"/>
            <p:cNvGrpSpPr>
              <a:grpSpLocks/>
            </p:cNvGrpSpPr>
            <p:nvPr/>
          </p:nvGrpSpPr>
          <p:grpSpPr bwMode="auto">
            <a:xfrm>
              <a:off x="476" y="1568"/>
              <a:ext cx="1772" cy="2225"/>
              <a:chOff x="476" y="1568"/>
              <a:chExt cx="1772" cy="2225"/>
            </a:xfrm>
          </p:grpSpPr>
          <p:sp>
            <p:nvSpPr>
              <p:cNvPr id="53346" name="Line 9"/>
              <p:cNvSpPr>
                <a:spLocks noChangeShapeType="1"/>
              </p:cNvSpPr>
              <p:nvPr/>
            </p:nvSpPr>
            <p:spPr bwMode="auto">
              <a:xfrm>
                <a:off x="476" y="1576"/>
                <a:ext cx="1633" cy="0"/>
              </a:xfrm>
              <a:prstGeom prst="line">
                <a:avLst/>
              </a:prstGeom>
              <a:noFill/>
              <a:ln w="28575">
                <a:solidFill>
                  <a:schemeClr val="folHlink"/>
                </a:solidFill>
                <a:round/>
                <a:headEnd/>
                <a:tailEnd/>
              </a:ln>
            </p:spPr>
            <p:txBody>
              <a:bodyPr/>
              <a:lstStyle/>
              <a:p>
                <a:endParaRPr lang="zh-CN" altLang="en-US"/>
              </a:p>
            </p:txBody>
          </p:sp>
          <p:sp>
            <p:nvSpPr>
              <p:cNvPr id="53347" name="Line 10"/>
              <p:cNvSpPr>
                <a:spLocks noChangeShapeType="1"/>
              </p:cNvSpPr>
              <p:nvPr/>
            </p:nvSpPr>
            <p:spPr bwMode="auto">
              <a:xfrm>
                <a:off x="476" y="1848"/>
                <a:ext cx="1633" cy="0"/>
              </a:xfrm>
              <a:prstGeom prst="line">
                <a:avLst/>
              </a:prstGeom>
              <a:noFill/>
              <a:ln w="28575">
                <a:solidFill>
                  <a:schemeClr val="folHlink"/>
                </a:solidFill>
                <a:round/>
                <a:headEnd/>
                <a:tailEnd/>
              </a:ln>
            </p:spPr>
            <p:txBody>
              <a:bodyPr/>
              <a:lstStyle/>
              <a:p>
                <a:endParaRPr lang="zh-CN" altLang="en-US"/>
              </a:p>
            </p:txBody>
          </p:sp>
          <p:sp>
            <p:nvSpPr>
              <p:cNvPr id="53348" name="Line 11"/>
              <p:cNvSpPr>
                <a:spLocks noChangeShapeType="1"/>
              </p:cNvSpPr>
              <p:nvPr/>
            </p:nvSpPr>
            <p:spPr bwMode="auto">
              <a:xfrm>
                <a:off x="476" y="3793"/>
                <a:ext cx="1633" cy="0"/>
              </a:xfrm>
              <a:prstGeom prst="line">
                <a:avLst/>
              </a:prstGeom>
              <a:noFill/>
              <a:ln w="28575">
                <a:solidFill>
                  <a:schemeClr val="folHlink"/>
                </a:solidFill>
                <a:round/>
                <a:headEnd/>
                <a:tailEnd/>
              </a:ln>
            </p:spPr>
            <p:txBody>
              <a:bodyPr/>
              <a:lstStyle/>
              <a:p>
                <a:endParaRPr lang="zh-CN" altLang="en-US"/>
              </a:p>
            </p:txBody>
          </p:sp>
          <p:sp>
            <p:nvSpPr>
              <p:cNvPr id="53349" name="Text Box 12"/>
              <p:cNvSpPr txBox="1">
                <a:spLocks noChangeArrowheads="1"/>
              </p:cNvSpPr>
              <p:nvPr/>
            </p:nvSpPr>
            <p:spPr bwMode="auto">
              <a:xfrm>
                <a:off x="567" y="1568"/>
                <a:ext cx="862" cy="288"/>
              </a:xfrm>
              <a:prstGeom prst="rect">
                <a:avLst/>
              </a:prstGeom>
              <a:noFill/>
              <a:ln w="9525">
                <a:noFill/>
                <a:miter lim="800000"/>
                <a:headEnd/>
                <a:tailEnd/>
              </a:ln>
            </p:spPr>
            <p:txBody>
              <a:bodyPr>
                <a:spAutoFit/>
              </a:bodyPr>
              <a:lstStyle/>
              <a:p>
                <a:pPr algn="ctr" defTabSz="914400"/>
                <a:r>
                  <a:rPr lang="en-US" altLang="zh-CN">
                    <a:latin typeface="Times New Roman" pitchFamily="18" charset="0"/>
                  </a:rPr>
                  <a:t>A B C</a:t>
                </a:r>
                <a:endParaRPr lang="en-US" altLang="zh-CN" i="1" baseline="30000">
                  <a:latin typeface="Times New Roman" pitchFamily="18" charset="0"/>
                </a:endParaRPr>
              </a:p>
            </p:txBody>
          </p:sp>
          <p:grpSp>
            <p:nvGrpSpPr>
              <p:cNvPr id="53350" name="Group 66"/>
              <p:cNvGrpSpPr>
                <a:grpSpLocks/>
              </p:cNvGrpSpPr>
              <p:nvPr/>
            </p:nvGrpSpPr>
            <p:grpSpPr bwMode="auto">
              <a:xfrm>
                <a:off x="703" y="1848"/>
                <a:ext cx="997" cy="997"/>
                <a:chOff x="794" y="1434"/>
                <a:chExt cx="997" cy="997"/>
              </a:xfrm>
            </p:grpSpPr>
            <p:sp>
              <p:nvSpPr>
                <p:cNvPr id="53358" name="Text Box 15"/>
                <p:cNvSpPr txBox="1">
                  <a:spLocks noChangeArrowheads="1"/>
                </p:cNvSpPr>
                <p:nvPr/>
              </p:nvSpPr>
              <p:spPr bwMode="auto">
                <a:xfrm>
                  <a:off x="794" y="1434"/>
                  <a:ext cx="997" cy="327"/>
                </a:xfrm>
                <a:prstGeom prst="rect">
                  <a:avLst/>
                </a:prstGeom>
                <a:noFill/>
                <a:ln w="9525">
                  <a:noFill/>
                  <a:miter lim="800000"/>
                  <a:headEnd/>
                  <a:tailEnd/>
                </a:ln>
              </p:spPr>
              <p:txBody>
                <a:bodyPr>
                  <a:spAutoFit/>
                </a:bodyPr>
                <a:lstStyle/>
                <a:p>
                  <a:pPr defTabSz="914400"/>
                  <a:r>
                    <a:rPr lang="en-US" altLang="zh-CN" sz="2800">
                      <a:latin typeface="Times New Roman" pitchFamily="18" charset="0"/>
                    </a:rPr>
                    <a:t>0 0 0</a:t>
                  </a:r>
                </a:p>
              </p:txBody>
            </p:sp>
            <p:sp>
              <p:nvSpPr>
                <p:cNvPr id="53359" name="Text Box 15"/>
                <p:cNvSpPr txBox="1">
                  <a:spLocks noChangeArrowheads="1"/>
                </p:cNvSpPr>
                <p:nvPr/>
              </p:nvSpPr>
              <p:spPr bwMode="auto">
                <a:xfrm>
                  <a:off x="794" y="1651"/>
                  <a:ext cx="997" cy="327"/>
                </a:xfrm>
                <a:prstGeom prst="rect">
                  <a:avLst/>
                </a:prstGeom>
                <a:noFill/>
                <a:ln w="9525">
                  <a:noFill/>
                  <a:miter lim="800000"/>
                  <a:headEnd/>
                  <a:tailEnd/>
                </a:ln>
              </p:spPr>
              <p:txBody>
                <a:bodyPr>
                  <a:spAutoFit/>
                </a:bodyPr>
                <a:lstStyle/>
                <a:p>
                  <a:pPr defTabSz="914400"/>
                  <a:r>
                    <a:rPr lang="en-US" altLang="zh-CN" sz="2800">
                      <a:latin typeface="Times New Roman" pitchFamily="18" charset="0"/>
                    </a:rPr>
                    <a:t>0 0 1</a:t>
                  </a:r>
                </a:p>
              </p:txBody>
            </p:sp>
            <p:sp>
              <p:nvSpPr>
                <p:cNvPr id="53360" name="Text Box 15"/>
                <p:cNvSpPr txBox="1">
                  <a:spLocks noChangeArrowheads="1"/>
                </p:cNvSpPr>
                <p:nvPr/>
              </p:nvSpPr>
              <p:spPr bwMode="auto">
                <a:xfrm>
                  <a:off x="794" y="1887"/>
                  <a:ext cx="997" cy="327"/>
                </a:xfrm>
                <a:prstGeom prst="rect">
                  <a:avLst/>
                </a:prstGeom>
                <a:noFill/>
                <a:ln w="9525">
                  <a:noFill/>
                  <a:miter lim="800000"/>
                  <a:headEnd/>
                  <a:tailEnd/>
                </a:ln>
              </p:spPr>
              <p:txBody>
                <a:bodyPr>
                  <a:spAutoFit/>
                </a:bodyPr>
                <a:lstStyle/>
                <a:p>
                  <a:pPr defTabSz="914400"/>
                  <a:r>
                    <a:rPr lang="en-US" altLang="zh-CN" sz="2800">
                      <a:latin typeface="Times New Roman" pitchFamily="18" charset="0"/>
                    </a:rPr>
                    <a:t>0 1 0</a:t>
                  </a:r>
                </a:p>
              </p:txBody>
            </p:sp>
            <p:sp>
              <p:nvSpPr>
                <p:cNvPr id="53361" name="Text Box 15"/>
                <p:cNvSpPr txBox="1">
                  <a:spLocks noChangeArrowheads="1"/>
                </p:cNvSpPr>
                <p:nvPr/>
              </p:nvSpPr>
              <p:spPr bwMode="auto">
                <a:xfrm>
                  <a:off x="794" y="2104"/>
                  <a:ext cx="997" cy="327"/>
                </a:xfrm>
                <a:prstGeom prst="rect">
                  <a:avLst/>
                </a:prstGeom>
                <a:noFill/>
                <a:ln w="9525">
                  <a:noFill/>
                  <a:miter lim="800000"/>
                  <a:headEnd/>
                  <a:tailEnd/>
                </a:ln>
              </p:spPr>
              <p:txBody>
                <a:bodyPr>
                  <a:spAutoFit/>
                </a:bodyPr>
                <a:lstStyle/>
                <a:p>
                  <a:pPr defTabSz="914400"/>
                  <a:r>
                    <a:rPr lang="en-US" altLang="zh-CN" sz="2800">
                      <a:latin typeface="Times New Roman" pitchFamily="18" charset="0"/>
                    </a:rPr>
                    <a:t>0 1 1</a:t>
                  </a:r>
                </a:p>
              </p:txBody>
            </p:sp>
          </p:grpSp>
          <p:grpSp>
            <p:nvGrpSpPr>
              <p:cNvPr id="53351" name="Group 67"/>
              <p:cNvGrpSpPr>
                <a:grpSpLocks/>
              </p:cNvGrpSpPr>
              <p:nvPr/>
            </p:nvGrpSpPr>
            <p:grpSpPr bwMode="auto">
              <a:xfrm>
                <a:off x="703" y="2755"/>
                <a:ext cx="997" cy="997"/>
                <a:chOff x="794" y="1434"/>
                <a:chExt cx="997" cy="997"/>
              </a:xfrm>
            </p:grpSpPr>
            <p:sp>
              <p:nvSpPr>
                <p:cNvPr id="53354" name="Text Box 15"/>
                <p:cNvSpPr txBox="1">
                  <a:spLocks noChangeArrowheads="1"/>
                </p:cNvSpPr>
                <p:nvPr/>
              </p:nvSpPr>
              <p:spPr bwMode="auto">
                <a:xfrm>
                  <a:off x="794" y="1434"/>
                  <a:ext cx="997" cy="327"/>
                </a:xfrm>
                <a:prstGeom prst="rect">
                  <a:avLst/>
                </a:prstGeom>
                <a:noFill/>
                <a:ln w="9525">
                  <a:noFill/>
                  <a:miter lim="800000"/>
                  <a:headEnd/>
                  <a:tailEnd/>
                </a:ln>
              </p:spPr>
              <p:txBody>
                <a:bodyPr>
                  <a:spAutoFit/>
                </a:bodyPr>
                <a:lstStyle/>
                <a:p>
                  <a:pPr defTabSz="914400"/>
                  <a:r>
                    <a:rPr lang="en-US" altLang="zh-CN" sz="2800">
                      <a:latin typeface="Times New Roman" pitchFamily="18" charset="0"/>
                    </a:rPr>
                    <a:t>1 0 0</a:t>
                  </a:r>
                </a:p>
              </p:txBody>
            </p:sp>
            <p:sp>
              <p:nvSpPr>
                <p:cNvPr id="53355" name="Text Box 15"/>
                <p:cNvSpPr txBox="1">
                  <a:spLocks noChangeArrowheads="1"/>
                </p:cNvSpPr>
                <p:nvPr/>
              </p:nvSpPr>
              <p:spPr bwMode="auto">
                <a:xfrm>
                  <a:off x="794" y="1651"/>
                  <a:ext cx="997" cy="327"/>
                </a:xfrm>
                <a:prstGeom prst="rect">
                  <a:avLst/>
                </a:prstGeom>
                <a:noFill/>
                <a:ln w="9525">
                  <a:noFill/>
                  <a:miter lim="800000"/>
                  <a:headEnd/>
                  <a:tailEnd/>
                </a:ln>
              </p:spPr>
              <p:txBody>
                <a:bodyPr>
                  <a:spAutoFit/>
                </a:bodyPr>
                <a:lstStyle/>
                <a:p>
                  <a:pPr defTabSz="914400"/>
                  <a:r>
                    <a:rPr lang="en-US" altLang="zh-CN" sz="2800">
                      <a:latin typeface="Times New Roman" pitchFamily="18" charset="0"/>
                    </a:rPr>
                    <a:t>1 0 1</a:t>
                  </a:r>
                </a:p>
              </p:txBody>
            </p:sp>
            <p:sp>
              <p:nvSpPr>
                <p:cNvPr id="53356" name="Text Box 15"/>
                <p:cNvSpPr txBox="1">
                  <a:spLocks noChangeArrowheads="1"/>
                </p:cNvSpPr>
                <p:nvPr/>
              </p:nvSpPr>
              <p:spPr bwMode="auto">
                <a:xfrm>
                  <a:off x="794" y="1887"/>
                  <a:ext cx="997" cy="327"/>
                </a:xfrm>
                <a:prstGeom prst="rect">
                  <a:avLst/>
                </a:prstGeom>
                <a:noFill/>
                <a:ln w="9525">
                  <a:noFill/>
                  <a:miter lim="800000"/>
                  <a:headEnd/>
                  <a:tailEnd/>
                </a:ln>
              </p:spPr>
              <p:txBody>
                <a:bodyPr>
                  <a:spAutoFit/>
                </a:bodyPr>
                <a:lstStyle/>
                <a:p>
                  <a:pPr defTabSz="914400"/>
                  <a:r>
                    <a:rPr lang="en-US" altLang="zh-CN" sz="2800">
                      <a:latin typeface="Times New Roman" pitchFamily="18" charset="0"/>
                    </a:rPr>
                    <a:t>1 1 0</a:t>
                  </a:r>
                </a:p>
              </p:txBody>
            </p:sp>
            <p:sp>
              <p:nvSpPr>
                <p:cNvPr id="53357" name="Text Box 15"/>
                <p:cNvSpPr txBox="1">
                  <a:spLocks noChangeArrowheads="1"/>
                </p:cNvSpPr>
                <p:nvPr/>
              </p:nvSpPr>
              <p:spPr bwMode="auto">
                <a:xfrm>
                  <a:off x="794" y="2104"/>
                  <a:ext cx="997" cy="327"/>
                </a:xfrm>
                <a:prstGeom prst="rect">
                  <a:avLst/>
                </a:prstGeom>
                <a:noFill/>
                <a:ln w="9525">
                  <a:noFill/>
                  <a:miter lim="800000"/>
                  <a:headEnd/>
                  <a:tailEnd/>
                </a:ln>
              </p:spPr>
              <p:txBody>
                <a:bodyPr>
                  <a:spAutoFit/>
                </a:bodyPr>
                <a:lstStyle/>
                <a:p>
                  <a:pPr defTabSz="914400"/>
                  <a:r>
                    <a:rPr lang="en-US" altLang="zh-CN" sz="2800">
                      <a:latin typeface="Times New Roman" pitchFamily="18" charset="0"/>
                    </a:rPr>
                    <a:t>1 1 1</a:t>
                  </a:r>
                </a:p>
              </p:txBody>
            </p:sp>
          </p:grpSp>
          <p:sp>
            <p:nvSpPr>
              <p:cNvPr id="53352" name="Line 68"/>
              <p:cNvSpPr>
                <a:spLocks noChangeShapeType="1"/>
              </p:cNvSpPr>
              <p:nvPr/>
            </p:nvSpPr>
            <p:spPr bwMode="auto">
              <a:xfrm>
                <a:off x="1429" y="1571"/>
                <a:ext cx="0" cy="2222"/>
              </a:xfrm>
              <a:prstGeom prst="line">
                <a:avLst/>
              </a:prstGeom>
              <a:noFill/>
              <a:ln w="9525">
                <a:solidFill>
                  <a:schemeClr val="tx1"/>
                </a:solidFill>
                <a:round/>
                <a:headEnd/>
                <a:tailEnd/>
              </a:ln>
            </p:spPr>
            <p:txBody>
              <a:bodyPr/>
              <a:lstStyle/>
              <a:p>
                <a:endParaRPr lang="zh-CN" altLang="en-US"/>
              </a:p>
            </p:txBody>
          </p:sp>
          <p:sp>
            <p:nvSpPr>
              <p:cNvPr id="53353" name="Text Box 12"/>
              <p:cNvSpPr txBox="1">
                <a:spLocks noChangeArrowheads="1"/>
              </p:cNvSpPr>
              <p:nvPr/>
            </p:nvSpPr>
            <p:spPr bwMode="auto">
              <a:xfrm>
                <a:off x="1309" y="1576"/>
                <a:ext cx="939" cy="250"/>
              </a:xfrm>
              <a:prstGeom prst="rect">
                <a:avLst/>
              </a:prstGeom>
              <a:noFill/>
              <a:ln w="9525">
                <a:noFill/>
                <a:miter lim="800000"/>
                <a:headEnd/>
                <a:tailEnd/>
              </a:ln>
            </p:spPr>
            <p:txBody>
              <a:bodyPr>
                <a:spAutoFit/>
              </a:bodyPr>
              <a:lstStyle/>
              <a:p>
                <a:pPr algn="ctr" defTabSz="914400"/>
                <a:r>
                  <a:rPr lang="zh-CN" altLang="en-US" sz="2000">
                    <a:latin typeface="Times New Roman" pitchFamily="18" charset="0"/>
                  </a:rPr>
                  <a:t>最小项</a:t>
                </a:r>
                <a:endParaRPr lang="zh-CN" altLang="en-US" sz="2000" i="1" baseline="30000">
                  <a:latin typeface="Times New Roman" pitchFamily="18" charset="0"/>
                </a:endParaRPr>
              </a:p>
            </p:txBody>
          </p:sp>
        </p:grpSp>
        <p:grpSp>
          <p:nvGrpSpPr>
            <p:cNvPr id="2" name="Group 46"/>
            <p:cNvGrpSpPr>
              <a:grpSpLocks/>
            </p:cNvGrpSpPr>
            <p:nvPr/>
          </p:nvGrpSpPr>
          <p:grpSpPr bwMode="auto">
            <a:xfrm>
              <a:off x="1519" y="1843"/>
              <a:ext cx="545" cy="1859"/>
              <a:chOff x="1519" y="1843"/>
              <a:chExt cx="545" cy="1859"/>
            </a:xfrm>
          </p:grpSpPr>
          <p:sp>
            <p:nvSpPr>
              <p:cNvPr id="53338" name="Text Box 66"/>
              <p:cNvSpPr txBox="1">
                <a:spLocks noChangeArrowheads="1"/>
              </p:cNvSpPr>
              <p:nvPr/>
            </p:nvSpPr>
            <p:spPr bwMode="auto">
              <a:xfrm>
                <a:off x="1519" y="1843"/>
                <a:ext cx="545" cy="288"/>
              </a:xfrm>
              <a:prstGeom prst="rect">
                <a:avLst/>
              </a:prstGeom>
              <a:noFill/>
              <a:ln w="9525">
                <a:noFill/>
                <a:miter lim="800000"/>
                <a:headEnd/>
                <a:tailEnd/>
              </a:ln>
            </p:spPr>
            <p:txBody>
              <a:bodyPr>
                <a:spAutoFit/>
              </a:bodyPr>
              <a:lstStyle/>
              <a:p>
                <a:pPr algn="ctr" defTabSz="914400"/>
                <a:r>
                  <a:rPr lang="en-US" altLang="zh-CN">
                    <a:latin typeface="Times New Roman" pitchFamily="18" charset="0"/>
                  </a:rPr>
                  <a:t>m</a:t>
                </a:r>
                <a:r>
                  <a:rPr lang="en-US" altLang="zh-CN" baseline="-25000">
                    <a:latin typeface="Times New Roman" pitchFamily="18" charset="0"/>
                  </a:rPr>
                  <a:t>0</a:t>
                </a:r>
              </a:p>
            </p:txBody>
          </p:sp>
          <p:sp>
            <p:nvSpPr>
              <p:cNvPr id="53339" name="Text Box 66"/>
              <p:cNvSpPr txBox="1">
                <a:spLocks noChangeArrowheads="1"/>
              </p:cNvSpPr>
              <p:nvPr/>
            </p:nvSpPr>
            <p:spPr bwMode="auto">
              <a:xfrm>
                <a:off x="1519" y="2053"/>
                <a:ext cx="545" cy="288"/>
              </a:xfrm>
              <a:prstGeom prst="rect">
                <a:avLst/>
              </a:prstGeom>
              <a:noFill/>
              <a:ln w="9525">
                <a:noFill/>
                <a:miter lim="800000"/>
                <a:headEnd/>
                <a:tailEnd/>
              </a:ln>
            </p:spPr>
            <p:txBody>
              <a:bodyPr>
                <a:spAutoFit/>
              </a:bodyPr>
              <a:lstStyle/>
              <a:p>
                <a:pPr algn="ctr" defTabSz="914400"/>
                <a:r>
                  <a:rPr lang="en-US" altLang="zh-CN">
                    <a:latin typeface="Times New Roman" pitchFamily="18" charset="0"/>
                  </a:rPr>
                  <a:t>m</a:t>
                </a:r>
                <a:r>
                  <a:rPr lang="en-US" altLang="zh-CN" baseline="-25000">
                    <a:latin typeface="Times New Roman" pitchFamily="18" charset="0"/>
                  </a:rPr>
                  <a:t>1</a:t>
                </a:r>
              </a:p>
            </p:txBody>
          </p:sp>
          <p:sp>
            <p:nvSpPr>
              <p:cNvPr id="53340" name="Text Box 66"/>
              <p:cNvSpPr txBox="1">
                <a:spLocks noChangeArrowheads="1"/>
              </p:cNvSpPr>
              <p:nvPr/>
            </p:nvSpPr>
            <p:spPr bwMode="auto">
              <a:xfrm>
                <a:off x="1519" y="2296"/>
                <a:ext cx="545" cy="288"/>
              </a:xfrm>
              <a:prstGeom prst="rect">
                <a:avLst/>
              </a:prstGeom>
              <a:noFill/>
              <a:ln w="9525">
                <a:noFill/>
                <a:miter lim="800000"/>
                <a:headEnd/>
                <a:tailEnd/>
              </a:ln>
            </p:spPr>
            <p:txBody>
              <a:bodyPr>
                <a:spAutoFit/>
              </a:bodyPr>
              <a:lstStyle/>
              <a:p>
                <a:pPr algn="ctr" defTabSz="914400"/>
                <a:r>
                  <a:rPr lang="en-US" altLang="zh-CN">
                    <a:latin typeface="Times New Roman" pitchFamily="18" charset="0"/>
                  </a:rPr>
                  <a:t>m</a:t>
                </a:r>
                <a:r>
                  <a:rPr lang="en-US" altLang="zh-CN" baseline="-25000">
                    <a:latin typeface="Times New Roman" pitchFamily="18" charset="0"/>
                  </a:rPr>
                  <a:t>2</a:t>
                </a:r>
              </a:p>
            </p:txBody>
          </p:sp>
          <p:sp>
            <p:nvSpPr>
              <p:cNvPr id="53341" name="Text Box 66"/>
              <p:cNvSpPr txBox="1">
                <a:spLocks noChangeArrowheads="1"/>
              </p:cNvSpPr>
              <p:nvPr/>
            </p:nvSpPr>
            <p:spPr bwMode="auto">
              <a:xfrm>
                <a:off x="1519" y="2507"/>
                <a:ext cx="545" cy="288"/>
              </a:xfrm>
              <a:prstGeom prst="rect">
                <a:avLst/>
              </a:prstGeom>
              <a:noFill/>
              <a:ln w="9525">
                <a:noFill/>
                <a:miter lim="800000"/>
                <a:headEnd/>
                <a:tailEnd/>
              </a:ln>
            </p:spPr>
            <p:txBody>
              <a:bodyPr>
                <a:spAutoFit/>
              </a:bodyPr>
              <a:lstStyle/>
              <a:p>
                <a:pPr algn="ctr" defTabSz="914400"/>
                <a:r>
                  <a:rPr lang="en-US" altLang="zh-CN">
                    <a:latin typeface="Times New Roman" pitchFamily="18" charset="0"/>
                  </a:rPr>
                  <a:t>m</a:t>
                </a:r>
                <a:r>
                  <a:rPr lang="en-US" altLang="zh-CN" baseline="-25000">
                    <a:latin typeface="Times New Roman" pitchFamily="18" charset="0"/>
                  </a:rPr>
                  <a:t>3</a:t>
                </a:r>
              </a:p>
            </p:txBody>
          </p:sp>
          <p:sp>
            <p:nvSpPr>
              <p:cNvPr id="53342" name="Text Box 66"/>
              <p:cNvSpPr txBox="1">
                <a:spLocks noChangeArrowheads="1"/>
              </p:cNvSpPr>
              <p:nvPr/>
            </p:nvSpPr>
            <p:spPr bwMode="auto">
              <a:xfrm>
                <a:off x="1519" y="2734"/>
                <a:ext cx="545" cy="288"/>
              </a:xfrm>
              <a:prstGeom prst="rect">
                <a:avLst/>
              </a:prstGeom>
              <a:noFill/>
              <a:ln w="9525">
                <a:noFill/>
                <a:miter lim="800000"/>
                <a:headEnd/>
                <a:tailEnd/>
              </a:ln>
            </p:spPr>
            <p:txBody>
              <a:bodyPr>
                <a:spAutoFit/>
              </a:bodyPr>
              <a:lstStyle/>
              <a:p>
                <a:pPr algn="ctr" defTabSz="914400"/>
                <a:r>
                  <a:rPr lang="en-US" altLang="zh-CN">
                    <a:latin typeface="Times New Roman" pitchFamily="18" charset="0"/>
                  </a:rPr>
                  <a:t>m</a:t>
                </a:r>
                <a:r>
                  <a:rPr lang="en-US" altLang="zh-CN" baseline="-25000">
                    <a:latin typeface="Times New Roman" pitchFamily="18" charset="0"/>
                  </a:rPr>
                  <a:t>4</a:t>
                </a:r>
              </a:p>
            </p:txBody>
          </p:sp>
          <p:sp>
            <p:nvSpPr>
              <p:cNvPr id="53343" name="Text Box 66"/>
              <p:cNvSpPr txBox="1">
                <a:spLocks noChangeArrowheads="1"/>
              </p:cNvSpPr>
              <p:nvPr/>
            </p:nvSpPr>
            <p:spPr bwMode="auto">
              <a:xfrm>
                <a:off x="1519" y="2946"/>
                <a:ext cx="545" cy="288"/>
              </a:xfrm>
              <a:prstGeom prst="rect">
                <a:avLst/>
              </a:prstGeom>
              <a:noFill/>
              <a:ln w="9525">
                <a:noFill/>
                <a:miter lim="800000"/>
                <a:headEnd/>
                <a:tailEnd/>
              </a:ln>
            </p:spPr>
            <p:txBody>
              <a:bodyPr>
                <a:spAutoFit/>
              </a:bodyPr>
              <a:lstStyle/>
              <a:p>
                <a:pPr algn="ctr" defTabSz="914400"/>
                <a:r>
                  <a:rPr lang="en-US" altLang="zh-CN">
                    <a:latin typeface="Times New Roman" pitchFamily="18" charset="0"/>
                  </a:rPr>
                  <a:t>m</a:t>
                </a:r>
                <a:r>
                  <a:rPr lang="en-US" altLang="zh-CN" baseline="-25000">
                    <a:latin typeface="Times New Roman" pitchFamily="18" charset="0"/>
                  </a:rPr>
                  <a:t>5</a:t>
                </a:r>
              </a:p>
            </p:txBody>
          </p:sp>
          <p:sp>
            <p:nvSpPr>
              <p:cNvPr id="53344" name="Text Box 66"/>
              <p:cNvSpPr txBox="1">
                <a:spLocks noChangeArrowheads="1"/>
              </p:cNvSpPr>
              <p:nvPr/>
            </p:nvSpPr>
            <p:spPr bwMode="auto">
              <a:xfrm>
                <a:off x="1519" y="3174"/>
                <a:ext cx="545" cy="288"/>
              </a:xfrm>
              <a:prstGeom prst="rect">
                <a:avLst/>
              </a:prstGeom>
              <a:noFill/>
              <a:ln w="9525">
                <a:noFill/>
                <a:miter lim="800000"/>
                <a:headEnd/>
                <a:tailEnd/>
              </a:ln>
            </p:spPr>
            <p:txBody>
              <a:bodyPr>
                <a:spAutoFit/>
              </a:bodyPr>
              <a:lstStyle/>
              <a:p>
                <a:pPr algn="ctr" defTabSz="914400"/>
                <a:r>
                  <a:rPr lang="en-US" altLang="zh-CN">
                    <a:latin typeface="Times New Roman" pitchFamily="18" charset="0"/>
                  </a:rPr>
                  <a:t>m</a:t>
                </a:r>
                <a:r>
                  <a:rPr lang="en-US" altLang="zh-CN" baseline="-25000">
                    <a:latin typeface="Times New Roman" pitchFamily="18" charset="0"/>
                  </a:rPr>
                  <a:t>6</a:t>
                </a:r>
              </a:p>
            </p:txBody>
          </p:sp>
          <p:sp>
            <p:nvSpPr>
              <p:cNvPr id="53345" name="Text Box 66"/>
              <p:cNvSpPr txBox="1">
                <a:spLocks noChangeArrowheads="1"/>
              </p:cNvSpPr>
              <p:nvPr/>
            </p:nvSpPr>
            <p:spPr bwMode="auto">
              <a:xfrm>
                <a:off x="1519" y="3414"/>
                <a:ext cx="545" cy="288"/>
              </a:xfrm>
              <a:prstGeom prst="rect">
                <a:avLst/>
              </a:prstGeom>
              <a:noFill/>
              <a:ln w="9525">
                <a:noFill/>
                <a:miter lim="800000"/>
                <a:headEnd/>
                <a:tailEnd/>
              </a:ln>
            </p:spPr>
            <p:txBody>
              <a:bodyPr>
                <a:spAutoFit/>
              </a:bodyPr>
              <a:lstStyle/>
              <a:p>
                <a:pPr algn="ctr" defTabSz="914400"/>
                <a:r>
                  <a:rPr lang="en-US" altLang="zh-CN">
                    <a:latin typeface="Times New Roman" pitchFamily="18" charset="0"/>
                  </a:rPr>
                  <a:t>m</a:t>
                </a:r>
                <a:r>
                  <a:rPr lang="en-US" altLang="zh-CN" baseline="-25000">
                    <a:latin typeface="Times New Roman" pitchFamily="18" charset="0"/>
                  </a:rPr>
                  <a:t>7</a:t>
                </a:r>
              </a:p>
            </p:txBody>
          </p:sp>
        </p:grpSp>
      </p:grpSp>
      <p:grpSp>
        <p:nvGrpSpPr>
          <p:cNvPr id="53337" name="Group 89"/>
          <p:cNvGrpSpPr>
            <a:grpSpLocks/>
          </p:cNvGrpSpPr>
          <p:nvPr/>
        </p:nvGrpSpPr>
        <p:grpSpPr bwMode="auto">
          <a:xfrm>
            <a:off x="4310063" y="981075"/>
            <a:ext cx="3659187" cy="2027238"/>
            <a:chOff x="2480" y="1744"/>
            <a:chExt cx="2305" cy="1277"/>
          </a:xfrm>
        </p:grpSpPr>
        <p:grpSp>
          <p:nvGrpSpPr>
            <p:cNvPr id="53296" name="Group 80"/>
            <p:cNvGrpSpPr>
              <a:grpSpLocks/>
            </p:cNvGrpSpPr>
            <p:nvPr/>
          </p:nvGrpSpPr>
          <p:grpSpPr bwMode="auto">
            <a:xfrm>
              <a:off x="2480" y="1744"/>
              <a:ext cx="815" cy="469"/>
              <a:chOff x="658" y="1555"/>
              <a:chExt cx="815" cy="469"/>
            </a:xfrm>
          </p:grpSpPr>
          <p:sp>
            <p:nvSpPr>
              <p:cNvPr id="53333" name="Line 75"/>
              <p:cNvSpPr>
                <a:spLocks noChangeShapeType="1"/>
              </p:cNvSpPr>
              <p:nvPr/>
            </p:nvSpPr>
            <p:spPr bwMode="auto">
              <a:xfrm flipH="1" flipV="1">
                <a:off x="930" y="1662"/>
                <a:ext cx="362" cy="362"/>
              </a:xfrm>
              <a:prstGeom prst="line">
                <a:avLst/>
              </a:prstGeom>
              <a:noFill/>
              <a:ln w="28575">
                <a:solidFill>
                  <a:schemeClr val="folHlink"/>
                </a:solidFill>
                <a:round/>
                <a:headEnd/>
                <a:tailEnd/>
              </a:ln>
            </p:spPr>
            <p:txBody>
              <a:bodyPr/>
              <a:lstStyle/>
              <a:p>
                <a:endParaRPr lang="zh-CN" altLang="en-US"/>
              </a:p>
            </p:txBody>
          </p:sp>
          <p:sp>
            <p:nvSpPr>
              <p:cNvPr id="53334" name="Text Box 76"/>
              <p:cNvSpPr txBox="1">
                <a:spLocks noChangeArrowheads="1"/>
              </p:cNvSpPr>
              <p:nvPr/>
            </p:nvSpPr>
            <p:spPr bwMode="auto">
              <a:xfrm>
                <a:off x="884" y="1555"/>
                <a:ext cx="589" cy="288"/>
              </a:xfrm>
              <a:prstGeom prst="rect">
                <a:avLst/>
              </a:prstGeom>
              <a:noFill/>
              <a:ln w="9525">
                <a:noFill/>
                <a:miter lim="800000"/>
                <a:headEnd/>
                <a:tailEnd/>
              </a:ln>
            </p:spPr>
            <p:txBody>
              <a:bodyPr>
                <a:spAutoFit/>
              </a:bodyPr>
              <a:lstStyle/>
              <a:p>
                <a:pPr algn="ctr" defTabSz="914400"/>
                <a:r>
                  <a:rPr lang="en-US" altLang="zh-CN">
                    <a:solidFill>
                      <a:schemeClr val="hlink"/>
                    </a:solidFill>
                    <a:latin typeface="Times New Roman" pitchFamily="18" charset="0"/>
                  </a:rPr>
                  <a:t>BC</a:t>
                </a:r>
              </a:p>
            </p:txBody>
          </p:sp>
          <p:sp>
            <p:nvSpPr>
              <p:cNvPr id="53335" name="Text Box 77"/>
              <p:cNvSpPr txBox="1">
                <a:spLocks noChangeArrowheads="1"/>
              </p:cNvSpPr>
              <p:nvPr/>
            </p:nvSpPr>
            <p:spPr bwMode="auto">
              <a:xfrm>
                <a:off x="658" y="1736"/>
                <a:ext cx="589" cy="288"/>
              </a:xfrm>
              <a:prstGeom prst="rect">
                <a:avLst/>
              </a:prstGeom>
              <a:noFill/>
              <a:ln w="9525">
                <a:noFill/>
                <a:miter lim="800000"/>
                <a:headEnd/>
                <a:tailEnd/>
              </a:ln>
            </p:spPr>
            <p:txBody>
              <a:bodyPr>
                <a:spAutoFit/>
              </a:bodyPr>
              <a:lstStyle/>
              <a:p>
                <a:pPr algn="ctr" defTabSz="914400"/>
                <a:r>
                  <a:rPr lang="en-US" altLang="zh-CN">
                    <a:solidFill>
                      <a:schemeClr val="hlink"/>
                    </a:solidFill>
                    <a:latin typeface="Times New Roman" pitchFamily="18" charset="0"/>
                  </a:rPr>
                  <a:t>A</a:t>
                </a:r>
              </a:p>
            </p:txBody>
          </p:sp>
        </p:grpSp>
        <p:grpSp>
          <p:nvGrpSpPr>
            <p:cNvPr id="53297" name="Group 88"/>
            <p:cNvGrpSpPr>
              <a:grpSpLocks/>
            </p:cNvGrpSpPr>
            <p:nvPr/>
          </p:nvGrpSpPr>
          <p:grpSpPr bwMode="auto">
            <a:xfrm>
              <a:off x="2698" y="1931"/>
              <a:ext cx="2087" cy="1090"/>
              <a:chOff x="2698" y="1931"/>
              <a:chExt cx="2087" cy="1090"/>
            </a:xfrm>
          </p:grpSpPr>
          <p:grpSp>
            <p:nvGrpSpPr>
              <p:cNvPr id="53298" name="Group 70"/>
              <p:cNvGrpSpPr>
                <a:grpSpLocks/>
              </p:cNvGrpSpPr>
              <p:nvPr/>
            </p:nvGrpSpPr>
            <p:grpSpPr bwMode="auto">
              <a:xfrm>
                <a:off x="3107" y="2205"/>
                <a:ext cx="816" cy="816"/>
                <a:chOff x="1293" y="2024"/>
                <a:chExt cx="816" cy="816"/>
              </a:xfrm>
            </p:grpSpPr>
            <p:grpSp>
              <p:nvGrpSpPr>
                <p:cNvPr id="53321" name="Group 60"/>
                <p:cNvGrpSpPr>
                  <a:grpSpLocks/>
                </p:cNvGrpSpPr>
                <p:nvPr/>
              </p:nvGrpSpPr>
              <p:grpSpPr bwMode="auto">
                <a:xfrm>
                  <a:off x="1293" y="2024"/>
                  <a:ext cx="408" cy="408"/>
                  <a:chOff x="1293" y="2024"/>
                  <a:chExt cx="408" cy="408"/>
                </a:xfrm>
              </p:grpSpPr>
              <p:sp>
                <p:nvSpPr>
                  <p:cNvPr id="53331" name="Rectangle 58"/>
                  <p:cNvSpPr>
                    <a:spLocks noChangeArrowheads="1"/>
                  </p:cNvSpPr>
                  <p:nvPr/>
                </p:nvSpPr>
                <p:spPr bwMode="auto">
                  <a:xfrm>
                    <a:off x="1293" y="2024"/>
                    <a:ext cx="408" cy="408"/>
                  </a:xfrm>
                  <a:prstGeom prst="rect">
                    <a:avLst/>
                  </a:prstGeom>
                  <a:noFill/>
                  <a:ln w="22225">
                    <a:solidFill>
                      <a:schemeClr val="folHlink"/>
                    </a:solidFill>
                    <a:miter lim="800000"/>
                    <a:headEnd/>
                    <a:tailEnd/>
                  </a:ln>
                </p:spPr>
                <p:txBody>
                  <a:bodyPr wrap="none" anchor="ctr"/>
                  <a:lstStyle/>
                  <a:p>
                    <a:pPr algn="ctr"/>
                    <a:endParaRPr lang="zh-CN" altLang="en-US"/>
                  </a:p>
                </p:txBody>
              </p:sp>
              <p:sp>
                <p:nvSpPr>
                  <p:cNvPr id="53332" name="Text Box 59"/>
                  <p:cNvSpPr txBox="1">
                    <a:spLocks noChangeArrowheads="1"/>
                  </p:cNvSpPr>
                  <p:nvPr/>
                </p:nvSpPr>
                <p:spPr bwMode="auto">
                  <a:xfrm>
                    <a:off x="1307" y="2085"/>
                    <a:ext cx="378" cy="288"/>
                  </a:xfrm>
                  <a:prstGeom prst="rect">
                    <a:avLst/>
                  </a:prstGeom>
                  <a:noFill/>
                  <a:ln w="9525">
                    <a:noFill/>
                    <a:miter lim="800000"/>
                    <a:headEnd/>
                    <a:tailEnd/>
                  </a:ln>
                </p:spPr>
                <p:txBody>
                  <a:bodyPr>
                    <a:spAutoFit/>
                  </a:bodyPr>
                  <a:lstStyle/>
                  <a:p>
                    <a:pPr algn="ctr" defTabSz="914400"/>
                    <a:r>
                      <a:rPr lang="en-US" altLang="zh-CN">
                        <a:latin typeface="Times New Roman" pitchFamily="18" charset="0"/>
                      </a:rPr>
                      <a:t>m</a:t>
                    </a:r>
                    <a:r>
                      <a:rPr lang="en-US" altLang="zh-CN" baseline="-25000">
                        <a:latin typeface="Times New Roman" pitchFamily="18" charset="0"/>
                      </a:rPr>
                      <a:t>0</a:t>
                    </a:r>
                  </a:p>
                </p:txBody>
              </p:sp>
            </p:grpSp>
            <p:grpSp>
              <p:nvGrpSpPr>
                <p:cNvPr id="53322" name="Group 61"/>
                <p:cNvGrpSpPr>
                  <a:grpSpLocks/>
                </p:cNvGrpSpPr>
                <p:nvPr/>
              </p:nvGrpSpPr>
              <p:grpSpPr bwMode="auto">
                <a:xfrm>
                  <a:off x="1701" y="2024"/>
                  <a:ext cx="408" cy="408"/>
                  <a:chOff x="1293" y="2024"/>
                  <a:chExt cx="408" cy="408"/>
                </a:xfrm>
              </p:grpSpPr>
              <p:sp>
                <p:nvSpPr>
                  <p:cNvPr id="53329" name="Rectangle 62"/>
                  <p:cNvSpPr>
                    <a:spLocks noChangeArrowheads="1"/>
                  </p:cNvSpPr>
                  <p:nvPr/>
                </p:nvSpPr>
                <p:spPr bwMode="auto">
                  <a:xfrm>
                    <a:off x="1293" y="2024"/>
                    <a:ext cx="408" cy="408"/>
                  </a:xfrm>
                  <a:prstGeom prst="rect">
                    <a:avLst/>
                  </a:prstGeom>
                  <a:noFill/>
                  <a:ln w="22225">
                    <a:solidFill>
                      <a:schemeClr val="folHlink"/>
                    </a:solidFill>
                    <a:miter lim="800000"/>
                    <a:headEnd/>
                    <a:tailEnd/>
                  </a:ln>
                </p:spPr>
                <p:txBody>
                  <a:bodyPr wrap="none" anchor="ctr"/>
                  <a:lstStyle/>
                  <a:p>
                    <a:pPr algn="ctr"/>
                    <a:endParaRPr lang="zh-CN" altLang="en-US"/>
                  </a:p>
                </p:txBody>
              </p:sp>
              <p:sp>
                <p:nvSpPr>
                  <p:cNvPr id="53330" name="Text Box 63"/>
                  <p:cNvSpPr txBox="1">
                    <a:spLocks noChangeArrowheads="1"/>
                  </p:cNvSpPr>
                  <p:nvPr/>
                </p:nvSpPr>
                <p:spPr bwMode="auto">
                  <a:xfrm>
                    <a:off x="1307" y="2085"/>
                    <a:ext cx="378" cy="288"/>
                  </a:xfrm>
                  <a:prstGeom prst="rect">
                    <a:avLst/>
                  </a:prstGeom>
                  <a:noFill/>
                  <a:ln w="9525">
                    <a:noFill/>
                    <a:miter lim="800000"/>
                    <a:headEnd/>
                    <a:tailEnd/>
                  </a:ln>
                </p:spPr>
                <p:txBody>
                  <a:bodyPr>
                    <a:spAutoFit/>
                  </a:bodyPr>
                  <a:lstStyle/>
                  <a:p>
                    <a:pPr algn="ctr" defTabSz="914400"/>
                    <a:r>
                      <a:rPr lang="en-US" altLang="zh-CN">
                        <a:latin typeface="Times New Roman" pitchFamily="18" charset="0"/>
                      </a:rPr>
                      <a:t>m</a:t>
                    </a:r>
                    <a:r>
                      <a:rPr lang="en-US" altLang="zh-CN" baseline="-25000">
                        <a:latin typeface="Times New Roman" pitchFamily="18" charset="0"/>
                      </a:rPr>
                      <a:t>1</a:t>
                    </a:r>
                  </a:p>
                </p:txBody>
              </p:sp>
            </p:grpSp>
            <p:grpSp>
              <p:nvGrpSpPr>
                <p:cNvPr id="53323" name="Group 64"/>
                <p:cNvGrpSpPr>
                  <a:grpSpLocks/>
                </p:cNvGrpSpPr>
                <p:nvPr/>
              </p:nvGrpSpPr>
              <p:grpSpPr bwMode="auto">
                <a:xfrm>
                  <a:off x="1293" y="2432"/>
                  <a:ext cx="408" cy="408"/>
                  <a:chOff x="1293" y="2024"/>
                  <a:chExt cx="408" cy="408"/>
                </a:xfrm>
              </p:grpSpPr>
              <p:sp>
                <p:nvSpPr>
                  <p:cNvPr id="53327" name="Rectangle 65"/>
                  <p:cNvSpPr>
                    <a:spLocks noChangeArrowheads="1"/>
                  </p:cNvSpPr>
                  <p:nvPr/>
                </p:nvSpPr>
                <p:spPr bwMode="auto">
                  <a:xfrm>
                    <a:off x="1293" y="2024"/>
                    <a:ext cx="408" cy="408"/>
                  </a:xfrm>
                  <a:prstGeom prst="rect">
                    <a:avLst/>
                  </a:prstGeom>
                  <a:noFill/>
                  <a:ln w="22225">
                    <a:solidFill>
                      <a:schemeClr val="folHlink"/>
                    </a:solidFill>
                    <a:miter lim="800000"/>
                    <a:headEnd/>
                    <a:tailEnd/>
                  </a:ln>
                </p:spPr>
                <p:txBody>
                  <a:bodyPr wrap="none" anchor="ctr"/>
                  <a:lstStyle/>
                  <a:p>
                    <a:pPr algn="ctr"/>
                    <a:endParaRPr lang="zh-CN" altLang="en-US"/>
                  </a:p>
                </p:txBody>
              </p:sp>
              <p:sp>
                <p:nvSpPr>
                  <p:cNvPr id="53328" name="Text Box 66"/>
                  <p:cNvSpPr txBox="1">
                    <a:spLocks noChangeArrowheads="1"/>
                  </p:cNvSpPr>
                  <p:nvPr/>
                </p:nvSpPr>
                <p:spPr bwMode="auto">
                  <a:xfrm>
                    <a:off x="1307" y="2085"/>
                    <a:ext cx="378" cy="288"/>
                  </a:xfrm>
                  <a:prstGeom prst="rect">
                    <a:avLst/>
                  </a:prstGeom>
                  <a:noFill/>
                  <a:ln w="9525">
                    <a:noFill/>
                    <a:miter lim="800000"/>
                    <a:headEnd/>
                    <a:tailEnd/>
                  </a:ln>
                </p:spPr>
                <p:txBody>
                  <a:bodyPr>
                    <a:spAutoFit/>
                  </a:bodyPr>
                  <a:lstStyle/>
                  <a:p>
                    <a:pPr algn="ctr" defTabSz="914400"/>
                    <a:r>
                      <a:rPr lang="en-US" altLang="zh-CN">
                        <a:latin typeface="Times New Roman" pitchFamily="18" charset="0"/>
                      </a:rPr>
                      <a:t>m</a:t>
                    </a:r>
                    <a:r>
                      <a:rPr lang="en-US" altLang="zh-CN" baseline="-25000">
                        <a:latin typeface="Times New Roman" pitchFamily="18" charset="0"/>
                      </a:rPr>
                      <a:t>4</a:t>
                    </a:r>
                  </a:p>
                </p:txBody>
              </p:sp>
            </p:grpSp>
            <p:grpSp>
              <p:nvGrpSpPr>
                <p:cNvPr id="53324" name="Group 67"/>
                <p:cNvGrpSpPr>
                  <a:grpSpLocks/>
                </p:cNvGrpSpPr>
                <p:nvPr/>
              </p:nvGrpSpPr>
              <p:grpSpPr bwMode="auto">
                <a:xfrm>
                  <a:off x="1701" y="2432"/>
                  <a:ext cx="408" cy="408"/>
                  <a:chOff x="1293" y="2024"/>
                  <a:chExt cx="408" cy="408"/>
                </a:xfrm>
              </p:grpSpPr>
              <p:sp>
                <p:nvSpPr>
                  <p:cNvPr id="53325" name="Rectangle 68"/>
                  <p:cNvSpPr>
                    <a:spLocks noChangeArrowheads="1"/>
                  </p:cNvSpPr>
                  <p:nvPr/>
                </p:nvSpPr>
                <p:spPr bwMode="auto">
                  <a:xfrm>
                    <a:off x="1293" y="2024"/>
                    <a:ext cx="408" cy="408"/>
                  </a:xfrm>
                  <a:prstGeom prst="rect">
                    <a:avLst/>
                  </a:prstGeom>
                  <a:noFill/>
                  <a:ln w="22225">
                    <a:solidFill>
                      <a:schemeClr val="folHlink"/>
                    </a:solidFill>
                    <a:miter lim="800000"/>
                    <a:headEnd/>
                    <a:tailEnd/>
                  </a:ln>
                </p:spPr>
                <p:txBody>
                  <a:bodyPr wrap="none" anchor="ctr"/>
                  <a:lstStyle/>
                  <a:p>
                    <a:pPr algn="ctr"/>
                    <a:endParaRPr lang="zh-CN" altLang="en-US"/>
                  </a:p>
                </p:txBody>
              </p:sp>
              <p:sp>
                <p:nvSpPr>
                  <p:cNvPr id="53326" name="Text Box 69"/>
                  <p:cNvSpPr txBox="1">
                    <a:spLocks noChangeArrowheads="1"/>
                  </p:cNvSpPr>
                  <p:nvPr/>
                </p:nvSpPr>
                <p:spPr bwMode="auto">
                  <a:xfrm>
                    <a:off x="1307" y="2085"/>
                    <a:ext cx="378" cy="288"/>
                  </a:xfrm>
                  <a:prstGeom prst="rect">
                    <a:avLst/>
                  </a:prstGeom>
                  <a:noFill/>
                  <a:ln w="9525">
                    <a:noFill/>
                    <a:miter lim="800000"/>
                    <a:headEnd/>
                    <a:tailEnd/>
                  </a:ln>
                </p:spPr>
                <p:txBody>
                  <a:bodyPr>
                    <a:spAutoFit/>
                  </a:bodyPr>
                  <a:lstStyle/>
                  <a:p>
                    <a:pPr algn="ctr" defTabSz="914400"/>
                    <a:r>
                      <a:rPr lang="en-US" altLang="zh-CN">
                        <a:latin typeface="Times New Roman" pitchFamily="18" charset="0"/>
                      </a:rPr>
                      <a:t>m</a:t>
                    </a:r>
                    <a:r>
                      <a:rPr lang="en-US" altLang="zh-CN" baseline="-25000">
                        <a:latin typeface="Times New Roman" pitchFamily="18" charset="0"/>
                      </a:rPr>
                      <a:t>5</a:t>
                    </a:r>
                  </a:p>
                </p:txBody>
              </p:sp>
            </p:grpSp>
          </p:grpSp>
          <p:grpSp>
            <p:nvGrpSpPr>
              <p:cNvPr id="53299" name="Group 78"/>
              <p:cNvGrpSpPr>
                <a:grpSpLocks/>
              </p:cNvGrpSpPr>
              <p:nvPr/>
            </p:nvGrpSpPr>
            <p:grpSpPr bwMode="auto">
              <a:xfrm>
                <a:off x="3107" y="1934"/>
                <a:ext cx="829" cy="250"/>
                <a:chOff x="1293" y="1752"/>
                <a:chExt cx="829" cy="250"/>
              </a:xfrm>
            </p:grpSpPr>
            <p:sp>
              <p:nvSpPr>
                <p:cNvPr id="53319" name="Text Box 71"/>
                <p:cNvSpPr txBox="1">
                  <a:spLocks noChangeArrowheads="1"/>
                </p:cNvSpPr>
                <p:nvPr/>
              </p:nvSpPr>
              <p:spPr bwMode="auto">
                <a:xfrm>
                  <a:off x="1293" y="1752"/>
                  <a:ext cx="421" cy="250"/>
                </a:xfrm>
                <a:prstGeom prst="rect">
                  <a:avLst/>
                </a:prstGeom>
                <a:noFill/>
                <a:ln w="9525">
                  <a:noFill/>
                  <a:miter lim="800000"/>
                  <a:headEnd/>
                  <a:tailEnd/>
                </a:ln>
              </p:spPr>
              <p:txBody>
                <a:bodyPr>
                  <a:spAutoFit/>
                </a:bodyPr>
                <a:lstStyle/>
                <a:p>
                  <a:pPr algn="ctr" defTabSz="914400"/>
                  <a:r>
                    <a:rPr lang="en-US" altLang="zh-CN" sz="2000">
                      <a:solidFill>
                        <a:schemeClr val="hlink"/>
                      </a:solidFill>
                    </a:rPr>
                    <a:t>00</a:t>
                  </a:r>
                </a:p>
              </p:txBody>
            </p:sp>
            <p:sp>
              <p:nvSpPr>
                <p:cNvPr id="53320" name="Text Box 72"/>
                <p:cNvSpPr txBox="1">
                  <a:spLocks noChangeArrowheads="1"/>
                </p:cNvSpPr>
                <p:nvPr/>
              </p:nvSpPr>
              <p:spPr bwMode="auto">
                <a:xfrm>
                  <a:off x="1701" y="1752"/>
                  <a:ext cx="421" cy="250"/>
                </a:xfrm>
                <a:prstGeom prst="rect">
                  <a:avLst/>
                </a:prstGeom>
                <a:noFill/>
                <a:ln w="9525">
                  <a:noFill/>
                  <a:miter lim="800000"/>
                  <a:headEnd/>
                  <a:tailEnd/>
                </a:ln>
              </p:spPr>
              <p:txBody>
                <a:bodyPr>
                  <a:spAutoFit/>
                </a:bodyPr>
                <a:lstStyle/>
                <a:p>
                  <a:pPr algn="ctr" defTabSz="914400"/>
                  <a:r>
                    <a:rPr lang="en-US" altLang="zh-CN" sz="2000">
                      <a:solidFill>
                        <a:schemeClr val="hlink"/>
                      </a:solidFill>
                    </a:rPr>
                    <a:t>01</a:t>
                  </a:r>
                </a:p>
              </p:txBody>
            </p:sp>
          </p:grpSp>
          <p:grpSp>
            <p:nvGrpSpPr>
              <p:cNvPr id="53300" name="Group 79"/>
              <p:cNvGrpSpPr>
                <a:grpSpLocks/>
              </p:cNvGrpSpPr>
              <p:nvPr/>
            </p:nvGrpSpPr>
            <p:grpSpPr bwMode="auto">
              <a:xfrm>
                <a:off x="2698" y="2273"/>
                <a:ext cx="421" cy="659"/>
                <a:chOff x="884" y="2091"/>
                <a:chExt cx="421" cy="659"/>
              </a:xfrm>
            </p:grpSpPr>
            <p:sp>
              <p:nvSpPr>
                <p:cNvPr id="53317" name="Text Box 73"/>
                <p:cNvSpPr txBox="1">
                  <a:spLocks noChangeArrowheads="1"/>
                </p:cNvSpPr>
                <p:nvPr/>
              </p:nvSpPr>
              <p:spPr bwMode="auto">
                <a:xfrm>
                  <a:off x="884" y="2091"/>
                  <a:ext cx="421" cy="250"/>
                </a:xfrm>
                <a:prstGeom prst="rect">
                  <a:avLst/>
                </a:prstGeom>
                <a:noFill/>
                <a:ln w="9525">
                  <a:noFill/>
                  <a:miter lim="800000"/>
                  <a:headEnd/>
                  <a:tailEnd/>
                </a:ln>
              </p:spPr>
              <p:txBody>
                <a:bodyPr>
                  <a:spAutoFit/>
                </a:bodyPr>
                <a:lstStyle/>
                <a:p>
                  <a:pPr algn="ctr" defTabSz="914400"/>
                  <a:r>
                    <a:rPr lang="en-US" altLang="zh-CN" sz="2000">
                      <a:solidFill>
                        <a:schemeClr val="hlink"/>
                      </a:solidFill>
                    </a:rPr>
                    <a:t>0</a:t>
                  </a:r>
                </a:p>
              </p:txBody>
            </p:sp>
            <p:sp>
              <p:nvSpPr>
                <p:cNvPr id="53318" name="Text Box 74"/>
                <p:cNvSpPr txBox="1">
                  <a:spLocks noChangeArrowheads="1"/>
                </p:cNvSpPr>
                <p:nvPr/>
              </p:nvSpPr>
              <p:spPr bwMode="auto">
                <a:xfrm>
                  <a:off x="884" y="2500"/>
                  <a:ext cx="421" cy="250"/>
                </a:xfrm>
                <a:prstGeom prst="rect">
                  <a:avLst/>
                </a:prstGeom>
                <a:noFill/>
                <a:ln w="9525">
                  <a:noFill/>
                  <a:miter lim="800000"/>
                  <a:headEnd/>
                  <a:tailEnd/>
                </a:ln>
              </p:spPr>
              <p:txBody>
                <a:bodyPr>
                  <a:spAutoFit/>
                </a:bodyPr>
                <a:lstStyle/>
                <a:p>
                  <a:pPr algn="ctr" defTabSz="914400"/>
                  <a:r>
                    <a:rPr lang="en-US" altLang="zh-CN" sz="2000">
                      <a:solidFill>
                        <a:schemeClr val="hlink"/>
                      </a:solidFill>
                    </a:rPr>
                    <a:t>1</a:t>
                  </a:r>
                </a:p>
              </p:txBody>
            </p:sp>
          </p:grpSp>
          <p:grpSp>
            <p:nvGrpSpPr>
              <p:cNvPr id="53301" name="Group 70"/>
              <p:cNvGrpSpPr>
                <a:grpSpLocks/>
              </p:cNvGrpSpPr>
              <p:nvPr/>
            </p:nvGrpSpPr>
            <p:grpSpPr bwMode="auto">
              <a:xfrm>
                <a:off x="3923" y="2205"/>
                <a:ext cx="816" cy="816"/>
                <a:chOff x="1293" y="2024"/>
                <a:chExt cx="816" cy="816"/>
              </a:xfrm>
            </p:grpSpPr>
            <p:grpSp>
              <p:nvGrpSpPr>
                <p:cNvPr id="53305" name="Group 60"/>
                <p:cNvGrpSpPr>
                  <a:grpSpLocks/>
                </p:cNvGrpSpPr>
                <p:nvPr/>
              </p:nvGrpSpPr>
              <p:grpSpPr bwMode="auto">
                <a:xfrm>
                  <a:off x="1293" y="2024"/>
                  <a:ext cx="408" cy="408"/>
                  <a:chOff x="1293" y="2024"/>
                  <a:chExt cx="408" cy="408"/>
                </a:xfrm>
              </p:grpSpPr>
              <p:sp>
                <p:nvSpPr>
                  <p:cNvPr id="53315" name="Rectangle 58"/>
                  <p:cNvSpPr>
                    <a:spLocks noChangeArrowheads="1"/>
                  </p:cNvSpPr>
                  <p:nvPr/>
                </p:nvSpPr>
                <p:spPr bwMode="auto">
                  <a:xfrm>
                    <a:off x="1293" y="2024"/>
                    <a:ext cx="408" cy="408"/>
                  </a:xfrm>
                  <a:prstGeom prst="rect">
                    <a:avLst/>
                  </a:prstGeom>
                  <a:noFill/>
                  <a:ln w="22225">
                    <a:solidFill>
                      <a:schemeClr val="folHlink"/>
                    </a:solidFill>
                    <a:miter lim="800000"/>
                    <a:headEnd/>
                    <a:tailEnd/>
                  </a:ln>
                </p:spPr>
                <p:txBody>
                  <a:bodyPr wrap="none" anchor="ctr"/>
                  <a:lstStyle/>
                  <a:p>
                    <a:pPr algn="ctr"/>
                    <a:endParaRPr lang="zh-CN" altLang="en-US"/>
                  </a:p>
                </p:txBody>
              </p:sp>
              <p:sp>
                <p:nvSpPr>
                  <p:cNvPr id="53316" name="Text Box 59"/>
                  <p:cNvSpPr txBox="1">
                    <a:spLocks noChangeArrowheads="1"/>
                  </p:cNvSpPr>
                  <p:nvPr/>
                </p:nvSpPr>
                <p:spPr bwMode="auto">
                  <a:xfrm>
                    <a:off x="1307" y="2085"/>
                    <a:ext cx="378" cy="288"/>
                  </a:xfrm>
                  <a:prstGeom prst="rect">
                    <a:avLst/>
                  </a:prstGeom>
                  <a:noFill/>
                  <a:ln w="9525">
                    <a:noFill/>
                    <a:miter lim="800000"/>
                    <a:headEnd/>
                    <a:tailEnd/>
                  </a:ln>
                </p:spPr>
                <p:txBody>
                  <a:bodyPr>
                    <a:spAutoFit/>
                  </a:bodyPr>
                  <a:lstStyle/>
                  <a:p>
                    <a:pPr algn="ctr" defTabSz="914400"/>
                    <a:r>
                      <a:rPr lang="en-US" altLang="zh-CN">
                        <a:solidFill>
                          <a:srgbClr val="FF0000"/>
                        </a:solidFill>
                        <a:latin typeface="Times New Roman" pitchFamily="18" charset="0"/>
                      </a:rPr>
                      <a:t>m</a:t>
                    </a:r>
                    <a:r>
                      <a:rPr lang="en-US" altLang="zh-CN" baseline="-25000">
                        <a:solidFill>
                          <a:srgbClr val="FF0000"/>
                        </a:solidFill>
                        <a:latin typeface="Times New Roman" pitchFamily="18" charset="0"/>
                      </a:rPr>
                      <a:t>3</a:t>
                    </a:r>
                  </a:p>
                </p:txBody>
              </p:sp>
            </p:grpSp>
            <p:grpSp>
              <p:nvGrpSpPr>
                <p:cNvPr id="53306" name="Group 61"/>
                <p:cNvGrpSpPr>
                  <a:grpSpLocks/>
                </p:cNvGrpSpPr>
                <p:nvPr/>
              </p:nvGrpSpPr>
              <p:grpSpPr bwMode="auto">
                <a:xfrm>
                  <a:off x="1701" y="2024"/>
                  <a:ext cx="408" cy="408"/>
                  <a:chOff x="1293" y="2024"/>
                  <a:chExt cx="408" cy="408"/>
                </a:xfrm>
              </p:grpSpPr>
              <p:sp>
                <p:nvSpPr>
                  <p:cNvPr id="53313" name="Rectangle 62"/>
                  <p:cNvSpPr>
                    <a:spLocks noChangeArrowheads="1"/>
                  </p:cNvSpPr>
                  <p:nvPr/>
                </p:nvSpPr>
                <p:spPr bwMode="auto">
                  <a:xfrm>
                    <a:off x="1293" y="2024"/>
                    <a:ext cx="408" cy="408"/>
                  </a:xfrm>
                  <a:prstGeom prst="rect">
                    <a:avLst/>
                  </a:prstGeom>
                  <a:noFill/>
                  <a:ln w="22225">
                    <a:solidFill>
                      <a:schemeClr val="folHlink"/>
                    </a:solidFill>
                    <a:miter lim="800000"/>
                    <a:headEnd/>
                    <a:tailEnd/>
                  </a:ln>
                </p:spPr>
                <p:txBody>
                  <a:bodyPr wrap="none" anchor="ctr"/>
                  <a:lstStyle/>
                  <a:p>
                    <a:pPr algn="ctr"/>
                    <a:endParaRPr lang="zh-CN" altLang="en-US"/>
                  </a:p>
                </p:txBody>
              </p:sp>
              <p:sp>
                <p:nvSpPr>
                  <p:cNvPr id="53314" name="Text Box 63"/>
                  <p:cNvSpPr txBox="1">
                    <a:spLocks noChangeArrowheads="1"/>
                  </p:cNvSpPr>
                  <p:nvPr/>
                </p:nvSpPr>
                <p:spPr bwMode="auto">
                  <a:xfrm>
                    <a:off x="1307" y="2085"/>
                    <a:ext cx="378" cy="288"/>
                  </a:xfrm>
                  <a:prstGeom prst="rect">
                    <a:avLst/>
                  </a:prstGeom>
                  <a:noFill/>
                  <a:ln w="9525">
                    <a:noFill/>
                    <a:miter lim="800000"/>
                    <a:headEnd/>
                    <a:tailEnd/>
                  </a:ln>
                </p:spPr>
                <p:txBody>
                  <a:bodyPr>
                    <a:spAutoFit/>
                  </a:bodyPr>
                  <a:lstStyle/>
                  <a:p>
                    <a:pPr algn="ctr" defTabSz="914400"/>
                    <a:r>
                      <a:rPr lang="en-US" altLang="zh-CN">
                        <a:latin typeface="Times New Roman" pitchFamily="18" charset="0"/>
                      </a:rPr>
                      <a:t>m</a:t>
                    </a:r>
                    <a:r>
                      <a:rPr lang="en-US" altLang="zh-CN" baseline="-25000">
                        <a:latin typeface="Times New Roman" pitchFamily="18" charset="0"/>
                      </a:rPr>
                      <a:t>2</a:t>
                    </a:r>
                  </a:p>
                </p:txBody>
              </p:sp>
            </p:grpSp>
            <p:grpSp>
              <p:nvGrpSpPr>
                <p:cNvPr id="53307" name="Group 64"/>
                <p:cNvGrpSpPr>
                  <a:grpSpLocks/>
                </p:cNvGrpSpPr>
                <p:nvPr/>
              </p:nvGrpSpPr>
              <p:grpSpPr bwMode="auto">
                <a:xfrm>
                  <a:off x="1293" y="2432"/>
                  <a:ext cx="408" cy="408"/>
                  <a:chOff x="1293" y="2024"/>
                  <a:chExt cx="408" cy="408"/>
                </a:xfrm>
              </p:grpSpPr>
              <p:sp>
                <p:nvSpPr>
                  <p:cNvPr id="53311" name="Rectangle 65"/>
                  <p:cNvSpPr>
                    <a:spLocks noChangeArrowheads="1"/>
                  </p:cNvSpPr>
                  <p:nvPr/>
                </p:nvSpPr>
                <p:spPr bwMode="auto">
                  <a:xfrm>
                    <a:off x="1293" y="2024"/>
                    <a:ext cx="408" cy="408"/>
                  </a:xfrm>
                  <a:prstGeom prst="rect">
                    <a:avLst/>
                  </a:prstGeom>
                  <a:noFill/>
                  <a:ln w="22225">
                    <a:solidFill>
                      <a:schemeClr val="folHlink"/>
                    </a:solidFill>
                    <a:miter lim="800000"/>
                    <a:headEnd/>
                    <a:tailEnd/>
                  </a:ln>
                </p:spPr>
                <p:txBody>
                  <a:bodyPr wrap="none" anchor="ctr"/>
                  <a:lstStyle/>
                  <a:p>
                    <a:pPr algn="ctr"/>
                    <a:endParaRPr lang="zh-CN" altLang="en-US"/>
                  </a:p>
                </p:txBody>
              </p:sp>
              <p:sp>
                <p:nvSpPr>
                  <p:cNvPr id="53312" name="Text Box 66"/>
                  <p:cNvSpPr txBox="1">
                    <a:spLocks noChangeArrowheads="1"/>
                  </p:cNvSpPr>
                  <p:nvPr/>
                </p:nvSpPr>
                <p:spPr bwMode="auto">
                  <a:xfrm>
                    <a:off x="1307" y="2085"/>
                    <a:ext cx="378" cy="288"/>
                  </a:xfrm>
                  <a:prstGeom prst="rect">
                    <a:avLst/>
                  </a:prstGeom>
                  <a:noFill/>
                  <a:ln w="9525">
                    <a:noFill/>
                    <a:miter lim="800000"/>
                    <a:headEnd/>
                    <a:tailEnd/>
                  </a:ln>
                </p:spPr>
                <p:txBody>
                  <a:bodyPr>
                    <a:spAutoFit/>
                  </a:bodyPr>
                  <a:lstStyle/>
                  <a:p>
                    <a:pPr algn="ctr" defTabSz="914400"/>
                    <a:r>
                      <a:rPr lang="en-US" altLang="zh-CN">
                        <a:solidFill>
                          <a:srgbClr val="FF0000"/>
                        </a:solidFill>
                        <a:latin typeface="Times New Roman" pitchFamily="18" charset="0"/>
                      </a:rPr>
                      <a:t>m</a:t>
                    </a:r>
                    <a:r>
                      <a:rPr lang="en-US" altLang="zh-CN" baseline="-25000">
                        <a:solidFill>
                          <a:srgbClr val="FF0000"/>
                        </a:solidFill>
                        <a:latin typeface="Times New Roman" pitchFamily="18" charset="0"/>
                      </a:rPr>
                      <a:t>7</a:t>
                    </a:r>
                  </a:p>
                </p:txBody>
              </p:sp>
            </p:grpSp>
            <p:grpSp>
              <p:nvGrpSpPr>
                <p:cNvPr id="53308" name="Group 67"/>
                <p:cNvGrpSpPr>
                  <a:grpSpLocks/>
                </p:cNvGrpSpPr>
                <p:nvPr/>
              </p:nvGrpSpPr>
              <p:grpSpPr bwMode="auto">
                <a:xfrm>
                  <a:off x="1701" y="2432"/>
                  <a:ext cx="408" cy="408"/>
                  <a:chOff x="1293" y="2024"/>
                  <a:chExt cx="408" cy="408"/>
                </a:xfrm>
              </p:grpSpPr>
              <p:sp>
                <p:nvSpPr>
                  <p:cNvPr id="53309" name="Rectangle 68"/>
                  <p:cNvSpPr>
                    <a:spLocks noChangeArrowheads="1"/>
                  </p:cNvSpPr>
                  <p:nvPr/>
                </p:nvSpPr>
                <p:spPr bwMode="auto">
                  <a:xfrm>
                    <a:off x="1293" y="2024"/>
                    <a:ext cx="408" cy="408"/>
                  </a:xfrm>
                  <a:prstGeom prst="rect">
                    <a:avLst/>
                  </a:prstGeom>
                  <a:noFill/>
                  <a:ln w="22225">
                    <a:solidFill>
                      <a:schemeClr val="folHlink"/>
                    </a:solidFill>
                    <a:miter lim="800000"/>
                    <a:headEnd/>
                    <a:tailEnd/>
                  </a:ln>
                </p:spPr>
                <p:txBody>
                  <a:bodyPr wrap="none" anchor="ctr"/>
                  <a:lstStyle/>
                  <a:p>
                    <a:pPr algn="ctr"/>
                    <a:endParaRPr lang="zh-CN" altLang="en-US"/>
                  </a:p>
                </p:txBody>
              </p:sp>
              <p:sp>
                <p:nvSpPr>
                  <p:cNvPr id="53310" name="Text Box 69"/>
                  <p:cNvSpPr txBox="1">
                    <a:spLocks noChangeArrowheads="1"/>
                  </p:cNvSpPr>
                  <p:nvPr/>
                </p:nvSpPr>
                <p:spPr bwMode="auto">
                  <a:xfrm>
                    <a:off x="1307" y="2085"/>
                    <a:ext cx="378" cy="288"/>
                  </a:xfrm>
                  <a:prstGeom prst="rect">
                    <a:avLst/>
                  </a:prstGeom>
                  <a:noFill/>
                  <a:ln w="9525">
                    <a:noFill/>
                    <a:miter lim="800000"/>
                    <a:headEnd/>
                    <a:tailEnd/>
                  </a:ln>
                </p:spPr>
                <p:txBody>
                  <a:bodyPr>
                    <a:spAutoFit/>
                  </a:bodyPr>
                  <a:lstStyle/>
                  <a:p>
                    <a:pPr algn="ctr" defTabSz="914400"/>
                    <a:r>
                      <a:rPr lang="en-US" altLang="zh-CN">
                        <a:latin typeface="Times New Roman" pitchFamily="18" charset="0"/>
                      </a:rPr>
                      <a:t>m</a:t>
                    </a:r>
                    <a:r>
                      <a:rPr lang="en-US" altLang="zh-CN" baseline="-25000">
                        <a:latin typeface="Times New Roman" pitchFamily="18" charset="0"/>
                      </a:rPr>
                      <a:t>6</a:t>
                    </a:r>
                  </a:p>
                </p:txBody>
              </p:sp>
            </p:grpSp>
          </p:grpSp>
          <p:grpSp>
            <p:nvGrpSpPr>
              <p:cNvPr id="53302" name="Group 78"/>
              <p:cNvGrpSpPr>
                <a:grpSpLocks/>
              </p:cNvGrpSpPr>
              <p:nvPr/>
            </p:nvGrpSpPr>
            <p:grpSpPr bwMode="auto">
              <a:xfrm>
                <a:off x="3956" y="1931"/>
                <a:ext cx="829" cy="250"/>
                <a:chOff x="1293" y="1752"/>
                <a:chExt cx="829" cy="250"/>
              </a:xfrm>
            </p:grpSpPr>
            <p:sp>
              <p:nvSpPr>
                <p:cNvPr id="53303" name="Text Box 71"/>
                <p:cNvSpPr txBox="1">
                  <a:spLocks noChangeArrowheads="1"/>
                </p:cNvSpPr>
                <p:nvPr/>
              </p:nvSpPr>
              <p:spPr bwMode="auto">
                <a:xfrm>
                  <a:off x="1293" y="1752"/>
                  <a:ext cx="421" cy="250"/>
                </a:xfrm>
                <a:prstGeom prst="rect">
                  <a:avLst/>
                </a:prstGeom>
                <a:noFill/>
                <a:ln w="9525">
                  <a:noFill/>
                  <a:miter lim="800000"/>
                  <a:headEnd/>
                  <a:tailEnd/>
                </a:ln>
              </p:spPr>
              <p:txBody>
                <a:bodyPr>
                  <a:spAutoFit/>
                </a:bodyPr>
                <a:lstStyle/>
                <a:p>
                  <a:pPr algn="ctr" defTabSz="914400"/>
                  <a:r>
                    <a:rPr lang="en-US" altLang="zh-CN" sz="2000">
                      <a:solidFill>
                        <a:srgbClr val="FF0000"/>
                      </a:solidFill>
                    </a:rPr>
                    <a:t>11</a:t>
                  </a:r>
                </a:p>
              </p:txBody>
            </p:sp>
            <p:sp>
              <p:nvSpPr>
                <p:cNvPr id="53304" name="Text Box 72"/>
                <p:cNvSpPr txBox="1">
                  <a:spLocks noChangeArrowheads="1"/>
                </p:cNvSpPr>
                <p:nvPr/>
              </p:nvSpPr>
              <p:spPr bwMode="auto">
                <a:xfrm>
                  <a:off x="1701" y="1752"/>
                  <a:ext cx="421" cy="250"/>
                </a:xfrm>
                <a:prstGeom prst="rect">
                  <a:avLst/>
                </a:prstGeom>
                <a:noFill/>
                <a:ln w="9525">
                  <a:noFill/>
                  <a:miter lim="800000"/>
                  <a:headEnd/>
                  <a:tailEnd/>
                </a:ln>
              </p:spPr>
              <p:txBody>
                <a:bodyPr>
                  <a:spAutoFit/>
                </a:bodyPr>
                <a:lstStyle/>
                <a:p>
                  <a:pPr algn="ctr" defTabSz="914400"/>
                  <a:r>
                    <a:rPr lang="en-US" altLang="zh-CN" sz="2000">
                      <a:solidFill>
                        <a:schemeClr val="hlink"/>
                      </a:solidFill>
                    </a:rPr>
                    <a:t>10</a:t>
                  </a:r>
                </a:p>
              </p:txBody>
            </p:sp>
          </p:grpSp>
        </p:grpSp>
      </p:grpSp>
      <p:grpSp>
        <p:nvGrpSpPr>
          <p:cNvPr id="53378" name="Group 130"/>
          <p:cNvGrpSpPr>
            <a:grpSpLocks/>
          </p:cNvGrpSpPr>
          <p:nvPr/>
        </p:nvGrpSpPr>
        <p:grpSpPr bwMode="auto">
          <a:xfrm>
            <a:off x="4284663" y="3068638"/>
            <a:ext cx="2324100" cy="3332162"/>
            <a:chOff x="2699" y="1979"/>
            <a:chExt cx="1464" cy="2099"/>
          </a:xfrm>
        </p:grpSpPr>
        <p:grpSp>
          <p:nvGrpSpPr>
            <p:cNvPr id="53257" name="Group 70"/>
            <p:cNvGrpSpPr>
              <a:grpSpLocks/>
            </p:cNvGrpSpPr>
            <p:nvPr/>
          </p:nvGrpSpPr>
          <p:grpSpPr bwMode="auto">
            <a:xfrm>
              <a:off x="3334" y="2448"/>
              <a:ext cx="816" cy="816"/>
              <a:chOff x="1293" y="2024"/>
              <a:chExt cx="816" cy="816"/>
            </a:xfrm>
          </p:grpSpPr>
          <p:grpSp>
            <p:nvGrpSpPr>
              <p:cNvPr id="53284" name="Group 60"/>
              <p:cNvGrpSpPr>
                <a:grpSpLocks/>
              </p:cNvGrpSpPr>
              <p:nvPr/>
            </p:nvGrpSpPr>
            <p:grpSpPr bwMode="auto">
              <a:xfrm>
                <a:off x="1293" y="2024"/>
                <a:ext cx="408" cy="408"/>
                <a:chOff x="1293" y="2024"/>
                <a:chExt cx="408" cy="408"/>
              </a:xfrm>
            </p:grpSpPr>
            <p:sp>
              <p:nvSpPr>
                <p:cNvPr id="53294" name="Rectangle 58"/>
                <p:cNvSpPr>
                  <a:spLocks noChangeArrowheads="1"/>
                </p:cNvSpPr>
                <p:nvPr/>
              </p:nvSpPr>
              <p:spPr bwMode="auto">
                <a:xfrm>
                  <a:off x="1293" y="2024"/>
                  <a:ext cx="408" cy="408"/>
                </a:xfrm>
                <a:prstGeom prst="rect">
                  <a:avLst/>
                </a:prstGeom>
                <a:noFill/>
                <a:ln w="22225">
                  <a:solidFill>
                    <a:schemeClr val="folHlink"/>
                  </a:solidFill>
                  <a:miter lim="800000"/>
                  <a:headEnd/>
                  <a:tailEnd/>
                </a:ln>
              </p:spPr>
              <p:txBody>
                <a:bodyPr wrap="none" anchor="ctr"/>
                <a:lstStyle/>
                <a:p>
                  <a:pPr algn="ctr"/>
                  <a:endParaRPr lang="zh-CN" altLang="en-US"/>
                </a:p>
              </p:txBody>
            </p:sp>
            <p:sp>
              <p:nvSpPr>
                <p:cNvPr id="3" name="Text Box 59"/>
                <p:cNvSpPr txBox="1">
                  <a:spLocks noChangeArrowheads="1"/>
                </p:cNvSpPr>
                <p:nvPr/>
              </p:nvSpPr>
              <p:spPr bwMode="auto">
                <a:xfrm>
                  <a:off x="1307" y="2085"/>
                  <a:ext cx="378" cy="288"/>
                </a:xfrm>
                <a:prstGeom prst="rect">
                  <a:avLst/>
                </a:prstGeom>
                <a:noFill/>
                <a:ln w="9525">
                  <a:noFill/>
                  <a:miter lim="800000"/>
                  <a:headEnd/>
                  <a:tailEnd/>
                </a:ln>
              </p:spPr>
              <p:txBody>
                <a:bodyPr>
                  <a:spAutoFit/>
                </a:bodyPr>
                <a:lstStyle/>
                <a:p>
                  <a:pPr algn="ctr" defTabSz="914400"/>
                  <a:r>
                    <a:rPr lang="en-US" altLang="zh-CN">
                      <a:latin typeface="Times New Roman" pitchFamily="18" charset="0"/>
                    </a:rPr>
                    <a:t>m</a:t>
                  </a:r>
                  <a:r>
                    <a:rPr lang="en-US" altLang="zh-CN" baseline="-25000">
                      <a:latin typeface="Times New Roman" pitchFamily="18" charset="0"/>
                    </a:rPr>
                    <a:t>0</a:t>
                  </a:r>
                </a:p>
              </p:txBody>
            </p:sp>
          </p:grpSp>
          <p:grpSp>
            <p:nvGrpSpPr>
              <p:cNvPr id="53285" name="Group 61"/>
              <p:cNvGrpSpPr>
                <a:grpSpLocks/>
              </p:cNvGrpSpPr>
              <p:nvPr/>
            </p:nvGrpSpPr>
            <p:grpSpPr bwMode="auto">
              <a:xfrm>
                <a:off x="1701" y="2024"/>
                <a:ext cx="408" cy="408"/>
                <a:chOff x="1293" y="2024"/>
                <a:chExt cx="408" cy="408"/>
              </a:xfrm>
            </p:grpSpPr>
            <p:sp>
              <p:nvSpPr>
                <p:cNvPr id="53292" name="Rectangle 62"/>
                <p:cNvSpPr>
                  <a:spLocks noChangeArrowheads="1"/>
                </p:cNvSpPr>
                <p:nvPr/>
              </p:nvSpPr>
              <p:spPr bwMode="auto">
                <a:xfrm>
                  <a:off x="1293" y="2024"/>
                  <a:ext cx="408" cy="408"/>
                </a:xfrm>
                <a:prstGeom prst="rect">
                  <a:avLst/>
                </a:prstGeom>
                <a:noFill/>
                <a:ln w="22225">
                  <a:solidFill>
                    <a:schemeClr val="folHlink"/>
                  </a:solidFill>
                  <a:miter lim="800000"/>
                  <a:headEnd/>
                  <a:tailEnd/>
                </a:ln>
              </p:spPr>
              <p:txBody>
                <a:bodyPr wrap="none" anchor="ctr"/>
                <a:lstStyle/>
                <a:p>
                  <a:pPr algn="ctr"/>
                  <a:endParaRPr lang="zh-CN" altLang="en-US"/>
                </a:p>
              </p:txBody>
            </p:sp>
            <p:sp>
              <p:nvSpPr>
                <p:cNvPr id="53293" name="Text Box 63"/>
                <p:cNvSpPr txBox="1">
                  <a:spLocks noChangeArrowheads="1"/>
                </p:cNvSpPr>
                <p:nvPr/>
              </p:nvSpPr>
              <p:spPr bwMode="auto">
                <a:xfrm>
                  <a:off x="1307" y="2085"/>
                  <a:ext cx="378" cy="288"/>
                </a:xfrm>
                <a:prstGeom prst="rect">
                  <a:avLst/>
                </a:prstGeom>
                <a:noFill/>
                <a:ln w="9525">
                  <a:noFill/>
                  <a:miter lim="800000"/>
                  <a:headEnd/>
                  <a:tailEnd/>
                </a:ln>
              </p:spPr>
              <p:txBody>
                <a:bodyPr>
                  <a:spAutoFit/>
                </a:bodyPr>
                <a:lstStyle/>
                <a:p>
                  <a:pPr algn="ctr" defTabSz="914400"/>
                  <a:r>
                    <a:rPr lang="en-US" altLang="zh-CN">
                      <a:latin typeface="Times New Roman" pitchFamily="18" charset="0"/>
                    </a:rPr>
                    <a:t>m</a:t>
                  </a:r>
                  <a:r>
                    <a:rPr lang="en-US" altLang="zh-CN" baseline="-25000">
                      <a:latin typeface="Times New Roman" pitchFamily="18" charset="0"/>
                    </a:rPr>
                    <a:t>1</a:t>
                  </a:r>
                </a:p>
              </p:txBody>
            </p:sp>
          </p:grpSp>
          <p:grpSp>
            <p:nvGrpSpPr>
              <p:cNvPr id="53286" name="Group 64"/>
              <p:cNvGrpSpPr>
                <a:grpSpLocks/>
              </p:cNvGrpSpPr>
              <p:nvPr/>
            </p:nvGrpSpPr>
            <p:grpSpPr bwMode="auto">
              <a:xfrm>
                <a:off x="1293" y="2432"/>
                <a:ext cx="408" cy="408"/>
                <a:chOff x="1293" y="2024"/>
                <a:chExt cx="408" cy="408"/>
              </a:xfrm>
            </p:grpSpPr>
            <p:sp>
              <p:nvSpPr>
                <p:cNvPr id="53290" name="Rectangle 65"/>
                <p:cNvSpPr>
                  <a:spLocks noChangeArrowheads="1"/>
                </p:cNvSpPr>
                <p:nvPr/>
              </p:nvSpPr>
              <p:spPr bwMode="auto">
                <a:xfrm>
                  <a:off x="1293" y="2024"/>
                  <a:ext cx="408" cy="408"/>
                </a:xfrm>
                <a:prstGeom prst="rect">
                  <a:avLst/>
                </a:prstGeom>
                <a:noFill/>
                <a:ln w="22225">
                  <a:solidFill>
                    <a:schemeClr val="folHlink"/>
                  </a:solidFill>
                  <a:miter lim="800000"/>
                  <a:headEnd/>
                  <a:tailEnd/>
                </a:ln>
              </p:spPr>
              <p:txBody>
                <a:bodyPr wrap="none" anchor="ctr"/>
                <a:lstStyle/>
                <a:p>
                  <a:pPr algn="ctr"/>
                  <a:endParaRPr lang="zh-CN" altLang="en-US"/>
                </a:p>
              </p:txBody>
            </p:sp>
            <p:sp>
              <p:nvSpPr>
                <p:cNvPr id="53291" name="Text Box 66"/>
                <p:cNvSpPr txBox="1">
                  <a:spLocks noChangeArrowheads="1"/>
                </p:cNvSpPr>
                <p:nvPr/>
              </p:nvSpPr>
              <p:spPr bwMode="auto">
                <a:xfrm>
                  <a:off x="1307" y="2085"/>
                  <a:ext cx="378" cy="288"/>
                </a:xfrm>
                <a:prstGeom prst="rect">
                  <a:avLst/>
                </a:prstGeom>
                <a:noFill/>
                <a:ln w="9525">
                  <a:noFill/>
                  <a:miter lim="800000"/>
                  <a:headEnd/>
                  <a:tailEnd/>
                </a:ln>
              </p:spPr>
              <p:txBody>
                <a:bodyPr>
                  <a:spAutoFit/>
                </a:bodyPr>
                <a:lstStyle/>
                <a:p>
                  <a:pPr algn="ctr" defTabSz="914400"/>
                  <a:r>
                    <a:rPr lang="en-US" altLang="zh-CN">
                      <a:latin typeface="Times New Roman" pitchFamily="18" charset="0"/>
                    </a:rPr>
                    <a:t>m</a:t>
                  </a:r>
                  <a:r>
                    <a:rPr lang="en-US" altLang="zh-CN" baseline="-25000">
                      <a:latin typeface="Times New Roman" pitchFamily="18" charset="0"/>
                    </a:rPr>
                    <a:t>2</a:t>
                  </a:r>
                </a:p>
              </p:txBody>
            </p:sp>
          </p:grpSp>
          <p:grpSp>
            <p:nvGrpSpPr>
              <p:cNvPr id="53287" name="Group 67"/>
              <p:cNvGrpSpPr>
                <a:grpSpLocks/>
              </p:cNvGrpSpPr>
              <p:nvPr/>
            </p:nvGrpSpPr>
            <p:grpSpPr bwMode="auto">
              <a:xfrm>
                <a:off x="1701" y="2432"/>
                <a:ext cx="408" cy="408"/>
                <a:chOff x="1293" y="2024"/>
                <a:chExt cx="408" cy="408"/>
              </a:xfrm>
            </p:grpSpPr>
            <p:sp>
              <p:nvSpPr>
                <p:cNvPr id="53288" name="Rectangle 68"/>
                <p:cNvSpPr>
                  <a:spLocks noChangeArrowheads="1"/>
                </p:cNvSpPr>
                <p:nvPr/>
              </p:nvSpPr>
              <p:spPr bwMode="auto">
                <a:xfrm>
                  <a:off x="1293" y="2024"/>
                  <a:ext cx="408" cy="408"/>
                </a:xfrm>
                <a:prstGeom prst="rect">
                  <a:avLst/>
                </a:prstGeom>
                <a:noFill/>
                <a:ln w="22225">
                  <a:solidFill>
                    <a:schemeClr val="folHlink"/>
                  </a:solidFill>
                  <a:miter lim="800000"/>
                  <a:headEnd/>
                  <a:tailEnd/>
                </a:ln>
              </p:spPr>
              <p:txBody>
                <a:bodyPr wrap="none" anchor="ctr"/>
                <a:lstStyle/>
                <a:p>
                  <a:pPr algn="ctr"/>
                  <a:endParaRPr lang="zh-CN" altLang="en-US"/>
                </a:p>
              </p:txBody>
            </p:sp>
            <p:sp>
              <p:nvSpPr>
                <p:cNvPr id="53289" name="Text Box 69"/>
                <p:cNvSpPr txBox="1">
                  <a:spLocks noChangeArrowheads="1"/>
                </p:cNvSpPr>
                <p:nvPr/>
              </p:nvSpPr>
              <p:spPr bwMode="auto">
                <a:xfrm>
                  <a:off x="1307" y="2085"/>
                  <a:ext cx="378" cy="288"/>
                </a:xfrm>
                <a:prstGeom prst="rect">
                  <a:avLst/>
                </a:prstGeom>
                <a:noFill/>
                <a:ln w="9525">
                  <a:noFill/>
                  <a:miter lim="800000"/>
                  <a:headEnd/>
                  <a:tailEnd/>
                </a:ln>
              </p:spPr>
              <p:txBody>
                <a:bodyPr>
                  <a:spAutoFit/>
                </a:bodyPr>
                <a:lstStyle/>
                <a:p>
                  <a:pPr algn="ctr" defTabSz="914400"/>
                  <a:r>
                    <a:rPr lang="en-US" altLang="zh-CN">
                      <a:latin typeface="Times New Roman" pitchFamily="18" charset="0"/>
                    </a:rPr>
                    <a:t>m</a:t>
                  </a:r>
                  <a:r>
                    <a:rPr lang="en-US" altLang="zh-CN" baseline="-25000">
                      <a:latin typeface="Times New Roman" pitchFamily="18" charset="0"/>
                    </a:rPr>
                    <a:t>3</a:t>
                  </a:r>
                </a:p>
              </p:txBody>
            </p:sp>
          </p:grpSp>
        </p:grpSp>
        <p:grpSp>
          <p:nvGrpSpPr>
            <p:cNvPr id="53258" name="Group 78"/>
            <p:cNvGrpSpPr>
              <a:grpSpLocks/>
            </p:cNvGrpSpPr>
            <p:nvPr/>
          </p:nvGrpSpPr>
          <p:grpSpPr bwMode="auto">
            <a:xfrm>
              <a:off x="3334" y="2176"/>
              <a:ext cx="829" cy="250"/>
              <a:chOff x="1293" y="1752"/>
              <a:chExt cx="829" cy="250"/>
            </a:xfrm>
          </p:grpSpPr>
          <p:sp>
            <p:nvSpPr>
              <p:cNvPr id="53282" name="Text Box 71"/>
              <p:cNvSpPr txBox="1">
                <a:spLocks noChangeArrowheads="1"/>
              </p:cNvSpPr>
              <p:nvPr/>
            </p:nvSpPr>
            <p:spPr bwMode="auto">
              <a:xfrm>
                <a:off x="1293" y="1752"/>
                <a:ext cx="421" cy="250"/>
              </a:xfrm>
              <a:prstGeom prst="rect">
                <a:avLst/>
              </a:prstGeom>
              <a:noFill/>
              <a:ln w="9525">
                <a:noFill/>
                <a:miter lim="800000"/>
                <a:headEnd/>
                <a:tailEnd/>
              </a:ln>
            </p:spPr>
            <p:txBody>
              <a:bodyPr>
                <a:spAutoFit/>
              </a:bodyPr>
              <a:lstStyle/>
              <a:p>
                <a:pPr algn="ctr" defTabSz="914400"/>
                <a:r>
                  <a:rPr lang="en-US" altLang="zh-CN" sz="2000">
                    <a:solidFill>
                      <a:schemeClr val="hlink"/>
                    </a:solidFill>
                  </a:rPr>
                  <a:t>0</a:t>
                </a:r>
              </a:p>
            </p:txBody>
          </p:sp>
          <p:sp>
            <p:nvSpPr>
              <p:cNvPr id="53283" name="Text Box 72"/>
              <p:cNvSpPr txBox="1">
                <a:spLocks noChangeArrowheads="1"/>
              </p:cNvSpPr>
              <p:nvPr/>
            </p:nvSpPr>
            <p:spPr bwMode="auto">
              <a:xfrm>
                <a:off x="1701" y="1752"/>
                <a:ext cx="421" cy="250"/>
              </a:xfrm>
              <a:prstGeom prst="rect">
                <a:avLst/>
              </a:prstGeom>
              <a:noFill/>
              <a:ln w="9525">
                <a:noFill/>
                <a:miter lim="800000"/>
                <a:headEnd/>
                <a:tailEnd/>
              </a:ln>
            </p:spPr>
            <p:txBody>
              <a:bodyPr>
                <a:spAutoFit/>
              </a:bodyPr>
              <a:lstStyle/>
              <a:p>
                <a:pPr algn="ctr" defTabSz="914400"/>
                <a:r>
                  <a:rPr lang="en-US" altLang="zh-CN" sz="2000">
                    <a:solidFill>
                      <a:schemeClr val="hlink"/>
                    </a:solidFill>
                  </a:rPr>
                  <a:t>1</a:t>
                </a:r>
              </a:p>
            </p:txBody>
          </p:sp>
        </p:grpSp>
        <p:grpSp>
          <p:nvGrpSpPr>
            <p:cNvPr id="53259" name="Group 79"/>
            <p:cNvGrpSpPr>
              <a:grpSpLocks/>
            </p:cNvGrpSpPr>
            <p:nvPr/>
          </p:nvGrpSpPr>
          <p:grpSpPr bwMode="auto">
            <a:xfrm>
              <a:off x="2925" y="2515"/>
              <a:ext cx="421" cy="659"/>
              <a:chOff x="884" y="2091"/>
              <a:chExt cx="421" cy="659"/>
            </a:xfrm>
          </p:grpSpPr>
          <p:sp>
            <p:nvSpPr>
              <p:cNvPr id="53280" name="Text Box 73"/>
              <p:cNvSpPr txBox="1">
                <a:spLocks noChangeArrowheads="1"/>
              </p:cNvSpPr>
              <p:nvPr/>
            </p:nvSpPr>
            <p:spPr bwMode="auto">
              <a:xfrm>
                <a:off x="884" y="2091"/>
                <a:ext cx="421" cy="250"/>
              </a:xfrm>
              <a:prstGeom prst="rect">
                <a:avLst/>
              </a:prstGeom>
              <a:noFill/>
              <a:ln w="9525">
                <a:noFill/>
                <a:miter lim="800000"/>
                <a:headEnd/>
                <a:tailEnd/>
              </a:ln>
            </p:spPr>
            <p:txBody>
              <a:bodyPr>
                <a:spAutoFit/>
              </a:bodyPr>
              <a:lstStyle/>
              <a:p>
                <a:pPr algn="ctr" defTabSz="914400"/>
                <a:r>
                  <a:rPr lang="en-US" altLang="zh-CN" sz="2000">
                    <a:solidFill>
                      <a:schemeClr val="hlink"/>
                    </a:solidFill>
                  </a:rPr>
                  <a:t>00</a:t>
                </a:r>
              </a:p>
            </p:txBody>
          </p:sp>
          <p:sp>
            <p:nvSpPr>
              <p:cNvPr id="53281" name="Text Box 74"/>
              <p:cNvSpPr txBox="1">
                <a:spLocks noChangeArrowheads="1"/>
              </p:cNvSpPr>
              <p:nvPr/>
            </p:nvSpPr>
            <p:spPr bwMode="auto">
              <a:xfrm>
                <a:off x="884" y="2500"/>
                <a:ext cx="421" cy="250"/>
              </a:xfrm>
              <a:prstGeom prst="rect">
                <a:avLst/>
              </a:prstGeom>
              <a:noFill/>
              <a:ln w="9525">
                <a:noFill/>
                <a:miter lim="800000"/>
                <a:headEnd/>
                <a:tailEnd/>
              </a:ln>
            </p:spPr>
            <p:txBody>
              <a:bodyPr>
                <a:spAutoFit/>
              </a:bodyPr>
              <a:lstStyle/>
              <a:p>
                <a:pPr algn="ctr" defTabSz="914400"/>
                <a:r>
                  <a:rPr lang="en-US" altLang="zh-CN" sz="2000">
                    <a:solidFill>
                      <a:schemeClr val="hlink"/>
                    </a:solidFill>
                  </a:rPr>
                  <a:t>01</a:t>
                </a:r>
              </a:p>
            </p:txBody>
          </p:sp>
        </p:grpSp>
        <p:grpSp>
          <p:nvGrpSpPr>
            <p:cNvPr id="53260" name="Group 80"/>
            <p:cNvGrpSpPr>
              <a:grpSpLocks/>
            </p:cNvGrpSpPr>
            <p:nvPr/>
          </p:nvGrpSpPr>
          <p:grpSpPr bwMode="auto">
            <a:xfrm>
              <a:off x="2699" y="1979"/>
              <a:ext cx="815" cy="469"/>
              <a:chOff x="658" y="1555"/>
              <a:chExt cx="815" cy="469"/>
            </a:xfrm>
          </p:grpSpPr>
          <p:sp>
            <p:nvSpPr>
              <p:cNvPr id="53277" name="Line 75"/>
              <p:cNvSpPr>
                <a:spLocks noChangeShapeType="1"/>
              </p:cNvSpPr>
              <p:nvPr/>
            </p:nvSpPr>
            <p:spPr bwMode="auto">
              <a:xfrm flipH="1" flipV="1">
                <a:off x="930" y="1662"/>
                <a:ext cx="362" cy="362"/>
              </a:xfrm>
              <a:prstGeom prst="line">
                <a:avLst/>
              </a:prstGeom>
              <a:noFill/>
              <a:ln w="28575">
                <a:solidFill>
                  <a:schemeClr val="folHlink"/>
                </a:solidFill>
                <a:round/>
                <a:headEnd/>
                <a:tailEnd/>
              </a:ln>
            </p:spPr>
            <p:txBody>
              <a:bodyPr/>
              <a:lstStyle/>
              <a:p>
                <a:endParaRPr lang="zh-CN" altLang="en-US"/>
              </a:p>
            </p:txBody>
          </p:sp>
          <p:sp>
            <p:nvSpPr>
              <p:cNvPr id="53278" name="Text Box 76"/>
              <p:cNvSpPr txBox="1">
                <a:spLocks noChangeArrowheads="1"/>
              </p:cNvSpPr>
              <p:nvPr/>
            </p:nvSpPr>
            <p:spPr bwMode="auto">
              <a:xfrm>
                <a:off x="884" y="1555"/>
                <a:ext cx="589" cy="288"/>
              </a:xfrm>
              <a:prstGeom prst="rect">
                <a:avLst/>
              </a:prstGeom>
              <a:noFill/>
              <a:ln w="9525">
                <a:noFill/>
                <a:miter lim="800000"/>
                <a:headEnd/>
                <a:tailEnd/>
              </a:ln>
            </p:spPr>
            <p:txBody>
              <a:bodyPr>
                <a:spAutoFit/>
              </a:bodyPr>
              <a:lstStyle/>
              <a:p>
                <a:pPr algn="ctr" defTabSz="914400"/>
                <a:r>
                  <a:rPr lang="en-US" altLang="zh-CN">
                    <a:solidFill>
                      <a:schemeClr val="hlink"/>
                    </a:solidFill>
                    <a:latin typeface="Times New Roman" pitchFamily="18" charset="0"/>
                  </a:rPr>
                  <a:t>C</a:t>
                </a:r>
              </a:p>
            </p:txBody>
          </p:sp>
          <p:sp>
            <p:nvSpPr>
              <p:cNvPr id="53279" name="Text Box 77"/>
              <p:cNvSpPr txBox="1">
                <a:spLocks noChangeArrowheads="1"/>
              </p:cNvSpPr>
              <p:nvPr/>
            </p:nvSpPr>
            <p:spPr bwMode="auto">
              <a:xfrm>
                <a:off x="658" y="1736"/>
                <a:ext cx="589" cy="288"/>
              </a:xfrm>
              <a:prstGeom prst="rect">
                <a:avLst/>
              </a:prstGeom>
              <a:noFill/>
              <a:ln w="9525">
                <a:noFill/>
                <a:miter lim="800000"/>
                <a:headEnd/>
                <a:tailEnd/>
              </a:ln>
            </p:spPr>
            <p:txBody>
              <a:bodyPr>
                <a:spAutoFit/>
              </a:bodyPr>
              <a:lstStyle/>
              <a:p>
                <a:pPr algn="ctr" defTabSz="914400"/>
                <a:r>
                  <a:rPr lang="en-US" altLang="zh-CN">
                    <a:solidFill>
                      <a:schemeClr val="hlink"/>
                    </a:solidFill>
                    <a:latin typeface="Times New Roman" pitchFamily="18" charset="0"/>
                  </a:rPr>
                  <a:t>AB</a:t>
                </a:r>
              </a:p>
            </p:txBody>
          </p:sp>
        </p:grpSp>
        <p:grpSp>
          <p:nvGrpSpPr>
            <p:cNvPr id="53261" name="Group 70"/>
            <p:cNvGrpSpPr>
              <a:grpSpLocks/>
            </p:cNvGrpSpPr>
            <p:nvPr/>
          </p:nvGrpSpPr>
          <p:grpSpPr bwMode="auto">
            <a:xfrm>
              <a:off x="3334" y="3262"/>
              <a:ext cx="816" cy="816"/>
              <a:chOff x="1293" y="2024"/>
              <a:chExt cx="816" cy="816"/>
            </a:xfrm>
          </p:grpSpPr>
          <p:grpSp>
            <p:nvGrpSpPr>
              <p:cNvPr id="53265" name="Group 60"/>
              <p:cNvGrpSpPr>
                <a:grpSpLocks/>
              </p:cNvGrpSpPr>
              <p:nvPr/>
            </p:nvGrpSpPr>
            <p:grpSpPr bwMode="auto">
              <a:xfrm>
                <a:off x="1293" y="2024"/>
                <a:ext cx="408" cy="408"/>
                <a:chOff x="1293" y="2024"/>
                <a:chExt cx="408" cy="408"/>
              </a:xfrm>
            </p:grpSpPr>
            <p:sp>
              <p:nvSpPr>
                <p:cNvPr id="53275" name="Rectangle 58"/>
                <p:cNvSpPr>
                  <a:spLocks noChangeArrowheads="1"/>
                </p:cNvSpPr>
                <p:nvPr/>
              </p:nvSpPr>
              <p:spPr bwMode="auto">
                <a:xfrm>
                  <a:off x="1293" y="2024"/>
                  <a:ext cx="408" cy="408"/>
                </a:xfrm>
                <a:prstGeom prst="rect">
                  <a:avLst/>
                </a:prstGeom>
                <a:noFill/>
                <a:ln w="22225">
                  <a:solidFill>
                    <a:schemeClr val="folHlink"/>
                  </a:solidFill>
                  <a:miter lim="800000"/>
                  <a:headEnd/>
                  <a:tailEnd/>
                </a:ln>
              </p:spPr>
              <p:txBody>
                <a:bodyPr wrap="none" anchor="ctr"/>
                <a:lstStyle/>
                <a:p>
                  <a:pPr algn="ctr"/>
                  <a:endParaRPr lang="zh-CN" altLang="en-US"/>
                </a:p>
              </p:txBody>
            </p:sp>
            <p:sp>
              <p:nvSpPr>
                <p:cNvPr id="53276" name="Text Box 59"/>
                <p:cNvSpPr txBox="1">
                  <a:spLocks noChangeArrowheads="1"/>
                </p:cNvSpPr>
                <p:nvPr/>
              </p:nvSpPr>
              <p:spPr bwMode="auto">
                <a:xfrm>
                  <a:off x="1307" y="2085"/>
                  <a:ext cx="378" cy="288"/>
                </a:xfrm>
                <a:prstGeom prst="rect">
                  <a:avLst/>
                </a:prstGeom>
                <a:noFill/>
                <a:ln w="9525">
                  <a:noFill/>
                  <a:miter lim="800000"/>
                  <a:headEnd/>
                  <a:tailEnd/>
                </a:ln>
              </p:spPr>
              <p:txBody>
                <a:bodyPr>
                  <a:spAutoFit/>
                </a:bodyPr>
                <a:lstStyle/>
                <a:p>
                  <a:pPr algn="ctr" defTabSz="914400"/>
                  <a:r>
                    <a:rPr lang="en-US" altLang="zh-CN">
                      <a:solidFill>
                        <a:srgbClr val="FF0000"/>
                      </a:solidFill>
                      <a:latin typeface="Times New Roman" pitchFamily="18" charset="0"/>
                    </a:rPr>
                    <a:t>m</a:t>
                  </a:r>
                  <a:r>
                    <a:rPr lang="en-US" altLang="zh-CN" baseline="-25000">
                      <a:solidFill>
                        <a:srgbClr val="FF0000"/>
                      </a:solidFill>
                      <a:latin typeface="Times New Roman" pitchFamily="18" charset="0"/>
                    </a:rPr>
                    <a:t>6</a:t>
                  </a:r>
                </a:p>
              </p:txBody>
            </p:sp>
          </p:grpSp>
          <p:grpSp>
            <p:nvGrpSpPr>
              <p:cNvPr id="53266" name="Group 61"/>
              <p:cNvGrpSpPr>
                <a:grpSpLocks/>
              </p:cNvGrpSpPr>
              <p:nvPr/>
            </p:nvGrpSpPr>
            <p:grpSpPr bwMode="auto">
              <a:xfrm>
                <a:off x="1701" y="2024"/>
                <a:ext cx="408" cy="408"/>
                <a:chOff x="1293" y="2024"/>
                <a:chExt cx="408" cy="408"/>
              </a:xfrm>
            </p:grpSpPr>
            <p:sp>
              <p:nvSpPr>
                <p:cNvPr id="53273" name="Rectangle 62"/>
                <p:cNvSpPr>
                  <a:spLocks noChangeArrowheads="1"/>
                </p:cNvSpPr>
                <p:nvPr/>
              </p:nvSpPr>
              <p:spPr bwMode="auto">
                <a:xfrm>
                  <a:off x="1293" y="2024"/>
                  <a:ext cx="408" cy="408"/>
                </a:xfrm>
                <a:prstGeom prst="rect">
                  <a:avLst/>
                </a:prstGeom>
                <a:noFill/>
                <a:ln w="22225">
                  <a:solidFill>
                    <a:schemeClr val="folHlink"/>
                  </a:solidFill>
                  <a:miter lim="800000"/>
                  <a:headEnd/>
                  <a:tailEnd/>
                </a:ln>
              </p:spPr>
              <p:txBody>
                <a:bodyPr wrap="none" anchor="ctr"/>
                <a:lstStyle/>
                <a:p>
                  <a:pPr algn="ctr"/>
                  <a:endParaRPr lang="zh-CN" altLang="en-US"/>
                </a:p>
              </p:txBody>
            </p:sp>
            <p:sp>
              <p:nvSpPr>
                <p:cNvPr id="53274" name="Text Box 63"/>
                <p:cNvSpPr txBox="1">
                  <a:spLocks noChangeArrowheads="1"/>
                </p:cNvSpPr>
                <p:nvPr/>
              </p:nvSpPr>
              <p:spPr bwMode="auto">
                <a:xfrm>
                  <a:off x="1307" y="2085"/>
                  <a:ext cx="378" cy="288"/>
                </a:xfrm>
                <a:prstGeom prst="rect">
                  <a:avLst/>
                </a:prstGeom>
                <a:noFill/>
                <a:ln w="9525">
                  <a:noFill/>
                  <a:miter lim="800000"/>
                  <a:headEnd/>
                  <a:tailEnd/>
                </a:ln>
              </p:spPr>
              <p:txBody>
                <a:bodyPr>
                  <a:spAutoFit/>
                </a:bodyPr>
                <a:lstStyle/>
                <a:p>
                  <a:pPr algn="ctr" defTabSz="914400"/>
                  <a:r>
                    <a:rPr lang="en-US" altLang="zh-CN">
                      <a:solidFill>
                        <a:srgbClr val="FF0000"/>
                      </a:solidFill>
                      <a:latin typeface="Times New Roman" pitchFamily="18" charset="0"/>
                    </a:rPr>
                    <a:t>m</a:t>
                  </a:r>
                  <a:r>
                    <a:rPr lang="en-US" altLang="zh-CN" baseline="-25000">
                      <a:solidFill>
                        <a:srgbClr val="FF0000"/>
                      </a:solidFill>
                      <a:latin typeface="Times New Roman" pitchFamily="18" charset="0"/>
                    </a:rPr>
                    <a:t>7</a:t>
                  </a:r>
                </a:p>
              </p:txBody>
            </p:sp>
          </p:grpSp>
          <p:grpSp>
            <p:nvGrpSpPr>
              <p:cNvPr id="53267" name="Group 64"/>
              <p:cNvGrpSpPr>
                <a:grpSpLocks/>
              </p:cNvGrpSpPr>
              <p:nvPr/>
            </p:nvGrpSpPr>
            <p:grpSpPr bwMode="auto">
              <a:xfrm>
                <a:off x="1293" y="2432"/>
                <a:ext cx="408" cy="408"/>
                <a:chOff x="1293" y="2024"/>
                <a:chExt cx="408" cy="408"/>
              </a:xfrm>
            </p:grpSpPr>
            <p:sp>
              <p:nvSpPr>
                <p:cNvPr id="53271" name="Rectangle 65"/>
                <p:cNvSpPr>
                  <a:spLocks noChangeArrowheads="1"/>
                </p:cNvSpPr>
                <p:nvPr/>
              </p:nvSpPr>
              <p:spPr bwMode="auto">
                <a:xfrm>
                  <a:off x="1293" y="2024"/>
                  <a:ext cx="408" cy="408"/>
                </a:xfrm>
                <a:prstGeom prst="rect">
                  <a:avLst/>
                </a:prstGeom>
                <a:noFill/>
                <a:ln w="22225">
                  <a:solidFill>
                    <a:schemeClr val="folHlink"/>
                  </a:solidFill>
                  <a:miter lim="800000"/>
                  <a:headEnd/>
                  <a:tailEnd/>
                </a:ln>
              </p:spPr>
              <p:txBody>
                <a:bodyPr wrap="none" anchor="ctr"/>
                <a:lstStyle/>
                <a:p>
                  <a:pPr algn="ctr"/>
                  <a:endParaRPr lang="zh-CN" altLang="en-US"/>
                </a:p>
              </p:txBody>
            </p:sp>
            <p:sp>
              <p:nvSpPr>
                <p:cNvPr id="53272" name="Text Box 66"/>
                <p:cNvSpPr txBox="1">
                  <a:spLocks noChangeArrowheads="1"/>
                </p:cNvSpPr>
                <p:nvPr/>
              </p:nvSpPr>
              <p:spPr bwMode="auto">
                <a:xfrm>
                  <a:off x="1307" y="2085"/>
                  <a:ext cx="378" cy="288"/>
                </a:xfrm>
                <a:prstGeom prst="rect">
                  <a:avLst/>
                </a:prstGeom>
                <a:noFill/>
                <a:ln w="9525">
                  <a:noFill/>
                  <a:miter lim="800000"/>
                  <a:headEnd/>
                  <a:tailEnd/>
                </a:ln>
              </p:spPr>
              <p:txBody>
                <a:bodyPr>
                  <a:spAutoFit/>
                </a:bodyPr>
                <a:lstStyle/>
                <a:p>
                  <a:pPr algn="ctr" defTabSz="914400"/>
                  <a:r>
                    <a:rPr lang="en-US" altLang="zh-CN">
                      <a:latin typeface="Times New Roman" pitchFamily="18" charset="0"/>
                    </a:rPr>
                    <a:t>m</a:t>
                  </a:r>
                  <a:r>
                    <a:rPr lang="en-US" altLang="zh-CN" baseline="-25000">
                      <a:latin typeface="Times New Roman" pitchFamily="18" charset="0"/>
                    </a:rPr>
                    <a:t>4</a:t>
                  </a:r>
                </a:p>
              </p:txBody>
            </p:sp>
          </p:grpSp>
          <p:grpSp>
            <p:nvGrpSpPr>
              <p:cNvPr id="53268" name="Group 67"/>
              <p:cNvGrpSpPr>
                <a:grpSpLocks/>
              </p:cNvGrpSpPr>
              <p:nvPr/>
            </p:nvGrpSpPr>
            <p:grpSpPr bwMode="auto">
              <a:xfrm>
                <a:off x="1701" y="2432"/>
                <a:ext cx="408" cy="408"/>
                <a:chOff x="1293" y="2024"/>
                <a:chExt cx="408" cy="408"/>
              </a:xfrm>
            </p:grpSpPr>
            <p:sp>
              <p:nvSpPr>
                <p:cNvPr id="53269" name="Rectangle 68"/>
                <p:cNvSpPr>
                  <a:spLocks noChangeArrowheads="1"/>
                </p:cNvSpPr>
                <p:nvPr/>
              </p:nvSpPr>
              <p:spPr bwMode="auto">
                <a:xfrm>
                  <a:off x="1293" y="2024"/>
                  <a:ext cx="408" cy="408"/>
                </a:xfrm>
                <a:prstGeom prst="rect">
                  <a:avLst/>
                </a:prstGeom>
                <a:noFill/>
                <a:ln w="22225">
                  <a:solidFill>
                    <a:schemeClr val="folHlink"/>
                  </a:solidFill>
                  <a:miter lim="800000"/>
                  <a:headEnd/>
                  <a:tailEnd/>
                </a:ln>
              </p:spPr>
              <p:txBody>
                <a:bodyPr wrap="none" anchor="ctr"/>
                <a:lstStyle/>
                <a:p>
                  <a:pPr algn="ctr"/>
                  <a:endParaRPr lang="zh-CN" altLang="en-US"/>
                </a:p>
              </p:txBody>
            </p:sp>
            <p:sp>
              <p:nvSpPr>
                <p:cNvPr id="53270" name="Text Box 69"/>
                <p:cNvSpPr txBox="1">
                  <a:spLocks noChangeArrowheads="1"/>
                </p:cNvSpPr>
                <p:nvPr/>
              </p:nvSpPr>
              <p:spPr bwMode="auto">
                <a:xfrm>
                  <a:off x="1307" y="2085"/>
                  <a:ext cx="378" cy="288"/>
                </a:xfrm>
                <a:prstGeom prst="rect">
                  <a:avLst/>
                </a:prstGeom>
                <a:noFill/>
                <a:ln w="9525">
                  <a:noFill/>
                  <a:miter lim="800000"/>
                  <a:headEnd/>
                  <a:tailEnd/>
                </a:ln>
              </p:spPr>
              <p:txBody>
                <a:bodyPr>
                  <a:spAutoFit/>
                </a:bodyPr>
                <a:lstStyle/>
                <a:p>
                  <a:pPr algn="ctr" defTabSz="914400"/>
                  <a:r>
                    <a:rPr lang="en-US" altLang="zh-CN">
                      <a:latin typeface="Times New Roman" pitchFamily="18" charset="0"/>
                    </a:rPr>
                    <a:t>m</a:t>
                  </a:r>
                  <a:r>
                    <a:rPr lang="en-US" altLang="zh-CN" baseline="-25000">
                      <a:latin typeface="Times New Roman" pitchFamily="18" charset="0"/>
                    </a:rPr>
                    <a:t>5</a:t>
                  </a:r>
                </a:p>
              </p:txBody>
            </p:sp>
          </p:grpSp>
        </p:grpSp>
        <p:grpSp>
          <p:nvGrpSpPr>
            <p:cNvPr id="53262" name="Group 79"/>
            <p:cNvGrpSpPr>
              <a:grpSpLocks/>
            </p:cNvGrpSpPr>
            <p:nvPr/>
          </p:nvGrpSpPr>
          <p:grpSpPr bwMode="auto">
            <a:xfrm>
              <a:off x="2925" y="3361"/>
              <a:ext cx="421" cy="659"/>
              <a:chOff x="884" y="2091"/>
              <a:chExt cx="421" cy="659"/>
            </a:xfrm>
          </p:grpSpPr>
          <p:sp>
            <p:nvSpPr>
              <p:cNvPr id="53263" name="Text Box 73"/>
              <p:cNvSpPr txBox="1">
                <a:spLocks noChangeArrowheads="1"/>
              </p:cNvSpPr>
              <p:nvPr/>
            </p:nvSpPr>
            <p:spPr bwMode="auto">
              <a:xfrm>
                <a:off x="884" y="2091"/>
                <a:ext cx="421" cy="250"/>
              </a:xfrm>
              <a:prstGeom prst="rect">
                <a:avLst/>
              </a:prstGeom>
              <a:noFill/>
              <a:ln w="9525">
                <a:noFill/>
                <a:miter lim="800000"/>
                <a:headEnd/>
                <a:tailEnd/>
              </a:ln>
            </p:spPr>
            <p:txBody>
              <a:bodyPr>
                <a:spAutoFit/>
              </a:bodyPr>
              <a:lstStyle/>
              <a:p>
                <a:pPr algn="ctr" defTabSz="914400"/>
                <a:r>
                  <a:rPr lang="en-US" altLang="zh-CN" sz="2000">
                    <a:solidFill>
                      <a:srgbClr val="FF0000"/>
                    </a:solidFill>
                  </a:rPr>
                  <a:t>11</a:t>
                </a:r>
              </a:p>
            </p:txBody>
          </p:sp>
          <p:sp>
            <p:nvSpPr>
              <p:cNvPr id="53264" name="Text Box 74"/>
              <p:cNvSpPr txBox="1">
                <a:spLocks noChangeArrowheads="1"/>
              </p:cNvSpPr>
              <p:nvPr/>
            </p:nvSpPr>
            <p:spPr bwMode="auto">
              <a:xfrm>
                <a:off x="884" y="2500"/>
                <a:ext cx="421" cy="250"/>
              </a:xfrm>
              <a:prstGeom prst="rect">
                <a:avLst/>
              </a:prstGeom>
              <a:noFill/>
              <a:ln w="9525">
                <a:noFill/>
                <a:miter lim="800000"/>
                <a:headEnd/>
                <a:tailEnd/>
              </a:ln>
            </p:spPr>
            <p:txBody>
              <a:bodyPr>
                <a:spAutoFit/>
              </a:bodyPr>
              <a:lstStyle/>
              <a:p>
                <a:pPr algn="ctr" defTabSz="914400"/>
                <a:r>
                  <a:rPr lang="en-US" altLang="zh-CN" sz="2000">
                    <a:solidFill>
                      <a:schemeClr val="hlink"/>
                    </a:solidFill>
                  </a:rPr>
                  <a:t>10</a:t>
                </a: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51224"/>
                                        </p:tgtEl>
                                        <p:attrNameLst>
                                          <p:attrName>style.visibility</p:attrName>
                                        </p:attrNameLst>
                                      </p:cBhvr>
                                      <p:to>
                                        <p:strVal val="visible"/>
                                      </p:to>
                                    </p:set>
                                    <p:animEffect transition="in" filter="strips(downRight)">
                                      <p:cBhvr>
                                        <p:cTn id="7" dur="500"/>
                                        <p:tgtEl>
                                          <p:spTgt spid="5122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3254"/>
                                        </p:tgtEl>
                                        <p:attrNameLst>
                                          <p:attrName>style.visibility</p:attrName>
                                        </p:attrNameLst>
                                      </p:cBhvr>
                                      <p:to>
                                        <p:strVal val="visible"/>
                                      </p:to>
                                    </p:set>
                                    <p:animEffect transition="in" filter="blinds(horizontal)">
                                      <p:cBhvr>
                                        <p:cTn id="12" dur="500"/>
                                        <p:tgtEl>
                                          <p:spTgt spid="5325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3295"/>
                                        </p:tgtEl>
                                        <p:attrNameLst>
                                          <p:attrName>style.visibility</p:attrName>
                                        </p:attrNameLst>
                                      </p:cBhvr>
                                      <p:to>
                                        <p:strVal val="visible"/>
                                      </p:to>
                                    </p:set>
                                    <p:animEffect transition="in" filter="blinds(horizontal)">
                                      <p:cBhvr>
                                        <p:cTn id="17" dur="500"/>
                                        <p:tgtEl>
                                          <p:spTgt spid="53295"/>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3337"/>
                                        </p:tgtEl>
                                        <p:attrNameLst>
                                          <p:attrName>style.visibility</p:attrName>
                                        </p:attrNameLst>
                                      </p:cBhvr>
                                      <p:to>
                                        <p:strVal val="visible"/>
                                      </p:to>
                                    </p:set>
                                    <p:animEffect transition="in" filter="blinds(horizontal)">
                                      <p:cBhvr>
                                        <p:cTn id="22" dur="500"/>
                                        <p:tgtEl>
                                          <p:spTgt spid="53337"/>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53378"/>
                                        </p:tgtEl>
                                        <p:attrNameLst>
                                          <p:attrName>style.visibility</p:attrName>
                                        </p:attrNameLst>
                                      </p:cBhvr>
                                      <p:to>
                                        <p:strVal val="visible"/>
                                      </p:to>
                                    </p:set>
                                    <p:animEffect transition="in" filter="blinds(horizontal)">
                                      <p:cBhvr>
                                        <p:cTn id="27" dur="500"/>
                                        <p:tgtEl>
                                          <p:spTgt spid="533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4" grpId="0"/>
      <p:bldP spid="53254"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273" name="图片 90" descr="T:\我的答辩PPT\东北林业大学.jpg东北林业大学"/>
          <p:cNvPicPr>
            <a:picLocks noChangeAspect="1"/>
          </p:cNvPicPr>
          <p:nvPr/>
        </p:nvPicPr>
        <p:blipFill>
          <a:blip r:embed="rId2">
            <a:clrChange>
              <a:clrFrom>
                <a:srgbClr val="FFFFFF"/>
              </a:clrFrom>
              <a:clrTo>
                <a:srgbClr val="FFFFFF">
                  <a:alpha val="0"/>
                </a:srgbClr>
              </a:clrTo>
            </a:clrChange>
          </a:blip>
          <a:srcRect/>
          <a:stretch>
            <a:fillRect/>
          </a:stretch>
        </p:blipFill>
        <p:spPr bwMode="auto">
          <a:xfrm>
            <a:off x="6388100" y="201613"/>
            <a:ext cx="2633663" cy="746125"/>
          </a:xfrm>
          <a:prstGeom prst="rect">
            <a:avLst/>
          </a:prstGeom>
          <a:noFill/>
          <a:ln w="9525">
            <a:noFill/>
            <a:miter lim="800000"/>
            <a:headEnd/>
            <a:tailEnd/>
          </a:ln>
        </p:spPr>
      </p:pic>
      <p:pic>
        <p:nvPicPr>
          <p:cNvPr id="54274" name="Picture 2"/>
          <p:cNvPicPr>
            <a:picLocks noChangeAspect="1" noChangeArrowheads="1"/>
          </p:cNvPicPr>
          <p:nvPr/>
        </p:nvPicPr>
        <p:blipFill>
          <a:blip r:embed="rId3"/>
          <a:srcRect/>
          <a:stretch>
            <a:fillRect/>
          </a:stretch>
        </p:blipFill>
        <p:spPr bwMode="auto">
          <a:xfrm>
            <a:off x="5795963" y="80963"/>
            <a:ext cx="857250" cy="847725"/>
          </a:xfrm>
          <a:prstGeom prst="rect">
            <a:avLst/>
          </a:prstGeom>
          <a:noFill/>
          <a:ln w="9525">
            <a:noFill/>
            <a:miter lim="800000"/>
            <a:headEnd/>
            <a:tailEnd/>
          </a:ln>
        </p:spPr>
      </p:pic>
      <p:sp>
        <p:nvSpPr>
          <p:cNvPr id="46083" name="文本框 2"/>
          <p:cNvSpPr txBox="1">
            <a:spLocks noChangeArrowheads="1"/>
          </p:cNvSpPr>
          <p:nvPr/>
        </p:nvSpPr>
        <p:spPr bwMode="auto">
          <a:xfrm>
            <a:off x="144463" y="260350"/>
            <a:ext cx="5075237" cy="625475"/>
          </a:xfrm>
          <a:prstGeom prst="rect">
            <a:avLst/>
          </a:prstGeom>
          <a:noFill/>
          <a:ln w="9525">
            <a:noFill/>
            <a:miter lim="800000"/>
            <a:headEnd/>
            <a:tailEnd/>
          </a:ln>
        </p:spPr>
        <p:txBody>
          <a:bodyPr lIns="76773" tIns="38387" rIns="76773" bIns="38387">
            <a:spAutoFit/>
          </a:bodyPr>
          <a:lstStyle/>
          <a:p>
            <a:pPr>
              <a:defRPr/>
            </a:pPr>
            <a:r>
              <a:rPr lang="zh-CN" altLang="en-US" sz="3600">
                <a:solidFill>
                  <a:srgbClr val="005DA2"/>
                </a:solidFill>
                <a:effectLst>
                  <a:outerShdw blurRad="38100" dist="38100" dir="2700000" algn="tl">
                    <a:srgbClr val="C0C0C0"/>
                  </a:outerShdw>
                </a:effectLst>
                <a:ea typeface="华文行楷" pitchFamily="2" charset="-122"/>
              </a:rPr>
              <a:t>四、逻辑函数的化简</a:t>
            </a:r>
          </a:p>
        </p:txBody>
      </p:sp>
      <p:sp>
        <p:nvSpPr>
          <p:cNvPr id="51224" name="Rectangle 24"/>
          <p:cNvSpPr>
            <a:spLocks noChangeArrowheads="1"/>
          </p:cNvSpPr>
          <p:nvPr/>
        </p:nvSpPr>
        <p:spPr bwMode="auto">
          <a:xfrm>
            <a:off x="684213" y="1125538"/>
            <a:ext cx="2492375" cy="457200"/>
          </a:xfrm>
          <a:prstGeom prst="rect">
            <a:avLst/>
          </a:prstGeom>
          <a:noFill/>
          <a:ln w="9525">
            <a:noFill/>
            <a:miter lim="800000"/>
            <a:headEnd/>
            <a:tailEnd/>
          </a:ln>
        </p:spPr>
        <p:txBody>
          <a:bodyPr>
            <a:spAutoFit/>
          </a:bodyPr>
          <a:lstStyle/>
          <a:p>
            <a:pPr defTabSz="914400"/>
            <a:r>
              <a:rPr kumimoji="1" lang="en-US" altLang="zh-CN">
                <a:latin typeface="宋体" charset="-122"/>
              </a:rPr>
              <a:t>*</a:t>
            </a:r>
            <a:r>
              <a:rPr kumimoji="1" lang="en-US" altLang="zh-CN">
                <a:latin typeface="Times New Roman" pitchFamily="18" charset="0"/>
              </a:rPr>
              <a:t>  </a:t>
            </a:r>
            <a:r>
              <a:rPr kumimoji="1" lang="en-US" altLang="zh-CN">
                <a:solidFill>
                  <a:srgbClr val="FF0000"/>
                </a:solidFill>
                <a:latin typeface="Times New Roman" pitchFamily="18" charset="0"/>
              </a:rPr>
              <a:t>4</a:t>
            </a:r>
            <a:r>
              <a:rPr kumimoji="1" lang="zh-CN" altLang="en-US"/>
              <a:t>变量卡诺图</a:t>
            </a:r>
          </a:p>
        </p:txBody>
      </p:sp>
      <p:sp>
        <p:nvSpPr>
          <p:cNvPr id="67592" name="Rectangle 25"/>
          <p:cNvSpPr>
            <a:spLocks noChangeArrowheads="1"/>
          </p:cNvSpPr>
          <p:nvPr/>
        </p:nvSpPr>
        <p:spPr bwMode="auto">
          <a:xfrm>
            <a:off x="900113" y="1700213"/>
            <a:ext cx="2376487" cy="457200"/>
          </a:xfrm>
          <a:prstGeom prst="rect">
            <a:avLst/>
          </a:prstGeom>
          <a:noFill/>
          <a:ln w="9525">
            <a:noFill/>
            <a:miter lim="800000"/>
            <a:headEnd/>
            <a:tailEnd/>
          </a:ln>
        </p:spPr>
        <p:txBody>
          <a:bodyPr>
            <a:spAutoFit/>
          </a:bodyPr>
          <a:lstStyle/>
          <a:p>
            <a:pPr defTabSz="914400"/>
            <a:r>
              <a:rPr kumimoji="1" lang="en-US" altLang="zh-CN">
                <a:solidFill>
                  <a:schemeClr val="hlink"/>
                </a:solidFill>
                <a:latin typeface="Times New Roman" pitchFamily="18" charset="0"/>
              </a:rPr>
              <a:t>F(A, B, C, D)</a:t>
            </a:r>
            <a:endParaRPr kumimoji="1" lang="zh-CN" altLang="en-US">
              <a:solidFill>
                <a:schemeClr val="hlink"/>
              </a:solidFill>
              <a:latin typeface="Times New Roman" pitchFamily="18" charset="0"/>
            </a:endParaRPr>
          </a:p>
        </p:txBody>
      </p:sp>
      <p:grpSp>
        <p:nvGrpSpPr>
          <p:cNvPr id="67663" name="Group 79"/>
          <p:cNvGrpSpPr>
            <a:grpSpLocks/>
          </p:cNvGrpSpPr>
          <p:nvPr/>
        </p:nvGrpSpPr>
        <p:grpSpPr bwMode="auto">
          <a:xfrm>
            <a:off x="468313" y="2420938"/>
            <a:ext cx="3613150" cy="3336925"/>
            <a:chOff x="295" y="1525"/>
            <a:chExt cx="2276" cy="2102"/>
          </a:xfrm>
        </p:grpSpPr>
        <p:grpSp>
          <p:nvGrpSpPr>
            <p:cNvPr id="54348" name="Group 70"/>
            <p:cNvGrpSpPr>
              <a:grpSpLocks/>
            </p:cNvGrpSpPr>
            <p:nvPr/>
          </p:nvGrpSpPr>
          <p:grpSpPr bwMode="auto">
            <a:xfrm>
              <a:off x="930" y="1994"/>
              <a:ext cx="816" cy="816"/>
              <a:chOff x="1293" y="2024"/>
              <a:chExt cx="816" cy="816"/>
            </a:xfrm>
          </p:grpSpPr>
          <p:grpSp>
            <p:nvGrpSpPr>
              <p:cNvPr id="54404" name="Group 60"/>
              <p:cNvGrpSpPr>
                <a:grpSpLocks/>
              </p:cNvGrpSpPr>
              <p:nvPr/>
            </p:nvGrpSpPr>
            <p:grpSpPr bwMode="auto">
              <a:xfrm>
                <a:off x="1293" y="2024"/>
                <a:ext cx="408" cy="408"/>
                <a:chOff x="1293" y="2024"/>
                <a:chExt cx="408" cy="408"/>
              </a:xfrm>
            </p:grpSpPr>
            <p:sp>
              <p:nvSpPr>
                <p:cNvPr id="54414" name="Rectangle 58"/>
                <p:cNvSpPr>
                  <a:spLocks noChangeArrowheads="1"/>
                </p:cNvSpPr>
                <p:nvPr/>
              </p:nvSpPr>
              <p:spPr bwMode="auto">
                <a:xfrm>
                  <a:off x="1293" y="2024"/>
                  <a:ext cx="408" cy="408"/>
                </a:xfrm>
                <a:prstGeom prst="rect">
                  <a:avLst/>
                </a:prstGeom>
                <a:noFill/>
                <a:ln w="22225">
                  <a:solidFill>
                    <a:schemeClr val="folHlink"/>
                  </a:solidFill>
                  <a:miter lim="800000"/>
                  <a:headEnd/>
                  <a:tailEnd/>
                </a:ln>
              </p:spPr>
              <p:txBody>
                <a:bodyPr wrap="none" anchor="ctr"/>
                <a:lstStyle/>
                <a:p>
                  <a:pPr algn="ctr"/>
                  <a:endParaRPr lang="zh-CN" altLang="en-US"/>
                </a:p>
              </p:txBody>
            </p:sp>
            <p:sp>
              <p:nvSpPr>
                <p:cNvPr id="54415" name="Text Box 59"/>
                <p:cNvSpPr txBox="1">
                  <a:spLocks noChangeArrowheads="1"/>
                </p:cNvSpPr>
                <p:nvPr/>
              </p:nvSpPr>
              <p:spPr bwMode="auto">
                <a:xfrm>
                  <a:off x="1307" y="2085"/>
                  <a:ext cx="378" cy="250"/>
                </a:xfrm>
                <a:prstGeom prst="rect">
                  <a:avLst/>
                </a:prstGeom>
                <a:noFill/>
                <a:ln w="9525">
                  <a:noFill/>
                  <a:miter lim="800000"/>
                  <a:headEnd/>
                  <a:tailEnd/>
                </a:ln>
              </p:spPr>
              <p:txBody>
                <a:bodyPr>
                  <a:spAutoFit/>
                </a:bodyPr>
                <a:lstStyle/>
                <a:p>
                  <a:pPr algn="ctr" defTabSz="914400"/>
                  <a:r>
                    <a:rPr lang="en-US" altLang="zh-CN" sz="2000">
                      <a:latin typeface="Times New Roman" pitchFamily="18" charset="0"/>
                    </a:rPr>
                    <a:t>m</a:t>
                  </a:r>
                  <a:r>
                    <a:rPr lang="en-US" altLang="zh-CN" sz="2000" baseline="-25000">
                      <a:latin typeface="Times New Roman" pitchFamily="18" charset="0"/>
                    </a:rPr>
                    <a:t>0</a:t>
                  </a:r>
                </a:p>
              </p:txBody>
            </p:sp>
          </p:grpSp>
          <p:grpSp>
            <p:nvGrpSpPr>
              <p:cNvPr id="54405" name="Group 61"/>
              <p:cNvGrpSpPr>
                <a:grpSpLocks/>
              </p:cNvGrpSpPr>
              <p:nvPr/>
            </p:nvGrpSpPr>
            <p:grpSpPr bwMode="auto">
              <a:xfrm>
                <a:off x="1701" y="2024"/>
                <a:ext cx="408" cy="408"/>
                <a:chOff x="1293" y="2024"/>
                <a:chExt cx="408" cy="408"/>
              </a:xfrm>
            </p:grpSpPr>
            <p:sp>
              <p:nvSpPr>
                <p:cNvPr id="54412" name="Rectangle 62"/>
                <p:cNvSpPr>
                  <a:spLocks noChangeArrowheads="1"/>
                </p:cNvSpPr>
                <p:nvPr/>
              </p:nvSpPr>
              <p:spPr bwMode="auto">
                <a:xfrm>
                  <a:off x="1293" y="2024"/>
                  <a:ext cx="408" cy="408"/>
                </a:xfrm>
                <a:prstGeom prst="rect">
                  <a:avLst/>
                </a:prstGeom>
                <a:noFill/>
                <a:ln w="22225">
                  <a:solidFill>
                    <a:schemeClr val="folHlink"/>
                  </a:solidFill>
                  <a:miter lim="800000"/>
                  <a:headEnd/>
                  <a:tailEnd/>
                </a:ln>
              </p:spPr>
              <p:txBody>
                <a:bodyPr wrap="none" anchor="ctr"/>
                <a:lstStyle/>
                <a:p>
                  <a:pPr algn="ctr"/>
                  <a:endParaRPr lang="zh-CN" altLang="en-US"/>
                </a:p>
              </p:txBody>
            </p:sp>
            <p:sp>
              <p:nvSpPr>
                <p:cNvPr id="54413" name="Text Box 63"/>
                <p:cNvSpPr txBox="1">
                  <a:spLocks noChangeArrowheads="1"/>
                </p:cNvSpPr>
                <p:nvPr/>
              </p:nvSpPr>
              <p:spPr bwMode="auto">
                <a:xfrm>
                  <a:off x="1307" y="2085"/>
                  <a:ext cx="378" cy="250"/>
                </a:xfrm>
                <a:prstGeom prst="rect">
                  <a:avLst/>
                </a:prstGeom>
                <a:noFill/>
                <a:ln w="9525">
                  <a:noFill/>
                  <a:miter lim="800000"/>
                  <a:headEnd/>
                  <a:tailEnd/>
                </a:ln>
              </p:spPr>
              <p:txBody>
                <a:bodyPr>
                  <a:spAutoFit/>
                </a:bodyPr>
                <a:lstStyle/>
                <a:p>
                  <a:pPr algn="ctr" defTabSz="914400"/>
                  <a:r>
                    <a:rPr lang="en-US" altLang="zh-CN" sz="2000">
                      <a:latin typeface="Times New Roman" pitchFamily="18" charset="0"/>
                    </a:rPr>
                    <a:t>m</a:t>
                  </a:r>
                  <a:r>
                    <a:rPr lang="en-US" altLang="zh-CN" sz="2000" baseline="-25000">
                      <a:latin typeface="Times New Roman" pitchFamily="18" charset="0"/>
                    </a:rPr>
                    <a:t>1</a:t>
                  </a:r>
                </a:p>
              </p:txBody>
            </p:sp>
          </p:grpSp>
          <p:grpSp>
            <p:nvGrpSpPr>
              <p:cNvPr id="54406" name="Group 64"/>
              <p:cNvGrpSpPr>
                <a:grpSpLocks/>
              </p:cNvGrpSpPr>
              <p:nvPr/>
            </p:nvGrpSpPr>
            <p:grpSpPr bwMode="auto">
              <a:xfrm>
                <a:off x="1293" y="2432"/>
                <a:ext cx="408" cy="408"/>
                <a:chOff x="1293" y="2024"/>
                <a:chExt cx="408" cy="408"/>
              </a:xfrm>
            </p:grpSpPr>
            <p:sp>
              <p:nvSpPr>
                <p:cNvPr id="54410" name="Rectangle 65"/>
                <p:cNvSpPr>
                  <a:spLocks noChangeArrowheads="1"/>
                </p:cNvSpPr>
                <p:nvPr/>
              </p:nvSpPr>
              <p:spPr bwMode="auto">
                <a:xfrm>
                  <a:off x="1293" y="2024"/>
                  <a:ext cx="408" cy="408"/>
                </a:xfrm>
                <a:prstGeom prst="rect">
                  <a:avLst/>
                </a:prstGeom>
                <a:noFill/>
                <a:ln w="22225">
                  <a:solidFill>
                    <a:schemeClr val="folHlink"/>
                  </a:solidFill>
                  <a:miter lim="800000"/>
                  <a:headEnd/>
                  <a:tailEnd/>
                </a:ln>
              </p:spPr>
              <p:txBody>
                <a:bodyPr wrap="none" anchor="ctr"/>
                <a:lstStyle/>
                <a:p>
                  <a:pPr algn="ctr"/>
                  <a:endParaRPr lang="zh-CN" altLang="en-US"/>
                </a:p>
              </p:txBody>
            </p:sp>
            <p:sp>
              <p:nvSpPr>
                <p:cNvPr id="54411" name="Text Box 66"/>
                <p:cNvSpPr txBox="1">
                  <a:spLocks noChangeArrowheads="1"/>
                </p:cNvSpPr>
                <p:nvPr/>
              </p:nvSpPr>
              <p:spPr bwMode="auto">
                <a:xfrm>
                  <a:off x="1307" y="2085"/>
                  <a:ext cx="378" cy="231"/>
                </a:xfrm>
                <a:prstGeom prst="rect">
                  <a:avLst/>
                </a:prstGeom>
                <a:noFill/>
                <a:ln w="9525">
                  <a:noFill/>
                  <a:miter lim="800000"/>
                  <a:headEnd/>
                  <a:tailEnd/>
                </a:ln>
              </p:spPr>
              <p:txBody>
                <a:bodyPr>
                  <a:spAutoFit/>
                </a:bodyPr>
                <a:lstStyle/>
                <a:p>
                  <a:pPr algn="ctr" defTabSz="914400"/>
                  <a:r>
                    <a:rPr lang="en-US" altLang="zh-CN" sz="1800">
                      <a:latin typeface="Times New Roman" pitchFamily="18" charset="0"/>
                    </a:rPr>
                    <a:t>m</a:t>
                  </a:r>
                  <a:r>
                    <a:rPr lang="en-US" altLang="zh-CN" sz="1800" baseline="-25000">
                      <a:latin typeface="Times New Roman" pitchFamily="18" charset="0"/>
                    </a:rPr>
                    <a:t>4</a:t>
                  </a:r>
                </a:p>
              </p:txBody>
            </p:sp>
          </p:grpSp>
          <p:grpSp>
            <p:nvGrpSpPr>
              <p:cNvPr id="54407" name="Group 67"/>
              <p:cNvGrpSpPr>
                <a:grpSpLocks/>
              </p:cNvGrpSpPr>
              <p:nvPr/>
            </p:nvGrpSpPr>
            <p:grpSpPr bwMode="auto">
              <a:xfrm>
                <a:off x="1701" y="2432"/>
                <a:ext cx="408" cy="408"/>
                <a:chOff x="1293" y="2024"/>
                <a:chExt cx="408" cy="408"/>
              </a:xfrm>
            </p:grpSpPr>
            <p:sp>
              <p:nvSpPr>
                <p:cNvPr id="54408" name="Rectangle 68"/>
                <p:cNvSpPr>
                  <a:spLocks noChangeArrowheads="1"/>
                </p:cNvSpPr>
                <p:nvPr/>
              </p:nvSpPr>
              <p:spPr bwMode="auto">
                <a:xfrm>
                  <a:off x="1293" y="2024"/>
                  <a:ext cx="408" cy="408"/>
                </a:xfrm>
                <a:prstGeom prst="rect">
                  <a:avLst/>
                </a:prstGeom>
                <a:noFill/>
                <a:ln w="22225">
                  <a:solidFill>
                    <a:schemeClr val="folHlink"/>
                  </a:solidFill>
                  <a:miter lim="800000"/>
                  <a:headEnd/>
                  <a:tailEnd/>
                </a:ln>
              </p:spPr>
              <p:txBody>
                <a:bodyPr wrap="none" anchor="ctr"/>
                <a:lstStyle/>
                <a:p>
                  <a:pPr algn="ctr"/>
                  <a:endParaRPr lang="zh-CN" altLang="en-US"/>
                </a:p>
              </p:txBody>
            </p:sp>
            <p:sp>
              <p:nvSpPr>
                <p:cNvPr id="54409" name="Text Box 69"/>
                <p:cNvSpPr txBox="1">
                  <a:spLocks noChangeArrowheads="1"/>
                </p:cNvSpPr>
                <p:nvPr/>
              </p:nvSpPr>
              <p:spPr bwMode="auto">
                <a:xfrm>
                  <a:off x="1307" y="2085"/>
                  <a:ext cx="378" cy="250"/>
                </a:xfrm>
                <a:prstGeom prst="rect">
                  <a:avLst/>
                </a:prstGeom>
                <a:noFill/>
                <a:ln w="9525">
                  <a:noFill/>
                  <a:miter lim="800000"/>
                  <a:headEnd/>
                  <a:tailEnd/>
                </a:ln>
              </p:spPr>
              <p:txBody>
                <a:bodyPr>
                  <a:spAutoFit/>
                </a:bodyPr>
                <a:lstStyle/>
                <a:p>
                  <a:pPr algn="ctr" defTabSz="914400"/>
                  <a:r>
                    <a:rPr lang="en-US" altLang="zh-CN" sz="2000">
                      <a:latin typeface="Times New Roman" pitchFamily="18" charset="0"/>
                    </a:rPr>
                    <a:t>m</a:t>
                  </a:r>
                  <a:r>
                    <a:rPr lang="en-US" altLang="zh-CN" sz="2000" baseline="-25000">
                      <a:latin typeface="Times New Roman" pitchFamily="18" charset="0"/>
                    </a:rPr>
                    <a:t>5</a:t>
                  </a:r>
                </a:p>
              </p:txBody>
            </p:sp>
          </p:grpSp>
        </p:grpSp>
        <p:grpSp>
          <p:nvGrpSpPr>
            <p:cNvPr id="54349" name="Group 78"/>
            <p:cNvGrpSpPr>
              <a:grpSpLocks/>
            </p:cNvGrpSpPr>
            <p:nvPr/>
          </p:nvGrpSpPr>
          <p:grpSpPr bwMode="auto">
            <a:xfrm>
              <a:off x="930" y="1714"/>
              <a:ext cx="829" cy="250"/>
              <a:chOff x="1293" y="1752"/>
              <a:chExt cx="829" cy="250"/>
            </a:xfrm>
          </p:grpSpPr>
          <p:sp>
            <p:nvSpPr>
              <p:cNvPr id="54402" name="Text Box 71"/>
              <p:cNvSpPr txBox="1">
                <a:spLocks noChangeArrowheads="1"/>
              </p:cNvSpPr>
              <p:nvPr/>
            </p:nvSpPr>
            <p:spPr bwMode="auto">
              <a:xfrm>
                <a:off x="1293" y="1752"/>
                <a:ext cx="421" cy="250"/>
              </a:xfrm>
              <a:prstGeom prst="rect">
                <a:avLst/>
              </a:prstGeom>
              <a:noFill/>
              <a:ln w="9525">
                <a:noFill/>
                <a:miter lim="800000"/>
                <a:headEnd/>
                <a:tailEnd/>
              </a:ln>
            </p:spPr>
            <p:txBody>
              <a:bodyPr>
                <a:spAutoFit/>
              </a:bodyPr>
              <a:lstStyle/>
              <a:p>
                <a:pPr algn="ctr" defTabSz="914400"/>
                <a:r>
                  <a:rPr lang="en-US" altLang="zh-CN" sz="2000">
                    <a:solidFill>
                      <a:schemeClr val="hlink"/>
                    </a:solidFill>
                  </a:rPr>
                  <a:t>00</a:t>
                </a:r>
              </a:p>
            </p:txBody>
          </p:sp>
          <p:sp>
            <p:nvSpPr>
              <p:cNvPr id="54403" name="Text Box 72"/>
              <p:cNvSpPr txBox="1">
                <a:spLocks noChangeArrowheads="1"/>
              </p:cNvSpPr>
              <p:nvPr/>
            </p:nvSpPr>
            <p:spPr bwMode="auto">
              <a:xfrm>
                <a:off x="1701" y="1752"/>
                <a:ext cx="421" cy="250"/>
              </a:xfrm>
              <a:prstGeom prst="rect">
                <a:avLst/>
              </a:prstGeom>
              <a:noFill/>
              <a:ln w="9525">
                <a:noFill/>
                <a:miter lim="800000"/>
                <a:headEnd/>
                <a:tailEnd/>
              </a:ln>
            </p:spPr>
            <p:txBody>
              <a:bodyPr>
                <a:spAutoFit/>
              </a:bodyPr>
              <a:lstStyle/>
              <a:p>
                <a:pPr algn="ctr" defTabSz="914400"/>
                <a:r>
                  <a:rPr lang="en-US" altLang="zh-CN" sz="2000">
                    <a:solidFill>
                      <a:schemeClr val="hlink"/>
                    </a:solidFill>
                  </a:rPr>
                  <a:t>01</a:t>
                </a:r>
              </a:p>
            </p:txBody>
          </p:sp>
        </p:grpSp>
        <p:grpSp>
          <p:nvGrpSpPr>
            <p:cNvPr id="54350" name="Group 79"/>
            <p:cNvGrpSpPr>
              <a:grpSpLocks/>
            </p:cNvGrpSpPr>
            <p:nvPr/>
          </p:nvGrpSpPr>
          <p:grpSpPr bwMode="auto">
            <a:xfrm>
              <a:off x="521" y="2061"/>
              <a:ext cx="421" cy="659"/>
              <a:chOff x="884" y="2091"/>
              <a:chExt cx="421" cy="659"/>
            </a:xfrm>
          </p:grpSpPr>
          <p:sp>
            <p:nvSpPr>
              <p:cNvPr id="54400" name="Text Box 73"/>
              <p:cNvSpPr txBox="1">
                <a:spLocks noChangeArrowheads="1"/>
              </p:cNvSpPr>
              <p:nvPr/>
            </p:nvSpPr>
            <p:spPr bwMode="auto">
              <a:xfrm>
                <a:off x="884" y="2091"/>
                <a:ext cx="421" cy="250"/>
              </a:xfrm>
              <a:prstGeom prst="rect">
                <a:avLst/>
              </a:prstGeom>
              <a:noFill/>
              <a:ln w="9525">
                <a:noFill/>
                <a:miter lim="800000"/>
                <a:headEnd/>
                <a:tailEnd/>
              </a:ln>
            </p:spPr>
            <p:txBody>
              <a:bodyPr>
                <a:spAutoFit/>
              </a:bodyPr>
              <a:lstStyle/>
              <a:p>
                <a:pPr algn="ctr" defTabSz="914400"/>
                <a:r>
                  <a:rPr lang="en-US" altLang="zh-CN" sz="2000">
                    <a:solidFill>
                      <a:schemeClr val="hlink"/>
                    </a:solidFill>
                  </a:rPr>
                  <a:t>00</a:t>
                </a:r>
              </a:p>
            </p:txBody>
          </p:sp>
          <p:sp>
            <p:nvSpPr>
              <p:cNvPr id="54401" name="Text Box 74"/>
              <p:cNvSpPr txBox="1">
                <a:spLocks noChangeArrowheads="1"/>
              </p:cNvSpPr>
              <p:nvPr/>
            </p:nvSpPr>
            <p:spPr bwMode="auto">
              <a:xfrm>
                <a:off x="884" y="2500"/>
                <a:ext cx="421" cy="250"/>
              </a:xfrm>
              <a:prstGeom prst="rect">
                <a:avLst/>
              </a:prstGeom>
              <a:noFill/>
              <a:ln w="9525">
                <a:noFill/>
                <a:miter lim="800000"/>
                <a:headEnd/>
                <a:tailEnd/>
              </a:ln>
            </p:spPr>
            <p:txBody>
              <a:bodyPr>
                <a:spAutoFit/>
              </a:bodyPr>
              <a:lstStyle/>
              <a:p>
                <a:pPr algn="ctr" defTabSz="914400"/>
                <a:r>
                  <a:rPr lang="en-US" altLang="zh-CN" sz="2000">
                    <a:solidFill>
                      <a:schemeClr val="hlink"/>
                    </a:solidFill>
                  </a:rPr>
                  <a:t>01</a:t>
                </a:r>
              </a:p>
            </p:txBody>
          </p:sp>
        </p:grpSp>
        <p:grpSp>
          <p:nvGrpSpPr>
            <p:cNvPr id="54351" name="Group 80"/>
            <p:cNvGrpSpPr>
              <a:grpSpLocks/>
            </p:cNvGrpSpPr>
            <p:nvPr/>
          </p:nvGrpSpPr>
          <p:grpSpPr bwMode="auto">
            <a:xfrm>
              <a:off x="295" y="1525"/>
              <a:ext cx="815" cy="469"/>
              <a:chOff x="658" y="1555"/>
              <a:chExt cx="815" cy="469"/>
            </a:xfrm>
          </p:grpSpPr>
          <p:sp>
            <p:nvSpPr>
              <p:cNvPr id="54397" name="Line 75"/>
              <p:cNvSpPr>
                <a:spLocks noChangeShapeType="1"/>
              </p:cNvSpPr>
              <p:nvPr/>
            </p:nvSpPr>
            <p:spPr bwMode="auto">
              <a:xfrm flipH="1" flipV="1">
                <a:off x="930" y="1662"/>
                <a:ext cx="362" cy="362"/>
              </a:xfrm>
              <a:prstGeom prst="line">
                <a:avLst/>
              </a:prstGeom>
              <a:noFill/>
              <a:ln w="28575">
                <a:solidFill>
                  <a:schemeClr val="folHlink"/>
                </a:solidFill>
                <a:round/>
                <a:headEnd/>
                <a:tailEnd/>
              </a:ln>
            </p:spPr>
            <p:txBody>
              <a:bodyPr/>
              <a:lstStyle/>
              <a:p>
                <a:endParaRPr lang="zh-CN" altLang="en-US"/>
              </a:p>
            </p:txBody>
          </p:sp>
          <p:sp>
            <p:nvSpPr>
              <p:cNvPr id="54398" name="Text Box 76"/>
              <p:cNvSpPr txBox="1">
                <a:spLocks noChangeArrowheads="1"/>
              </p:cNvSpPr>
              <p:nvPr/>
            </p:nvSpPr>
            <p:spPr bwMode="auto">
              <a:xfrm>
                <a:off x="884" y="1555"/>
                <a:ext cx="589" cy="288"/>
              </a:xfrm>
              <a:prstGeom prst="rect">
                <a:avLst/>
              </a:prstGeom>
              <a:noFill/>
              <a:ln w="9525">
                <a:noFill/>
                <a:miter lim="800000"/>
                <a:headEnd/>
                <a:tailEnd/>
              </a:ln>
            </p:spPr>
            <p:txBody>
              <a:bodyPr>
                <a:spAutoFit/>
              </a:bodyPr>
              <a:lstStyle/>
              <a:p>
                <a:pPr algn="ctr" defTabSz="914400"/>
                <a:r>
                  <a:rPr lang="en-US" altLang="zh-CN">
                    <a:solidFill>
                      <a:schemeClr val="hlink"/>
                    </a:solidFill>
                    <a:latin typeface="Times New Roman" pitchFamily="18" charset="0"/>
                  </a:rPr>
                  <a:t>CD</a:t>
                </a:r>
              </a:p>
            </p:txBody>
          </p:sp>
          <p:sp>
            <p:nvSpPr>
              <p:cNvPr id="54399" name="Text Box 77"/>
              <p:cNvSpPr txBox="1">
                <a:spLocks noChangeArrowheads="1"/>
              </p:cNvSpPr>
              <p:nvPr/>
            </p:nvSpPr>
            <p:spPr bwMode="auto">
              <a:xfrm>
                <a:off x="658" y="1736"/>
                <a:ext cx="589" cy="288"/>
              </a:xfrm>
              <a:prstGeom prst="rect">
                <a:avLst/>
              </a:prstGeom>
              <a:noFill/>
              <a:ln w="9525">
                <a:noFill/>
                <a:miter lim="800000"/>
                <a:headEnd/>
                <a:tailEnd/>
              </a:ln>
            </p:spPr>
            <p:txBody>
              <a:bodyPr>
                <a:spAutoFit/>
              </a:bodyPr>
              <a:lstStyle/>
              <a:p>
                <a:pPr algn="ctr" defTabSz="914400"/>
                <a:r>
                  <a:rPr lang="en-US" altLang="zh-CN">
                    <a:solidFill>
                      <a:schemeClr val="hlink"/>
                    </a:solidFill>
                    <a:latin typeface="Times New Roman" pitchFamily="18" charset="0"/>
                  </a:rPr>
                  <a:t>AB</a:t>
                </a:r>
              </a:p>
            </p:txBody>
          </p:sp>
        </p:grpSp>
        <p:grpSp>
          <p:nvGrpSpPr>
            <p:cNvPr id="54352" name="Group 70"/>
            <p:cNvGrpSpPr>
              <a:grpSpLocks/>
            </p:cNvGrpSpPr>
            <p:nvPr/>
          </p:nvGrpSpPr>
          <p:grpSpPr bwMode="auto">
            <a:xfrm>
              <a:off x="930" y="2808"/>
              <a:ext cx="816" cy="816"/>
              <a:chOff x="1293" y="2024"/>
              <a:chExt cx="816" cy="816"/>
            </a:xfrm>
          </p:grpSpPr>
          <p:grpSp>
            <p:nvGrpSpPr>
              <p:cNvPr id="54385" name="Group 60"/>
              <p:cNvGrpSpPr>
                <a:grpSpLocks/>
              </p:cNvGrpSpPr>
              <p:nvPr/>
            </p:nvGrpSpPr>
            <p:grpSpPr bwMode="auto">
              <a:xfrm>
                <a:off x="1293" y="2024"/>
                <a:ext cx="408" cy="408"/>
                <a:chOff x="1293" y="2024"/>
                <a:chExt cx="408" cy="408"/>
              </a:xfrm>
            </p:grpSpPr>
            <p:sp>
              <p:nvSpPr>
                <p:cNvPr id="54395" name="Rectangle 58"/>
                <p:cNvSpPr>
                  <a:spLocks noChangeArrowheads="1"/>
                </p:cNvSpPr>
                <p:nvPr/>
              </p:nvSpPr>
              <p:spPr bwMode="auto">
                <a:xfrm>
                  <a:off x="1293" y="2024"/>
                  <a:ext cx="408" cy="408"/>
                </a:xfrm>
                <a:prstGeom prst="rect">
                  <a:avLst/>
                </a:prstGeom>
                <a:noFill/>
                <a:ln w="22225">
                  <a:solidFill>
                    <a:schemeClr val="folHlink"/>
                  </a:solidFill>
                  <a:miter lim="800000"/>
                  <a:headEnd/>
                  <a:tailEnd/>
                </a:ln>
              </p:spPr>
              <p:txBody>
                <a:bodyPr wrap="none" anchor="ctr"/>
                <a:lstStyle/>
                <a:p>
                  <a:pPr algn="ctr"/>
                  <a:endParaRPr lang="zh-CN" altLang="en-US"/>
                </a:p>
              </p:txBody>
            </p:sp>
            <p:sp>
              <p:nvSpPr>
                <p:cNvPr id="54396" name="Text Box 59"/>
                <p:cNvSpPr txBox="1">
                  <a:spLocks noChangeArrowheads="1"/>
                </p:cNvSpPr>
                <p:nvPr/>
              </p:nvSpPr>
              <p:spPr bwMode="auto">
                <a:xfrm>
                  <a:off x="1307" y="2085"/>
                  <a:ext cx="378" cy="250"/>
                </a:xfrm>
                <a:prstGeom prst="rect">
                  <a:avLst/>
                </a:prstGeom>
                <a:noFill/>
                <a:ln w="9525">
                  <a:noFill/>
                  <a:miter lim="800000"/>
                  <a:headEnd/>
                  <a:tailEnd/>
                </a:ln>
              </p:spPr>
              <p:txBody>
                <a:bodyPr>
                  <a:spAutoFit/>
                </a:bodyPr>
                <a:lstStyle/>
                <a:p>
                  <a:pPr algn="ctr" defTabSz="914400"/>
                  <a:r>
                    <a:rPr lang="en-US" altLang="zh-CN" sz="2000">
                      <a:latin typeface="Times New Roman" pitchFamily="18" charset="0"/>
                    </a:rPr>
                    <a:t>m</a:t>
                  </a:r>
                  <a:r>
                    <a:rPr lang="en-US" altLang="zh-CN" sz="2000" baseline="-25000">
                      <a:latin typeface="Times New Roman" pitchFamily="18" charset="0"/>
                    </a:rPr>
                    <a:t>12</a:t>
                  </a:r>
                </a:p>
              </p:txBody>
            </p:sp>
          </p:grpSp>
          <p:grpSp>
            <p:nvGrpSpPr>
              <p:cNvPr id="54386" name="Group 61"/>
              <p:cNvGrpSpPr>
                <a:grpSpLocks/>
              </p:cNvGrpSpPr>
              <p:nvPr/>
            </p:nvGrpSpPr>
            <p:grpSpPr bwMode="auto">
              <a:xfrm>
                <a:off x="1701" y="2024"/>
                <a:ext cx="408" cy="408"/>
                <a:chOff x="1293" y="2024"/>
                <a:chExt cx="408" cy="408"/>
              </a:xfrm>
            </p:grpSpPr>
            <p:sp>
              <p:nvSpPr>
                <p:cNvPr id="54393" name="Rectangle 62"/>
                <p:cNvSpPr>
                  <a:spLocks noChangeArrowheads="1"/>
                </p:cNvSpPr>
                <p:nvPr/>
              </p:nvSpPr>
              <p:spPr bwMode="auto">
                <a:xfrm>
                  <a:off x="1293" y="2024"/>
                  <a:ext cx="408" cy="408"/>
                </a:xfrm>
                <a:prstGeom prst="rect">
                  <a:avLst/>
                </a:prstGeom>
                <a:noFill/>
                <a:ln w="22225">
                  <a:solidFill>
                    <a:schemeClr val="folHlink"/>
                  </a:solidFill>
                  <a:miter lim="800000"/>
                  <a:headEnd/>
                  <a:tailEnd/>
                </a:ln>
              </p:spPr>
              <p:txBody>
                <a:bodyPr wrap="none" anchor="ctr"/>
                <a:lstStyle/>
                <a:p>
                  <a:pPr algn="ctr"/>
                  <a:endParaRPr lang="zh-CN" altLang="en-US"/>
                </a:p>
              </p:txBody>
            </p:sp>
            <p:sp>
              <p:nvSpPr>
                <p:cNvPr id="54394" name="Text Box 63"/>
                <p:cNvSpPr txBox="1">
                  <a:spLocks noChangeArrowheads="1"/>
                </p:cNvSpPr>
                <p:nvPr/>
              </p:nvSpPr>
              <p:spPr bwMode="auto">
                <a:xfrm>
                  <a:off x="1307" y="2085"/>
                  <a:ext cx="378" cy="250"/>
                </a:xfrm>
                <a:prstGeom prst="rect">
                  <a:avLst/>
                </a:prstGeom>
                <a:noFill/>
                <a:ln w="9525">
                  <a:noFill/>
                  <a:miter lim="800000"/>
                  <a:headEnd/>
                  <a:tailEnd/>
                </a:ln>
              </p:spPr>
              <p:txBody>
                <a:bodyPr>
                  <a:spAutoFit/>
                </a:bodyPr>
                <a:lstStyle/>
                <a:p>
                  <a:pPr algn="ctr" defTabSz="914400"/>
                  <a:r>
                    <a:rPr lang="en-US" altLang="zh-CN" sz="2000">
                      <a:latin typeface="Times New Roman" pitchFamily="18" charset="0"/>
                    </a:rPr>
                    <a:t>m</a:t>
                  </a:r>
                  <a:r>
                    <a:rPr lang="en-US" altLang="zh-CN" sz="2000" baseline="-25000">
                      <a:latin typeface="Times New Roman" pitchFamily="18" charset="0"/>
                    </a:rPr>
                    <a:t>13</a:t>
                  </a:r>
                </a:p>
              </p:txBody>
            </p:sp>
          </p:grpSp>
          <p:grpSp>
            <p:nvGrpSpPr>
              <p:cNvPr id="54387" name="Group 64"/>
              <p:cNvGrpSpPr>
                <a:grpSpLocks/>
              </p:cNvGrpSpPr>
              <p:nvPr/>
            </p:nvGrpSpPr>
            <p:grpSpPr bwMode="auto">
              <a:xfrm>
                <a:off x="1293" y="2432"/>
                <a:ext cx="408" cy="408"/>
                <a:chOff x="1293" y="2024"/>
                <a:chExt cx="408" cy="408"/>
              </a:xfrm>
            </p:grpSpPr>
            <p:sp>
              <p:nvSpPr>
                <p:cNvPr id="54391" name="Rectangle 65"/>
                <p:cNvSpPr>
                  <a:spLocks noChangeArrowheads="1"/>
                </p:cNvSpPr>
                <p:nvPr/>
              </p:nvSpPr>
              <p:spPr bwMode="auto">
                <a:xfrm>
                  <a:off x="1293" y="2024"/>
                  <a:ext cx="408" cy="408"/>
                </a:xfrm>
                <a:prstGeom prst="rect">
                  <a:avLst/>
                </a:prstGeom>
                <a:noFill/>
                <a:ln w="22225">
                  <a:solidFill>
                    <a:schemeClr val="folHlink"/>
                  </a:solidFill>
                  <a:miter lim="800000"/>
                  <a:headEnd/>
                  <a:tailEnd/>
                </a:ln>
              </p:spPr>
              <p:txBody>
                <a:bodyPr wrap="none" anchor="ctr"/>
                <a:lstStyle/>
                <a:p>
                  <a:pPr algn="ctr"/>
                  <a:endParaRPr lang="zh-CN" altLang="en-US"/>
                </a:p>
              </p:txBody>
            </p:sp>
            <p:sp>
              <p:nvSpPr>
                <p:cNvPr id="54392" name="Text Box 66"/>
                <p:cNvSpPr txBox="1">
                  <a:spLocks noChangeArrowheads="1"/>
                </p:cNvSpPr>
                <p:nvPr/>
              </p:nvSpPr>
              <p:spPr bwMode="auto">
                <a:xfrm>
                  <a:off x="1307" y="2085"/>
                  <a:ext cx="378" cy="250"/>
                </a:xfrm>
                <a:prstGeom prst="rect">
                  <a:avLst/>
                </a:prstGeom>
                <a:noFill/>
                <a:ln w="9525">
                  <a:noFill/>
                  <a:miter lim="800000"/>
                  <a:headEnd/>
                  <a:tailEnd/>
                </a:ln>
              </p:spPr>
              <p:txBody>
                <a:bodyPr>
                  <a:spAutoFit/>
                </a:bodyPr>
                <a:lstStyle/>
                <a:p>
                  <a:pPr algn="ctr" defTabSz="914400"/>
                  <a:r>
                    <a:rPr lang="en-US" altLang="zh-CN" sz="2000">
                      <a:latin typeface="Times New Roman" pitchFamily="18" charset="0"/>
                    </a:rPr>
                    <a:t>m</a:t>
                  </a:r>
                  <a:r>
                    <a:rPr lang="en-US" altLang="zh-CN" sz="2000" baseline="-25000">
                      <a:latin typeface="Times New Roman" pitchFamily="18" charset="0"/>
                    </a:rPr>
                    <a:t>8</a:t>
                  </a:r>
                </a:p>
              </p:txBody>
            </p:sp>
          </p:grpSp>
          <p:grpSp>
            <p:nvGrpSpPr>
              <p:cNvPr id="54388" name="Group 67"/>
              <p:cNvGrpSpPr>
                <a:grpSpLocks/>
              </p:cNvGrpSpPr>
              <p:nvPr/>
            </p:nvGrpSpPr>
            <p:grpSpPr bwMode="auto">
              <a:xfrm>
                <a:off x="1701" y="2432"/>
                <a:ext cx="408" cy="408"/>
                <a:chOff x="1293" y="2024"/>
                <a:chExt cx="408" cy="408"/>
              </a:xfrm>
            </p:grpSpPr>
            <p:sp>
              <p:nvSpPr>
                <p:cNvPr id="54389" name="Rectangle 68"/>
                <p:cNvSpPr>
                  <a:spLocks noChangeArrowheads="1"/>
                </p:cNvSpPr>
                <p:nvPr/>
              </p:nvSpPr>
              <p:spPr bwMode="auto">
                <a:xfrm>
                  <a:off x="1293" y="2024"/>
                  <a:ext cx="408" cy="408"/>
                </a:xfrm>
                <a:prstGeom prst="rect">
                  <a:avLst/>
                </a:prstGeom>
                <a:noFill/>
                <a:ln w="22225">
                  <a:solidFill>
                    <a:schemeClr val="folHlink"/>
                  </a:solidFill>
                  <a:miter lim="800000"/>
                  <a:headEnd/>
                  <a:tailEnd/>
                </a:ln>
              </p:spPr>
              <p:txBody>
                <a:bodyPr wrap="none" anchor="ctr"/>
                <a:lstStyle/>
                <a:p>
                  <a:pPr algn="ctr"/>
                  <a:endParaRPr lang="zh-CN" altLang="en-US"/>
                </a:p>
              </p:txBody>
            </p:sp>
            <p:sp>
              <p:nvSpPr>
                <p:cNvPr id="54390" name="Text Box 69"/>
                <p:cNvSpPr txBox="1">
                  <a:spLocks noChangeArrowheads="1"/>
                </p:cNvSpPr>
                <p:nvPr/>
              </p:nvSpPr>
              <p:spPr bwMode="auto">
                <a:xfrm>
                  <a:off x="1307" y="2085"/>
                  <a:ext cx="378" cy="250"/>
                </a:xfrm>
                <a:prstGeom prst="rect">
                  <a:avLst/>
                </a:prstGeom>
                <a:noFill/>
                <a:ln w="9525">
                  <a:noFill/>
                  <a:miter lim="800000"/>
                  <a:headEnd/>
                  <a:tailEnd/>
                </a:ln>
              </p:spPr>
              <p:txBody>
                <a:bodyPr>
                  <a:spAutoFit/>
                </a:bodyPr>
                <a:lstStyle/>
                <a:p>
                  <a:pPr algn="ctr" defTabSz="914400"/>
                  <a:r>
                    <a:rPr lang="en-US" altLang="zh-CN" sz="2000">
                      <a:latin typeface="Times New Roman" pitchFamily="18" charset="0"/>
                    </a:rPr>
                    <a:t>m</a:t>
                  </a:r>
                  <a:r>
                    <a:rPr lang="en-US" altLang="zh-CN" sz="2000" baseline="-25000">
                      <a:latin typeface="Times New Roman" pitchFamily="18" charset="0"/>
                    </a:rPr>
                    <a:t>9</a:t>
                  </a:r>
                </a:p>
              </p:txBody>
            </p:sp>
          </p:grpSp>
        </p:grpSp>
        <p:grpSp>
          <p:nvGrpSpPr>
            <p:cNvPr id="54353" name="Group 79"/>
            <p:cNvGrpSpPr>
              <a:grpSpLocks/>
            </p:cNvGrpSpPr>
            <p:nvPr/>
          </p:nvGrpSpPr>
          <p:grpSpPr bwMode="auto">
            <a:xfrm>
              <a:off x="521" y="2907"/>
              <a:ext cx="421" cy="659"/>
              <a:chOff x="884" y="2091"/>
              <a:chExt cx="421" cy="659"/>
            </a:xfrm>
          </p:grpSpPr>
          <p:sp>
            <p:nvSpPr>
              <p:cNvPr id="54383" name="Text Box 73"/>
              <p:cNvSpPr txBox="1">
                <a:spLocks noChangeArrowheads="1"/>
              </p:cNvSpPr>
              <p:nvPr/>
            </p:nvSpPr>
            <p:spPr bwMode="auto">
              <a:xfrm>
                <a:off x="884" y="2091"/>
                <a:ext cx="421" cy="250"/>
              </a:xfrm>
              <a:prstGeom prst="rect">
                <a:avLst/>
              </a:prstGeom>
              <a:noFill/>
              <a:ln w="9525">
                <a:noFill/>
                <a:miter lim="800000"/>
                <a:headEnd/>
                <a:tailEnd/>
              </a:ln>
            </p:spPr>
            <p:txBody>
              <a:bodyPr>
                <a:spAutoFit/>
              </a:bodyPr>
              <a:lstStyle/>
              <a:p>
                <a:pPr algn="ctr" defTabSz="914400"/>
                <a:r>
                  <a:rPr lang="en-US" altLang="zh-CN" sz="2000">
                    <a:solidFill>
                      <a:schemeClr val="hlink"/>
                    </a:solidFill>
                  </a:rPr>
                  <a:t>11</a:t>
                </a:r>
              </a:p>
            </p:txBody>
          </p:sp>
          <p:sp>
            <p:nvSpPr>
              <p:cNvPr id="54384" name="Text Box 74"/>
              <p:cNvSpPr txBox="1">
                <a:spLocks noChangeArrowheads="1"/>
              </p:cNvSpPr>
              <p:nvPr/>
            </p:nvSpPr>
            <p:spPr bwMode="auto">
              <a:xfrm>
                <a:off x="884" y="2500"/>
                <a:ext cx="421" cy="250"/>
              </a:xfrm>
              <a:prstGeom prst="rect">
                <a:avLst/>
              </a:prstGeom>
              <a:noFill/>
              <a:ln w="9525">
                <a:noFill/>
                <a:miter lim="800000"/>
                <a:headEnd/>
                <a:tailEnd/>
              </a:ln>
            </p:spPr>
            <p:txBody>
              <a:bodyPr>
                <a:spAutoFit/>
              </a:bodyPr>
              <a:lstStyle/>
              <a:p>
                <a:pPr algn="ctr" defTabSz="914400"/>
                <a:r>
                  <a:rPr lang="en-US" altLang="zh-CN" sz="2000">
                    <a:solidFill>
                      <a:schemeClr val="hlink"/>
                    </a:solidFill>
                  </a:rPr>
                  <a:t>10</a:t>
                </a:r>
              </a:p>
            </p:txBody>
          </p:sp>
        </p:grpSp>
        <p:grpSp>
          <p:nvGrpSpPr>
            <p:cNvPr id="54354" name="Group 70"/>
            <p:cNvGrpSpPr>
              <a:grpSpLocks/>
            </p:cNvGrpSpPr>
            <p:nvPr/>
          </p:nvGrpSpPr>
          <p:grpSpPr bwMode="auto">
            <a:xfrm>
              <a:off x="1747" y="1994"/>
              <a:ext cx="816" cy="816"/>
              <a:chOff x="1293" y="2024"/>
              <a:chExt cx="816" cy="816"/>
            </a:xfrm>
          </p:grpSpPr>
          <p:grpSp>
            <p:nvGrpSpPr>
              <p:cNvPr id="54371" name="Group 60"/>
              <p:cNvGrpSpPr>
                <a:grpSpLocks/>
              </p:cNvGrpSpPr>
              <p:nvPr/>
            </p:nvGrpSpPr>
            <p:grpSpPr bwMode="auto">
              <a:xfrm>
                <a:off x="1293" y="2024"/>
                <a:ext cx="408" cy="408"/>
                <a:chOff x="1293" y="2024"/>
                <a:chExt cx="408" cy="408"/>
              </a:xfrm>
            </p:grpSpPr>
            <p:sp>
              <p:nvSpPr>
                <p:cNvPr id="54381" name="Rectangle 58"/>
                <p:cNvSpPr>
                  <a:spLocks noChangeArrowheads="1"/>
                </p:cNvSpPr>
                <p:nvPr/>
              </p:nvSpPr>
              <p:spPr bwMode="auto">
                <a:xfrm>
                  <a:off x="1293" y="2024"/>
                  <a:ext cx="408" cy="408"/>
                </a:xfrm>
                <a:prstGeom prst="rect">
                  <a:avLst/>
                </a:prstGeom>
                <a:noFill/>
                <a:ln w="22225">
                  <a:solidFill>
                    <a:schemeClr val="folHlink"/>
                  </a:solidFill>
                  <a:miter lim="800000"/>
                  <a:headEnd/>
                  <a:tailEnd/>
                </a:ln>
              </p:spPr>
              <p:txBody>
                <a:bodyPr wrap="none" anchor="ctr"/>
                <a:lstStyle/>
                <a:p>
                  <a:pPr algn="ctr"/>
                  <a:endParaRPr lang="zh-CN" altLang="en-US"/>
                </a:p>
              </p:txBody>
            </p:sp>
            <p:sp>
              <p:nvSpPr>
                <p:cNvPr id="54382" name="Text Box 59"/>
                <p:cNvSpPr txBox="1">
                  <a:spLocks noChangeArrowheads="1"/>
                </p:cNvSpPr>
                <p:nvPr/>
              </p:nvSpPr>
              <p:spPr bwMode="auto">
                <a:xfrm>
                  <a:off x="1307" y="2085"/>
                  <a:ext cx="378" cy="250"/>
                </a:xfrm>
                <a:prstGeom prst="rect">
                  <a:avLst/>
                </a:prstGeom>
                <a:noFill/>
                <a:ln w="9525">
                  <a:noFill/>
                  <a:miter lim="800000"/>
                  <a:headEnd/>
                  <a:tailEnd/>
                </a:ln>
              </p:spPr>
              <p:txBody>
                <a:bodyPr>
                  <a:spAutoFit/>
                </a:bodyPr>
                <a:lstStyle/>
                <a:p>
                  <a:pPr algn="ctr" defTabSz="914400"/>
                  <a:r>
                    <a:rPr lang="en-US" altLang="zh-CN" sz="2000">
                      <a:latin typeface="Times New Roman" pitchFamily="18" charset="0"/>
                    </a:rPr>
                    <a:t>m</a:t>
                  </a:r>
                  <a:r>
                    <a:rPr lang="en-US" altLang="zh-CN" sz="2000" baseline="-25000">
                      <a:latin typeface="Times New Roman" pitchFamily="18" charset="0"/>
                    </a:rPr>
                    <a:t>3</a:t>
                  </a:r>
                </a:p>
              </p:txBody>
            </p:sp>
          </p:grpSp>
          <p:grpSp>
            <p:nvGrpSpPr>
              <p:cNvPr id="54372" name="Group 61"/>
              <p:cNvGrpSpPr>
                <a:grpSpLocks/>
              </p:cNvGrpSpPr>
              <p:nvPr/>
            </p:nvGrpSpPr>
            <p:grpSpPr bwMode="auto">
              <a:xfrm>
                <a:off x="1701" y="2024"/>
                <a:ext cx="408" cy="408"/>
                <a:chOff x="1293" y="2024"/>
                <a:chExt cx="408" cy="408"/>
              </a:xfrm>
            </p:grpSpPr>
            <p:sp>
              <p:nvSpPr>
                <p:cNvPr id="54379" name="Rectangle 62"/>
                <p:cNvSpPr>
                  <a:spLocks noChangeArrowheads="1"/>
                </p:cNvSpPr>
                <p:nvPr/>
              </p:nvSpPr>
              <p:spPr bwMode="auto">
                <a:xfrm>
                  <a:off x="1293" y="2024"/>
                  <a:ext cx="408" cy="408"/>
                </a:xfrm>
                <a:prstGeom prst="rect">
                  <a:avLst/>
                </a:prstGeom>
                <a:noFill/>
                <a:ln w="22225">
                  <a:solidFill>
                    <a:schemeClr val="folHlink"/>
                  </a:solidFill>
                  <a:miter lim="800000"/>
                  <a:headEnd/>
                  <a:tailEnd/>
                </a:ln>
              </p:spPr>
              <p:txBody>
                <a:bodyPr wrap="none" anchor="ctr"/>
                <a:lstStyle/>
                <a:p>
                  <a:pPr algn="ctr"/>
                  <a:endParaRPr lang="zh-CN" altLang="en-US"/>
                </a:p>
              </p:txBody>
            </p:sp>
            <p:sp>
              <p:nvSpPr>
                <p:cNvPr id="54380" name="Text Box 63"/>
                <p:cNvSpPr txBox="1">
                  <a:spLocks noChangeArrowheads="1"/>
                </p:cNvSpPr>
                <p:nvPr/>
              </p:nvSpPr>
              <p:spPr bwMode="auto">
                <a:xfrm>
                  <a:off x="1307" y="2085"/>
                  <a:ext cx="378" cy="250"/>
                </a:xfrm>
                <a:prstGeom prst="rect">
                  <a:avLst/>
                </a:prstGeom>
                <a:noFill/>
                <a:ln w="9525">
                  <a:noFill/>
                  <a:miter lim="800000"/>
                  <a:headEnd/>
                  <a:tailEnd/>
                </a:ln>
              </p:spPr>
              <p:txBody>
                <a:bodyPr>
                  <a:spAutoFit/>
                </a:bodyPr>
                <a:lstStyle/>
                <a:p>
                  <a:pPr algn="ctr" defTabSz="914400"/>
                  <a:r>
                    <a:rPr lang="en-US" altLang="zh-CN" sz="2000">
                      <a:latin typeface="Times New Roman" pitchFamily="18" charset="0"/>
                    </a:rPr>
                    <a:t>m</a:t>
                  </a:r>
                  <a:r>
                    <a:rPr lang="en-US" altLang="zh-CN" sz="2000" baseline="-25000">
                      <a:latin typeface="Times New Roman" pitchFamily="18" charset="0"/>
                    </a:rPr>
                    <a:t>2</a:t>
                  </a:r>
                </a:p>
              </p:txBody>
            </p:sp>
          </p:grpSp>
          <p:grpSp>
            <p:nvGrpSpPr>
              <p:cNvPr id="54373" name="Group 64"/>
              <p:cNvGrpSpPr>
                <a:grpSpLocks/>
              </p:cNvGrpSpPr>
              <p:nvPr/>
            </p:nvGrpSpPr>
            <p:grpSpPr bwMode="auto">
              <a:xfrm>
                <a:off x="1293" y="2432"/>
                <a:ext cx="408" cy="408"/>
                <a:chOff x="1293" y="2024"/>
                <a:chExt cx="408" cy="408"/>
              </a:xfrm>
            </p:grpSpPr>
            <p:sp>
              <p:nvSpPr>
                <p:cNvPr id="54377" name="Rectangle 65"/>
                <p:cNvSpPr>
                  <a:spLocks noChangeArrowheads="1"/>
                </p:cNvSpPr>
                <p:nvPr/>
              </p:nvSpPr>
              <p:spPr bwMode="auto">
                <a:xfrm>
                  <a:off x="1293" y="2024"/>
                  <a:ext cx="408" cy="408"/>
                </a:xfrm>
                <a:prstGeom prst="rect">
                  <a:avLst/>
                </a:prstGeom>
                <a:noFill/>
                <a:ln w="22225">
                  <a:solidFill>
                    <a:schemeClr val="folHlink"/>
                  </a:solidFill>
                  <a:miter lim="800000"/>
                  <a:headEnd/>
                  <a:tailEnd/>
                </a:ln>
              </p:spPr>
              <p:txBody>
                <a:bodyPr wrap="none" anchor="ctr"/>
                <a:lstStyle/>
                <a:p>
                  <a:pPr algn="ctr"/>
                  <a:endParaRPr lang="zh-CN" altLang="en-US"/>
                </a:p>
              </p:txBody>
            </p:sp>
            <p:sp>
              <p:nvSpPr>
                <p:cNvPr id="54378" name="Text Box 66"/>
                <p:cNvSpPr txBox="1">
                  <a:spLocks noChangeArrowheads="1"/>
                </p:cNvSpPr>
                <p:nvPr/>
              </p:nvSpPr>
              <p:spPr bwMode="auto">
                <a:xfrm>
                  <a:off x="1307" y="2085"/>
                  <a:ext cx="378" cy="250"/>
                </a:xfrm>
                <a:prstGeom prst="rect">
                  <a:avLst/>
                </a:prstGeom>
                <a:noFill/>
                <a:ln w="9525">
                  <a:noFill/>
                  <a:miter lim="800000"/>
                  <a:headEnd/>
                  <a:tailEnd/>
                </a:ln>
              </p:spPr>
              <p:txBody>
                <a:bodyPr>
                  <a:spAutoFit/>
                </a:bodyPr>
                <a:lstStyle/>
                <a:p>
                  <a:pPr algn="ctr" defTabSz="914400"/>
                  <a:r>
                    <a:rPr lang="en-US" altLang="zh-CN" sz="2000">
                      <a:latin typeface="Times New Roman" pitchFamily="18" charset="0"/>
                    </a:rPr>
                    <a:t>m</a:t>
                  </a:r>
                  <a:r>
                    <a:rPr lang="en-US" altLang="zh-CN" sz="2000" baseline="-25000">
                      <a:latin typeface="Times New Roman" pitchFamily="18" charset="0"/>
                    </a:rPr>
                    <a:t>7</a:t>
                  </a:r>
                </a:p>
              </p:txBody>
            </p:sp>
          </p:grpSp>
          <p:grpSp>
            <p:nvGrpSpPr>
              <p:cNvPr id="54374" name="Group 67"/>
              <p:cNvGrpSpPr>
                <a:grpSpLocks/>
              </p:cNvGrpSpPr>
              <p:nvPr/>
            </p:nvGrpSpPr>
            <p:grpSpPr bwMode="auto">
              <a:xfrm>
                <a:off x="1701" y="2432"/>
                <a:ext cx="408" cy="408"/>
                <a:chOff x="1293" y="2024"/>
                <a:chExt cx="408" cy="408"/>
              </a:xfrm>
            </p:grpSpPr>
            <p:sp>
              <p:nvSpPr>
                <p:cNvPr id="54375" name="Rectangle 68"/>
                <p:cNvSpPr>
                  <a:spLocks noChangeArrowheads="1"/>
                </p:cNvSpPr>
                <p:nvPr/>
              </p:nvSpPr>
              <p:spPr bwMode="auto">
                <a:xfrm>
                  <a:off x="1293" y="2024"/>
                  <a:ext cx="408" cy="408"/>
                </a:xfrm>
                <a:prstGeom prst="rect">
                  <a:avLst/>
                </a:prstGeom>
                <a:noFill/>
                <a:ln w="22225">
                  <a:solidFill>
                    <a:schemeClr val="folHlink"/>
                  </a:solidFill>
                  <a:miter lim="800000"/>
                  <a:headEnd/>
                  <a:tailEnd/>
                </a:ln>
              </p:spPr>
              <p:txBody>
                <a:bodyPr wrap="none" anchor="ctr"/>
                <a:lstStyle/>
                <a:p>
                  <a:pPr algn="ctr"/>
                  <a:endParaRPr lang="zh-CN" altLang="en-US"/>
                </a:p>
              </p:txBody>
            </p:sp>
            <p:sp>
              <p:nvSpPr>
                <p:cNvPr id="54376" name="Text Box 69"/>
                <p:cNvSpPr txBox="1">
                  <a:spLocks noChangeArrowheads="1"/>
                </p:cNvSpPr>
                <p:nvPr/>
              </p:nvSpPr>
              <p:spPr bwMode="auto">
                <a:xfrm>
                  <a:off x="1307" y="2085"/>
                  <a:ext cx="378" cy="250"/>
                </a:xfrm>
                <a:prstGeom prst="rect">
                  <a:avLst/>
                </a:prstGeom>
                <a:noFill/>
                <a:ln w="9525">
                  <a:noFill/>
                  <a:miter lim="800000"/>
                  <a:headEnd/>
                  <a:tailEnd/>
                </a:ln>
              </p:spPr>
              <p:txBody>
                <a:bodyPr>
                  <a:spAutoFit/>
                </a:bodyPr>
                <a:lstStyle/>
                <a:p>
                  <a:pPr algn="ctr" defTabSz="914400"/>
                  <a:r>
                    <a:rPr lang="en-US" altLang="zh-CN" sz="2000">
                      <a:latin typeface="Times New Roman" pitchFamily="18" charset="0"/>
                    </a:rPr>
                    <a:t>m</a:t>
                  </a:r>
                  <a:r>
                    <a:rPr lang="en-US" altLang="zh-CN" sz="2000" baseline="-25000">
                      <a:latin typeface="Times New Roman" pitchFamily="18" charset="0"/>
                    </a:rPr>
                    <a:t>6</a:t>
                  </a:r>
                </a:p>
              </p:txBody>
            </p:sp>
          </p:grpSp>
        </p:grpSp>
        <p:grpSp>
          <p:nvGrpSpPr>
            <p:cNvPr id="54355" name="Group 70"/>
            <p:cNvGrpSpPr>
              <a:grpSpLocks/>
            </p:cNvGrpSpPr>
            <p:nvPr/>
          </p:nvGrpSpPr>
          <p:grpSpPr bwMode="auto">
            <a:xfrm>
              <a:off x="1746" y="2811"/>
              <a:ext cx="816" cy="816"/>
              <a:chOff x="1293" y="2024"/>
              <a:chExt cx="816" cy="816"/>
            </a:xfrm>
          </p:grpSpPr>
          <p:grpSp>
            <p:nvGrpSpPr>
              <p:cNvPr id="54359" name="Group 60"/>
              <p:cNvGrpSpPr>
                <a:grpSpLocks/>
              </p:cNvGrpSpPr>
              <p:nvPr/>
            </p:nvGrpSpPr>
            <p:grpSpPr bwMode="auto">
              <a:xfrm>
                <a:off x="1293" y="2024"/>
                <a:ext cx="408" cy="408"/>
                <a:chOff x="1293" y="2024"/>
                <a:chExt cx="408" cy="408"/>
              </a:xfrm>
            </p:grpSpPr>
            <p:sp>
              <p:nvSpPr>
                <p:cNvPr id="54369" name="Rectangle 58"/>
                <p:cNvSpPr>
                  <a:spLocks noChangeArrowheads="1"/>
                </p:cNvSpPr>
                <p:nvPr/>
              </p:nvSpPr>
              <p:spPr bwMode="auto">
                <a:xfrm>
                  <a:off x="1293" y="2024"/>
                  <a:ext cx="408" cy="408"/>
                </a:xfrm>
                <a:prstGeom prst="rect">
                  <a:avLst/>
                </a:prstGeom>
                <a:noFill/>
                <a:ln w="22225">
                  <a:solidFill>
                    <a:schemeClr val="folHlink"/>
                  </a:solidFill>
                  <a:miter lim="800000"/>
                  <a:headEnd/>
                  <a:tailEnd/>
                </a:ln>
              </p:spPr>
              <p:txBody>
                <a:bodyPr wrap="none" anchor="ctr"/>
                <a:lstStyle/>
                <a:p>
                  <a:pPr algn="ctr"/>
                  <a:endParaRPr lang="zh-CN" altLang="en-US"/>
                </a:p>
              </p:txBody>
            </p:sp>
            <p:sp>
              <p:nvSpPr>
                <p:cNvPr id="54370" name="Text Box 59"/>
                <p:cNvSpPr txBox="1">
                  <a:spLocks noChangeArrowheads="1"/>
                </p:cNvSpPr>
                <p:nvPr/>
              </p:nvSpPr>
              <p:spPr bwMode="auto">
                <a:xfrm>
                  <a:off x="1307" y="2085"/>
                  <a:ext cx="378" cy="250"/>
                </a:xfrm>
                <a:prstGeom prst="rect">
                  <a:avLst/>
                </a:prstGeom>
                <a:noFill/>
                <a:ln w="9525">
                  <a:noFill/>
                  <a:miter lim="800000"/>
                  <a:headEnd/>
                  <a:tailEnd/>
                </a:ln>
              </p:spPr>
              <p:txBody>
                <a:bodyPr>
                  <a:spAutoFit/>
                </a:bodyPr>
                <a:lstStyle/>
                <a:p>
                  <a:pPr algn="ctr" defTabSz="914400"/>
                  <a:r>
                    <a:rPr lang="en-US" altLang="zh-CN" sz="2000">
                      <a:latin typeface="Times New Roman" pitchFamily="18" charset="0"/>
                    </a:rPr>
                    <a:t>m</a:t>
                  </a:r>
                  <a:r>
                    <a:rPr lang="en-US" altLang="zh-CN" sz="2000" baseline="-25000">
                      <a:latin typeface="Times New Roman" pitchFamily="18" charset="0"/>
                    </a:rPr>
                    <a:t>15</a:t>
                  </a:r>
                </a:p>
              </p:txBody>
            </p:sp>
          </p:grpSp>
          <p:grpSp>
            <p:nvGrpSpPr>
              <p:cNvPr id="54360" name="Group 61"/>
              <p:cNvGrpSpPr>
                <a:grpSpLocks/>
              </p:cNvGrpSpPr>
              <p:nvPr/>
            </p:nvGrpSpPr>
            <p:grpSpPr bwMode="auto">
              <a:xfrm>
                <a:off x="1701" y="2024"/>
                <a:ext cx="408" cy="408"/>
                <a:chOff x="1293" y="2024"/>
                <a:chExt cx="408" cy="408"/>
              </a:xfrm>
            </p:grpSpPr>
            <p:sp>
              <p:nvSpPr>
                <p:cNvPr id="54367" name="Rectangle 62"/>
                <p:cNvSpPr>
                  <a:spLocks noChangeArrowheads="1"/>
                </p:cNvSpPr>
                <p:nvPr/>
              </p:nvSpPr>
              <p:spPr bwMode="auto">
                <a:xfrm>
                  <a:off x="1293" y="2024"/>
                  <a:ext cx="408" cy="408"/>
                </a:xfrm>
                <a:prstGeom prst="rect">
                  <a:avLst/>
                </a:prstGeom>
                <a:noFill/>
                <a:ln w="22225">
                  <a:solidFill>
                    <a:schemeClr val="folHlink"/>
                  </a:solidFill>
                  <a:miter lim="800000"/>
                  <a:headEnd/>
                  <a:tailEnd/>
                </a:ln>
              </p:spPr>
              <p:txBody>
                <a:bodyPr wrap="none" anchor="ctr"/>
                <a:lstStyle/>
                <a:p>
                  <a:pPr algn="ctr"/>
                  <a:endParaRPr lang="zh-CN" altLang="en-US"/>
                </a:p>
              </p:txBody>
            </p:sp>
            <p:sp>
              <p:nvSpPr>
                <p:cNvPr id="54368" name="Text Box 63"/>
                <p:cNvSpPr txBox="1">
                  <a:spLocks noChangeArrowheads="1"/>
                </p:cNvSpPr>
                <p:nvPr/>
              </p:nvSpPr>
              <p:spPr bwMode="auto">
                <a:xfrm>
                  <a:off x="1307" y="2085"/>
                  <a:ext cx="378" cy="250"/>
                </a:xfrm>
                <a:prstGeom prst="rect">
                  <a:avLst/>
                </a:prstGeom>
                <a:noFill/>
                <a:ln w="9525">
                  <a:noFill/>
                  <a:miter lim="800000"/>
                  <a:headEnd/>
                  <a:tailEnd/>
                </a:ln>
              </p:spPr>
              <p:txBody>
                <a:bodyPr>
                  <a:spAutoFit/>
                </a:bodyPr>
                <a:lstStyle/>
                <a:p>
                  <a:pPr algn="ctr" defTabSz="914400"/>
                  <a:r>
                    <a:rPr lang="en-US" altLang="zh-CN" sz="2000">
                      <a:latin typeface="Times New Roman" pitchFamily="18" charset="0"/>
                    </a:rPr>
                    <a:t>m</a:t>
                  </a:r>
                  <a:r>
                    <a:rPr lang="en-US" altLang="zh-CN" sz="2000" baseline="-25000">
                      <a:latin typeface="Times New Roman" pitchFamily="18" charset="0"/>
                    </a:rPr>
                    <a:t>14</a:t>
                  </a:r>
                </a:p>
              </p:txBody>
            </p:sp>
          </p:grpSp>
          <p:grpSp>
            <p:nvGrpSpPr>
              <p:cNvPr id="54361" name="Group 64"/>
              <p:cNvGrpSpPr>
                <a:grpSpLocks/>
              </p:cNvGrpSpPr>
              <p:nvPr/>
            </p:nvGrpSpPr>
            <p:grpSpPr bwMode="auto">
              <a:xfrm>
                <a:off x="1293" y="2432"/>
                <a:ext cx="408" cy="408"/>
                <a:chOff x="1293" y="2024"/>
                <a:chExt cx="408" cy="408"/>
              </a:xfrm>
            </p:grpSpPr>
            <p:sp>
              <p:nvSpPr>
                <p:cNvPr id="54365" name="Rectangle 65"/>
                <p:cNvSpPr>
                  <a:spLocks noChangeArrowheads="1"/>
                </p:cNvSpPr>
                <p:nvPr/>
              </p:nvSpPr>
              <p:spPr bwMode="auto">
                <a:xfrm>
                  <a:off x="1293" y="2024"/>
                  <a:ext cx="408" cy="408"/>
                </a:xfrm>
                <a:prstGeom prst="rect">
                  <a:avLst/>
                </a:prstGeom>
                <a:noFill/>
                <a:ln w="22225">
                  <a:solidFill>
                    <a:schemeClr val="folHlink"/>
                  </a:solidFill>
                  <a:miter lim="800000"/>
                  <a:headEnd/>
                  <a:tailEnd/>
                </a:ln>
              </p:spPr>
              <p:txBody>
                <a:bodyPr wrap="none" anchor="ctr"/>
                <a:lstStyle/>
                <a:p>
                  <a:pPr algn="ctr"/>
                  <a:endParaRPr lang="zh-CN" altLang="en-US"/>
                </a:p>
              </p:txBody>
            </p:sp>
            <p:sp>
              <p:nvSpPr>
                <p:cNvPr id="54366" name="Text Box 66"/>
                <p:cNvSpPr txBox="1">
                  <a:spLocks noChangeArrowheads="1"/>
                </p:cNvSpPr>
                <p:nvPr/>
              </p:nvSpPr>
              <p:spPr bwMode="auto">
                <a:xfrm>
                  <a:off x="1307" y="2085"/>
                  <a:ext cx="378" cy="250"/>
                </a:xfrm>
                <a:prstGeom prst="rect">
                  <a:avLst/>
                </a:prstGeom>
                <a:noFill/>
                <a:ln w="9525">
                  <a:noFill/>
                  <a:miter lim="800000"/>
                  <a:headEnd/>
                  <a:tailEnd/>
                </a:ln>
              </p:spPr>
              <p:txBody>
                <a:bodyPr>
                  <a:spAutoFit/>
                </a:bodyPr>
                <a:lstStyle/>
                <a:p>
                  <a:pPr algn="ctr" defTabSz="914400"/>
                  <a:r>
                    <a:rPr lang="en-US" altLang="zh-CN" sz="2000">
                      <a:latin typeface="Times New Roman" pitchFamily="18" charset="0"/>
                    </a:rPr>
                    <a:t>m</a:t>
                  </a:r>
                  <a:r>
                    <a:rPr lang="en-US" altLang="zh-CN" sz="2000" baseline="-25000">
                      <a:latin typeface="Times New Roman" pitchFamily="18" charset="0"/>
                    </a:rPr>
                    <a:t>11</a:t>
                  </a:r>
                </a:p>
              </p:txBody>
            </p:sp>
          </p:grpSp>
          <p:grpSp>
            <p:nvGrpSpPr>
              <p:cNvPr id="54362" name="Group 67"/>
              <p:cNvGrpSpPr>
                <a:grpSpLocks/>
              </p:cNvGrpSpPr>
              <p:nvPr/>
            </p:nvGrpSpPr>
            <p:grpSpPr bwMode="auto">
              <a:xfrm>
                <a:off x="1701" y="2432"/>
                <a:ext cx="408" cy="408"/>
                <a:chOff x="1293" y="2024"/>
                <a:chExt cx="408" cy="408"/>
              </a:xfrm>
            </p:grpSpPr>
            <p:sp>
              <p:nvSpPr>
                <p:cNvPr id="54363" name="Rectangle 68"/>
                <p:cNvSpPr>
                  <a:spLocks noChangeArrowheads="1"/>
                </p:cNvSpPr>
                <p:nvPr/>
              </p:nvSpPr>
              <p:spPr bwMode="auto">
                <a:xfrm>
                  <a:off x="1293" y="2024"/>
                  <a:ext cx="408" cy="408"/>
                </a:xfrm>
                <a:prstGeom prst="rect">
                  <a:avLst/>
                </a:prstGeom>
                <a:noFill/>
                <a:ln w="22225">
                  <a:solidFill>
                    <a:schemeClr val="folHlink"/>
                  </a:solidFill>
                  <a:miter lim="800000"/>
                  <a:headEnd/>
                  <a:tailEnd/>
                </a:ln>
              </p:spPr>
              <p:txBody>
                <a:bodyPr wrap="none" anchor="ctr"/>
                <a:lstStyle/>
                <a:p>
                  <a:pPr algn="ctr"/>
                  <a:endParaRPr lang="zh-CN" altLang="en-US"/>
                </a:p>
              </p:txBody>
            </p:sp>
            <p:sp>
              <p:nvSpPr>
                <p:cNvPr id="54364" name="Text Box 69"/>
                <p:cNvSpPr txBox="1">
                  <a:spLocks noChangeArrowheads="1"/>
                </p:cNvSpPr>
                <p:nvPr/>
              </p:nvSpPr>
              <p:spPr bwMode="auto">
                <a:xfrm>
                  <a:off x="1307" y="2085"/>
                  <a:ext cx="378" cy="250"/>
                </a:xfrm>
                <a:prstGeom prst="rect">
                  <a:avLst/>
                </a:prstGeom>
                <a:noFill/>
                <a:ln w="9525">
                  <a:noFill/>
                  <a:miter lim="800000"/>
                  <a:headEnd/>
                  <a:tailEnd/>
                </a:ln>
              </p:spPr>
              <p:txBody>
                <a:bodyPr>
                  <a:spAutoFit/>
                </a:bodyPr>
                <a:lstStyle/>
                <a:p>
                  <a:pPr algn="ctr" defTabSz="914400"/>
                  <a:r>
                    <a:rPr lang="en-US" altLang="zh-CN" sz="2000">
                      <a:latin typeface="Times New Roman" pitchFamily="18" charset="0"/>
                    </a:rPr>
                    <a:t>m</a:t>
                  </a:r>
                  <a:r>
                    <a:rPr lang="en-US" altLang="zh-CN" sz="2000" baseline="-25000">
                      <a:latin typeface="Times New Roman" pitchFamily="18" charset="0"/>
                    </a:rPr>
                    <a:t>10</a:t>
                  </a:r>
                </a:p>
              </p:txBody>
            </p:sp>
          </p:grpSp>
        </p:grpSp>
        <p:grpSp>
          <p:nvGrpSpPr>
            <p:cNvPr id="54356" name="Group 78"/>
            <p:cNvGrpSpPr>
              <a:grpSpLocks/>
            </p:cNvGrpSpPr>
            <p:nvPr/>
          </p:nvGrpSpPr>
          <p:grpSpPr bwMode="auto">
            <a:xfrm>
              <a:off x="1742" y="1714"/>
              <a:ext cx="829" cy="250"/>
              <a:chOff x="1293" y="1752"/>
              <a:chExt cx="829" cy="250"/>
            </a:xfrm>
          </p:grpSpPr>
          <p:sp>
            <p:nvSpPr>
              <p:cNvPr id="54357" name="Text Box 71"/>
              <p:cNvSpPr txBox="1">
                <a:spLocks noChangeArrowheads="1"/>
              </p:cNvSpPr>
              <p:nvPr/>
            </p:nvSpPr>
            <p:spPr bwMode="auto">
              <a:xfrm>
                <a:off x="1293" y="1752"/>
                <a:ext cx="421" cy="250"/>
              </a:xfrm>
              <a:prstGeom prst="rect">
                <a:avLst/>
              </a:prstGeom>
              <a:noFill/>
              <a:ln w="9525">
                <a:noFill/>
                <a:miter lim="800000"/>
                <a:headEnd/>
                <a:tailEnd/>
              </a:ln>
            </p:spPr>
            <p:txBody>
              <a:bodyPr>
                <a:spAutoFit/>
              </a:bodyPr>
              <a:lstStyle/>
              <a:p>
                <a:pPr algn="ctr" defTabSz="914400"/>
                <a:r>
                  <a:rPr lang="en-US" altLang="zh-CN" sz="2000">
                    <a:solidFill>
                      <a:schemeClr val="hlink"/>
                    </a:solidFill>
                  </a:rPr>
                  <a:t>11</a:t>
                </a:r>
              </a:p>
            </p:txBody>
          </p:sp>
          <p:sp>
            <p:nvSpPr>
              <p:cNvPr id="54358" name="Text Box 72"/>
              <p:cNvSpPr txBox="1">
                <a:spLocks noChangeArrowheads="1"/>
              </p:cNvSpPr>
              <p:nvPr/>
            </p:nvSpPr>
            <p:spPr bwMode="auto">
              <a:xfrm>
                <a:off x="1701" y="1752"/>
                <a:ext cx="421" cy="250"/>
              </a:xfrm>
              <a:prstGeom prst="rect">
                <a:avLst/>
              </a:prstGeom>
              <a:noFill/>
              <a:ln w="9525">
                <a:noFill/>
                <a:miter lim="800000"/>
                <a:headEnd/>
                <a:tailEnd/>
              </a:ln>
            </p:spPr>
            <p:txBody>
              <a:bodyPr>
                <a:spAutoFit/>
              </a:bodyPr>
              <a:lstStyle/>
              <a:p>
                <a:pPr algn="ctr" defTabSz="914400"/>
                <a:r>
                  <a:rPr lang="en-US" altLang="zh-CN" sz="2000">
                    <a:solidFill>
                      <a:schemeClr val="hlink"/>
                    </a:solidFill>
                  </a:rPr>
                  <a:t>10</a:t>
                </a:r>
              </a:p>
            </p:txBody>
          </p:sp>
        </p:grpSp>
      </p:grpSp>
      <p:grpSp>
        <p:nvGrpSpPr>
          <p:cNvPr id="67664" name="Group 80"/>
          <p:cNvGrpSpPr>
            <a:grpSpLocks/>
          </p:cNvGrpSpPr>
          <p:nvPr/>
        </p:nvGrpSpPr>
        <p:grpSpPr bwMode="auto">
          <a:xfrm>
            <a:off x="4702175" y="2420938"/>
            <a:ext cx="3613150" cy="3336925"/>
            <a:chOff x="295" y="1525"/>
            <a:chExt cx="2276" cy="2102"/>
          </a:xfrm>
        </p:grpSpPr>
        <p:grpSp>
          <p:nvGrpSpPr>
            <p:cNvPr id="54280" name="Group 70"/>
            <p:cNvGrpSpPr>
              <a:grpSpLocks/>
            </p:cNvGrpSpPr>
            <p:nvPr/>
          </p:nvGrpSpPr>
          <p:grpSpPr bwMode="auto">
            <a:xfrm>
              <a:off x="930" y="1994"/>
              <a:ext cx="816" cy="816"/>
              <a:chOff x="1293" y="2024"/>
              <a:chExt cx="816" cy="816"/>
            </a:xfrm>
          </p:grpSpPr>
          <p:grpSp>
            <p:nvGrpSpPr>
              <p:cNvPr id="54336" name="Group 60"/>
              <p:cNvGrpSpPr>
                <a:grpSpLocks/>
              </p:cNvGrpSpPr>
              <p:nvPr/>
            </p:nvGrpSpPr>
            <p:grpSpPr bwMode="auto">
              <a:xfrm>
                <a:off x="1293" y="2024"/>
                <a:ext cx="408" cy="408"/>
                <a:chOff x="1293" y="2024"/>
                <a:chExt cx="408" cy="408"/>
              </a:xfrm>
            </p:grpSpPr>
            <p:sp>
              <p:nvSpPr>
                <p:cNvPr id="54346" name="Rectangle 58"/>
                <p:cNvSpPr>
                  <a:spLocks noChangeArrowheads="1"/>
                </p:cNvSpPr>
                <p:nvPr/>
              </p:nvSpPr>
              <p:spPr bwMode="auto">
                <a:xfrm>
                  <a:off x="1293" y="2024"/>
                  <a:ext cx="408" cy="408"/>
                </a:xfrm>
                <a:prstGeom prst="rect">
                  <a:avLst/>
                </a:prstGeom>
                <a:noFill/>
                <a:ln w="22225">
                  <a:solidFill>
                    <a:schemeClr val="folHlink"/>
                  </a:solidFill>
                  <a:miter lim="800000"/>
                  <a:headEnd/>
                  <a:tailEnd/>
                </a:ln>
              </p:spPr>
              <p:txBody>
                <a:bodyPr wrap="none" anchor="ctr"/>
                <a:lstStyle/>
                <a:p>
                  <a:pPr algn="ctr"/>
                  <a:endParaRPr lang="zh-CN" altLang="en-US"/>
                </a:p>
              </p:txBody>
            </p:sp>
            <p:sp>
              <p:nvSpPr>
                <p:cNvPr id="54347" name="Text Box 59"/>
                <p:cNvSpPr txBox="1">
                  <a:spLocks noChangeArrowheads="1"/>
                </p:cNvSpPr>
                <p:nvPr/>
              </p:nvSpPr>
              <p:spPr bwMode="auto">
                <a:xfrm>
                  <a:off x="1307" y="2085"/>
                  <a:ext cx="378" cy="250"/>
                </a:xfrm>
                <a:prstGeom prst="rect">
                  <a:avLst/>
                </a:prstGeom>
                <a:noFill/>
                <a:ln w="9525">
                  <a:noFill/>
                  <a:miter lim="800000"/>
                  <a:headEnd/>
                  <a:tailEnd/>
                </a:ln>
              </p:spPr>
              <p:txBody>
                <a:bodyPr>
                  <a:spAutoFit/>
                </a:bodyPr>
                <a:lstStyle/>
                <a:p>
                  <a:pPr algn="ctr" defTabSz="914400"/>
                  <a:r>
                    <a:rPr lang="en-US" altLang="zh-CN" sz="2000">
                      <a:latin typeface="Times New Roman" pitchFamily="18" charset="0"/>
                    </a:rPr>
                    <a:t>m</a:t>
                  </a:r>
                  <a:r>
                    <a:rPr lang="en-US" altLang="zh-CN" sz="2000" baseline="-25000">
                      <a:latin typeface="Times New Roman" pitchFamily="18" charset="0"/>
                    </a:rPr>
                    <a:t>0</a:t>
                  </a:r>
                </a:p>
              </p:txBody>
            </p:sp>
          </p:grpSp>
          <p:grpSp>
            <p:nvGrpSpPr>
              <p:cNvPr id="54337" name="Group 61"/>
              <p:cNvGrpSpPr>
                <a:grpSpLocks/>
              </p:cNvGrpSpPr>
              <p:nvPr/>
            </p:nvGrpSpPr>
            <p:grpSpPr bwMode="auto">
              <a:xfrm>
                <a:off x="1701" y="2024"/>
                <a:ext cx="408" cy="408"/>
                <a:chOff x="1293" y="2024"/>
                <a:chExt cx="408" cy="408"/>
              </a:xfrm>
            </p:grpSpPr>
            <p:sp>
              <p:nvSpPr>
                <p:cNvPr id="54344" name="Rectangle 62"/>
                <p:cNvSpPr>
                  <a:spLocks noChangeArrowheads="1"/>
                </p:cNvSpPr>
                <p:nvPr/>
              </p:nvSpPr>
              <p:spPr bwMode="auto">
                <a:xfrm>
                  <a:off x="1293" y="2024"/>
                  <a:ext cx="408" cy="408"/>
                </a:xfrm>
                <a:prstGeom prst="rect">
                  <a:avLst/>
                </a:prstGeom>
                <a:noFill/>
                <a:ln w="22225">
                  <a:solidFill>
                    <a:schemeClr val="folHlink"/>
                  </a:solidFill>
                  <a:miter lim="800000"/>
                  <a:headEnd/>
                  <a:tailEnd/>
                </a:ln>
              </p:spPr>
              <p:txBody>
                <a:bodyPr wrap="none" anchor="ctr"/>
                <a:lstStyle/>
                <a:p>
                  <a:pPr algn="ctr"/>
                  <a:endParaRPr lang="zh-CN" altLang="en-US"/>
                </a:p>
              </p:txBody>
            </p:sp>
            <p:sp>
              <p:nvSpPr>
                <p:cNvPr id="54345" name="Text Box 63"/>
                <p:cNvSpPr txBox="1">
                  <a:spLocks noChangeArrowheads="1"/>
                </p:cNvSpPr>
                <p:nvPr/>
              </p:nvSpPr>
              <p:spPr bwMode="auto">
                <a:xfrm>
                  <a:off x="1307" y="2085"/>
                  <a:ext cx="378" cy="250"/>
                </a:xfrm>
                <a:prstGeom prst="rect">
                  <a:avLst/>
                </a:prstGeom>
                <a:noFill/>
                <a:ln w="9525">
                  <a:noFill/>
                  <a:miter lim="800000"/>
                  <a:headEnd/>
                  <a:tailEnd/>
                </a:ln>
              </p:spPr>
              <p:txBody>
                <a:bodyPr>
                  <a:spAutoFit/>
                </a:bodyPr>
                <a:lstStyle/>
                <a:p>
                  <a:pPr algn="ctr" defTabSz="914400"/>
                  <a:r>
                    <a:rPr lang="en-US" altLang="zh-CN" sz="2000">
                      <a:latin typeface="Times New Roman" pitchFamily="18" charset="0"/>
                    </a:rPr>
                    <a:t>m</a:t>
                  </a:r>
                  <a:r>
                    <a:rPr lang="en-US" altLang="zh-CN" sz="2000" baseline="-25000">
                      <a:latin typeface="Times New Roman" pitchFamily="18" charset="0"/>
                    </a:rPr>
                    <a:t>4</a:t>
                  </a:r>
                </a:p>
              </p:txBody>
            </p:sp>
          </p:grpSp>
          <p:grpSp>
            <p:nvGrpSpPr>
              <p:cNvPr id="54338" name="Group 64"/>
              <p:cNvGrpSpPr>
                <a:grpSpLocks/>
              </p:cNvGrpSpPr>
              <p:nvPr/>
            </p:nvGrpSpPr>
            <p:grpSpPr bwMode="auto">
              <a:xfrm>
                <a:off x="1293" y="2432"/>
                <a:ext cx="408" cy="408"/>
                <a:chOff x="1293" y="2024"/>
                <a:chExt cx="408" cy="408"/>
              </a:xfrm>
            </p:grpSpPr>
            <p:sp>
              <p:nvSpPr>
                <p:cNvPr id="54342" name="Rectangle 65"/>
                <p:cNvSpPr>
                  <a:spLocks noChangeArrowheads="1"/>
                </p:cNvSpPr>
                <p:nvPr/>
              </p:nvSpPr>
              <p:spPr bwMode="auto">
                <a:xfrm>
                  <a:off x="1293" y="2024"/>
                  <a:ext cx="408" cy="408"/>
                </a:xfrm>
                <a:prstGeom prst="rect">
                  <a:avLst/>
                </a:prstGeom>
                <a:noFill/>
                <a:ln w="22225">
                  <a:solidFill>
                    <a:schemeClr val="folHlink"/>
                  </a:solidFill>
                  <a:miter lim="800000"/>
                  <a:headEnd/>
                  <a:tailEnd/>
                </a:ln>
              </p:spPr>
              <p:txBody>
                <a:bodyPr wrap="none" anchor="ctr"/>
                <a:lstStyle/>
                <a:p>
                  <a:pPr algn="ctr"/>
                  <a:endParaRPr lang="zh-CN" altLang="en-US"/>
                </a:p>
              </p:txBody>
            </p:sp>
            <p:sp>
              <p:nvSpPr>
                <p:cNvPr id="54343" name="Text Box 66"/>
                <p:cNvSpPr txBox="1">
                  <a:spLocks noChangeArrowheads="1"/>
                </p:cNvSpPr>
                <p:nvPr/>
              </p:nvSpPr>
              <p:spPr bwMode="auto">
                <a:xfrm>
                  <a:off x="1307" y="2085"/>
                  <a:ext cx="378" cy="231"/>
                </a:xfrm>
                <a:prstGeom prst="rect">
                  <a:avLst/>
                </a:prstGeom>
                <a:noFill/>
                <a:ln w="9525">
                  <a:noFill/>
                  <a:miter lim="800000"/>
                  <a:headEnd/>
                  <a:tailEnd/>
                </a:ln>
              </p:spPr>
              <p:txBody>
                <a:bodyPr>
                  <a:spAutoFit/>
                </a:bodyPr>
                <a:lstStyle/>
                <a:p>
                  <a:pPr algn="ctr" defTabSz="914400"/>
                  <a:r>
                    <a:rPr lang="en-US" altLang="zh-CN" sz="1800">
                      <a:latin typeface="Times New Roman" pitchFamily="18" charset="0"/>
                    </a:rPr>
                    <a:t>m</a:t>
                  </a:r>
                  <a:r>
                    <a:rPr lang="en-US" altLang="zh-CN" sz="1800" baseline="-25000">
                      <a:latin typeface="Times New Roman" pitchFamily="18" charset="0"/>
                    </a:rPr>
                    <a:t>1</a:t>
                  </a:r>
                </a:p>
              </p:txBody>
            </p:sp>
          </p:grpSp>
          <p:grpSp>
            <p:nvGrpSpPr>
              <p:cNvPr id="54339" name="Group 67"/>
              <p:cNvGrpSpPr>
                <a:grpSpLocks/>
              </p:cNvGrpSpPr>
              <p:nvPr/>
            </p:nvGrpSpPr>
            <p:grpSpPr bwMode="auto">
              <a:xfrm>
                <a:off x="1701" y="2432"/>
                <a:ext cx="408" cy="408"/>
                <a:chOff x="1293" y="2024"/>
                <a:chExt cx="408" cy="408"/>
              </a:xfrm>
            </p:grpSpPr>
            <p:sp>
              <p:nvSpPr>
                <p:cNvPr id="54340" name="Rectangle 68"/>
                <p:cNvSpPr>
                  <a:spLocks noChangeArrowheads="1"/>
                </p:cNvSpPr>
                <p:nvPr/>
              </p:nvSpPr>
              <p:spPr bwMode="auto">
                <a:xfrm>
                  <a:off x="1293" y="2024"/>
                  <a:ext cx="408" cy="408"/>
                </a:xfrm>
                <a:prstGeom prst="rect">
                  <a:avLst/>
                </a:prstGeom>
                <a:noFill/>
                <a:ln w="22225">
                  <a:solidFill>
                    <a:schemeClr val="folHlink"/>
                  </a:solidFill>
                  <a:miter lim="800000"/>
                  <a:headEnd/>
                  <a:tailEnd/>
                </a:ln>
              </p:spPr>
              <p:txBody>
                <a:bodyPr wrap="none" anchor="ctr"/>
                <a:lstStyle/>
                <a:p>
                  <a:pPr algn="ctr"/>
                  <a:endParaRPr lang="zh-CN" altLang="en-US"/>
                </a:p>
              </p:txBody>
            </p:sp>
            <p:sp>
              <p:nvSpPr>
                <p:cNvPr id="54341" name="Text Box 69"/>
                <p:cNvSpPr txBox="1">
                  <a:spLocks noChangeArrowheads="1"/>
                </p:cNvSpPr>
                <p:nvPr/>
              </p:nvSpPr>
              <p:spPr bwMode="auto">
                <a:xfrm>
                  <a:off x="1307" y="2085"/>
                  <a:ext cx="378" cy="250"/>
                </a:xfrm>
                <a:prstGeom prst="rect">
                  <a:avLst/>
                </a:prstGeom>
                <a:noFill/>
                <a:ln w="9525">
                  <a:noFill/>
                  <a:miter lim="800000"/>
                  <a:headEnd/>
                  <a:tailEnd/>
                </a:ln>
              </p:spPr>
              <p:txBody>
                <a:bodyPr>
                  <a:spAutoFit/>
                </a:bodyPr>
                <a:lstStyle/>
                <a:p>
                  <a:pPr algn="ctr" defTabSz="914400"/>
                  <a:r>
                    <a:rPr lang="en-US" altLang="zh-CN" sz="2000">
                      <a:latin typeface="Times New Roman" pitchFamily="18" charset="0"/>
                    </a:rPr>
                    <a:t>m</a:t>
                  </a:r>
                  <a:r>
                    <a:rPr lang="en-US" altLang="zh-CN" sz="2000" baseline="-25000">
                      <a:latin typeface="Times New Roman" pitchFamily="18" charset="0"/>
                    </a:rPr>
                    <a:t>5</a:t>
                  </a:r>
                </a:p>
              </p:txBody>
            </p:sp>
          </p:grpSp>
        </p:grpSp>
        <p:grpSp>
          <p:nvGrpSpPr>
            <p:cNvPr id="54281" name="Group 78"/>
            <p:cNvGrpSpPr>
              <a:grpSpLocks/>
            </p:cNvGrpSpPr>
            <p:nvPr/>
          </p:nvGrpSpPr>
          <p:grpSpPr bwMode="auto">
            <a:xfrm>
              <a:off x="930" y="1714"/>
              <a:ext cx="829" cy="250"/>
              <a:chOff x="1293" y="1752"/>
              <a:chExt cx="829" cy="250"/>
            </a:xfrm>
          </p:grpSpPr>
          <p:sp>
            <p:nvSpPr>
              <p:cNvPr id="54334" name="Text Box 71"/>
              <p:cNvSpPr txBox="1">
                <a:spLocks noChangeArrowheads="1"/>
              </p:cNvSpPr>
              <p:nvPr/>
            </p:nvSpPr>
            <p:spPr bwMode="auto">
              <a:xfrm>
                <a:off x="1293" y="1752"/>
                <a:ext cx="421" cy="250"/>
              </a:xfrm>
              <a:prstGeom prst="rect">
                <a:avLst/>
              </a:prstGeom>
              <a:noFill/>
              <a:ln w="9525">
                <a:noFill/>
                <a:miter lim="800000"/>
                <a:headEnd/>
                <a:tailEnd/>
              </a:ln>
            </p:spPr>
            <p:txBody>
              <a:bodyPr>
                <a:spAutoFit/>
              </a:bodyPr>
              <a:lstStyle/>
              <a:p>
                <a:pPr algn="ctr" defTabSz="914400"/>
                <a:r>
                  <a:rPr lang="en-US" altLang="zh-CN" sz="2000">
                    <a:solidFill>
                      <a:schemeClr val="hlink"/>
                    </a:solidFill>
                  </a:rPr>
                  <a:t>00</a:t>
                </a:r>
              </a:p>
            </p:txBody>
          </p:sp>
          <p:sp>
            <p:nvSpPr>
              <p:cNvPr id="54335" name="Text Box 72"/>
              <p:cNvSpPr txBox="1">
                <a:spLocks noChangeArrowheads="1"/>
              </p:cNvSpPr>
              <p:nvPr/>
            </p:nvSpPr>
            <p:spPr bwMode="auto">
              <a:xfrm>
                <a:off x="1701" y="1752"/>
                <a:ext cx="421" cy="250"/>
              </a:xfrm>
              <a:prstGeom prst="rect">
                <a:avLst/>
              </a:prstGeom>
              <a:noFill/>
              <a:ln w="9525">
                <a:noFill/>
                <a:miter lim="800000"/>
                <a:headEnd/>
                <a:tailEnd/>
              </a:ln>
            </p:spPr>
            <p:txBody>
              <a:bodyPr>
                <a:spAutoFit/>
              </a:bodyPr>
              <a:lstStyle/>
              <a:p>
                <a:pPr algn="ctr" defTabSz="914400"/>
                <a:r>
                  <a:rPr lang="en-US" altLang="zh-CN" sz="2000">
                    <a:solidFill>
                      <a:schemeClr val="hlink"/>
                    </a:solidFill>
                  </a:rPr>
                  <a:t>01</a:t>
                </a:r>
              </a:p>
            </p:txBody>
          </p:sp>
        </p:grpSp>
        <p:grpSp>
          <p:nvGrpSpPr>
            <p:cNvPr id="54282" name="Group 79"/>
            <p:cNvGrpSpPr>
              <a:grpSpLocks/>
            </p:cNvGrpSpPr>
            <p:nvPr/>
          </p:nvGrpSpPr>
          <p:grpSpPr bwMode="auto">
            <a:xfrm>
              <a:off x="521" y="2061"/>
              <a:ext cx="421" cy="659"/>
              <a:chOff x="884" y="2091"/>
              <a:chExt cx="421" cy="659"/>
            </a:xfrm>
          </p:grpSpPr>
          <p:sp>
            <p:nvSpPr>
              <p:cNvPr id="54332" name="Text Box 73"/>
              <p:cNvSpPr txBox="1">
                <a:spLocks noChangeArrowheads="1"/>
              </p:cNvSpPr>
              <p:nvPr/>
            </p:nvSpPr>
            <p:spPr bwMode="auto">
              <a:xfrm>
                <a:off x="884" y="2091"/>
                <a:ext cx="421" cy="250"/>
              </a:xfrm>
              <a:prstGeom prst="rect">
                <a:avLst/>
              </a:prstGeom>
              <a:noFill/>
              <a:ln w="9525">
                <a:noFill/>
                <a:miter lim="800000"/>
                <a:headEnd/>
                <a:tailEnd/>
              </a:ln>
            </p:spPr>
            <p:txBody>
              <a:bodyPr>
                <a:spAutoFit/>
              </a:bodyPr>
              <a:lstStyle/>
              <a:p>
                <a:pPr algn="ctr" defTabSz="914400"/>
                <a:r>
                  <a:rPr lang="en-US" altLang="zh-CN" sz="2000">
                    <a:solidFill>
                      <a:schemeClr val="hlink"/>
                    </a:solidFill>
                  </a:rPr>
                  <a:t>00</a:t>
                </a:r>
              </a:p>
            </p:txBody>
          </p:sp>
          <p:sp>
            <p:nvSpPr>
              <p:cNvPr id="54333" name="Text Box 74"/>
              <p:cNvSpPr txBox="1">
                <a:spLocks noChangeArrowheads="1"/>
              </p:cNvSpPr>
              <p:nvPr/>
            </p:nvSpPr>
            <p:spPr bwMode="auto">
              <a:xfrm>
                <a:off x="884" y="2500"/>
                <a:ext cx="421" cy="250"/>
              </a:xfrm>
              <a:prstGeom prst="rect">
                <a:avLst/>
              </a:prstGeom>
              <a:noFill/>
              <a:ln w="9525">
                <a:noFill/>
                <a:miter lim="800000"/>
                <a:headEnd/>
                <a:tailEnd/>
              </a:ln>
            </p:spPr>
            <p:txBody>
              <a:bodyPr>
                <a:spAutoFit/>
              </a:bodyPr>
              <a:lstStyle/>
              <a:p>
                <a:pPr algn="ctr" defTabSz="914400"/>
                <a:r>
                  <a:rPr lang="en-US" altLang="zh-CN" sz="2000">
                    <a:solidFill>
                      <a:schemeClr val="hlink"/>
                    </a:solidFill>
                  </a:rPr>
                  <a:t>01</a:t>
                </a:r>
              </a:p>
            </p:txBody>
          </p:sp>
        </p:grpSp>
        <p:grpSp>
          <p:nvGrpSpPr>
            <p:cNvPr id="54283" name="Group 80"/>
            <p:cNvGrpSpPr>
              <a:grpSpLocks/>
            </p:cNvGrpSpPr>
            <p:nvPr/>
          </p:nvGrpSpPr>
          <p:grpSpPr bwMode="auto">
            <a:xfrm>
              <a:off x="295" y="1525"/>
              <a:ext cx="815" cy="469"/>
              <a:chOff x="658" y="1555"/>
              <a:chExt cx="815" cy="469"/>
            </a:xfrm>
          </p:grpSpPr>
          <p:sp>
            <p:nvSpPr>
              <p:cNvPr id="54329" name="Line 75"/>
              <p:cNvSpPr>
                <a:spLocks noChangeShapeType="1"/>
              </p:cNvSpPr>
              <p:nvPr/>
            </p:nvSpPr>
            <p:spPr bwMode="auto">
              <a:xfrm flipH="1" flipV="1">
                <a:off x="930" y="1662"/>
                <a:ext cx="362" cy="362"/>
              </a:xfrm>
              <a:prstGeom prst="line">
                <a:avLst/>
              </a:prstGeom>
              <a:noFill/>
              <a:ln w="28575">
                <a:solidFill>
                  <a:schemeClr val="folHlink"/>
                </a:solidFill>
                <a:round/>
                <a:headEnd/>
                <a:tailEnd/>
              </a:ln>
            </p:spPr>
            <p:txBody>
              <a:bodyPr/>
              <a:lstStyle/>
              <a:p>
                <a:endParaRPr lang="zh-CN" altLang="en-US"/>
              </a:p>
            </p:txBody>
          </p:sp>
          <p:sp>
            <p:nvSpPr>
              <p:cNvPr id="54330" name="Text Box 76"/>
              <p:cNvSpPr txBox="1">
                <a:spLocks noChangeArrowheads="1"/>
              </p:cNvSpPr>
              <p:nvPr/>
            </p:nvSpPr>
            <p:spPr bwMode="auto">
              <a:xfrm>
                <a:off x="884" y="1555"/>
                <a:ext cx="589" cy="288"/>
              </a:xfrm>
              <a:prstGeom prst="rect">
                <a:avLst/>
              </a:prstGeom>
              <a:noFill/>
              <a:ln w="9525">
                <a:noFill/>
                <a:miter lim="800000"/>
                <a:headEnd/>
                <a:tailEnd/>
              </a:ln>
            </p:spPr>
            <p:txBody>
              <a:bodyPr>
                <a:spAutoFit/>
              </a:bodyPr>
              <a:lstStyle/>
              <a:p>
                <a:pPr algn="ctr" defTabSz="914400"/>
                <a:r>
                  <a:rPr lang="en-US" altLang="zh-CN">
                    <a:solidFill>
                      <a:schemeClr val="hlink"/>
                    </a:solidFill>
                    <a:latin typeface="Times New Roman" pitchFamily="18" charset="0"/>
                  </a:rPr>
                  <a:t>AB</a:t>
                </a:r>
              </a:p>
            </p:txBody>
          </p:sp>
          <p:sp>
            <p:nvSpPr>
              <p:cNvPr id="54331" name="Text Box 77"/>
              <p:cNvSpPr txBox="1">
                <a:spLocks noChangeArrowheads="1"/>
              </p:cNvSpPr>
              <p:nvPr/>
            </p:nvSpPr>
            <p:spPr bwMode="auto">
              <a:xfrm>
                <a:off x="658" y="1736"/>
                <a:ext cx="589" cy="288"/>
              </a:xfrm>
              <a:prstGeom prst="rect">
                <a:avLst/>
              </a:prstGeom>
              <a:noFill/>
              <a:ln w="9525">
                <a:noFill/>
                <a:miter lim="800000"/>
                <a:headEnd/>
                <a:tailEnd/>
              </a:ln>
            </p:spPr>
            <p:txBody>
              <a:bodyPr>
                <a:spAutoFit/>
              </a:bodyPr>
              <a:lstStyle/>
              <a:p>
                <a:pPr algn="ctr" defTabSz="914400"/>
                <a:r>
                  <a:rPr lang="en-US" altLang="zh-CN">
                    <a:solidFill>
                      <a:schemeClr val="hlink"/>
                    </a:solidFill>
                    <a:latin typeface="Times New Roman" pitchFamily="18" charset="0"/>
                  </a:rPr>
                  <a:t>CD</a:t>
                </a:r>
              </a:p>
            </p:txBody>
          </p:sp>
        </p:grpSp>
        <p:grpSp>
          <p:nvGrpSpPr>
            <p:cNvPr id="54284" name="Group 70"/>
            <p:cNvGrpSpPr>
              <a:grpSpLocks/>
            </p:cNvGrpSpPr>
            <p:nvPr/>
          </p:nvGrpSpPr>
          <p:grpSpPr bwMode="auto">
            <a:xfrm>
              <a:off x="930" y="2808"/>
              <a:ext cx="816" cy="816"/>
              <a:chOff x="1293" y="2024"/>
              <a:chExt cx="816" cy="816"/>
            </a:xfrm>
          </p:grpSpPr>
          <p:grpSp>
            <p:nvGrpSpPr>
              <p:cNvPr id="54317" name="Group 60"/>
              <p:cNvGrpSpPr>
                <a:grpSpLocks/>
              </p:cNvGrpSpPr>
              <p:nvPr/>
            </p:nvGrpSpPr>
            <p:grpSpPr bwMode="auto">
              <a:xfrm>
                <a:off x="1293" y="2024"/>
                <a:ext cx="408" cy="408"/>
                <a:chOff x="1293" y="2024"/>
                <a:chExt cx="408" cy="408"/>
              </a:xfrm>
            </p:grpSpPr>
            <p:sp>
              <p:nvSpPr>
                <p:cNvPr id="54327" name="Rectangle 58"/>
                <p:cNvSpPr>
                  <a:spLocks noChangeArrowheads="1"/>
                </p:cNvSpPr>
                <p:nvPr/>
              </p:nvSpPr>
              <p:spPr bwMode="auto">
                <a:xfrm>
                  <a:off x="1293" y="2024"/>
                  <a:ext cx="408" cy="408"/>
                </a:xfrm>
                <a:prstGeom prst="rect">
                  <a:avLst/>
                </a:prstGeom>
                <a:noFill/>
                <a:ln w="22225">
                  <a:solidFill>
                    <a:schemeClr val="folHlink"/>
                  </a:solidFill>
                  <a:miter lim="800000"/>
                  <a:headEnd/>
                  <a:tailEnd/>
                </a:ln>
              </p:spPr>
              <p:txBody>
                <a:bodyPr wrap="none" anchor="ctr"/>
                <a:lstStyle/>
                <a:p>
                  <a:pPr algn="ctr"/>
                  <a:endParaRPr lang="zh-CN" altLang="en-US"/>
                </a:p>
              </p:txBody>
            </p:sp>
            <p:sp>
              <p:nvSpPr>
                <p:cNvPr id="54328" name="Text Box 59"/>
                <p:cNvSpPr txBox="1">
                  <a:spLocks noChangeArrowheads="1"/>
                </p:cNvSpPr>
                <p:nvPr/>
              </p:nvSpPr>
              <p:spPr bwMode="auto">
                <a:xfrm>
                  <a:off x="1307" y="2085"/>
                  <a:ext cx="378" cy="250"/>
                </a:xfrm>
                <a:prstGeom prst="rect">
                  <a:avLst/>
                </a:prstGeom>
                <a:noFill/>
                <a:ln w="9525">
                  <a:noFill/>
                  <a:miter lim="800000"/>
                  <a:headEnd/>
                  <a:tailEnd/>
                </a:ln>
              </p:spPr>
              <p:txBody>
                <a:bodyPr>
                  <a:spAutoFit/>
                </a:bodyPr>
                <a:lstStyle/>
                <a:p>
                  <a:pPr algn="ctr" defTabSz="914400"/>
                  <a:r>
                    <a:rPr lang="en-US" altLang="zh-CN" sz="2000">
                      <a:latin typeface="Times New Roman" pitchFamily="18" charset="0"/>
                    </a:rPr>
                    <a:t>m</a:t>
                  </a:r>
                  <a:r>
                    <a:rPr lang="en-US" altLang="zh-CN" sz="2000" baseline="-25000">
                      <a:latin typeface="Times New Roman" pitchFamily="18" charset="0"/>
                    </a:rPr>
                    <a:t>3</a:t>
                  </a:r>
                </a:p>
              </p:txBody>
            </p:sp>
          </p:grpSp>
          <p:grpSp>
            <p:nvGrpSpPr>
              <p:cNvPr id="54318" name="Group 61"/>
              <p:cNvGrpSpPr>
                <a:grpSpLocks/>
              </p:cNvGrpSpPr>
              <p:nvPr/>
            </p:nvGrpSpPr>
            <p:grpSpPr bwMode="auto">
              <a:xfrm>
                <a:off x="1701" y="2024"/>
                <a:ext cx="408" cy="408"/>
                <a:chOff x="1293" y="2024"/>
                <a:chExt cx="408" cy="408"/>
              </a:xfrm>
            </p:grpSpPr>
            <p:sp>
              <p:nvSpPr>
                <p:cNvPr id="54325" name="Rectangle 62"/>
                <p:cNvSpPr>
                  <a:spLocks noChangeArrowheads="1"/>
                </p:cNvSpPr>
                <p:nvPr/>
              </p:nvSpPr>
              <p:spPr bwMode="auto">
                <a:xfrm>
                  <a:off x="1293" y="2024"/>
                  <a:ext cx="408" cy="408"/>
                </a:xfrm>
                <a:prstGeom prst="rect">
                  <a:avLst/>
                </a:prstGeom>
                <a:noFill/>
                <a:ln w="22225">
                  <a:solidFill>
                    <a:schemeClr val="folHlink"/>
                  </a:solidFill>
                  <a:miter lim="800000"/>
                  <a:headEnd/>
                  <a:tailEnd/>
                </a:ln>
              </p:spPr>
              <p:txBody>
                <a:bodyPr wrap="none" anchor="ctr"/>
                <a:lstStyle/>
                <a:p>
                  <a:pPr algn="ctr"/>
                  <a:endParaRPr lang="zh-CN" altLang="en-US"/>
                </a:p>
              </p:txBody>
            </p:sp>
            <p:sp>
              <p:nvSpPr>
                <p:cNvPr id="54326" name="Text Box 63"/>
                <p:cNvSpPr txBox="1">
                  <a:spLocks noChangeArrowheads="1"/>
                </p:cNvSpPr>
                <p:nvPr/>
              </p:nvSpPr>
              <p:spPr bwMode="auto">
                <a:xfrm>
                  <a:off x="1307" y="2085"/>
                  <a:ext cx="378" cy="250"/>
                </a:xfrm>
                <a:prstGeom prst="rect">
                  <a:avLst/>
                </a:prstGeom>
                <a:noFill/>
                <a:ln w="9525">
                  <a:noFill/>
                  <a:miter lim="800000"/>
                  <a:headEnd/>
                  <a:tailEnd/>
                </a:ln>
              </p:spPr>
              <p:txBody>
                <a:bodyPr>
                  <a:spAutoFit/>
                </a:bodyPr>
                <a:lstStyle/>
                <a:p>
                  <a:pPr algn="ctr" defTabSz="914400"/>
                  <a:r>
                    <a:rPr lang="en-US" altLang="zh-CN" sz="2000">
                      <a:latin typeface="Times New Roman" pitchFamily="18" charset="0"/>
                    </a:rPr>
                    <a:t>m</a:t>
                  </a:r>
                  <a:r>
                    <a:rPr lang="en-US" altLang="zh-CN" sz="2000" baseline="-25000">
                      <a:latin typeface="Times New Roman" pitchFamily="18" charset="0"/>
                    </a:rPr>
                    <a:t>7</a:t>
                  </a:r>
                </a:p>
              </p:txBody>
            </p:sp>
          </p:grpSp>
          <p:grpSp>
            <p:nvGrpSpPr>
              <p:cNvPr id="54319" name="Group 64"/>
              <p:cNvGrpSpPr>
                <a:grpSpLocks/>
              </p:cNvGrpSpPr>
              <p:nvPr/>
            </p:nvGrpSpPr>
            <p:grpSpPr bwMode="auto">
              <a:xfrm>
                <a:off x="1293" y="2432"/>
                <a:ext cx="408" cy="408"/>
                <a:chOff x="1293" y="2024"/>
                <a:chExt cx="408" cy="408"/>
              </a:xfrm>
            </p:grpSpPr>
            <p:sp>
              <p:nvSpPr>
                <p:cNvPr id="54323" name="Rectangle 65"/>
                <p:cNvSpPr>
                  <a:spLocks noChangeArrowheads="1"/>
                </p:cNvSpPr>
                <p:nvPr/>
              </p:nvSpPr>
              <p:spPr bwMode="auto">
                <a:xfrm>
                  <a:off x="1293" y="2024"/>
                  <a:ext cx="408" cy="408"/>
                </a:xfrm>
                <a:prstGeom prst="rect">
                  <a:avLst/>
                </a:prstGeom>
                <a:noFill/>
                <a:ln w="22225">
                  <a:solidFill>
                    <a:schemeClr val="folHlink"/>
                  </a:solidFill>
                  <a:miter lim="800000"/>
                  <a:headEnd/>
                  <a:tailEnd/>
                </a:ln>
              </p:spPr>
              <p:txBody>
                <a:bodyPr wrap="none" anchor="ctr"/>
                <a:lstStyle/>
                <a:p>
                  <a:pPr algn="ctr"/>
                  <a:endParaRPr lang="zh-CN" altLang="en-US"/>
                </a:p>
              </p:txBody>
            </p:sp>
            <p:sp>
              <p:nvSpPr>
                <p:cNvPr id="54324" name="Text Box 66"/>
                <p:cNvSpPr txBox="1">
                  <a:spLocks noChangeArrowheads="1"/>
                </p:cNvSpPr>
                <p:nvPr/>
              </p:nvSpPr>
              <p:spPr bwMode="auto">
                <a:xfrm>
                  <a:off x="1307" y="2085"/>
                  <a:ext cx="378" cy="250"/>
                </a:xfrm>
                <a:prstGeom prst="rect">
                  <a:avLst/>
                </a:prstGeom>
                <a:noFill/>
                <a:ln w="9525">
                  <a:noFill/>
                  <a:miter lim="800000"/>
                  <a:headEnd/>
                  <a:tailEnd/>
                </a:ln>
              </p:spPr>
              <p:txBody>
                <a:bodyPr>
                  <a:spAutoFit/>
                </a:bodyPr>
                <a:lstStyle/>
                <a:p>
                  <a:pPr algn="ctr" defTabSz="914400"/>
                  <a:r>
                    <a:rPr lang="en-US" altLang="zh-CN" sz="2000">
                      <a:latin typeface="Times New Roman" pitchFamily="18" charset="0"/>
                    </a:rPr>
                    <a:t>m</a:t>
                  </a:r>
                  <a:r>
                    <a:rPr lang="en-US" altLang="zh-CN" sz="2000" baseline="-25000">
                      <a:latin typeface="Times New Roman" pitchFamily="18" charset="0"/>
                    </a:rPr>
                    <a:t>2</a:t>
                  </a:r>
                </a:p>
              </p:txBody>
            </p:sp>
          </p:grpSp>
          <p:grpSp>
            <p:nvGrpSpPr>
              <p:cNvPr id="54320" name="Group 67"/>
              <p:cNvGrpSpPr>
                <a:grpSpLocks/>
              </p:cNvGrpSpPr>
              <p:nvPr/>
            </p:nvGrpSpPr>
            <p:grpSpPr bwMode="auto">
              <a:xfrm>
                <a:off x="1701" y="2432"/>
                <a:ext cx="408" cy="408"/>
                <a:chOff x="1293" y="2024"/>
                <a:chExt cx="408" cy="408"/>
              </a:xfrm>
            </p:grpSpPr>
            <p:sp>
              <p:nvSpPr>
                <p:cNvPr id="54321" name="Rectangle 68"/>
                <p:cNvSpPr>
                  <a:spLocks noChangeArrowheads="1"/>
                </p:cNvSpPr>
                <p:nvPr/>
              </p:nvSpPr>
              <p:spPr bwMode="auto">
                <a:xfrm>
                  <a:off x="1293" y="2024"/>
                  <a:ext cx="408" cy="408"/>
                </a:xfrm>
                <a:prstGeom prst="rect">
                  <a:avLst/>
                </a:prstGeom>
                <a:noFill/>
                <a:ln w="22225">
                  <a:solidFill>
                    <a:schemeClr val="folHlink"/>
                  </a:solidFill>
                  <a:miter lim="800000"/>
                  <a:headEnd/>
                  <a:tailEnd/>
                </a:ln>
              </p:spPr>
              <p:txBody>
                <a:bodyPr wrap="none" anchor="ctr"/>
                <a:lstStyle/>
                <a:p>
                  <a:pPr algn="ctr"/>
                  <a:endParaRPr lang="zh-CN" altLang="en-US"/>
                </a:p>
              </p:txBody>
            </p:sp>
            <p:sp>
              <p:nvSpPr>
                <p:cNvPr id="54322" name="Text Box 69"/>
                <p:cNvSpPr txBox="1">
                  <a:spLocks noChangeArrowheads="1"/>
                </p:cNvSpPr>
                <p:nvPr/>
              </p:nvSpPr>
              <p:spPr bwMode="auto">
                <a:xfrm>
                  <a:off x="1307" y="2085"/>
                  <a:ext cx="378" cy="250"/>
                </a:xfrm>
                <a:prstGeom prst="rect">
                  <a:avLst/>
                </a:prstGeom>
                <a:noFill/>
                <a:ln w="9525">
                  <a:noFill/>
                  <a:miter lim="800000"/>
                  <a:headEnd/>
                  <a:tailEnd/>
                </a:ln>
              </p:spPr>
              <p:txBody>
                <a:bodyPr>
                  <a:spAutoFit/>
                </a:bodyPr>
                <a:lstStyle/>
                <a:p>
                  <a:pPr algn="ctr" defTabSz="914400"/>
                  <a:r>
                    <a:rPr lang="en-US" altLang="zh-CN" sz="2000">
                      <a:latin typeface="Times New Roman" pitchFamily="18" charset="0"/>
                    </a:rPr>
                    <a:t>m</a:t>
                  </a:r>
                  <a:r>
                    <a:rPr lang="en-US" altLang="zh-CN" sz="2000" baseline="-25000">
                      <a:latin typeface="Times New Roman" pitchFamily="18" charset="0"/>
                    </a:rPr>
                    <a:t>6</a:t>
                  </a:r>
                </a:p>
              </p:txBody>
            </p:sp>
          </p:grpSp>
        </p:grpSp>
        <p:grpSp>
          <p:nvGrpSpPr>
            <p:cNvPr id="54285" name="Group 79"/>
            <p:cNvGrpSpPr>
              <a:grpSpLocks/>
            </p:cNvGrpSpPr>
            <p:nvPr/>
          </p:nvGrpSpPr>
          <p:grpSpPr bwMode="auto">
            <a:xfrm>
              <a:off x="521" y="2907"/>
              <a:ext cx="421" cy="659"/>
              <a:chOff x="884" y="2091"/>
              <a:chExt cx="421" cy="659"/>
            </a:xfrm>
          </p:grpSpPr>
          <p:sp>
            <p:nvSpPr>
              <p:cNvPr id="54315" name="Text Box 73"/>
              <p:cNvSpPr txBox="1">
                <a:spLocks noChangeArrowheads="1"/>
              </p:cNvSpPr>
              <p:nvPr/>
            </p:nvSpPr>
            <p:spPr bwMode="auto">
              <a:xfrm>
                <a:off x="884" y="2091"/>
                <a:ext cx="421" cy="250"/>
              </a:xfrm>
              <a:prstGeom prst="rect">
                <a:avLst/>
              </a:prstGeom>
              <a:noFill/>
              <a:ln w="9525">
                <a:noFill/>
                <a:miter lim="800000"/>
                <a:headEnd/>
                <a:tailEnd/>
              </a:ln>
            </p:spPr>
            <p:txBody>
              <a:bodyPr>
                <a:spAutoFit/>
              </a:bodyPr>
              <a:lstStyle/>
              <a:p>
                <a:pPr algn="ctr" defTabSz="914400"/>
                <a:r>
                  <a:rPr lang="en-US" altLang="zh-CN" sz="2000">
                    <a:solidFill>
                      <a:schemeClr val="hlink"/>
                    </a:solidFill>
                  </a:rPr>
                  <a:t>11</a:t>
                </a:r>
              </a:p>
            </p:txBody>
          </p:sp>
          <p:sp>
            <p:nvSpPr>
              <p:cNvPr id="54316" name="Text Box 74"/>
              <p:cNvSpPr txBox="1">
                <a:spLocks noChangeArrowheads="1"/>
              </p:cNvSpPr>
              <p:nvPr/>
            </p:nvSpPr>
            <p:spPr bwMode="auto">
              <a:xfrm>
                <a:off x="884" y="2500"/>
                <a:ext cx="421" cy="250"/>
              </a:xfrm>
              <a:prstGeom prst="rect">
                <a:avLst/>
              </a:prstGeom>
              <a:noFill/>
              <a:ln w="9525">
                <a:noFill/>
                <a:miter lim="800000"/>
                <a:headEnd/>
                <a:tailEnd/>
              </a:ln>
            </p:spPr>
            <p:txBody>
              <a:bodyPr>
                <a:spAutoFit/>
              </a:bodyPr>
              <a:lstStyle/>
              <a:p>
                <a:pPr algn="ctr" defTabSz="914400"/>
                <a:r>
                  <a:rPr lang="en-US" altLang="zh-CN" sz="2000">
                    <a:solidFill>
                      <a:schemeClr val="hlink"/>
                    </a:solidFill>
                  </a:rPr>
                  <a:t>10</a:t>
                </a:r>
              </a:p>
            </p:txBody>
          </p:sp>
        </p:grpSp>
        <p:grpSp>
          <p:nvGrpSpPr>
            <p:cNvPr id="54286" name="Group 70"/>
            <p:cNvGrpSpPr>
              <a:grpSpLocks/>
            </p:cNvGrpSpPr>
            <p:nvPr/>
          </p:nvGrpSpPr>
          <p:grpSpPr bwMode="auto">
            <a:xfrm>
              <a:off x="1747" y="1994"/>
              <a:ext cx="816" cy="816"/>
              <a:chOff x="1293" y="2024"/>
              <a:chExt cx="816" cy="816"/>
            </a:xfrm>
          </p:grpSpPr>
          <p:grpSp>
            <p:nvGrpSpPr>
              <p:cNvPr id="54303" name="Group 60"/>
              <p:cNvGrpSpPr>
                <a:grpSpLocks/>
              </p:cNvGrpSpPr>
              <p:nvPr/>
            </p:nvGrpSpPr>
            <p:grpSpPr bwMode="auto">
              <a:xfrm>
                <a:off x="1293" y="2024"/>
                <a:ext cx="408" cy="408"/>
                <a:chOff x="1293" y="2024"/>
                <a:chExt cx="408" cy="408"/>
              </a:xfrm>
            </p:grpSpPr>
            <p:sp>
              <p:nvSpPr>
                <p:cNvPr id="54313" name="Rectangle 58"/>
                <p:cNvSpPr>
                  <a:spLocks noChangeArrowheads="1"/>
                </p:cNvSpPr>
                <p:nvPr/>
              </p:nvSpPr>
              <p:spPr bwMode="auto">
                <a:xfrm>
                  <a:off x="1293" y="2024"/>
                  <a:ext cx="408" cy="408"/>
                </a:xfrm>
                <a:prstGeom prst="rect">
                  <a:avLst/>
                </a:prstGeom>
                <a:noFill/>
                <a:ln w="22225">
                  <a:solidFill>
                    <a:schemeClr val="folHlink"/>
                  </a:solidFill>
                  <a:miter lim="800000"/>
                  <a:headEnd/>
                  <a:tailEnd/>
                </a:ln>
              </p:spPr>
              <p:txBody>
                <a:bodyPr wrap="none" anchor="ctr"/>
                <a:lstStyle/>
                <a:p>
                  <a:pPr algn="ctr"/>
                  <a:endParaRPr lang="zh-CN" altLang="en-US"/>
                </a:p>
              </p:txBody>
            </p:sp>
            <p:sp>
              <p:nvSpPr>
                <p:cNvPr id="54314" name="Text Box 59"/>
                <p:cNvSpPr txBox="1">
                  <a:spLocks noChangeArrowheads="1"/>
                </p:cNvSpPr>
                <p:nvPr/>
              </p:nvSpPr>
              <p:spPr bwMode="auto">
                <a:xfrm>
                  <a:off x="1307" y="2085"/>
                  <a:ext cx="378" cy="250"/>
                </a:xfrm>
                <a:prstGeom prst="rect">
                  <a:avLst/>
                </a:prstGeom>
                <a:noFill/>
                <a:ln w="9525">
                  <a:noFill/>
                  <a:miter lim="800000"/>
                  <a:headEnd/>
                  <a:tailEnd/>
                </a:ln>
              </p:spPr>
              <p:txBody>
                <a:bodyPr>
                  <a:spAutoFit/>
                </a:bodyPr>
                <a:lstStyle/>
                <a:p>
                  <a:pPr algn="ctr" defTabSz="914400"/>
                  <a:r>
                    <a:rPr lang="en-US" altLang="zh-CN" sz="2000">
                      <a:latin typeface="Times New Roman" pitchFamily="18" charset="0"/>
                    </a:rPr>
                    <a:t>m</a:t>
                  </a:r>
                  <a:r>
                    <a:rPr lang="en-US" altLang="zh-CN" sz="2000" baseline="-25000">
                      <a:latin typeface="Times New Roman" pitchFamily="18" charset="0"/>
                    </a:rPr>
                    <a:t>12</a:t>
                  </a:r>
                </a:p>
              </p:txBody>
            </p:sp>
          </p:grpSp>
          <p:grpSp>
            <p:nvGrpSpPr>
              <p:cNvPr id="54304" name="Group 61"/>
              <p:cNvGrpSpPr>
                <a:grpSpLocks/>
              </p:cNvGrpSpPr>
              <p:nvPr/>
            </p:nvGrpSpPr>
            <p:grpSpPr bwMode="auto">
              <a:xfrm>
                <a:off x="1701" y="2024"/>
                <a:ext cx="408" cy="408"/>
                <a:chOff x="1293" y="2024"/>
                <a:chExt cx="408" cy="408"/>
              </a:xfrm>
            </p:grpSpPr>
            <p:sp>
              <p:nvSpPr>
                <p:cNvPr id="54311" name="Rectangle 62"/>
                <p:cNvSpPr>
                  <a:spLocks noChangeArrowheads="1"/>
                </p:cNvSpPr>
                <p:nvPr/>
              </p:nvSpPr>
              <p:spPr bwMode="auto">
                <a:xfrm>
                  <a:off x="1293" y="2024"/>
                  <a:ext cx="408" cy="408"/>
                </a:xfrm>
                <a:prstGeom prst="rect">
                  <a:avLst/>
                </a:prstGeom>
                <a:noFill/>
                <a:ln w="22225">
                  <a:solidFill>
                    <a:schemeClr val="folHlink"/>
                  </a:solidFill>
                  <a:miter lim="800000"/>
                  <a:headEnd/>
                  <a:tailEnd/>
                </a:ln>
              </p:spPr>
              <p:txBody>
                <a:bodyPr wrap="none" anchor="ctr"/>
                <a:lstStyle/>
                <a:p>
                  <a:pPr algn="ctr"/>
                  <a:endParaRPr lang="zh-CN" altLang="en-US"/>
                </a:p>
              </p:txBody>
            </p:sp>
            <p:sp>
              <p:nvSpPr>
                <p:cNvPr id="54312" name="Text Box 63"/>
                <p:cNvSpPr txBox="1">
                  <a:spLocks noChangeArrowheads="1"/>
                </p:cNvSpPr>
                <p:nvPr/>
              </p:nvSpPr>
              <p:spPr bwMode="auto">
                <a:xfrm>
                  <a:off x="1307" y="2085"/>
                  <a:ext cx="378" cy="250"/>
                </a:xfrm>
                <a:prstGeom prst="rect">
                  <a:avLst/>
                </a:prstGeom>
                <a:noFill/>
                <a:ln w="9525">
                  <a:noFill/>
                  <a:miter lim="800000"/>
                  <a:headEnd/>
                  <a:tailEnd/>
                </a:ln>
              </p:spPr>
              <p:txBody>
                <a:bodyPr>
                  <a:spAutoFit/>
                </a:bodyPr>
                <a:lstStyle/>
                <a:p>
                  <a:pPr algn="ctr" defTabSz="914400"/>
                  <a:r>
                    <a:rPr lang="en-US" altLang="zh-CN" sz="2000">
                      <a:latin typeface="Times New Roman" pitchFamily="18" charset="0"/>
                    </a:rPr>
                    <a:t>m</a:t>
                  </a:r>
                  <a:r>
                    <a:rPr lang="en-US" altLang="zh-CN" sz="2000" baseline="-25000">
                      <a:latin typeface="Times New Roman" pitchFamily="18" charset="0"/>
                    </a:rPr>
                    <a:t>8</a:t>
                  </a:r>
                </a:p>
              </p:txBody>
            </p:sp>
          </p:grpSp>
          <p:grpSp>
            <p:nvGrpSpPr>
              <p:cNvPr id="54305" name="Group 64"/>
              <p:cNvGrpSpPr>
                <a:grpSpLocks/>
              </p:cNvGrpSpPr>
              <p:nvPr/>
            </p:nvGrpSpPr>
            <p:grpSpPr bwMode="auto">
              <a:xfrm>
                <a:off x="1293" y="2432"/>
                <a:ext cx="408" cy="408"/>
                <a:chOff x="1293" y="2024"/>
                <a:chExt cx="408" cy="408"/>
              </a:xfrm>
            </p:grpSpPr>
            <p:sp>
              <p:nvSpPr>
                <p:cNvPr id="54309" name="Rectangle 65"/>
                <p:cNvSpPr>
                  <a:spLocks noChangeArrowheads="1"/>
                </p:cNvSpPr>
                <p:nvPr/>
              </p:nvSpPr>
              <p:spPr bwMode="auto">
                <a:xfrm>
                  <a:off x="1293" y="2024"/>
                  <a:ext cx="408" cy="408"/>
                </a:xfrm>
                <a:prstGeom prst="rect">
                  <a:avLst/>
                </a:prstGeom>
                <a:noFill/>
                <a:ln w="22225">
                  <a:solidFill>
                    <a:schemeClr val="folHlink"/>
                  </a:solidFill>
                  <a:miter lim="800000"/>
                  <a:headEnd/>
                  <a:tailEnd/>
                </a:ln>
              </p:spPr>
              <p:txBody>
                <a:bodyPr wrap="none" anchor="ctr"/>
                <a:lstStyle/>
                <a:p>
                  <a:pPr algn="ctr"/>
                  <a:endParaRPr lang="zh-CN" altLang="en-US"/>
                </a:p>
              </p:txBody>
            </p:sp>
            <p:sp>
              <p:nvSpPr>
                <p:cNvPr id="54310" name="Text Box 66"/>
                <p:cNvSpPr txBox="1">
                  <a:spLocks noChangeArrowheads="1"/>
                </p:cNvSpPr>
                <p:nvPr/>
              </p:nvSpPr>
              <p:spPr bwMode="auto">
                <a:xfrm>
                  <a:off x="1307" y="2085"/>
                  <a:ext cx="378" cy="250"/>
                </a:xfrm>
                <a:prstGeom prst="rect">
                  <a:avLst/>
                </a:prstGeom>
                <a:noFill/>
                <a:ln w="9525">
                  <a:noFill/>
                  <a:miter lim="800000"/>
                  <a:headEnd/>
                  <a:tailEnd/>
                </a:ln>
              </p:spPr>
              <p:txBody>
                <a:bodyPr>
                  <a:spAutoFit/>
                </a:bodyPr>
                <a:lstStyle/>
                <a:p>
                  <a:pPr algn="ctr" defTabSz="914400"/>
                  <a:r>
                    <a:rPr lang="en-US" altLang="zh-CN" sz="2000">
                      <a:latin typeface="Times New Roman" pitchFamily="18" charset="0"/>
                    </a:rPr>
                    <a:t>m</a:t>
                  </a:r>
                  <a:r>
                    <a:rPr lang="en-US" altLang="zh-CN" sz="2000" baseline="-25000">
                      <a:latin typeface="Times New Roman" pitchFamily="18" charset="0"/>
                    </a:rPr>
                    <a:t>13</a:t>
                  </a:r>
                </a:p>
              </p:txBody>
            </p:sp>
          </p:grpSp>
          <p:grpSp>
            <p:nvGrpSpPr>
              <p:cNvPr id="54306" name="Group 67"/>
              <p:cNvGrpSpPr>
                <a:grpSpLocks/>
              </p:cNvGrpSpPr>
              <p:nvPr/>
            </p:nvGrpSpPr>
            <p:grpSpPr bwMode="auto">
              <a:xfrm>
                <a:off x="1701" y="2432"/>
                <a:ext cx="408" cy="408"/>
                <a:chOff x="1293" y="2024"/>
                <a:chExt cx="408" cy="408"/>
              </a:xfrm>
            </p:grpSpPr>
            <p:sp>
              <p:nvSpPr>
                <p:cNvPr id="54307" name="Rectangle 68"/>
                <p:cNvSpPr>
                  <a:spLocks noChangeArrowheads="1"/>
                </p:cNvSpPr>
                <p:nvPr/>
              </p:nvSpPr>
              <p:spPr bwMode="auto">
                <a:xfrm>
                  <a:off x="1293" y="2024"/>
                  <a:ext cx="408" cy="408"/>
                </a:xfrm>
                <a:prstGeom prst="rect">
                  <a:avLst/>
                </a:prstGeom>
                <a:noFill/>
                <a:ln w="22225">
                  <a:solidFill>
                    <a:schemeClr val="folHlink"/>
                  </a:solidFill>
                  <a:miter lim="800000"/>
                  <a:headEnd/>
                  <a:tailEnd/>
                </a:ln>
              </p:spPr>
              <p:txBody>
                <a:bodyPr wrap="none" anchor="ctr"/>
                <a:lstStyle/>
                <a:p>
                  <a:pPr algn="ctr"/>
                  <a:endParaRPr lang="zh-CN" altLang="en-US"/>
                </a:p>
              </p:txBody>
            </p:sp>
            <p:sp>
              <p:nvSpPr>
                <p:cNvPr id="54308" name="Text Box 69"/>
                <p:cNvSpPr txBox="1">
                  <a:spLocks noChangeArrowheads="1"/>
                </p:cNvSpPr>
                <p:nvPr/>
              </p:nvSpPr>
              <p:spPr bwMode="auto">
                <a:xfrm>
                  <a:off x="1307" y="2085"/>
                  <a:ext cx="378" cy="250"/>
                </a:xfrm>
                <a:prstGeom prst="rect">
                  <a:avLst/>
                </a:prstGeom>
                <a:noFill/>
                <a:ln w="9525">
                  <a:noFill/>
                  <a:miter lim="800000"/>
                  <a:headEnd/>
                  <a:tailEnd/>
                </a:ln>
              </p:spPr>
              <p:txBody>
                <a:bodyPr>
                  <a:spAutoFit/>
                </a:bodyPr>
                <a:lstStyle/>
                <a:p>
                  <a:pPr algn="ctr" defTabSz="914400"/>
                  <a:r>
                    <a:rPr lang="en-US" altLang="zh-CN" sz="2000">
                      <a:latin typeface="Times New Roman" pitchFamily="18" charset="0"/>
                    </a:rPr>
                    <a:t>m</a:t>
                  </a:r>
                  <a:r>
                    <a:rPr lang="en-US" altLang="zh-CN" sz="2000" baseline="-25000">
                      <a:latin typeface="Times New Roman" pitchFamily="18" charset="0"/>
                    </a:rPr>
                    <a:t>9</a:t>
                  </a:r>
                </a:p>
              </p:txBody>
            </p:sp>
          </p:grpSp>
        </p:grpSp>
        <p:grpSp>
          <p:nvGrpSpPr>
            <p:cNvPr id="54287" name="Group 70"/>
            <p:cNvGrpSpPr>
              <a:grpSpLocks/>
            </p:cNvGrpSpPr>
            <p:nvPr/>
          </p:nvGrpSpPr>
          <p:grpSpPr bwMode="auto">
            <a:xfrm>
              <a:off x="1746" y="2811"/>
              <a:ext cx="816" cy="816"/>
              <a:chOff x="1293" y="2024"/>
              <a:chExt cx="816" cy="816"/>
            </a:xfrm>
          </p:grpSpPr>
          <p:grpSp>
            <p:nvGrpSpPr>
              <p:cNvPr id="54291" name="Group 60"/>
              <p:cNvGrpSpPr>
                <a:grpSpLocks/>
              </p:cNvGrpSpPr>
              <p:nvPr/>
            </p:nvGrpSpPr>
            <p:grpSpPr bwMode="auto">
              <a:xfrm>
                <a:off x="1293" y="2024"/>
                <a:ext cx="408" cy="408"/>
                <a:chOff x="1293" y="2024"/>
                <a:chExt cx="408" cy="408"/>
              </a:xfrm>
            </p:grpSpPr>
            <p:sp>
              <p:nvSpPr>
                <p:cNvPr id="54301" name="Rectangle 58"/>
                <p:cNvSpPr>
                  <a:spLocks noChangeArrowheads="1"/>
                </p:cNvSpPr>
                <p:nvPr/>
              </p:nvSpPr>
              <p:spPr bwMode="auto">
                <a:xfrm>
                  <a:off x="1293" y="2024"/>
                  <a:ext cx="408" cy="408"/>
                </a:xfrm>
                <a:prstGeom prst="rect">
                  <a:avLst/>
                </a:prstGeom>
                <a:noFill/>
                <a:ln w="22225">
                  <a:solidFill>
                    <a:schemeClr val="folHlink"/>
                  </a:solidFill>
                  <a:miter lim="800000"/>
                  <a:headEnd/>
                  <a:tailEnd/>
                </a:ln>
              </p:spPr>
              <p:txBody>
                <a:bodyPr wrap="none" anchor="ctr"/>
                <a:lstStyle/>
                <a:p>
                  <a:pPr algn="ctr"/>
                  <a:endParaRPr lang="zh-CN" altLang="en-US"/>
                </a:p>
              </p:txBody>
            </p:sp>
            <p:sp>
              <p:nvSpPr>
                <p:cNvPr id="54302" name="Text Box 59"/>
                <p:cNvSpPr txBox="1">
                  <a:spLocks noChangeArrowheads="1"/>
                </p:cNvSpPr>
                <p:nvPr/>
              </p:nvSpPr>
              <p:spPr bwMode="auto">
                <a:xfrm>
                  <a:off x="1307" y="2085"/>
                  <a:ext cx="378" cy="250"/>
                </a:xfrm>
                <a:prstGeom prst="rect">
                  <a:avLst/>
                </a:prstGeom>
                <a:noFill/>
                <a:ln w="9525">
                  <a:noFill/>
                  <a:miter lim="800000"/>
                  <a:headEnd/>
                  <a:tailEnd/>
                </a:ln>
              </p:spPr>
              <p:txBody>
                <a:bodyPr>
                  <a:spAutoFit/>
                </a:bodyPr>
                <a:lstStyle/>
                <a:p>
                  <a:pPr algn="ctr" defTabSz="914400"/>
                  <a:r>
                    <a:rPr lang="en-US" altLang="zh-CN" sz="2000">
                      <a:latin typeface="Times New Roman" pitchFamily="18" charset="0"/>
                    </a:rPr>
                    <a:t>m</a:t>
                  </a:r>
                  <a:r>
                    <a:rPr lang="en-US" altLang="zh-CN" sz="2000" baseline="-25000">
                      <a:latin typeface="Times New Roman" pitchFamily="18" charset="0"/>
                    </a:rPr>
                    <a:t>15</a:t>
                  </a:r>
                </a:p>
              </p:txBody>
            </p:sp>
          </p:grpSp>
          <p:grpSp>
            <p:nvGrpSpPr>
              <p:cNvPr id="54292" name="Group 61"/>
              <p:cNvGrpSpPr>
                <a:grpSpLocks/>
              </p:cNvGrpSpPr>
              <p:nvPr/>
            </p:nvGrpSpPr>
            <p:grpSpPr bwMode="auto">
              <a:xfrm>
                <a:off x="1701" y="2024"/>
                <a:ext cx="408" cy="408"/>
                <a:chOff x="1293" y="2024"/>
                <a:chExt cx="408" cy="408"/>
              </a:xfrm>
            </p:grpSpPr>
            <p:sp>
              <p:nvSpPr>
                <p:cNvPr id="54299" name="Rectangle 62"/>
                <p:cNvSpPr>
                  <a:spLocks noChangeArrowheads="1"/>
                </p:cNvSpPr>
                <p:nvPr/>
              </p:nvSpPr>
              <p:spPr bwMode="auto">
                <a:xfrm>
                  <a:off x="1293" y="2024"/>
                  <a:ext cx="408" cy="408"/>
                </a:xfrm>
                <a:prstGeom prst="rect">
                  <a:avLst/>
                </a:prstGeom>
                <a:noFill/>
                <a:ln w="22225">
                  <a:solidFill>
                    <a:schemeClr val="folHlink"/>
                  </a:solidFill>
                  <a:miter lim="800000"/>
                  <a:headEnd/>
                  <a:tailEnd/>
                </a:ln>
              </p:spPr>
              <p:txBody>
                <a:bodyPr wrap="none" anchor="ctr"/>
                <a:lstStyle/>
                <a:p>
                  <a:pPr algn="ctr"/>
                  <a:endParaRPr lang="zh-CN" altLang="en-US"/>
                </a:p>
              </p:txBody>
            </p:sp>
            <p:sp>
              <p:nvSpPr>
                <p:cNvPr id="54300" name="Text Box 63"/>
                <p:cNvSpPr txBox="1">
                  <a:spLocks noChangeArrowheads="1"/>
                </p:cNvSpPr>
                <p:nvPr/>
              </p:nvSpPr>
              <p:spPr bwMode="auto">
                <a:xfrm>
                  <a:off x="1307" y="2085"/>
                  <a:ext cx="378" cy="250"/>
                </a:xfrm>
                <a:prstGeom prst="rect">
                  <a:avLst/>
                </a:prstGeom>
                <a:noFill/>
                <a:ln w="9525">
                  <a:noFill/>
                  <a:miter lim="800000"/>
                  <a:headEnd/>
                  <a:tailEnd/>
                </a:ln>
              </p:spPr>
              <p:txBody>
                <a:bodyPr>
                  <a:spAutoFit/>
                </a:bodyPr>
                <a:lstStyle/>
                <a:p>
                  <a:pPr algn="ctr" defTabSz="914400"/>
                  <a:r>
                    <a:rPr lang="en-US" altLang="zh-CN" sz="2000">
                      <a:latin typeface="Times New Roman" pitchFamily="18" charset="0"/>
                    </a:rPr>
                    <a:t>m</a:t>
                  </a:r>
                  <a:r>
                    <a:rPr lang="en-US" altLang="zh-CN" sz="2000" baseline="-25000">
                      <a:latin typeface="Times New Roman" pitchFamily="18" charset="0"/>
                    </a:rPr>
                    <a:t>11</a:t>
                  </a:r>
                </a:p>
              </p:txBody>
            </p:sp>
          </p:grpSp>
          <p:grpSp>
            <p:nvGrpSpPr>
              <p:cNvPr id="54293" name="Group 64"/>
              <p:cNvGrpSpPr>
                <a:grpSpLocks/>
              </p:cNvGrpSpPr>
              <p:nvPr/>
            </p:nvGrpSpPr>
            <p:grpSpPr bwMode="auto">
              <a:xfrm>
                <a:off x="1293" y="2432"/>
                <a:ext cx="408" cy="408"/>
                <a:chOff x="1293" y="2024"/>
                <a:chExt cx="408" cy="408"/>
              </a:xfrm>
            </p:grpSpPr>
            <p:sp>
              <p:nvSpPr>
                <p:cNvPr id="54297" name="Rectangle 65"/>
                <p:cNvSpPr>
                  <a:spLocks noChangeArrowheads="1"/>
                </p:cNvSpPr>
                <p:nvPr/>
              </p:nvSpPr>
              <p:spPr bwMode="auto">
                <a:xfrm>
                  <a:off x="1293" y="2024"/>
                  <a:ext cx="408" cy="408"/>
                </a:xfrm>
                <a:prstGeom prst="rect">
                  <a:avLst/>
                </a:prstGeom>
                <a:noFill/>
                <a:ln w="22225">
                  <a:solidFill>
                    <a:schemeClr val="folHlink"/>
                  </a:solidFill>
                  <a:miter lim="800000"/>
                  <a:headEnd/>
                  <a:tailEnd/>
                </a:ln>
              </p:spPr>
              <p:txBody>
                <a:bodyPr wrap="none" anchor="ctr"/>
                <a:lstStyle/>
                <a:p>
                  <a:pPr algn="ctr"/>
                  <a:endParaRPr lang="zh-CN" altLang="en-US"/>
                </a:p>
              </p:txBody>
            </p:sp>
            <p:sp>
              <p:nvSpPr>
                <p:cNvPr id="54298" name="Text Box 66"/>
                <p:cNvSpPr txBox="1">
                  <a:spLocks noChangeArrowheads="1"/>
                </p:cNvSpPr>
                <p:nvPr/>
              </p:nvSpPr>
              <p:spPr bwMode="auto">
                <a:xfrm>
                  <a:off x="1307" y="2085"/>
                  <a:ext cx="378" cy="250"/>
                </a:xfrm>
                <a:prstGeom prst="rect">
                  <a:avLst/>
                </a:prstGeom>
                <a:noFill/>
                <a:ln w="9525">
                  <a:noFill/>
                  <a:miter lim="800000"/>
                  <a:headEnd/>
                  <a:tailEnd/>
                </a:ln>
              </p:spPr>
              <p:txBody>
                <a:bodyPr>
                  <a:spAutoFit/>
                </a:bodyPr>
                <a:lstStyle/>
                <a:p>
                  <a:pPr algn="ctr" defTabSz="914400"/>
                  <a:r>
                    <a:rPr lang="en-US" altLang="zh-CN" sz="2000">
                      <a:latin typeface="Times New Roman" pitchFamily="18" charset="0"/>
                    </a:rPr>
                    <a:t>m</a:t>
                  </a:r>
                  <a:r>
                    <a:rPr lang="en-US" altLang="zh-CN" sz="2000" baseline="-25000">
                      <a:latin typeface="Times New Roman" pitchFamily="18" charset="0"/>
                    </a:rPr>
                    <a:t>14</a:t>
                  </a:r>
                </a:p>
              </p:txBody>
            </p:sp>
          </p:grpSp>
          <p:grpSp>
            <p:nvGrpSpPr>
              <p:cNvPr id="54294" name="Group 67"/>
              <p:cNvGrpSpPr>
                <a:grpSpLocks/>
              </p:cNvGrpSpPr>
              <p:nvPr/>
            </p:nvGrpSpPr>
            <p:grpSpPr bwMode="auto">
              <a:xfrm>
                <a:off x="1701" y="2432"/>
                <a:ext cx="408" cy="408"/>
                <a:chOff x="1293" y="2024"/>
                <a:chExt cx="408" cy="408"/>
              </a:xfrm>
            </p:grpSpPr>
            <p:sp>
              <p:nvSpPr>
                <p:cNvPr id="54295" name="Rectangle 68"/>
                <p:cNvSpPr>
                  <a:spLocks noChangeArrowheads="1"/>
                </p:cNvSpPr>
                <p:nvPr/>
              </p:nvSpPr>
              <p:spPr bwMode="auto">
                <a:xfrm>
                  <a:off x="1293" y="2024"/>
                  <a:ext cx="408" cy="408"/>
                </a:xfrm>
                <a:prstGeom prst="rect">
                  <a:avLst/>
                </a:prstGeom>
                <a:noFill/>
                <a:ln w="22225">
                  <a:solidFill>
                    <a:schemeClr val="folHlink"/>
                  </a:solidFill>
                  <a:miter lim="800000"/>
                  <a:headEnd/>
                  <a:tailEnd/>
                </a:ln>
              </p:spPr>
              <p:txBody>
                <a:bodyPr wrap="none" anchor="ctr"/>
                <a:lstStyle/>
                <a:p>
                  <a:pPr algn="ctr"/>
                  <a:endParaRPr lang="zh-CN" altLang="en-US"/>
                </a:p>
              </p:txBody>
            </p:sp>
            <p:sp>
              <p:nvSpPr>
                <p:cNvPr id="54296" name="Text Box 69"/>
                <p:cNvSpPr txBox="1">
                  <a:spLocks noChangeArrowheads="1"/>
                </p:cNvSpPr>
                <p:nvPr/>
              </p:nvSpPr>
              <p:spPr bwMode="auto">
                <a:xfrm>
                  <a:off x="1307" y="2085"/>
                  <a:ext cx="378" cy="250"/>
                </a:xfrm>
                <a:prstGeom prst="rect">
                  <a:avLst/>
                </a:prstGeom>
                <a:noFill/>
                <a:ln w="9525">
                  <a:noFill/>
                  <a:miter lim="800000"/>
                  <a:headEnd/>
                  <a:tailEnd/>
                </a:ln>
              </p:spPr>
              <p:txBody>
                <a:bodyPr>
                  <a:spAutoFit/>
                </a:bodyPr>
                <a:lstStyle/>
                <a:p>
                  <a:pPr algn="ctr" defTabSz="914400"/>
                  <a:r>
                    <a:rPr lang="en-US" altLang="zh-CN" sz="2000">
                      <a:latin typeface="Times New Roman" pitchFamily="18" charset="0"/>
                    </a:rPr>
                    <a:t>m</a:t>
                  </a:r>
                  <a:r>
                    <a:rPr lang="en-US" altLang="zh-CN" sz="2000" baseline="-25000">
                      <a:latin typeface="Times New Roman" pitchFamily="18" charset="0"/>
                    </a:rPr>
                    <a:t>10</a:t>
                  </a:r>
                </a:p>
              </p:txBody>
            </p:sp>
          </p:grpSp>
        </p:grpSp>
        <p:grpSp>
          <p:nvGrpSpPr>
            <p:cNvPr id="54288" name="Group 78"/>
            <p:cNvGrpSpPr>
              <a:grpSpLocks/>
            </p:cNvGrpSpPr>
            <p:nvPr/>
          </p:nvGrpSpPr>
          <p:grpSpPr bwMode="auto">
            <a:xfrm>
              <a:off x="1742" y="1714"/>
              <a:ext cx="829" cy="250"/>
              <a:chOff x="1293" y="1752"/>
              <a:chExt cx="829" cy="250"/>
            </a:xfrm>
          </p:grpSpPr>
          <p:sp>
            <p:nvSpPr>
              <p:cNvPr id="54289" name="Text Box 71"/>
              <p:cNvSpPr txBox="1">
                <a:spLocks noChangeArrowheads="1"/>
              </p:cNvSpPr>
              <p:nvPr/>
            </p:nvSpPr>
            <p:spPr bwMode="auto">
              <a:xfrm>
                <a:off x="1293" y="1752"/>
                <a:ext cx="421" cy="250"/>
              </a:xfrm>
              <a:prstGeom prst="rect">
                <a:avLst/>
              </a:prstGeom>
              <a:noFill/>
              <a:ln w="9525">
                <a:noFill/>
                <a:miter lim="800000"/>
                <a:headEnd/>
                <a:tailEnd/>
              </a:ln>
            </p:spPr>
            <p:txBody>
              <a:bodyPr>
                <a:spAutoFit/>
              </a:bodyPr>
              <a:lstStyle/>
              <a:p>
                <a:pPr algn="ctr" defTabSz="914400"/>
                <a:r>
                  <a:rPr lang="en-US" altLang="zh-CN" sz="2000">
                    <a:solidFill>
                      <a:schemeClr val="hlink"/>
                    </a:solidFill>
                  </a:rPr>
                  <a:t>11</a:t>
                </a:r>
              </a:p>
            </p:txBody>
          </p:sp>
          <p:sp>
            <p:nvSpPr>
              <p:cNvPr id="54290" name="Text Box 72"/>
              <p:cNvSpPr txBox="1">
                <a:spLocks noChangeArrowheads="1"/>
              </p:cNvSpPr>
              <p:nvPr/>
            </p:nvSpPr>
            <p:spPr bwMode="auto">
              <a:xfrm>
                <a:off x="1701" y="1752"/>
                <a:ext cx="421" cy="250"/>
              </a:xfrm>
              <a:prstGeom prst="rect">
                <a:avLst/>
              </a:prstGeom>
              <a:noFill/>
              <a:ln w="9525">
                <a:noFill/>
                <a:miter lim="800000"/>
                <a:headEnd/>
                <a:tailEnd/>
              </a:ln>
            </p:spPr>
            <p:txBody>
              <a:bodyPr>
                <a:spAutoFit/>
              </a:bodyPr>
              <a:lstStyle/>
              <a:p>
                <a:pPr algn="ctr" defTabSz="914400"/>
                <a:r>
                  <a:rPr lang="en-US" altLang="zh-CN" sz="2000">
                    <a:solidFill>
                      <a:schemeClr val="hlink"/>
                    </a:solidFill>
                  </a:rPr>
                  <a:t>10</a:t>
                </a: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51224"/>
                                        </p:tgtEl>
                                        <p:attrNameLst>
                                          <p:attrName>style.visibility</p:attrName>
                                        </p:attrNameLst>
                                      </p:cBhvr>
                                      <p:to>
                                        <p:strVal val="visible"/>
                                      </p:to>
                                    </p:set>
                                    <p:animEffect transition="in" filter="strips(downRight)">
                                      <p:cBhvr>
                                        <p:cTn id="7" dur="500"/>
                                        <p:tgtEl>
                                          <p:spTgt spid="5122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7592"/>
                                        </p:tgtEl>
                                        <p:attrNameLst>
                                          <p:attrName>style.visibility</p:attrName>
                                        </p:attrNameLst>
                                      </p:cBhvr>
                                      <p:to>
                                        <p:strVal val="visible"/>
                                      </p:to>
                                    </p:set>
                                    <p:animEffect transition="in" filter="blinds(horizontal)">
                                      <p:cBhvr>
                                        <p:cTn id="12" dur="500"/>
                                        <p:tgtEl>
                                          <p:spTgt spid="6759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7663"/>
                                        </p:tgtEl>
                                        <p:attrNameLst>
                                          <p:attrName>style.visibility</p:attrName>
                                        </p:attrNameLst>
                                      </p:cBhvr>
                                      <p:to>
                                        <p:strVal val="visible"/>
                                      </p:to>
                                    </p:set>
                                    <p:animEffect transition="in" filter="blinds(horizontal)">
                                      <p:cBhvr>
                                        <p:cTn id="17" dur="500"/>
                                        <p:tgtEl>
                                          <p:spTgt spid="67663"/>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67664"/>
                                        </p:tgtEl>
                                        <p:attrNameLst>
                                          <p:attrName>style.visibility</p:attrName>
                                        </p:attrNameLst>
                                      </p:cBhvr>
                                      <p:to>
                                        <p:strVal val="visible"/>
                                      </p:to>
                                    </p:set>
                                    <p:animEffect transition="in" filter="blinds(horizontal)">
                                      <p:cBhvr>
                                        <p:cTn id="22" dur="500"/>
                                        <p:tgtEl>
                                          <p:spTgt spid="676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4" grpId="0"/>
      <p:bldP spid="67592"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297" name="图片 90" descr="T:\我的答辩PPT\东北林业大学.jpg东北林业大学"/>
          <p:cNvPicPr>
            <a:picLocks noChangeAspect="1"/>
          </p:cNvPicPr>
          <p:nvPr/>
        </p:nvPicPr>
        <p:blipFill>
          <a:blip r:embed="rId2">
            <a:clrChange>
              <a:clrFrom>
                <a:srgbClr val="FFFFFF"/>
              </a:clrFrom>
              <a:clrTo>
                <a:srgbClr val="FFFFFF">
                  <a:alpha val="0"/>
                </a:srgbClr>
              </a:clrTo>
            </a:clrChange>
          </a:blip>
          <a:srcRect/>
          <a:stretch>
            <a:fillRect/>
          </a:stretch>
        </p:blipFill>
        <p:spPr bwMode="auto">
          <a:xfrm>
            <a:off x="6388100" y="201613"/>
            <a:ext cx="2633663" cy="746125"/>
          </a:xfrm>
          <a:prstGeom prst="rect">
            <a:avLst/>
          </a:prstGeom>
          <a:noFill/>
          <a:ln w="9525">
            <a:noFill/>
            <a:miter lim="800000"/>
            <a:headEnd/>
            <a:tailEnd/>
          </a:ln>
        </p:spPr>
      </p:pic>
      <p:pic>
        <p:nvPicPr>
          <p:cNvPr id="55298" name="Picture 2"/>
          <p:cNvPicPr>
            <a:picLocks noChangeAspect="1" noChangeArrowheads="1"/>
          </p:cNvPicPr>
          <p:nvPr/>
        </p:nvPicPr>
        <p:blipFill>
          <a:blip r:embed="rId3"/>
          <a:srcRect/>
          <a:stretch>
            <a:fillRect/>
          </a:stretch>
        </p:blipFill>
        <p:spPr bwMode="auto">
          <a:xfrm>
            <a:off x="5795963" y="80963"/>
            <a:ext cx="857250" cy="847725"/>
          </a:xfrm>
          <a:prstGeom prst="rect">
            <a:avLst/>
          </a:prstGeom>
          <a:noFill/>
          <a:ln w="9525">
            <a:noFill/>
            <a:miter lim="800000"/>
            <a:headEnd/>
            <a:tailEnd/>
          </a:ln>
        </p:spPr>
      </p:pic>
      <p:sp>
        <p:nvSpPr>
          <p:cNvPr id="46083" name="文本框 2"/>
          <p:cNvSpPr txBox="1">
            <a:spLocks noChangeArrowheads="1"/>
          </p:cNvSpPr>
          <p:nvPr/>
        </p:nvSpPr>
        <p:spPr bwMode="auto">
          <a:xfrm>
            <a:off x="144463" y="260350"/>
            <a:ext cx="5075237" cy="625475"/>
          </a:xfrm>
          <a:prstGeom prst="rect">
            <a:avLst/>
          </a:prstGeom>
          <a:noFill/>
          <a:ln w="9525">
            <a:noFill/>
            <a:miter lim="800000"/>
            <a:headEnd/>
            <a:tailEnd/>
          </a:ln>
        </p:spPr>
        <p:txBody>
          <a:bodyPr lIns="76773" tIns="38387" rIns="76773" bIns="38387">
            <a:spAutoFit/>
          </a:bodyPr>
          <a:lstStyle/>
          <a:p>
            <a:pPr>
              <a:defRPr/>
            </a:pPr>
            <a:r>
              <a:rPr lang="zh-CN" altLang="en-US" sz="3600">
                <a:solidFill>
                  <a:srgbClr val="005DA2"/>
                </a:solidFill>
                <a:effectLst>
                  <a:outerShdw blurRad="38100" dist="38100" dir="2700000" algn="tl">
                    <a:srgbClr val="C0C0C0"/>
                  </a:outerShdw>
                </a:effectLst>
                <a:ea typeface="华文行楷" pitchFamily="2" charset="-122"/>
              </a:rPr>
              <a:t>四、逻辑函数的化简</a:t>
            </a:r>
          </a:p>
        </p:txBody>
      </p:sp>
      <p:sp>
        <p:nvSpPr>
          <p:cNvPr id="68615" name="Rectangle 25"/>
          <p:cNvSpPr>
            <a:spLocks noChangeArrowheads="1"/>
          </p:cNvSpPr>
          <p:nvPr/>
        </p:nvSpPr>
        <p:spPr bwMode="auto">
          <a:xfrm>
            <a:off x="612775" y="1052513"/>
            <a:ext cx="3671888" cy="457200"/>
          </a:xfrm>
          <a:prstGeom prst="rect">
            <a:avLst/>
          </a:prstGeom>
          <a:noFill/>
          <a:ln w="9525">
            <a:noFill/>
            <a:miter lim="800000"/>
            <a:headEnd/>
            <a:tailEnd/>
          </a:ln>
        </p:spPr>
        <p:txBody>
          <a:bodyPr>
            <a:spAutoFit/>
          </a:bodyPr>
          <a:lstStyle/>
          <a:p>
            <a:pPr defTabSz="914400"/>
            <a:r>
              <a:rPr kumimoji="1" lang="zh-CN" altLang="en-US"/>
              <a:t>（</a:t>
            </a:r>
            <a:r>
              <a:rPr kumimoji="1" lang="en-US" altLang="zh-CN">
                <a:latin typeface="Times New Roman" pitchFamily="18" charset="0"/>
              </a:rPr>
              <a:t>1</a:t>
            </a:r>
            <a:r>
              <a:rPr kumimoji="1" lang="zh-CN" altLang="en-US"/>
              <a:t>）化简原理图示</a:t>
            </a:r>
          </a:p>
        </p:txBody>
      </p:sp>
      <p:grpSp>
        <p:nvGrpSpPr>
          <p:cNvPr id="67664" name="Group 80"/>
          <p:cNvGrpSpPr>
            <a:grpSpLocks/>
          </p:cNvGrpSpPr>
          <p:nvPr/>
        </p:nvGrpSpPr>
        <p:grpSpPr bwMode="auto">
          <a:xfrm>
            <a:off x="2773363" y="2420938"/>
            <a:ext cx="3613150" cy="3336925"/>
            <a:chOff x="295" y="1525"/>
            <a:chExt cx="2276" cy="2102"/>
          </a:xfrm>
        </p:grpSpPr>
        <p:grpSp>
          <p:nvGrpSpPr>
            <p:cNvPr id="55350" name="Group 70"/>
            <p:cNvGrpSpPr>
              <a:grpSpLocks/>
            </p:cNvGrpSpPr>
            <p:nvPr/>
          </p:nvGrpSpPr>
          <p:grpSpPr bwMode="auto">
            <a:xfrm>
              <a:off x="930" y="1994"/>
              <a:ext cx="816" cy="816"/>
              <a:chOff x="1293" y="2024"/>
              <a:chExt cx="816" cy="816"/>
            </a:xfrm>
          </p:grpSpPr>
          <p:grpSp>
            <p:nvGrpSpPr>
              <p:cNvPr id="55406" name="Group 60"/>
              <p:cNvGrpSpPr>
                <a:grpSpLocks/>
              </p:cNvGrpSpPr>
              <p:nvPr/>
            </p:nvGrpSpPr>
            <p:grpSpPr bwMode="auto">
              <a:xfrm>
                <a:off x="1293" y="2024"/>
                <a:ext cx="408" cy="408"/>
                <a:chOff x="1293" y="2024"/>
                <a:chExt cx="408" cy="408"/>
              </a:xfrm>
            </p:grpSpPr>
            <p:sp>
              <p:nvSpPr>
                <p:cNvPr id="55416" name="Rectangle 58"/>
                <p:cNvSpPr>
                  <a:spLocks noChangeArrowheads="1"/>
                </p:cNvSpPr>
                <p:nvPr/>
              </p:nvSpPr>
              <p:spPr bwMode="auto">
                <a:xfrm>
                  <a:off x="1293" y="2024"/>
                  <a:ext cx="408" cy="408"/>
                </a:xfrm>
                <a:prstGeom prst="rect">
                  <a:avLst/>
                </a:prstGeom>
                <a:noFill/>
                <a:ln w="22225">
                  <a:solidFill>
                    <a:schemeClr val="folHlink"/>
                  </a:solidFill>
                  <a:miter lim="800000"/>
                  <a:headEnd/>
                  <a:tailEnd/>
                </a:ln>
              </p:spPr>
              <p:txBody>
                <a:bodyPr wrap="none" anchor="ctr"/>
                <a:lstStyle/>
                <a:p>
                  <a:pPr algn="ctr"/>
                  <a:endParaRPr lang="zh-CN" altLang="en-US"/>
                </a:p>
              </p:txBody>
            </p:sp>
            <p:sp>
              <p:nvSpPr>
                <p:cNvPr id="55417" name="Text Box 59"/>
                <p:cNvSpPr txBox="1">
                  <a:spLocks noChangeArrowheads="1"/>
                </p:cNvSpPr>
                <p:nvPr/>
              </p:nvSpPr>
              <p:spPr bwMode="auto">
                <a:xfrm>
                  <a:off x="1307" y="2085"/>
                  <a:ext cx="378" cy="250"/>
                </a:xfrm>
                <a:prstGeom prst="rect">
                  <a:avLst/>
                </a:prstGeom>
                <a:noFill/>
                <a:ln w="9525">
                  <a:noFill/>
                  <a:miter lim="800000"/>
                  <a:headEnd/>
                  <a:tailEnd/>
                </a:ln>
              </p:spPr>
              <p:txBody>
                <a:bodyPr>
                  <a:spAutoFit/>
                </a:bodyPr>
                <a:lstStyle/>
                <a:p>
                  <a:pPr algn="ctr" defTabSz="914400"/>
                  <a:r>
                    <a:rPr lang="en-US" altLang="zh-CN" sz="2000">
                      <a:latin typeface="Times New Roman" pitchFamily="18" charset="0"/>
                    </a:rPr>
                    <a:t>m</a:t>
                  </a:r>
                  <a:r>
                    <a:rPr lang="en-US" altLang="zh-CN" sz="2000" baseline="-25000">
                      <a:latin typeface="Times New Roman" pitchFamily="18" charset="0"/>
                    </a:rPr>
                    <a:t>0</a:t>
                  </a:r>
                </a:p>
              </p:txBody>
            </p:sp>
          </p:grpSp>
          <p:grpSp>
            <p:nvGrpSpPr>
              <p:cNvPr id="55407" name="Group 61"/>
              <p:cNvGrpSpPr>
                <a:grpSpLocks/>
              </p:cNvGrpSpPr>
              <p:nvPr/>
            </p:nvGrpSpPr>
            <p:grpSpPr bwMode="auto">
              <a:xfrm>
                <a:off x="1701" y="2024"/>
                <a:ext cx="408" cy="408"/>
                <a:chOff x="1293" y="2024"/>
                <a:chExt cx="408" cy="408"/>
              </a:xfrm>
            </p:grpSpPr>
            <p:sp>
              <p:nvSpPr>
                <p:cNvPr id="55414" name="Rectangle 62"/>
                <p:cNvSpPr>
                  <a:spLocks noChangeArrowheads="1"/>
                </p:cNvSpPr>
                <p:nvPr/>
              </p:nvSpPr>
              <p:spPr bwMode="auto">
                <a:xfrm>
                  <a:off x="1293" y="2024"/>
                  <a:ext cx="408" cy="408"/>
                </a:xfrm>
                <a:prstGeom prst="rect">
                  <a:avLst/>
                </a:prstGeom>
                <a:noFill/>
                <a:ln w="22225">
                  <a:solidFill>
                    <a:schemeClr val="folHlink"/>
                  </a:solidFill>
                  <a:miter lim="800000"/>
                  <a:headEnd/>
                  <a:tailEnd/>
                </a:ln>
              </p:spPr>
              <p:txBody>
                <a:bodyPr wrap="none" anchor="ctr"/>
                <a:lstStyle/>
                <a:p>
                  <a:pPr algn="ctr"/>
                  <a:endParaRPr lang="zh-CN" altLang="en-US"/>
                </a:p>
              </p:txBody>
            </p:sp>
            <p:sp>
              <p:nvSpPr>
                <p:cNvPr id="55415" name="Text Box 63"/>
                <p:cNvSpPr txBox="1">
                  <a:spLocks noChangeArrowheads="1"/>
                </p:cNvSpPr>
                <p:nvPr/>
              </p:nvSpPr>
              <p:spPr bwMode="auto">
                <a:xfrm>
                  <a:off x="1307" y="2085"/>
                  <a:ext cx="378" cy="250"/>
                </a:xfrm>
                <a:prstGeom prst="rect">
                  <a:avLst/>
                </a:prstGeom>
                <a:noFill/>
                <a:ln w="9525">
                  <a:noFill/>
                  <a:miter lim="800000"/>
                  <a:headEnd/>
                  <a:tailEnd/>
                </a:ln>
              </p:spPr>
              <p:txBody>
                <a:bodyPr>
                  <a:spAutoFit/>
                </a:bodyPr>
                <a:lstStyle/>
                <a:p>
                  <a:pPr algn="ctr" defTabSz="914400"/>
                  <a:r>
                    <a:rPr lang="en-US" altLang="zh-CN" sz="2000">
                      <a:latin typeface="Times New Roman" pitchFamily="18" charset="0"/>
                    </a:rPr>
                    <a:t>m</a:t>
                  </a:r>
                  <a:r>
                    <a:rPr lang="en-US" altLang="zh-CN" sz="2000" baseline="-25000">
                      <a:latin typeface="Times New Roman" pitchFamily="18" charset="0"/>
                    </a:rPr>
                    <a:t>4</a:t>
                  </a:r>
                </a:p>
              </p:txBody>
            </p:sp>
          </p:grpSp>
          <p:grpSp>
            <p:nvGrpSpPr>
              <p:cNvPr id="55408" name="Group 64"/>
              <p:cNvGrpSpPr>
                <a:grpSpLocks/>
              </p:cNvGrpSpPr>
              <p:nvPr/>
            </p:nvGrpSpPr>
            <p:grpSpPr bwMode="auto">
              <a:xfrm>
                <a:off x="1293" y="2432"/>
                <a:ext cx="408" cy="408"/>
                <a:chOff x="1293" y="2024"/>
                <a:chExt cx="408" cy="408"/>
              </a:xfrm>
            </p:grpSpPr>
            <p:sp>
              <p:nvSpPr>
                <p:cNvPr id="55412" name="Rectangle 65"/>
                <p:cNvSpPr>
                  <a:spLocks noChangeArrowheads="1"/>
                </p:cNvSpPr>
                <p:nvPr/>
              </p:nvSpPr>
              <p:spPr bwMode="auto">
                <a:xfrm>
                  <a:off x="1293" y="2024"/>
                  <a:ext cx="408" cy="408"/>
                </a:xfrm>
                <a:prstGeom prst="rect">
                  <a:avLst/>
                </a:prstGeom>
                <a:noFill/>
                <a:ln w="22225">
                  <a:solidFill>
                    <a:schemeClr val="folHlink"/>
                  </a:solidFill>
                  <a:miter lim="800000"/>
                  <a:headEnd/>
                  <a:tailEnd/>
                </a:ln>
              </p:spPr>
              <p:txBody>
                <a:bodyPr wrap="none" anchor="ctr"/>
                <a:lstStyle/>
                <a:p>
                  <a:pPr algn="ctr"/>
                  <a:endParaRPr lang="zh-CN" altLang="en-US"/>
                </a:p>
              </p:txBody>
            </p:sp>
            <p:sp>
              <p:nvSpPr>
                <p:cNvPr id="55413" name="Text Box 66"/>
                <p:cNvSpPr txBox="1">
                  <a:spLocks noChangeArrowheads="1"/>
                </p:cNvSpPr>
                <p:nvPr/>
              </p:nvSpPr>
              <p:spPr bwMode="auto">
                <a:xfrm>
                  <a:off x="1307" y="2085"/>
                  <a:ext cx="378" cy="231"/>
                </a:xfrm>
                <a:prstGeom prst="rect">
                  <a:avLst/>
                </a:prstGeom>
                <a:noFill/>
                <a:ln w="9525">
                  <a:noFill/>
                  <a:miter lim="800000"/>
                  <a:headEnd/>
                  <a:tailEnd/>
                </a:ln>
              </p:spPr>
              <p:txBody>
                <a:bodyPr>
                  <a:spAutoFit/>
                </a:bodyPr>
                <a:lstStyle/>
                <a:p>
                  <a:pPr algn="ctr" defTabSz="914400"/>
                  <a:r>
                    <a:rPr lang="en-US" altLang="zh-CN" sz="1800">
                      <a:latin typeface="Times New Roman" pitchFamily="18" charset="0"/>
                    </a:rPr>
                    <a:t>m</a:t>
                  </a:r>
                  <a:r>
                    <a:rPr lang="en-US" altLang="zh-CN" sz="1800" baseline="-25000">
                      <a:latin typeface="Times New Roman" pitchFamily="18" charset="0"/>
                    </a:rPr>
                    <a:t>1</a:t>
                  </a:r>
                </a:p>
              </p:txBody>
            </p:sp>
          </p:grpSp>
          <p:grpSp>
            <p:nvGrpSpPr>
              <p:cNvPr id="55409" name="Group 67"/>
              <p:cNvGrpSpPr>
                <a:grpSpLocks/>
              </p:cNvGrpSpPr>
              <p:nvPr/>
            </p:nvGrpSpPr>
            <p:grpSpPr bwMode="auto">
              <a:xfrm>
                <a:off x="1701" y="2432"/>
                <a:ext cx="408" cy="408"/>
                <a:chOff x="1293" y="2024"/>
                <a:chExt cx="408" cy="408"/>
              </a:xfrm>
            </p:grpSpPr>
            <p:sp>
              <p:nvSpPr>
                <p:cNvPr id="55410" name="Rectangle 68"/>
                <p:cNvSpPr>
                  <a:spLocks noChangeArrowheads="1"/>
                </p:cNvSpPr>
                <p:nvPr/>
              </p:nvSpPr>
              <p:spPr bwMode="auto">
                <a:xfrm>
                  <a:off x="1293" y="2024"/>
                  <a:ext cx="408" cy="408"/>
                </a:xfrm>
                <a:prstGeom prst="rect">
                  <a:avLst/>
                </a:prstGeom>
                <a:noFill/>
                <a:ln w="22225">
                  <a:solidFill>
                    <a:schemeClr val="folHlink"/>
                  </a:solidFill>
                  <a:miter lim="800000"/>
                  <a:headEnd/>
                  <a:tailEnd/>
                </a:ln>
              </p:spPr>
              <p:txBody>
                <a:bodyPr wrap="none" anchor="ctr"/>
                <a:lstStyle/>
                <a:p>
                  <a:pPr algn="ctr"/>
                  <a:endParaRPr lang="zh-CN" altLang="en-US"/>
                </a:p>
              </p:txBody>
            </p:sp>
            <p:sp>
              <p:nvSpPr>
                <p:cNvPr id="55411" name="Text Box 69"/>
                <p:cNvSpPr txBox="1">
                  <a:spLocks noChangeArrowheads="1"/>
                </p:cNvSpPr>
                <p:nvPr/>
              </p:nvSpPr>
              <p:spPr bwMode="auto">
                <a:xfrm>
                  <a:off x="1307" y="2085"/>
                  <a:ext cx="378" cy="250"/>
                </a:xfrm>
                <a:prstGeom prst="rect">
                  <a:avLst/>
                </a:prstGeom>
                <a:noFill/>
                <a:ln w="9525">
                  <a:noFill/>
                  <a:miter lim="800000"/>
                  <a:headEnd/>
                  <a:tailEnd/>
                </a:ln>
              </p:spPr>
              <p:txBody>
                <a:bodyPr>
                  <a:spAutoFit/>
                </a:bodyPr>
                <a:lstStyle/>
                <a:p>
                  <a:pPr algn="ctr" defTabSz="914400"/>
                  <a:r>
                    <a:rPr lang="en-US" altLang="zh-CN" sz="2000">
                      <a:latin typeface="Times New Roman" pitchFamily="18" charset="0"/>
                    </a:rPr>
                    <a:t>m</a:t>
                  </a:r>
                  <a:r>
                    <a:rPr lang="en-US" altLang="zh-CN" sz="2000" baseline="-25000">
                      <a:latin typeface="Times New Roman" pitchFamily="18" charset="0"/>
                    </a:rPr>
                    <a:t>5</a:t>
                  </a:r>
                </a:p>
              </p:txBody>
            </p:sp>
          </p:grpSp>
        </p:grpSp>
        <p:grpSp>
          <p:nvGrpSpPr>
            <p:cNvPr id="55351" name="Group 78"/>
            <p:cNvGrpSpPr>
              <a:grpSpLocks/>
            </p:cNvGrpSpPr>
            <p:nvPr/>
          </p:nvGrpSpPr>
          <p:grpSpPr bwMode="auto">
            <a:xfrm>
              <a:off x="930" y="1714"/>
              <a:ext cx="829" cy="250"/>
              <a:chOff x="1293" y="1752"/>
              <a:chExt cx="829" cy="250"/>
            </a:xfrm>
          </p:grpSpPr>
          <p:sp>
            <p:nvSpPr>
              <p:cNvPr id="55404" name="Text Box 71"/>
              <p:cNvSpPr txBox="1">
                <a:spLocks noChangeArrowheads="1"/>
              </p:cNvSpPr>
              <p:nvPr/>
            </p:nvSpPr>
            <p:spPr bwMode="auto">
              <a:xfrm>
                <a:off x="1293" y="1752"/>
                <a:ext cx="421" cy="250"/>
              </a:xfrm>
              <a:prstGeom prst="rect">
                <a:avLst/>
              </a:prstGeom>
              <a:noFill/>
              <a:ln w="9525">
                <a:noFill/>
                <a:miter lim="800000"/>
                <a:headEnd/>
                <a:tailEnd/>
              </a:ln>
            </p:spPr>
            <p:txBody>
              <a:bodyPr>
                <a:spAutoFit/>
              </a:bodyPr>
              <a:lstStyle/>
              <a:p>
                <a:pPr algn="ctr" defTabSz="914400"/>
                <a:r>
                  <a:rPr lang="en-US" altLang="zh-CN" sz="2000">
                    <a:solidFill>
                      <a:schemeClr val="hlink"/>
                    </a:solidFill>
                  </a:rPr>
                  <a:t>00</a:t>
                </a:r>
              </a:p>
            </p:txBody>
          </p:sp>
          <p:sp>
            <p:nvSpPr>
              <p:cNvPr id="55405" name="Text Box 72"/>
              <p:cNvSpPr txBox="1">
                <a:spLocks noChangeArrowheads="1"/>
              </p:cNvSpPr>
              <p:nvPr/>
            </p:nvSpPr>
            <p:spPr bwMode="auto">
              <a:xfrm>
                <a:off x="1701" y="1752"/>
                <a:ext cx="421" cy="250"/>
              </a:xfrm>
              <a:prstGeom prst="rect">
                <a:avLst/>
              </a:prstGeom>
              <a:noFill/>
              <a:ln w="9525">
                <a:noFill/>
                <a:miter lim="800000"/>
                <a:headEnd/>
                <a:tailEnd/>
              </a:ln>
            </p:spPr>
            <p:txBody>
              <a:bodyPr>
                <a:spAutoFit/>
              </a:bodyPr>
              <a:lstStyle/>
              <a:p>
                <a:pPr algn="ctr" defTabSz="914400"/>
                <a:r>
                  <a:rPr lang="en-US" altLang="zh-CN" sz="2000">
                    <a:solidFill>
                      <a:schemeClr val="hlink"/>
                    </a:solidFill>
                  </a:rPr>
                  <a:t>01</a:t>
                </a:r>
              </a:p>
            </p:txBody>
          </p:sp>
        </p:grpSp>
        <p:grpSp>
          <p:nvGrpSpPr>
            <p:cNvPr id="55352" name="Group 79"/>
            <p:cNvGrpSpPr>
              <a:grpSpLocks/>
            </p:cNvGrpSpPr>
            <p:nvPr/>
          </p:nvGrpSpPr>
          <p:grpSpPr bwMode="auto">
            <a:xfrm>
              <a:off x="521" y="2061"/>
              <a:ext cx="421" cy="659"/>
              <a:chOff x="884" y="2091"/>
              <a:chExt cx="421" cy="659"/>
            </a:xfrm>
          </p:grpSpPr>
          <p:sp>
            <p:nvSpPr>
              <p:cNvPr id="55402" name="Text Box 73"/>
              <p:cNvSpPr txBox="1">
                <a:spLocks noChangeArrowheads="1"/>
              </p:cNvSpPr>
              <p:nvPr/>
            </p:nvSpPr>
            <p:spPr bwMode="auto">
              <a:xfrm>
                <a:off x="884" y="2091"/>
                <a:ext cx="421" cy="250"/>
              </a:xfrm>
              <a:prstGeom prst="rect">
                <a:avLst/>
              </a:prstGeom>
              <a:noFill/>
              <a:ln w="9525">
                <a:noFill/>
                <a:miter lim="800000"/>
                <a:headEnd/>
                <a:tailEnd/>
              </a:ln>
            </p:spPr>
            <p:txBody>
              <a:bodyPr>
                <a:spAutoFit/>
              </a:bodyPr>
              <a:lstStyle/>
              <a:p>
                <a:pPr algn="ctr" defTabSz="914400"/>
                <a:r>
                  <a:rPr lang="en-US" altLang="zh-CN" sz="2000">
                    <a:solidFill>
                      <a:schemeClr val="hlink"/>
                    </a:solidFill>
                  </a:rPr>
                  <a:t>00</a:t>
                </a:r>
              </a:p>
            </p:txBody>
          </p:sp>
          <p:sp>
            <p:nvSpPr>
              <p:cNvPr id="55403" name="Text Box 74"/>
              <p:cNvSpPr txBox="1">
                <a:spLocks noChangeArrowheads="1"/>
              </p:cNvSpPr>
              <p:nvPr/>
            </p:nvSpPr>
            <p:spPr bwMode="auto">
              <a:xfrm>
                <a:off x="884" y="2500"/>
                <a:ext cx="421" cy="250"/>
              </a:xfrm>
              <a:prstGeom prst="rect">
                <a:avLst/>
              </a:prstGeom>
              <a:noFill/>
              <a:ln w="9525">
                <a:noFill/>
                <a:miter lim="800000"/>
                <a:headEnd/>
                <a:tailEnd/>
              </a:ln>
            </p:spPr>
            <p:txBody>
              <a:bodyPr>
                <a:spAutoFit/>
              </a:bodyPr>
              <a:lstStyle/>
              <a:p>
                <a:pPr algn="ctr" defTabSz="914400"/>
                <a:r>
                  <a:rPr lang="en-US" altLang="zh-CN" sz="2000">
                    <a:solidFill>
                      <a:schemeClr val="hlink"/>
                    </a:solidFill>
                  </a:rPr>
                  <a:t>01</a:t>
                </a:r>
              </a:p>
            </p:txBody>
          </p:sp>
        </p:grpSp>
        <p:grpSp>
          <p:nvGrpSpPr>
            <p:cNvPr id="55353" name="Group 80"/>
            <p:cNvGrpSpPr>
              <a:grpSpLocks/>
            </p:cNvGrpSpPr>
            <p:nvPr/>
          </p:nvGrpSpPr>
          <p:grpSpPr bwMode="auto">
            <a:xfrm>
              <a:off x="295" y="1525"/>
              <a:ext cx="815" cy="469"/>
              <a:chOff x="658" y="1555"/>
              <a:chExt cx="815" cy="469"/>
            </a:xfrm>
          </p:grpSpPr>
          <p:sp>
            <p:nvSpPr>
              <p:cNvPr id="55399" name="Line 75"/>
              <p:cNvSpPr>
                <a:spLocks noChangeShapeType="1"/>
              </p:cNvSpPr>
              <p:nvPr/>
            </p:nvSpPr>
            <p:spPr bwMode="auto">
              <a:xfrm flipH="1" flipV="1">
                <a:off x="930" y="1662"/>
                <a:ext cx="362" cy="362"/>
              </a:xfrm>
              <a:prstGeom prst="line">
                <a:avLst/>
              </a:prstGeom>
              <a:noFill/>
              <a:ln w="28575">
                <a:solidFill>
                  <a:schemeClr val="folHlink"/>
                </a:solidFill>
                <a:round/>
                <a:headEnd/>
                <a:tailEnd/>
              </a:ln>
            </p:spPr>
            <p:txBody>
              <a:bodyPr/>
              <a:lstStyle/>
              <a:p>
                <a:endParaRPr lang="zh-CN" altLang="en-US"/>
              </a:p>
            </p:txBody>
          </p:sp>
          <p:sp>
            <p:nvSpPr>
              <p:cNvPr id="55400" name="Text Box 76"/>
              <p:cNvSpPr txBox="1">
                <a:spLocks noChangeArrowheads="1"/>
              </p:cNvSpPr>
              <p:nvPr/>
            </p:nvSpPr>
            <p:spPr bwMode="auto">
              <a:xfrm>
                <a:off x="884" y="1555"/>
                <a:ext cx="589" cy="288"/>
              </a:xfrm>
              <a:prstGeom prst="rect">
                <a:avLst/>
              </a:prstGeom>
              <a:noFill/>
              <a:ln w="9525">
                <a:noFill/>
                <a:miter lim="800000"/>
                <a:headEnd/>
                <a:tailEnd/>
              </a:ln>
            </p:spPr>
            <p:txBody>
              <a:bodyPr>
                <a:spAutoFit/>
              </a:bodyPr>
              <a:lstStyle/>
              <a:p>
                <a:pPr algn="ctr" defTabSz="914400"/>
                <a:r>
                  <a:rPr lang="en-US" altLang="zh-CN">
                    <a:solidFill>
                      <a:schemeClr val="hlink"/>
                    </a:solidFill>
                    <a:latin typeface="Times New Roman" pitchFamily="18" charset="0"/>
                  </a:rPr>
                  <a:t>AB</a:t>
                </a:r>
              </a:p>
            </p:txBody>
          </p:sp>
          <p:sp>
            <p:nvSpPr>
              <p:cNvPr id="55401" name="Text Box 77"/>
              <p:cNvSpPr txBox="1">
                <a:spLocks noChangeArrowheads="1"/>
              </p:cNvSpPr>
              <p:nvPr/>
            </p:nvSpPr>
            <p:spPr bwMode="auto">
              <a:xfrm>
                <a:off x="658" y="1736"/>
                <a:ext cx="589" cy="288"/>
              </a:xfrm>
              <a:prstGeom prst="rect">
                <a:avLst/>
              </a:prstGeom>
              <a:noFill/>
              <a:ln w="9525">
                <a:noFill/>
                <a:miter lim="800000"/>
                <a:headEnd/>
                <a:tailEnd/>
              </a:ln>
            </p:spPr>
            <p:txBody>
              <a:bodyPr>
                <a:spAutoFit/>
              </a:bodyPr>
              <a:lstStyle/>
              <a:p>
                <a:pPr algn="ctr" defTabSz="914400"/>
                <a:r>
                  <a:rPr lang="en-US" altLang="zh-CN">
                    <a:solidFill>
                      <a:schemeClr val="hlink"/>
                    </a:solidFill>
                    <a:latin typeface="Times New Roman" pitchFamily="18" charset="0"/>
                  </a:rPr>
                  <a:t>CD</a:t>
                </a:r>
              </a:p>
            </p:txBody>
          </p:sp>
        </p:grpSp>
        <p:grpSp>
          <p:nvGrpSpPr>
            <p:cNvPr id="55354" name="Group 70"/>
            <p:cNvGrpSpPr>
              <a:grpSpLocks/>
            </p:cNvGrpSpPr>
            <p:nvPr/>
          </p:nvGrpSpPr>
          <p:grpSpPr bwMode="auto">
            <a:xfrm>
              <a:off x="930" y="2808"/>
              <a:ext cx="816" cy="816"/>
              <a:chOff x="1293" y="2024"/>
              <a:chExt cx="816" cy="816"/>
            </a:xfrm>
          </p:grpSpPr>
          <p:grpSp>
            <p:nvGrpSpPr>
              <p:cNvPr id="55387" name="Group 60"/>
              <p:cNvGrpSpPr>
                <a:grpSpLocks/>
              </p:cNvGrpSpPr>
              <p:nvPr/>
            </p:nvGrpSpPr>
            <p:grpSpPr bwMode="auto">
              <a:xfrm>
                <a:off x="1293" y="2024"/>
                <a:ext cx="408" cy="408"/>
                <a:chOff x="1293" y="2024"/>
                <a:chExt cx="408" cy="408"/>
              </a:xfrm>
            </p:grpSpPr>
            <p:sp>
              <p:nvSpPr>
                <p:cNvPr id="55397" name="Rectangle 58"/>
                <p:cNvSpPr>
                  <a:spLocks noChangeArrowheads="1"/>
                </p:cNvSpPr>
                <p:nvPr/>
              </p:nvSpPr>
              <p:spPr bwMode="auto">
                <a:xfrm>
                  <a:off x="1293" y="2024"/>
                  <a:ext cx="408" cy="408"/>
                </a:xfrm>
                <a:prstGeom prst="rect">
                  <a:avLst/>
                </a:prstGeom>
                <a:noFill/>
                <a:ln w="22225">
                  <a:solidFill>
                    <a:schemeClr val="folHlink"/>
                  </a:solidFill>
                  <a:miter lim="800000"/>
                  <a:headEnd/>
                  <a:tailEnd/>
                </a:ln>
              </p:spPr>
              <p:txBody>
                <a:bodyPr wrap="none" anchor="ctr"/>
                <a:lstStyle/>
                <a:p>
                  <a:pPr algn="ctr"/>
                  <a:endParaRPr lang="zh-CN" altLang="en-US"/>
                </a:p>
              </p:txBody>
            </p:sp>
            <p:sp>
              <p:nvSpPr>
                <p:cNvPr id="55398" name="Text Box 59"/>
                <p:cNvSpPr txBox="1">
                  <a:spLocks noChangeArrowheads="1"/>
                </p:cNvSpPr>
                <p:nvPr/>
              </p:nvSpPr>
              <p:spPr bwMode="auto">
                <a:xfrm>
                  <a:off x="1307" y="2085"/>
                  <a:ext cx="378" cy="250"/>
                </a:xfrm>
                <a:prstGeom prst="rect">
                  <a:avLst/>
                </a:prstGeom>
                <a:noFill/>
                <a:ln w="9525">
                  <a:noFill/>
                  <a:miter lim="800000"/>
                  <a:headEnd/>
                  <a:tailEnd/>
                </a:ln>
              </p:spPr>
              <p:txBody>
                <a:bodyPr>
                  <a:spAutoFit/>
                </a:bodyPr>
                <a:lstStyle/>
                <a:p>
                  <a:pPr algn="ctr" defTabSz="914400"/>
                  <a:r>
                    <a:rPr lang="en-US" altLang="zh-CN" sz="2000">
                      <a:latin typeface="Times New Roman" pitchFamily="18" charset="0"/>
                    </a:rPr>
                    <a:t>m</a:t>
                  </a:r>
                  <a:r>
                    <a:rPr lang="en-US" altLang="zh-CN" sz="2000" baseline="-25000">
                      <a:latin typeface="Times New Roman" pitchFamily="18" charset="0"/>
                    </a:rPr>
                    <a:t>3</a:t>
                  </a:r>
                </a:p>
              </p:txBody>
            </p:sp>
          </p:grpSp>
          <p:grpSp>
            <p:nvGrpSpPr>
              <p:cNvPr id="55388" name="Group 61"/>
              <p:cNvGrpSpPr>
                <a:grpSpLocks/>
              </p:cNvGrpSpPr>
              <p:nvPr/>
            </p:nvGrpSpPr>
            <p:grpSpPr bwMode="auto">
              <a:xfrm>
                <a:off x="1701" y="2024"/>
                <a:ext cx="408" cy="408"/>
                <a:chOff x="1293" y="2024"/>
                <a:chExt cx="408" cy="408"/>
              </a:xfrm>
            </p:grpSpPr>
            <p:sp>
              <p:nvSpPr>
                <p:cNvPr id="55395" name="Rectangle 62"/>
                <p:cNvSpPr>
                  <a:spLocks noChangeArrowheads="1"/>
                </p:cNvSpPr>
                <p:nvPr/>
              </p:nvSpPr>
              <p:spPr bwMode="auto">
                <a:xfrm>
                  <a:off x="1293" y="2024"/>
                  <a:ext cx="408" cy="408"/>
                </a:xfrm>
                <a:prstGeom prst="rect">
                  <a:avLst/>
                </a:prstGeom>
                <a:noFill/>
                <a:ln w="22225">
                  <a:solidFill>
                    <a:schemeClr val="folHlink"/>
                  </a:solidFill>
                  <a:miter lim="800000"/>
                  <a:headEnd/>
                  <a:tailEnd/>
                </a:ln>
              </p:spPr>
              <p:txBody>
                <a:bodyPr wrap="none" anchor="ctr"/>
                <a:lstStyle/>
                <a:p>
                  <a:pPr algn="ctr"/>
                  <a:endParaRPr lang="zh-CN" altLang="en-US"/>
                </a:p>
              </p:txBody>
            </p:sp>
            <p:sp>
              <p:nvSpPr>
                <p:cNvPr id="55396" name="Text Box 63"/>
                <p:cNvSpPr txBox="1">
                  <a:spLocks noChangeArrowheads="1"/>
                </p:cNvSpPr>
                <p:nvPr/>
              </p:nvSpPr>
              <p:spPr bwMode="auto">
                <a:xfrm>
                  <a:off x="1307" y="2085"/>
                  <a:ext cx="378" cy="250"/>
                </a:xfrm>
                <a:prstGeom prst="rect">
                  <a:avLst/>
                </a:prstGeom>
                <a:noFill/>
                <a:ln w="9525">
                  <a:noFill/>
                  <a:miter lim="800000"/>
                  <a:headEnd/>
                  <a:tailEnd/>
                </a:ln>
              </p:spPr>
              <p:txBody>
                <a:bodyPr>
                  <a:spAutoFit/>
                </a:bodyPr>
                <a:lstStyle/>
                <a:p>
                  <a:pPr algn="ctr" defTabSz="914400"/>
                  <a:r>
                    <a:rPr lang="en-US" altLang="zh-CN" sz="2000">
                      <a:latin typeface="Times New Roman" pitchFamily="18" charset="0"/>
                    </a:rPr>
                    <a:t>m</a:t>
                  </a:r>
                  <a:r>
                    <a:rPr lang="en-US" altLang="zh-CN" sz="2000" baseline="-25000">
                      <a:latin typeface="Times New Roman" pitchFamily="18" charset="0"/>
                    </a:rPr>
                    <a:t>7</a:t>
                  </a:r>
                </a:p>
              </p:txBody>
            </p:sp>
          </p:grpSp>
          <p:grpSp>
            <p:nvGrpSpPr>
              <p:cNvPr id="55389" name="Group 64"/>
              <p:cNvGrpSpPr>
                <a:grpSpLocks/>
              </p:cNvGrpSpPr>
              <p:nvPr/>
            </p:nvGrpSpPr>
            <p:grpSpPr bwMode="auto">
              <a:xfrm>
                <a:off x="1293" y="2432"/>
                <a:ext cx="408" cy="408"/>
                <a:chOff x="1293" y="2024"/>
                <a:chExt cx="408" cy="408"/>
              </a:xfrm>
            </p:grpSpPr>
            <p:sp>
              <p:nvSpPr>
                <p:cNvPr id="55393" name="Rectangle 65"/>
                <p:cNvSpPr>
                  <a:spLocks noChangeArrowheads="1"/>
                </p:cNvSpPr>
                <p:nvPr/>
              </p:nvSpPr>
              <p:spPr bwMode="auto">
                <a:xfrm>
                  <a:off x="1293" y="2024"/>
                  <a:ext cx="408" cy="408"/>
                </a:xfrm>
                <a:prstGeom prst="rect">
                  <a:avLst/>
                </a:prstGeom>
                <a:noFill/>
                <a:ln w="22225">
                  <a:solidFill>
                    <a:schemeClr val="folHlink"/>
                  </a:solidFill>
                  <a:miter lim="800000"/>
                  <a:headEnd/>
                  <a:tailEnd/>
                </a:ln>
              </p:spPr>
              <p:txBody>
                <a:bodyPr wrap="none" anchor="ctr"/>
                <a:lstStyle/>
                <a:p>
                  <a:pPr algn="ctr"/>
                  <a:endParaRPr lang="zh-CN" altLang="en-US"/>
                </a:p>
              </p:txBody>
            </p:sp>
            <p:sp>
              <p:nvSpPr>
                <p:cNvPr id="55394" name="Text Box 66"/>
                <p:cNvSpPr txBox="1">
                  <a:spLocks noChangeArrowheads="1"/>
                </p:cNvSpPr>
                <p:nvPr/>
              </p:nvSpPr>
              <p:spPr bwMode="auto">
                <a:xfrm>
                  <a:off x="1307" y="2085"/>
                  <a:ext cx="378" cy="250"/>
                </a:xfrm>
                <a:prstGeom prst="rect">
                  <a:avLst/>
                </a:prstGeom>
                <a:noFill/>
                <a:ln w="9525">
                  <a:noFill/>
                  <a:miter lim="800000"/>
                  <a:headEnd/>
                  <a:tailEnd/>
                </a:ln>
              </p:spPr>
              <p:txBody>
                <a:bodyPr>
                  <a:spAutoFit/>
                </a:bodyPr>
                <a:lstStyle/>
                <a:p>
                  <a:pPr algn="ctr" defTabSz="914400"/>
                  <a:r>
                    <a:rPr lang="en-US" altLang="zh-CN" sz="2000">
                      <a:latin typeface="Times New Roman" pitchFamily="18" charset="0"/>
                    </a:rPr>
                    <a:t>m</a:t>
                  </a:r>
                  <a:r>
                    <a:rPr lang="en-US" altLang="zh-CN" sz="2000" baseline="-25000">
                      <a:latin typeface="Times New Roman" pitchFamily="18" charset="0"/>
                    </a:rPr>
                    <a:t>2</a:t>
                  </a:r>
                </a:p>
              </p:txBody>
            </p:sp>
          </p:grpSp>
          <p:grpSp>
            <p:nvGrpSpPr>
              <p:cNvPr id="55390" name="Group 67"/>
              <p:cNvGrpSpPr>
                <a:grpSpLocks/>
              </p:cNvGrpSpPr>
              <p:nvPr/>
            </p:nvGrpSpPr>
            <p:grpSpPr bwMode="auto">
              <a:xfrm>
                <a:off x="1701" y="2432"/>
                <a:ext cx="408" cy="408"/>
                <a:chOff x="1293" y="2024"/>
                <a:chExt cx="408" cy="408"/>
              </a:xfrm>
            </p:grpSpPr>
            <p:sp>
              <p:nvSpPr>
                <p:cNvPr id="55391" name="Rectangle 68"/>
                <p:cNvSpPr>
                  <a:spLocks noChangeArrowheads="1"/>
                </p:cNvSpPr>
                <p:nvPr/>
              </p:nvSpPr>
              <p:spPr bwMode="auto">
                <a:xfrm>
                  <a:off x="1293" y="2024"/>
                  <a:ext cx="408" cy="408"/>
                </a:xfrm>
                <a:prstGeom prst="rect">
                  <a:avLst/>
                </a:prstGeom>
                <a:noFill/>
                <a:ln w="22225">
                  <a:solidFill>
                    <a:schemeClr val="folHlink"/>
                  </a:solidFill>
                  <a:miter lim="800000"/>
                  <a:headEnd/>
                  <a:tailEnd/>
                </a:ln>
              </p:spPr>
              <p:txBody>
                <a:bodyPr wrap="none" anchor="ctr"/>
                <a:lstStyle/>
                <a:p>
                  <a:pPr algn="ctr"/>
                  <a:endParaRPr lang="zh-CN" altLang="en-US"/>
                </a:p>
              </p:txBody>
            </p:sp>
            <p:sp>
              <p:nvSpPr>
                <p:cNvPr id="55392" name="Text Box 69"/>
                <p:cNvSpPr txBox="1">
                  <a:spLocks noChangeArrowheads="1"/>
                </p:cNvSpPr>
                <p:nvPr/>
              </p:nvSpPr>
              <p:spPr bwMode="auto">
                <a:xfrm>
                  <a:off x="1307" y="2085"/>
                  <a:ext cx="378" cy="250"/>
                </a:xfrm>
                <a:prstGeom prst="rect">
                  <a:avLst/>
                </a:prstGeom>
                <a:noFill/>
                <a:ln w="9525">
                  <a:noFill/>
                  <a:miter lim="800000"/>
                  <a:headEnd/>
                  <a:tailEnd/>
                </a:ln>
              </p:spPr>
              <p:txBody>
                <a:bodyPr>
                  <a:spAutoFit/>
                </a:bodyPr>
                <a:lstStyle/>
                <a:p>
                  <a:pPr algn="ctr" defTabSz="914400"/>
                  <a:r>
                    <a:rPr lang="en-US" altLang="zh-CN" sz="2000">
                      <a:latin typeface="Times New Roman" pitchFamily="18" charset="0"/>
                    </a:rPr>
                    <a:t>m</a:t>
                  </a:r>
                  <a:r>
                    <a:rPr lang="en-US" altLang="zh-CN" sz="2000" baseline="-25000">
                      <a:latin typeface="Times New Roman" pitchFamily="18" charset="0"/>
                    </a:rPr>
                    <a:t>6</a:t>
                  </a:r>
                </a:p>
              </p:txBody>
            </p:sp>
          </p:grpSp>
        </p:grpSp>
        <p:grpSp>
          <p:nvGrpSpPr>
            <p:cNvPr id="55355" name="Group 79"/>
            <p:cNvGrpSpPr>
              <a:grpSpLocks/>
            </p:cNvGrpSpPr>
            <p:nvPr/>
          </p:nvGrpSpPr>
          <p:grpSpPr bwMode="auto">
            <a:xfrm>
              <a:off x="521" y="2907"/>
              <a:ext cx="421" cy="659"/>
              <a:chOff x="884" y="2091"/>
              <a:chExt cx="421" cy="659"/>
            </a:xfrm>
          </p:grpSpPr>
          <p:sp>
            <p:nvSpPr>
              <p:cNvPr id="55385" name="Text Box 73"/>
              <p:cNvSpPr txBox="1">
                <a:spLocks noChangeArrowheads="1"/>
              </p:cNvSpPr>
              <p:nvPr/>
            </p:nvSpPr>
            <p:spPr bwMode="auto">
              <a:xfrm>
                <a:off x="884" y="2091"/>
                <a:ext cx="421" cy="250"/>
              </a:xfrm>
              <a:prstGeom prst="rect">
                <a:avLst/>
              </a:prstGeom>
              <a:noFill/>
              <a:ln w="9525">
                <a:noFill/>
                <a:miter lim="800000"/>
                <a:headEnd/>
                <a:tailEnd/>
              </a:ln>
            </p:spPr>
            <p:txBody>
              <a:bodyPr>
                <a:spAutoFit/>
              </a:bodyPr>
              <a:lstStyle/>
              <a:p>
                <a:pPr algn="ctr" defTabSz="914400"/>
                <a:r>
                  <a:rPr lang="en-US" altLang="zh-CN" sz="2000">
                    <a:solidFill>
                      <a:schemeClr val="hlink"/>
                    </a:solidFill>
                  </a:rPr>
                  <a:t>11</a:t>
                </a:r>
              </a:p>
            </p:txBody>
          </p:sp>
          <p:sp>
            <p:nvSpPr>
              <p:cNvPr id="55386" name="Text Box 74"/>
              <p:cNvSpPr txBox="1">
                <a:spLocks noChangeArrowheads="1"/>
              </p:cNvSpPr>
              <p:nvPr/>
            </p:nvSpPr>
            <p:spPr bwMode="auto">
              <a:xfrm>
                <a:off x="884" y="2500"/>
                <a:ext cx="421" cy="250"/>
              </a:xfrm>
              <a:prstGeom prst="rect">
                <a:avLst/>
              </a:prstGeom>
              <a:noFill/>
              <a:ln w="9525">
                <a:noFill/>
                <a:miter lim="800000"/>
                <a:headEnd/>
                <a:tailEnd/>
              </a:ln>
            </p:spPr>
            <p:txBody>
              <a:bodyPr>
                <a:spAutoFit/>
              </a:bodyPr>
              <a:lstStyle/>
              <a:p>
                <a:pPr algn="ctr" defTabSz="914400"/>
                <a:r>
                  <a:rPr lang="en-US" altLang="zh-CN" sz="2000">
                    <a:solidFill>
                      <a:schemeClr val="hlink"/>
                    </a:solidFill>
                  </a:rPr>
                  <a:t>10</a:t>
                </a:r>
              </a:p>
            </p:txBody>
          </p:sp>
        </p:grpSp>
        <p:grpSp>
          <p:nvGrpSpPr>
            <p:cNvPr id="55356" name="Group 70"/>
            <p:cNvGrpSpPr>
              <a:grpSpLocks/>
            </p:cNvGrpSpPr>
            <p:nvPr/>
          </p:nvGrpSpPr>
          <p:grpSpPr bwMode="auto">
            <a:xfrm>
              <a:off x="1747" y="1994"/>
              <a:ext cx="816" cy="816"/>
              <a:chOff x="1293" y="2024"/>
              <a:chExt cx="816" cy="816"/>
            </a:xfrm>
          </p:grpSpPr>
          <p:grpSp>
            <p:nvGrpSpPr>
              <p:cNvPr id="55373" name="Group 60"/>
              <p:cNvGrpSpPr>
                <a:grpSpLocks/>
              </p:cNvGrpSpPr>
              <p:nvPr/>
            </p:nvGrpSpPr>
            <p:grpSpPr bwMode="auto">
              <a:xfrm>
                <a:off x="1293" y="2024"/>
                <a:ext cx="408" cy="408"/>
                <a:chOff x="1293" y="2024"/>
                <a:chExt cx="408" cy="408"/>
              </a:xfrm>
            </p:grpSpPr>
            <p:sp>
              <p:nvSpPr>
                <p:cNvPr id="55383" name="Rectangle 58"/>
                <p:cNvSpPr>
                  <a:spLocks noChangeArrowheads="1"/>
                </p:cNvSpPr>
                <p:nvPr/>
              </p:nvSpPr>
              <p:spPr bwMode="auto">
                <a:xfrm>
                  <a:off x="1293" y="2024"/>
                  <a:ext cx="408" cy="408"/>
                </a:xfrm>
                <a:prstGeom prst="rect">
                  <a:avLst/>
                </a:prstGeom>
                <a:noFill/>
                <a:ln w="22225">
                  <a:solidFill>
                    <a:schemeClr val="folHlink"/>
                  </a:solidFill>
                  <a:miter lim="800000"/>
                  <a:headEnd/>
                  <a:tailEnd/>
                </a:ln>
              </p:spPr>
              <p:txBody>
                <a:bodyPr wrap="none" anchor="ctr"/>
                <a:lstStyle/>
                <a:p>
                  <a:pPr algn="ctr"/>
                  <a:endParaRPr lang="zh-CN" altLang="en-US"/>
                </a:p>
              </p:txBody>
            </p:sp>
            <p:sp>
              <p:nvSpPr>
                <p:cNvPr id="55384" name="Text Box 59"/>
                <p:cNvSpPr txBox="1">
                  <a:spLocks noChangeArrowheads="1"/>
                </p:cNvSpPr>
                <p:nvPr/>
              </p:nvSpPr>
              <p:spPr bwMode="auto">
                <a:xfrm>
                  <a:off x="1307" y="2085"/>
                  <a:ext cx="378" cy="250"/>
                </a:xfrm>
                <a:prstGeom prst="rect">
                  <a:avLst/>
                </a:prstGeom>
                <a:noFill/>
                <a:ln w="9525">
                  <a:noFill/>
                  <a:miter lim="800000"/>
                  <a:headEnd/>
                  <a:tailEnd/>
                </a:ln>
              </p:spPr>
              <p:txBody>
                <a:bodyPr>
                  <a:spAutoFit/>
                </a:bodyPr>
                <a:lstStyle/>
                <a:p>
                  <a:pPr algn="ctr" defTabSz="914400"/>
                  <a:r>
                    <a:rPr lang="en-US" altLang="zh-CN" sz="2000">
                      <a:latin typeface="Times New Roman" pitchFamily="18" charset="0"/>
                    </a:rPr>
                    <a:t>m</a:t>
                  </a:r>
                  <a:r>
                    <a:rPr lang="en-US" altLang="zh-CN" sz="2000" baseline="-25000">
                      <a:latin typeface="Times New Roman" pitchFamily="18" charset="0"/>
                    </a:rPr>
                    <a:t>12</a:t>
                  </a:r>
                </a:p>
              </p:txBody>
            </p:sp>
          </p:grpSp>
          <p:grpSp>
            <p:nvGrpSpPr>
              <p:cNvPr id="55374" name="Group 61"/>
              <p:cNvGrpSpPr>
                <a:grpSpLocks/>
              </p:cNvGrpSpPr>
              <p:nvPr/>
            </p:nvGrpSpPr>
            <p:grpSpPr bwMode="auto">
              <a:xfrm>
                <a:off x="1701" y="2024"/>
                <a:ext cx="408" cy="408"/>
                <a:chOff x="1293" y="2024"/>
                <a:chExt cx="408" cy="408"/>
              </a:xfrm>
            </p:grpSpPr>
            <p:sp>
              <p:nvSpPr>
                <p:cNvPr id="55381" name="Rectangle 62"/>
                <p:cNvSpPr>
                  <a:spLocks noChangeArrowheads="1"/>
                </p:cNvSpPr>
                <p:nvPr/>
              </p:nvSpPr>
              <p:spPr bwMode="auto">
                <a:xfrm>
                  <a:off x="1293" y="2024"/>
                  <a:ext cx="408" cy="408"/>
                </a:xfrm>
                <a:prstGeom prst="rect">
                  <a:avLst/>
                </a:prstGeom>
                <a:noFill/>
                <a:ln w="22225">
                  <a:solidFill>
                    <a:schemeClr val="folHlink"/>
                  </a:solidFill>
                  <a:miter lim="800000"/>
                  <a:headEnd/>
                  <a:tailEnd/>
                </a:ln>
              </p:spPr>
              <p:txBody>
                <a:bodyPr wrap="none" anchor="ctr"/>
                <a:lstStyle/>
                <a:p>
                  <a:pPr algn="ctr"/>
                  <a:endParaRPr lang="zh-CN" altLang="en-US"/>
                </a:p>
              </p:txBody>
            </p:sp>
            <p:sp>
              <p:nvSpPr>
                <p:cNvPr id="55382" name="Text Box 63"/>
                <p:cNvSpPr txBox="1">
                  <a:spLocks noChangeArrowheads="1"/>
                </p:cNvSpPr>
                <p:nvPr/>
              </p:nvSpPr>
              <p:spPr bwMode="auto">
                <a:xfrm>
                  <a:off x="1307" y="2085"/>
                  <a:ext cx="378" cy="250"/>
                </a:xfrm>
                <a:prstGeom prst="rect">
                  <a:avLst/>
                </a:prstGeom>
                <a:noFill/>
                <a:ln w="9525">
                  <a:noFill/>
                  <a:miter lim="800000"/>
                  <a:headEnd/>
                  <a:tailEnd/>
                </a:ln>
              </p:spPr>
              <p:txBody>
                <a:bodyPr>
                  <a:spAutoFit/>
                </a:bodyPr>
                <a:lstStyle/>
                <a:p>
                  <a:pPr algn="ctr" defTabSz="914400"/>
                  <a:r>
                    <a:rPr lang="en-US" altLang="zh-CN" sz="2000">
                      <a:latin typeface="Times New Roman" pitchFamily="18" charset="0"/>
                    </a:rPr>
                    <a:t>m</a:t>
                  </a:r>
                  <a:r>
                    <a:rPr lang="en-US" altLang="zh-CN" sz="2000" baseline="-25000">
                      <a:latin typeface="Times New Roman" pitchFamily="18" charset="0"/>
                    </a:rPr>
                    <a:t>8</a:t>
                  </a:r>
                </a:p>
              </p:txBody>
            </p:sp>
          </p:grpSp>
          <p:grpSp>
            <p:nvGrpSpPr>
              <p:cNvPr id="55375" name="Group 64"/>
              <p:cNvGrpSpPr>
                <a:grpSpLocks/>
              </p:cNvGrpSpPr>
              <p:nvPr/>
            </p:nvGrpSpPr>
            <p:grpSpPr bwMode="auto">
              <a:xfrm>
                <a:off x="1293" y="2432"/>
                <a:ext cx="408" cy="408"/>
                <a:chOff x="1293" y="2024"/>
                <a:chExt cx="408" cy="408"/>
              </a:xfrm>
            </p:grpSpPr>
            <p:sp>
              <p:nvSpPr>
                <p:cNvPr id="55379" name="Rectangle 65"/>
                <p:cNvSpPr>
                  <a:spLocks noChangeArrowheads="1"/>
                </p:cNvSpPr>
                <p:nvPr/>
              </p:nvSpPr>
              <p:spPr bwMode="auto">
                <a:xfrm>
                  <a:off x="1293" y="2024"/>
                  <a:ext cx="408" cy="408"/>
                </a:xfrm>
                <a:prstGeom prst="rect">
                  <a:avLst/>
                </a:prstGeom>
                <a:noFill/>
                <a:ln w="22225">
                  <a:solidFill>
                    <a:schemeClr val="folHlink"/>
                  </a:solidFill>
                  <a:miter lim="800000"/>
                  <a:headEnd/>
                  <a:tailEnd/>
                </a:ln>
              </p:spPr>
              <p:txBody>
                <a:bodyPr wrap="none" anchor="ctr"/>
                <a:lstStyle/>
                <a:p>
                  <a:pPr algn="ctr"/>
                  <a:endParaRPr lang="zh-CN" altLang="en-US"/>
                </a:p>
              </p:txBody>
            </p:sp>
            <p:sp>
              <p:nvSpPr>
                <p:cNvPr id="55380" name="Text Box 66"/>
                <p:cNvSpPr txBox="1">
                  <a:spLocks noChangeArrowheads="1"/>
                </p:cNvSpPr>
                <p:nvPr/>
              </p:nvSpPr>
              <p:spPr bwMode="auto">
                <a:xfrm>
                  <a:off x="1307" y="2085"/>
                  <a:ext cx="378" cy="250"/>
                </a:xfrm>
                <a:prstGeom prst="rect">
                  <a:avLst/>
                </a:prstGeom>
                <a:noFill/>
                <a:ln w="9525">
                  <a:noFill/>
                  <a:miter lim="800000"/>
                  <a:headEnd/>
                  <a:tailEnd/>
                </a:ln>
              </p:spPr>
              <p:txBody>
                <a:bodyPr>
                  <a:spAutoFit/>
                </a:bodyPr>
                <a:lstStyle/>
                <a:p>
                  <a:pPr algn="ctr" defTabSz="914400"/>
                  <a:r>
                    <a:rPr lang="en-US" altLang="zh-CN" sz="2000">
                      <a:latin typeface="Times New Roman" pitchFamily="18" charset="0"/>
                    </a:rPr>
                    <a:t>m</a:t>
                  </a:r>
                  <a:r>
                    <a:rPr lang="en-US" altLang="zh-CN" sz="2000" baseline="-25000">
                      <a:latin typeface="Times New Roman" pitchFamily="18" charset="0"/>
                    </a:rPr>
                    <a:t>13</a:t>
                  </a:r>
                </a:p>
              </p:txBody>
            </p:sp>
          </p:grpSp>
          <p:grpSp>
            <p:nvGrpSpPr>
              <p:cNvPr id="55376" name="Group 67"/>
              <p:cNvGrpSpPr>
                <a:grpSpLocks/>
              </p:cNvGrpSpPr>
              <p:nvPr/>
            </p:nvGrpSpPr>
            <p:grpSpPr bwMode="auto">
              <a:xfrm>
                <a:off x="1701" y="2432"/>
                <a:ext cx="408" cy="408"/>
                <a:chOff x="1293" y="2024"/>
                <a:chExt cx="408" cy="408"/>
              </a:xfrm>
            </p:grpSpPr>
            <p:sp>
              <p:nvSpPr>
                <p:cNvPr id="55377" name="Rectangle 68"/>
                <p:cNvSpPr>
                  <a:spLocks noChangeArrowheads="1"/>
                </p:cNvSpPr>
                <p:nvPr/>
              </p:nvSpPr>
              <p:spPr bwMode="auto">
                <a:xfrm>
                  <a:off x="1293" y="2024"/>
                  <a:ext cx="408" cy="408"/>
                </a:xfrm>
                <a:prstGeom prst="rect">
                  <a:avLst/>
                </a:prstGeom>
                <a:noFill/>
                <a:ln w="22225">
                  <a:solidFill>
                    <a:schemeClr val="folHlink"/>
                  </a:solidFill>
                  <a:miter lim="800000"/>
                  <a:headEnd/>
                  <a:tailEnd/>
                </a:ln>
              </p:spPr>
              <p:txBody>
                <a:bodyPr wrap="none" anchor="ctr"/>
                <a:lstStyle/>
                <a:p>
                  <a:pPr algn="ctr"/>
                  <a:endParaRPr lang="zh-CN" altLang="en-US"/>
                </a:p>
              </p:txBody>
            </p:sp>
            <p:sp>
              <p:nvSpPr>
                <p:cNvPr id="55378" name="Text Box 69"/>
                <p:cNvSpPr txBox="1">
                  <a:spLocks noChangeArrowheads="1"/>
                </p:cNvSpPr>
                <p:nvPr/>
              </p:nvSpPr>
              <p:spPr bwMode="auto">
                <a:xfrm>
                  <a:off x="1307" y="2085"/>
                  <a:ext cx="378" cy="250"/>
                </a:xfrm>
                <a:prstGeom prst="rect">
                  <a:avLst/>
                </a:prstGeom>
                <a:noFill/>
                <a:ln w="9525">
                  <a:noFill/>
                  <a:miter lim="800000"/>
                  <a:headEnd/>
                  <a:tailEnd/>
                </a:ln>
              </p:spPr>
              <p:txBody>
                <a:bodyPr>
                  <a:spAutoFit/>
                </a:bodyPr>
                <a:lstStyle/>
                <a:p>
                  <a:pPr algn="ctr" defTabSz="914400"/>
                  <a:r>
                    <a:rPr lang="en-US" altLang="zh-CN" sz="2000">
                      <a:latin typeface="Times New Roman" pitchFamily="18" charset="0"/>
                    </a:rPr>
                    <a:t>m</a:t>
                  </a:r>
                  <a:r>
                    <a:rPr lang="en-US" altLang="zh-CN" sz="2000" baseline="-25000">
                      <a:latin typeface="Times New Roman" pitchFamily="18" charset="0"/>
                    </a:rPr>
                    <a:t>9</a:t>
                  </a:r>
                </a:p>
              </p:txBody>
            </p:sp>
          </p:grpSp>
        </p:grpSp>
        <p:grpSp>
          <p:nvGrpSpPr>
            <p:cNvPr id="55357" name="Group 70"/>
            <p:cNvGrpSpPr>
              <a:grpSpLocks/>
            </p:cNvGrpSpPr>
            <p:nvPr/>
          </p:nvGrpSpPr>
          <p:grpSpPr bwMode="auto">
            <a:xfrm>
              <a:off x="1746" y="2811"/>
              <a:ext cx="816" cy="816"/>
              <a:chOff x="1293" y="2024"/>
              <a:chExt cx="816" cy="816"/>
            </a:xfrm>
          </p:grpSpPr>
          <p:grpSp>
            <p:nvGrpSpPr>
              <p:cNvPr id="55361" name="Group 60"/>
              <p:cNvGrpSpPr>
                <a:grpSpLocks/>
              </p:cNvGrpSpPr>
              <p:nvPr/>
            </p:nvGrpSpPr>
            <p:grpSpPr bwMode="auto">
              <a:xfrm>
                <a:off x="1293" y="2024"/>
                <a:ext cx="408" cy="408"/>
                <a:chOff x="1293" y="2024"/>
                <a:chExt cx="408" cy="408"/>
              </a:xfrm>
            </p:grpSpPr>
            <p:sp>
              <p:nvSpPr>
                <p:cNvPr id="55371" name="Rectangle 58"/>
                <p:cNvSpPr>
                  <a:spLocks noChangeArrowheads="1"/>
                </p:cNvSpPr>
                <p:nvPr/>
              </p:nvSpPr>
              <p:spPr bwMode="auto">
                <a:xfrm>
                  <a:off x="1293" y="2024"/>
                  <a:ext cx="408" cy="408"/>
                </a:xfrm>
                <a:prstGeom prst="rect">
                  <a:avLst/>
                </a:prstGeom>
                <a:noFill/>
                <a:ln w="22225">
                  <a:solidFill>
                    <a:schemeClr val="folHlink"/>
                  </a:solidFill>
                  <a:miter lim="800000"/>
                  <a:headEnd/>
                  <a:tailEnd/>
                </a:ln>
              </p:spPr>
              <p:txBody>
                <a:bodyPr wrap="none" anchor="ctr"/>
                <a:lstStyle/>
                <a:p>
                  <a:pPr algn="ctr"/>
                  <a:endParaRPr lang="zh-CN" altLang="en-US"/>
                </a:p>
              </p:txBody>
            </p:sp>
            <p:sp>
              <p:nvSpPr>
                <p:cNvPr id="55372" name="Text Box 59"/>
                <p:cNvSpPr txBox="1">
                  <a:spLocks noChangeArrowheads="1"/>
                </p:cNvSpPr>
                <p:nvPr/>
              </p:nvSpPr>
              <p:spPr bwMode="auto">
                <a:xfrm>
                  <a:off x="1307" y="2085"/>
                  <a:ext cx="378" cy="250"/>
                </a:xfrm>
                <a:prstGeom prst="rect">
                  <a:avLst/>
                </a:prstGeom>
                <a:noFill/>
                <a:ln w="9525">
                  <a:noFill/>
                  <a:miter lim="800000"/>
                  <a:headEnd/>
                  <a:tailEnd/>
                </a:ln>
              </p:spPr>
              <p:txBody>
                <a:bodyPr>
                  <a:spAutoFit/>
                </a:bodyPr>
                <a:lstStyle/>
                <a:p>
                  <a:pPr algn="ctr" defTabSz="914400"/>
                  <a:r>
                    <a:rPr lang="en-US" altLang="zh-CN" sz="2000">
                      <a:latin typeface="Times New Roman" pitchFamily="18" charset="0"/>
                    </a:rPr>
                    <a:t>m</a:t>
                  </a:r>
                  <a:r>
                    <a:rPr lang="en-US" altLang="zh-CN" sz="2000" baseline="-25000">
                      <a:latin typeface="Times New Roman" pitchFamily="18" charset="0"/>
                    </a:rPr>
                    <a:t>15</a:t>
                  </a:r>
                </a:p>
              </p:txBody>
            </p:sp>
          </p:grpSp>
          <p:grpSp>
            <p:nvGrpSpPr>
              <p:cNvPr id="55362" name="Group 61"/>
              <p:cNvGrpSpPr>
                <a:grpSpLocks/>
              </p:cNvGrpSpPr>
              <p:nvPr/>
            </p:nvGrpSpPr>
            <p:grpSpPr bwMode="auto">
              <a:xfrm>
                <a:off x="1701" y="2024"/>
                <a:ext cx="408" cy="408"/>
                <a:chOff x="1293" y="2024"/>
                <a:chExt cx="408" cy="408"/>
              </a:xfrm>
            </p:grpSpPr>
            <p:sp>
              <p:nvSpPr>
                <p:cNvPr id="55369" name="Rectangle 62"/>
                <p:cNvSpPr>
                  <a:spLocks noChangeArrowheads="1"/>
                </p:cNvSpPr>
                <p:nvPr/>
              </p:nvSpPr>
              <p:spPr bwMode="auto">
                <a:xfrm>
                  <a:off x="1293" y="2024"/>
                  <a:ext cx="408" cy="408"/>
                </a:xfrm>
                <a:prstGeom prst="rect">
                  <a:avLst/>
                </a:prstGeom>
                <a:noFill/>
                <a:ln w="22225">
                  <a:solidFill>
                    <a:schemeClr val="folHlink"/>
                  </a:solidFill>
                  <a:miter lim="800000"/>
                  <a:headEnd/>
                  <a:tailEnd/>
                </a:ln>
              </p:spPr>
              <p:txBody>
                <a:bodyPr wrap="none" anchor="ctr"/>
                <a:lstStyle/>
                <a:p>
                  <a:pPr algn="ctr"/>
                  <a:endParaRPr lang="zh-CN" altLang="en-US"/>
                </a:p>
              </p:txBody>
            </p:sp>
            <p:sp>
              <p:nvSpPr>
                <p:cNvPr id="55370" name="Text Box 63"/>
                <p:cNvSpPr txBox="1">
                  <a:spLocks noChangeArrowheads="1"/>
                </p:cNvSpPr>
                <p:nvPr/>
              </p:nvSpPr>
              <p:spPr bwMode="auto">
                <a:xfrm>
                  <a:off x="1307" y="2085"/>
                  <a:ext cx="378" cy="250"/>
                </a:xfrm>
                <a:prstGeom prst="rect">
                  <a:avLst/>
                </a:prstGeom>
                <a:noFill/>
                <a:ln w="9525">
                  <a:noFill/>
                  <a:miter lim="800000"/>
                  <a:headEnd/>
                  <a:tailEnd/>
                </a:ln>
              </p:spPr>
              <p:txBody>
                <a:bodyPr>
                  <a:spAutoFit/>
                </a:bodyPr>
                <a:lstStyle/>
                <a:p>
                  <a:pPr algn="ctr" defTabSz="914400"/>
                  <a:r>
                    <a:rPr lang="en-US" altLang="zh-CN" sz="2000">
                      <a:latin typeface="Times New Roman" pitchFamily="18" charset="0"/>
                    </a:rPr>
                    <a:t>m</a:t>
                  </a:r>
                  <a:r>
                    <a:rPr lang="en-US" altLang="zh-CN" sz="2000" baseline="-25000">
                      <a:latin typeface="Times New Roman" pitchFamily="18" charset="0"/>
                    </a:rPr>
                    <a:t>11</a:t>
                  </a:r>
                </a:p>
              </p:txBody>
            </p:sp>
          </p:grpSp>
          <p:grpSp>
            <p:nvGrpSpPr>
              <p:cNvPr id="55363" name="Group 64"/>
              <p:cNvGrpSpPr>
                <a:grpSpLocks/>
              </p:cNvGrpSpPr>
              <p:nvPr/>
            </p:nvGrpSpPr>
            <p:grpSpPr bwMode="auto">
              <a:xfrm>
                <a:off x="1293" y="2432"/>
                <a:ext cx="408" cy="408"/>
                <a:chOff x="1293" y="2024"/>
                <a:chExt cx="408" cy="408"/>
              </a:xfrm>
            </p:grpSpPr>
            <p:sp>
              <p:nvSpPr>
                <p:cNvPr id="55367" name="Rectangle 65"/>
                <p:cNvSpPr>
                  <a:spLocks noChangeArrowheads="1"/>
                </p:cNvSpPr>
                <p:nvPr/>
              </p:nvSpPr>
              <p:spPr bwMode="auto">
                <a:xfrm>
                  <a:off x="1293" y="2024"/>
                  <a:ext cx="408" cy="408"/>
                </a:xfrm>
                <a:prstGeom prst="rect">
                  <a:avLst/>
                </a:prstGeom>
                <a:noFill/>
                <a:ln w="22225">
                  <a:solidFill>
                    <a:schemeClr val="folHlink"/>
                  </a:solidFill>
                  <a:miter lim="800000"/>
                  <a:headEnd/>
                  <a:tailEnd/>
                </a:ln>
              </p:spPr>
              <p:txBody>
                <a:bodyPr wrap="none" anchor="ctr"/>
                <a:lstStyle/>
                <a:p>
                  <a:pPr algn="ctr"/>
                  <a:endParaRPr lang="zh-CN" altLang="en-US"/>
                </a:p>
              </p:txBody>
            </p:sp>
            <p:sp>
              <p:nvSpPr>
                <p:cNvPr id="55368" name="Text Box 66"/>
                <p:cNvSpPr txBox="1">
                  <a:spLocks noChangeArrowheads="1"/>
                </p:cNvSpPr>
                <p:nvPr/>
              </p:nvSpPr>
              <p:spPr bwMode="auto">
                <a:xfrm>
                  <a:off x="1307" y="2085"/>
                  <a:ext cx="378" cy="250"/>
                </a:xfrm>
                <a:prstGeom prst="rect">
                  <a:avLst/>
                </a:prstGeom>
                <a:noFill/>
                <a:ln w="9525">
                  <a:noFill/>
                  <a:miter lim="800000"/>
                  <a:headEnd/>
                  <a:tailEnd/>
                </a:ln>
              </p:spPr>
              <p:txBody>
                <a:bodyPr>
                  <a:spAutoFit/>
                </a:bodyPr>
                <a:lstStyle/>
                <a:p>
                  <a:pPr algn="ctr" defTabSz="914400"/>
                  <a:r>
                    <a:rPr lang="en-US" altLang="zh-CN" sz="2000">
                      <a:latin typeface="Times New Roman" pitchFamily="18" charset="0"/>
                    </a:rPr>
                    <a:t>m</a:t>
                  </a:r>
                  <a:r>
                    <a:rPr lang="en-US" altLang="zh-CN" sz="2000" baseline="-25000">
                      <a:latin typeface="Times New Roman" pitchFamily="18" charset="0"/>
                    </a:rPr>
                    <a:t>14</a:t>
                  </a:r>
                </a:p>
              </p:txBody>
            </p:sp>
          </p:grpSp>
          <p:grpSp>
            <p:nvGrpSpPr>
              <p:cNvPr id="55364" name="Group 67"/>
              <p:cNvGrpSpPr>
                <a:grpSpLocks/>
              </p:cNvGrpSpPr>
              <p:nvPr/>
            </p:nvGrpSpPr>
            <p:grpSpPr bwMode="auto">
              <a:xfrm>
                <a:off x="1701" y="2432"/>
                <a:ext cx="408" cy="408"/>
                <a:chOff x="1293" y="2024"/>
                <a:chExt cx="408" cy="408"/>
              </a:xfrm>
            </p:grpSpPr>
            <p:sp>
              <p:nvSpPr>
                <p:cNvPr id="55365" name="Rectangle 68"/>
                <p:cNvSpPr>
                  <a:spLocks noChangeArrowheads="1"/>
                </p:cNvSpPr>
                <p:nvPr/>
              </p:nvSpPr>
              <p:spPr bwMode="auto">
                <a:xfrm>
                  <a:off x="1293" y="2024"/>
                  <a:ext cx="408" cy="408"/>
                </a:xfrm>
                <a:prstGeom prst="rect">
                  <a:avLst/>
                </a:prstGeom>
                <a:noFill/>
                <a:ln w="22225">
                  <a:solidFill>
                    <a:schemeClr val="folHlink"/>
                  </a:solidFill>
                  <a:miter lim="800000"/>
                  <a:headEnd/>
                  <a:tailEnd/>
                </a:ln>
              </p:spPr>
              <p:txBody>
                <a:bodyPr wrap="none" anchor="ctr"/>
                <a:lstStyle/>
                <a:p>
                  <a:pPr algn="ctr"/>
                  <a:endParaRPr lang="zh-CN" altLang="en-US"/>
                </a:p>
              </p:txBody>
            </p:sp>
            <p:sp>
              <p:nvSpPr>
                <p:cNvPr id="55366" name="Text Box 69"/>
                <p:cNvSpPr txBox="1">
                  <a:spLocks noChangeArrowheads="1"/>
                </p:cNvSpPr>
                <p:nvPr/>
              </p:nvSpPr>
              <p:spPr bwMode="auto">
                <a:xfrm>
                  <a:off x="1307" y="2085"/>
                  <a:ext cx="378" cy="250"/>
                </a:xfrm>
                <a:prstGeom prst="rect">
                  <a:avLst/>
                </a:prstGeom>
                <a:noFill/>
                <a:ln w="9525">
                  <a:noFill/>
                  <a:miter lim="800000"/>
                  <a:headEnd/>
                  <a:tailEnd/>
                </a:ln>
              </p:spPr>
              <p:txBody>
                <a:bodyPr>
                  <a:spAutoFit/>
                </a:bodyPr>
                <a:lstStyle/>
                <a:p>
                  <a:pPr algn="ctr" defTabSz="914400"/>
                  <a:r>
                    <a:rPr lang="en-US" altLang="zh-CN" sz="2000">
                      <a:latin typeface="Times New Roman" pitchFamily="18" charset="0"/>
                    </a:rPr>
                    <a:t>m</a:t>
                  </a:r>
                  <a:r>
                    <a:rPr lang="en-US" altLang="zh-CN" sz="2000" baseline="-25000">
                      <a:latin typeface="Times New Roman" pitchFamily="18" charset="0"/>
                    </a:rPr>
                    <a:t>10</a:t>
                  </a:r>
                </a:p>
              </p:txBody>
            </p:sp>
          </p:grpSp>
        </p:grpSp>
        <p:grpSp>
          <p:nvGrpSpPr>
            <p:cNvPr id="55358" name="Group 78"/>
            <p:cNvGrpSpPr>
              <a:grpSpLocks/>
            </p:cNvGrpSpPr>
            <p:nvPr/>
          </p:nvGrpSpPr>
          <p:grpSpPr bwMode="auto">
            <a:xfrm>
              <a:off x="1742" y="1714"/>
              <a:ext cx="829" cy="250"/>
              <a:chOff x="1293" y="1752"/>
              <a:chExt cx="829" cy="250"/>
            </a:xfrm>
          </p:grpSpPr>
          <p:sp>
            <p:nvSpPr>
              <p:cNvPr id="55359" name="Text Box 71"/>
              <p:cNvSpPr txBox="1">
                <a:spLocks noChangeArrowheads="1"/>
              </p:cNvSpPr>
              <p:nvPr/>
            </p:nvSpPr>
            <p:spPr bwMode="auto">
              <a:xfrm>
                <a:off x="1293" y="1752"/>
                <a:ext cx="421" cy="250"/>
              </a:xfrm>
              <a:prstGeom prst="rect">
                <a:avLst/>
              </a:prstGeom>
              <a:noFill/>
              <a:ln w="9525">
                <a:noFill/>
                <a:miter lim="800000"/>
                <a:headEnd/>
                <a:tailEnd/>
              </a:ln>
            </p:spPr>
            <p:txBody>
              <a:bodyPr>
                <a:spAutoFit/>
              </a:bodyPr>
              <a:lstStyle/>
              <a:p>
                <a:pPr algn="ctr" defTabSz="914400"/>
                <a:r>
                  <a:rPr lang="en-US" altLang="zh-CN" sz="2000">
                    <a:solidFill>
                      <a:schemeClr val="hlink"/>
                    </a:solidFill>
                  </a:rPr>
                  <a:t>11</a:t>
                </a:r>
              </a:p>
            </p:txBody>
          </p:sp>
          <p:sp>
            <p:nvSpPr>
              <p:cNvPr id="55360" name="Text Box 72"/>
              <p:cNvSpPr txBox="1">
                <a:spLocks noChangeArrowheads="1"/>
              </p:cNvSpPr>
              <p:nvPr/>
            </p:nvSpPr>
            <p:spPr bwMode="auto">
              <a:xfrm>
                <a:off x="1701" y="1752"/>
                <a:ext cx="421" cy="250"/>
              </a:xfrm>
              <a:prstGeom prst="rect">
                <a:avLst/>
              </a:prstGeom>
              <a:noFill/>
              <a:ln w="9525">
                <a:noFill/>
                <a:miter lim="800000"/>
                <a:headEnd/>
                <a:tailEnd/>
              </a:ln>
            </p:spPr>
            <p:txBody>
              <a:bodyPr>
                <a:spAutoFit/>
              </a:bodyPr>
              <a:lstStyle/>
              <a:p>
                <a:pPr algn="ctr" defTabSz="914400"/>
                <a:r>
                  <a:rPr lang="en-US" altLang="zh-CN" sz="2000">
                    <a:solidFill>
                      <a:schemeClr val="hlink"/>
                    </a:solidFill>
                  </a:rPr>
                  <a:t>10</a:t>
                </a:r>
              </a:p>
            </p:txBody>
          </p:sp>
        </p:grpSp>
      </p:grpSp>
      <p:sp>
        <p:nvSpPr>
          <p:cNvPr id="68685" name="Text Box 77"/>
          <p:cNvSpPr txBox="1">
            <a:spLocks noChangeArrowheads="1"/>
          </p:cNvSpPr>
          <p:nvPr/>
        </p:nvSpPr>
        <p:spPr bwMode="auto">
          <a:xfrm>
            <a:off x="4408488" y="1027113"/>
            <a:ext cx="3619500" cy="457200"/>
          </a:xfrm>
          <a:prstGeom prst="rect">
            <a:avLst/>
          </a:prstGeom>
          <a:noFill/>
          <a:ln w="9525">
            <a:noFill/>
            <a:miter lim="800000"/>
            <a:headEnd/>
            <a:tailEnd/>
          </a:ln>
        </p:spPr>
        <p:txBody>
          <a:bodyPr>
            <a:spAutoFit/>
          </a:bodyPr>
          <a:lstStyle/>
          <a:p>
            <a:pPr defTabSz="914400"/>
            <a:r>
              <a:rPr lang="zh-CN" altLang="en-US"/>
              <a:t>找</a:t>
            </a:r>
            <a:r>
              <a:rPr lang="zh-CN" altLang="en-US">
                <a:solidFill>
                  <a:srgbClr val="FF0000"/>
                </a:solidFill>
              </a:rPr>
              <a:t>相邻</a:t>
            </a:r>
            <a:r>
              <a:rPr lang="zh-CN" altLang="en-US"/>
              <a:t>的最小项</a:t>
            </a:r>
          </a:p>
        </p:txBody>
      </p:sp>
      <p:sp>
        <p:nvSpPr>
          <p:cNvPr id="68688" name="Rectangle 6"/>
          <p:cNvSpPr>
            <a:spLocks noChangeArrowheads="1"/>
          </p:cNvSpPr>
          <p:nvPr/>
        </p:nvSpPr>
        <p:spPr bwMode="auto">
          <a:xfrm>
            <a:off x="4932363" y="2301875"/>
            <a:ext cx="865187" cy="396875"/>
          </a:xfrm>
          <a:prstGeom prst="rect">
            <a:avLst/>
          </a:prstGeom>
          <a:noFill/>
          <a:ln w="9525">
            <a:noFill/>
            <a:miter lim="800000"/>
            <a:headEnd/>
            <a:tailEnd/>
          </a:ln>
        </p:spPr>
        <p:txBody>
          <a:bodyPr>
            <a:spAutoFit/>
          </a:bodyPr>
          <a:lstStyle/>
          <a:p>
            <a:pPr algn="ctr" defTabSz="914400"/>
            <a:r>
              <a:rPr kumimoji="1" lang="en-US" altLang="zh-CN" sz="2000">
                <a:solidFill>
                  <a:schemeClr val="folHlink"/>
                </a:solidFill>
                <a:latin typeface="Times New Roman" pitchFamily="18" charset="0"/>
              </a:rPr>
              <a:t>AB</a:t>
            </a:r>
            <a:r>
              <a:rPr kumimoji="1" lang="zh-CN" altLang="en-US" sz="2000">
                <a:solidFill>
                  <a:schemeClr val="folHlink"/>
                </a:solidFill>
                <a:latin typeface="Times New Roman" pitchFamily="18" charset="0"/>
              </a:rPr>
              <a:t>　</a:t>
            </a:r>
          </a:p>
        </p:txBody>
      </p:sp>
      <p:grpSp>
        <p:nvGrpSpPr>
          <p:cNvPr id="68690" name="Group 82"/>
          <p:cNvGrpSpPr>
            <a:grpSpLocks/>
          </p:cNvGrpSpPr>
          <p:nvPr/>
        </p:nvGrpSpPr>
        <p:grpSpPr bwMode="auto">
          <a:xfrm>
            <a:off x="5653088" y="2301875"/>
            <a:ext cx="865187" cy="396875"/>
            <a:chOff x="3379" y="1480"/>
            <a:chExt cx="545" cy="250"/>
          </a:xfrm>
        </p:grpSpPr>
        <p:sp>
          <p:nvSpPr>
            <p:cNvPr id="55348" name="Line 17"/>
            <p:cNvSpPr>
              <a:spLocks noChangeShapeType="1"/>
            </p:cNvSpPr>
            <p:nvPr/>
          </p:nvSpPr>
          <p:spPr bwMode="auto">
            <a:xfrm>
              <a:off x="3627" y="1517"/>
              <a:ext cx="145" cy="0"/>
            </a:xfrm>
            <a:prstGeom prst="line">
              <a:avLst/>
            </a:prstGeom>
            <a:noFill/>
            <a:ln w="22225">
              <a:solidFill>
                <a:schemeClr val="folHlink"/>
              </a:solidFill>
              <a:round/>
              <a:headEnd/>
              <a:tailEnd/>
            </a:ln>
          </p:spPr>
          <p:txBody>
            <a:bodyPr/>
            <a:lstStyle/>
            <a:p>
              <a:endParaRPr lang="zh-CN" altLang="en-US"/>
            </a:p>
          </p:txBody>
        </p:sp>
        <p:sp>
          <p:nvSpPr>
            <p:cNvPr id="55349" name="Rectangle 6"/>
            <p:cNvSpPr>
              <a:spLocks noChangeArrowheads="1"/>
            </p:cNvSpPr>
            <p:nvPr/>
          </p:nvSpPr>
          <p:spPr bwMode="auto">
            <a:xfrm>
              <a:off x="3379" y="1480"/>
              <a:ext cx="545" cy="250"/>
            </a:xfrm>
            <a:prstGeom prst="rect">
              <a:avLst/>
            </a:prstGeom>
            <a:noFill/>
            <a:ln w="9525">
              <a:noFill/>
              <a:miter lim="800000"/>
              <a:headEnd/>
              <a:tailEnd/>
            </a:ln>
          </p:spPr>
          <p:txBody>
            <a:bodyPr>
              <a:spAutoFit/>
            </a:bodyPr>
            <a:lstStyle/>
            <a:p>
              <a:pPr algn="ctr" defTabSz="914400"/>
              <a:r>
                <a:rPr kumimoji="1" lang="en-US" altLang="zh-CN" sz="2000">
                  <a:solidFill>
                    <a:schemeClr val="folHlink"/>
                  </a:solidFill>
                  <a:latin typeface="Times New Roman" pitchFamily="18" charset="0"/>
                </a:rPr>
                <a:t>AB</a:t>
              </a:r>
              <a:r>
                <a:rPr kumimoji="1" lang="zh-CN" altLang="en-US" sz="2000">
                  <a:solidFill>
                    <a:schemeClr val="folHlink"/>
                  </a:solidFill>
                  <a:latin typeface="Times New Roman" pitchFamily="18" charset="0"/>
                </a:rPr>
                <a:t>　</a:t>
              </a:r>
            </a:p>
          </p:txBody>
        </p:sp>
      </p:grpSp>
      <p:sp>
        <p:nvSpPr>
          <p:cNvPr id="68691" name="Rectangle 83"/>
          <p:cNvSpPr>
            <a:spLocks noChangeArrowheads="1"/>
          </p:cNvSpPr>
          <p:nvPr/>
        </p:nvSpPr>
        <p:spPr bwMode="auto">
          <a:xfrm>
            <a:off x="5076825" y="2268538"/>
            <a:ext cx="1295400" cy="431800"/>
          </a:xfrm>
          <a:prstGeom prst="rect">
            <a:avLst/>
          </a:prstGeom>
          <a:noFill/>
          <a:ln w="22225">
            <a:solidFill>
              <a:srgbClr val="FF6600"/>
            </a:solidFill>
            <a:miter lim="800000"/>
            <a:headEnd/>
            <a:tailEnd/>
          </a:ln>
        </p:spPr>
        <p:txBody>
          <a:bodyPr wrap="none" anchor="ctr"/>
          <a:lstStyle/>
          <a:p>
            <a:endParaRPr lang="zh-CN" altLang="en-US"/>
          </a:p>
        </p:txBody>
      </p:sp>
      <p:sp>
        <p:nvSpPr>
          <p:cNvPr id="68692" name="Rectangle 6"/>
          <p:cNvSpPr>
            <a:spLocks noChangeArrowheads="1"/>
          </p:cNvSpPr>
          <p:nvPr/>
        </p:nvSpPr>
        <p:spPr bwMode="auto">
          <a:xfrm>
            <a:off x="6515100" y="2301875"/>
            <a:ext cx="865188" cy="396875"/>
          </a:xfrm>
          <a:prstGeom prst="rect">
            <a:avLst/>
          </a:prstGeom>
          <a:noFill/>
          <a:ln w="9525">
            <a:noFill/>
            <a:miter lim="800000"/>
            <a:headEnd/>
            <a:tailEnd/>
          </a:ln>
        </p:spPr>
        <p:txBody>
          <a:bodyPr>
            <a:spAutoFit/>
          </a:bodyPr>
          <a:lstStyle/>
          <a:p>
            <a:pPr algn="ctr" defTabSz="914400"/>
            <a:r>
              <a:rPr kumimoji="1" lang="en-US" altLang="zh-CN" sz="2000">
                <a:solidFill>
                  <a:schemeClr val="folHlink"/>
                </a:solidFill>
                <a:latin typeface="Times New Roman" pitchFamily="18" charset="0"/>
              </a:rPr>
              <a:t>A</a:t>
            </a:r>
            <a:r>
              <a:rPr kumimoji="1" lang="zh-CN" altLang="en-US" sz="2000">
                <a:solidFill>
                  <a:schemeClr val="folHlink"/>
                </a:solidFill>
                <a:latin typeface="Times New Roman" pitchFamily="18" charset="0"/>
              </a:rPr>
              <a:t>　</a:t>
            </a:r>
          </a:p>
        </p:txBody>
      </p:sp>
      <p:sp>
        <p:nvSpPr>
          <p:cNvPr id="68693" name="Rectangle 6"/>
          <p:cNvSpPr>
            <a:spLocks noChangeArrowheads="1"/>
          </p:cNvSpPr>
          <p:nvPr/>
        </p:nvSpPr>
        <p:spPr bwMode="auto">
          <a:xfrm>
            <a:off x="4932363" y="5830888"/>
            <a:ext cx="865187" cy="396875"/>
          </a:xfrm>
          <a:prstGeom prst="rect">
            <a:avLst/>
          </a:prstGeom>
          <a:noFill/>
          <a:ln w="9525">
            <a:noFill/>
            <a:miter lim="800000"/>
            <a:headEnd/>
            <a:tailEnd/>
          </a:ln>
        </p:spPr>
        <p:txBody>
          <a:bodyPr>
            <a:spAutoFit/>
          </a:bodyPr>
          <a:lstStyle/>
          <a:p>
            <a:pPr algn="ctr" defTabSz="914400"/>
            <a:r>
              <a:rPr kumimoji="1" lang="en-US" altLang="zh-CN" sz="2000">
                <a:solidFill>
                  <a:schemeClr val="folHlink"/>
                </a:solidFill>
                <a:latin typeface="Times New Roman" pitchFamily="18" charset="0"/>
              </a:rPr>
              <a:t>AB</a:t>
            </a:r>
            <a:r>
              <a:rPr kumimoji="1" lang="zh-CN" altLang="en-US" sz="2000">
                <a:solidFill>
                  <a:schemeClr val="folHlink"/>
                </a:solidFill>
                <a:latin typeface="Times New Roman" pitchFamily="18" charset="0"/>
              </a:rPr>
              <a:t>　</a:t>
            </a:r>
          </a:p>
        </p:txBody>
      </p:sp>
      <p:grpSp>
        <p:nvGrpSpPr>
          <p:cNvPr id="68699" name="Group 91"/>
          <p:cNvGrpSpPr>
            <a:grpSpLocks/>
          </p:cNvGrpSpPr>
          <p:nvPr/>
        </p:nvGrpSpPr>
        <p:grpSpPr bwMode="auto">
          <a:xfrm>
            <a:off x="4319588" y="5830888"/>
            <a:ext cx="865187" cy="396875"/>
            <a:chOff x="2978" y="3521"/>
            <a:chExt cx="545" cy="250"/>
          </a:xfrm>
        </p:grpSpPr>
        <p:sp>
          <p:nvSpPr>
            <p:cNvPr id="55346" name="Line 17"/>
            <p:cNvSpPr>
              <a:spLocks noChangeShapeType="1"/>
            </p:cNvSpPr>
            <p:nvPr/>
          </p:nvSpPr>
          <p:spPr bwMode="auto">
            <a:xfrm>
              <a:off x="3123" y="3558"/>
              <a:ext cx="145" cy="0"/>
            </a:xfrm>
            <a:prstGeom prst="line">
              <a:avLst/>
            </a:prstGeom>
            <a:noFill/>
            <a:ln w="22225">
              <a:solidFill>
                <a:schemeClr val="folHlink"/>
              </a:solidFill>
              <a:round/>
              <a:headEnd/>
              <a:tailEnd/>
            </a:ln>
          </p:spPr>
          <p:txBody>
            <a:bodyPr/>
            <a:lstStyle/>
            <a:p>
              <a:endParaRPr lang="zh-CN" altLang="en-US"/>
            </a:p>
          </p:txBody>
        </p:sp>
        <p:sp>
          <p:nvSpPr>
            <p:cNvPr id="55347" name="Rectangle 6"/>
            <p:cNvSpPr>
              <a:spLocks noChangeArrowheads="1"/>
            </p:cNvSpPr>
            <p:nvPr/>
          </p:nvSpPr>
          <p:spPr bwMode="auto">
            <a:xfrm>
              <a:off x="2978" y="3521"/>
              <a:ext cx="545" cy="250"/>
            </a:xfrm>
            <a:prstGeom prst="rect">
              <a:avLst/>
            </a:prstGeom>
            <a:noFill/>
            <a:ln w="9525">
              <a:noFill/>
              <a:miter lim="800000"/>
              <a:headEnd/>
              <a:tailEnd/>
            </a:ln>
          </p:spPr>
          <p:txBody>
            <a:bodyPr>
              <a:spAutoFit/>
            </a:bodyPr>
            <a:lstStyle/>
            <a:p>
              <a:pPr algn="ctr" defTabSz="914400"/>
              <a:r>
                <a:rPr kumimoji="1" lang="en-US" altLang="zh-CN" sz="2000">
                  <a:solidFill>
                    <a:schemeClr val="folHlink"/>
                  </a:solidFill>
                  <a:latin typeface="Times New Roman" pitchFamily="18" charset="0"/>
                </a:rPr>
                <a:t>AB</a:t>
              </a:r>
              <a:r>
                <a:rPr kumimoji="1" lang="zh-CN" altLang="en-US" sz="2000">
                  <a:solidFill>
                    <a:schemeClr val="folHlink"/>
                  </a:solidFill>
                  <a:latin typeface="Times New Roman" pitchFamily="18" charset="0"/>
                </a:rPr>
                <a:t>　</a:t>
              </a:r>
            </a:p>
          </p:txBody>
        </p:sp>
      </p:grpSp>
      <p:sp>
        <p:nvSpPr>
          <p:cNvPr id="68697" name="Rectangle 89"/>
          <p:cNvSpPr>
            <a:spLocks noChangeArrowheads="1"/>
          </p:cNvSpPr>
          <p:nvPr/>
        </p:nvSpPr>
        <p:spPr bwMode="auto">
          <a:xfrm>
            <a:off x="4373563" y="5805488"/>
            <a:ext cx="1295400" cy="431800"/>
          </a:xfrm>
          <a:prstGeom prst="rect">
            <a:avLst/>
          </a:prstGeom>
          <a:noFill/>
          <a:ln w="22225">
            <a:solidFill>
              <a:srgbClr val="FF6600"/>
            </a:solidFill>
            <a:miter lim="800000"/>
            <a:headEnd/>
            <a:tailEnd/>
          </a:ln>
        </p:spPr>
        <p:txBody>
          <a:bodyPr wrap="none" anchor="ctr"/>
          <a:lstStyle/>
          <a:p>
            <a:endParaRPr lang="zh-CN" altLang="en-US"/>
          </a:p>
        </p:txBody>
      </p:sp>
      <p:sp>
        <p:nvSpPr>
          <p:cNvPr id="68698" name="Rectangle 6"/>
          <p:cNvSpPr>
            <a:spLocks noChangeArrowheads="1"/>
          </p:cNvSpPr>
          <p:nvPr/>
        </p:nvSpPr>
        <p:spPr bwMode="auto">
          <a:xfrm>
            <a:off x="5657850" y="5805488"/>
            <a:ext cx="865188" cy="396875"/>
          </a:xfrm>
          <a:prstGeom prst="rect">
            <a:avLst/>
          </a:prstGeom>
          <a:noFill/>
          <a:ln w="9525">
            <a:noFill/>
            <a:miter lim="800000"/>
            <a:headEnd/>
            <a:tailEnd/>
          </a:ln>
        </p:spPr>
        <p:txBody>
          <a:bodyPr>
            <a:spAutoFit/>
          </a:bodyPr>
          <a:lstStyle/>
          <a:p>
            <a:pPr algn="ctr" defTabSz="914400"/>
            <a:r>
              <a:rPr kumimoji="1" lang="en-US" altLang="zh-CN" sz="2000">
                <a:solidFill>
                  <a:schemeClr val="folHlink"/>
                </a:solidFill>
                <a:latin typeface="Times New Roman" pitchFamily="18" charset="0"/>
              </a:rPr>
              <a:t>B</a:t>
            </a:r>
            <a:r>
              <a:rPr kumimoji="1" lang="zh-CN" altLang="en-US" sz="2000">
                <a:solidFill>
                  <a:schemeClr val="folHlink"/>
                </a:solidFill>
                <a:latin typeface="Times New Roman" pitchFamily="18" charset="0"/>
              </a:rPr>
              <a:t>　</a:t>
            </a:r>
          </a:p>
        </p:txBody>
      </p:sp>
      <p:sp>
        <p:nvSpPr>
          <p:cNvPr id="68704" name="Rectangle 96"/>
          <p:cNvSpPr>
            <a:spLocks noChangeArrowheads="1"/>
          </p:cNvSpPr>
          <p:nvPr/>
        </p:nvSpPr>
        <p:spPr bwMode="auto">
          <a:xfrm>
            <a:off x="3708400" y="1725613"/>
            <a:ext cx="2663825" cy="431800"/>
          </a:xfrm>
          <a:prstGeom prst="rect">
            <a:avLst/>
          </a:prstGeom>
          <a:noFill/>
          <a:ln w="22225">
            <a:solidFill>
              <a:srgbClr val="FF6600"/>
            </a:solidFill>
            <a:miter lim="800000"/>
            <a:headEnd/>
            <a:tailEnd/>
          </a:ln>
        </p:spPr>
        <p:txBody>
          <a:bodyPr wrap="none" anchor="ctr"/>
          <a:lstStyle/>
          <a:p>
            <a:endParaRPr lang="zh-CN" altLang="en-US"/>
          </a:p>
        </p:txBody>
      </p:sp>
      <p:grpSp>
        <p:nvGrpSpPr>
          <p:cNvPr id="68708" name="Group 100"/>
          <p:cNvGrpSpPr>
            <a:grpSpLocks/>
          </p:cNvGrpSpPr>
          <p:nvPr/>
        </p:nvGrpSpPr>
        <p:grpSpPr bwMode="auto">
          <a:xfrm>
            <a:off x="3636963" y="1798638"/>
            <a:ext cx="865187" cy="396875"/>
            <a:chOff x="703" y="3158"/>
            <a:chExt cx="545" cy="250"/>
          </a:xfrm>
        </p:grpSpPr>
        <p:sp>
          <p:nvSpPr>
            <p:cNvPr id="55343" name="Rectangle 6"/>
            <p:cNvSpPr>
              <a:spLocks noChangeArrowheads="1"/>
            </p:cNvSpPr>
            <p:nvPr/>
          </p:nvSpPr>
          <p:spPr bwMode="auto">
            <a:xfrm>
              <a:off x="703" y="3158"/>
              <a:ext cx="545" cy="250"/>
            </a:xfrm>
            <a:prstGeom prst="rect">
              <a:avLst/>
            </a:prstGeom>
            <a:noFill/>
            <a:ln w="9525">
              <a:noFill/>
              <a:miter lim="800000"/>
              <a:headEnd/>
              <a:tailEnd/>
            </a:ln>
          </p:spPr>
          <p:txBody>
            <a:bodyPr>
              <a:spAutoFit/>
            </a:bodyPr>
            <a:lstStyle/>
            <a:p>
              <a:pPr algn="ctr" defTabSz="914400"/>
              <a:r>
                <a:rPr kumimoji="1" lang="en-US" altLang="zh-CN" sz="2000">
                  <a:solidFill>
                    <a:schemeClr val="folHlink"/>
                  </a:solidFill>
                  <a:latin typeface="Times New Roman" pitchFamily="18" charset="0"/>
                </a:rPr>
                <a:t>AB</a:t>
              </a:r>
              <a:r>
                <a:rPr kumimoji="1" lang="zh-CN" altLang="en-US" sz="2000">
                  <a:solidFill>
                    <a:schemeClr val="folHlink"/>
                  </a:solidFill>
                  <a:latin typeface="Times New Roman" pitchFamily="18" charset="0"/>
                </a:rPr>
                <a:t>　</a:t>
              </a:r>
            </a:p>
          </p:txBody>
        </p:sp>
        <p:sp>
          <p:nvSpPr>
            <p:cNvPr id="55344" name="Line 98"/>
            <p:cNvSpPr>
              <a:spLocks noChangeShapeType="1"/>
            </p:cNvSpPr>
            <p:nvPr/>
          </p:nvSpPr>
          <p:spPr bwMode="auto">
            <a:xfrm>
              <a:off x="815" y="3195"/>
              <a:ext cx="136" cy="0"/>
            </a:xfrm>
            <a:prstGeom prst="line">
              <a:avLst/>
            </a:prstGeom>
            <a:noFill/>
            <a:ln w="22225">
              <a:solidFill>
                <a:schemeClr val="folHlink"/>
              </a:solidFill>
              <a:round/>
              <a:headEnd/>
              <a:tailEnd/>
            </a:ln>
          </p:spPr>
          <p:txBody>
            <a:bodyPr/>
            <a:lstStyle/>
            <a:p>
              <a:endParaRPr lang="zh-CN" altLang="en-US"/>
            </a:p>
          </p:txBody>
        </p:sp>
        <p:sp>
          <p:nvSpPr>
            <p:cNvPr id="55345" name="Line 99"/>
            <p:cNvSpPr>
              <a:spLocks noChangeShapeType="1"/>
            </p:cNvSpPr>
            <p:nvPr/>
          </p:nvSpPr>
          <p:spPr bwMode="auto">
            <a:xfrm>
              <a:off x="975" y="3190"/>
              <a:ext cx="136" cy="0"/>
            </a:xfrm>
            <a:prstGeom prst="line">
              <a:avLst/>
            </a:prstGeom>
            <a:noFill/>
            <a:ln w="22225">
              <a:solidFill>
                <a:schemeClr val="folHlink"/>
              </a:solidFill>
              <a:round/>
              <a:headEnd/>
              <a:tailEnd/>
            </a:ln>
          </p:spPr>
          <p:txBody>
            <a:bodyPr/>
            <a:lstStyle/>
            <a:p>
              <a:endParaRPr lang="zh-CN" altLang="en-US"/>
            </a:p>
          </p:txBody>
        </p:sp>
      </p:grpSp>
      <p:grpSp>
        <p:nvGrpSpPr>
          <p:cNvPr id="68709" name="Group 101"/>
          <p:cNvGrpSpPr>
            <a:grpSpLocks/>
          </p:cNvGrpSpPr>
          <p:nvPr/>
        </p:nvGrpSpPr>
        <p:grpSpPr bwMode="auto">
          <a:xfrm>
            <a:off x="5653088" y="1798638"/>
            <a:ext cx="865187" cy="396875"/>
            <a:chOff x="3379" y="1480"/>
            <a:chExt cx="545" cy="250"/>
          </a:xfrm>
        </p:grpSpPr>
        <p:sp>
          <p:nvSpPr>
            <p:cNvPr id="55341" name="Line 17"/>
            <p:cNvSpPr>
              <a:spLocks noChangeShapeType="1"/>
            </p:cNvSpPr>
            <p:nvPr/>
          </p:nvSpPr>
          <p:spPr bwMode="auto">
            <a:xfrm>
              <a:off x="3627" y="1517"/>
              <a:ext cx="145" cy="0"/>
            </a:xfrm>
            <a:prstGeom prst="line">
              <a:avLst/>
            </a:prstGeom>
            <a:noFill/>
            <a:ln w="22225">
              <a:solidFill>
                <a:schemeClr val="folHlink"/>
              </a:solidFill>
              <a:round/>
              <a:headEnd/>
              <a:tailEnd/>
            </a:ln>
          </p:spPr>
          <p:txBody>
            <a:bodyPr/>
            <a:lstStyle/>
            <a:p>
              <a:endParaRPr lang="zh-CN" altLang="en-US"/>
            </a:p>
          </p:txBody>
        </p:sp>
        <p:sp>
          <p:nvSpPr>
            <p:cNvPr id="55342" name="Rectangle 6"/>
            <p:cNvSpPr>
              <a:spLocks noChangeArrowheads="1"/>
            </p:cNvSpPr>
            <p:nvPr/>
          </p:nvSpPr>
          <p:spPr bwMode="auto">
            <a:xfrm>
              <a:off x="3379" y="1480"/>
              <a:ext cx="545" cy="250"/>
            </a:xfrm>
            <a:prstGeom prst="rect">
              <a:avLst/>
            </a:prstGeom>
            <a:noFill/>
            <a:ln w="9525">
              <a:noFill/>
              <a:miter lim="800000"/>
              <a:headEnd/>
              <a:tailEnd/>
            </a:ln>
          </p:spPr>
          <p:txBody>
            <a:bodyPr>
              <a:spAutoFit/>
            </a:bodyPr>
            <a:lstStyle/>
            <a:p>
              <a:pPr algn="ctr" defTabSz="914400"/>
              <a:r>
                <a:rPr kumimoji="1" lang="en-US" altLang="zh-CN" sz="2000">
                  <a:solidFill>
                    <a:schemeClr val="folHlink"/>
                  </a:solidFill>
                  <a:latin typeface="Times New Roman" pitchFamily="18" charset="0"/>
                </a:rPr>
                <a:t>AB</a:t>
              </a:r>
              <a:r>
                <a:rPr kumimoji="1" lang="zh-CN" altLang="en-US" sz="2000">
                  <a:solidFill>
                    <a:schemeClr val="folHlink"/>
                  </a:solidFill>
                  <a:latin typeface="Times New Roman" pitchFamily="18" charset="0"/>
                </a:rPr>
                <a:t>　</a:t>
              </a:r>
            </a:p>
          </p:txBody>
        </p:sp>
      </p:grpSp>
      <p:grpSp>
        <p:nvGrpSpPr>
          <p:cNvPr id="68713" name="Group 105"/>
          <p:cNvGrpSpPr>
            <a:grpSpLocks/>
          </p:cNvGrpSpPr>
          <p:nvPr/>
        </p:nvGrpSpPr>
        <p:grpSpPr bwMode="auto">
          <a:xfrm>
            <a:off x="6515100" y="1798638"/>
            <a:ext cx="865188" cy="396875"/>
            <a:chOff x="4649" y="2296"/>
            <a:chExt cx="545" cy="250"/>
          </a:xfrm>
        </p:grpSpPr>
        <p:sp>
          <p:nvSpPr>
            <p:cNvPr id="55339" name="Rectangle 6"/>
            <p:cNvSpPr>
              <a:spLocks noChangeArrowheads="1"/>
            </p:cNvSpPr>
            <p:nvPr/>
          </p:nvSpPr>
          <p:spPr bwMode="auto">
            <a:xfrm>
              <a:off x="4649" y="2296"/>
              <a:ext cx="545" cy="250"/>
            </a:xfrm>
            <a:prstGeom prst="rect">
              <a:avLst/>
            </a:prstGeom>
            <a:noFill/>
            <a:ln w="9525">
              <a:noFill/>
              <a:miter lim="800000"/>
              <a:headEnd/>
              <a:tailEnd/>
            </a:ln>
          </p:spPr>
          <p:txBody>
            <a:bodyPr>
              <a:spAutoFit/>
            </a:bodyPr>
            <a:lstStyle/>
            <a:p>
              <a:pPr algn="ctr" defTabSz="914400"/>
              <a:r>
                <a:rPr kumimoji="1" lang="en-US" altLang="zh-CN" sz="2000">
                  <a:solidFill>
                    <a:schemeClr val="folHlink"/>
                  </a:solidFill>
                  <a:latin typeface="Times New Roman" pitchFamily="18" charset="0"/>
                </a:rPr>
                <a:t>B</a:t>
              </a:r>
              <a:r>
                <a:rPr kumimoji="1" lang="zh-CN" altLang="en-US" sz="2000">
                  <a:solidFill>
                    <a:schemeClr val="folHlink"/>
                  </a:solidFill>
                  <a:latin typeface="Times New Roman" pitchFamily="18" charset="0"/>
                </a:rPr>
                <a:t>　</a:t>
              </a:r>
            </a:p>
          </p:txBody>
        </p:sp>
        <p:sp>
          <p:nvSpPr>
            <p:cNvPr id="55340" name="Line 104"/>
            <p:cNvSpPr>
              <a:spLocks noChangeShapeType="1"/>
            </p:cNvSpPr>
            <p:nvPr/>
          </p:nvSpPr>
          <p:spPr bwMode="auto">
            <a:xfrm>
              <a:off x="4838" y="2333"/>
              <a:ext cx="136" cy="0"/>
            </a:xfrm>
            <a:prstGeom prst="line">
              <a:avLst/>
            </a:prstGeom>
            <a:noFill/>
            <a:ln w="22225">
              <a:solidFill>
                <a:schemeClr val="folHlink"/>
              </a:solidFill>
              <a:round/>
              <a:headEnd/>
              <a:tailEnd/>
            </a:ln>
          </p:spPr>
          <p:txBody>
            <a:bodyPr/>
            <a:lstStyle/>
            <a:p>
              <a:endParaRPr lang="zh-CN" altLang="en-US"/>
            </a:p>
          </p:txBody>
        </p:sp>
      </p:grpSp>
      <p:grpSp>
        <p:nvGrpSpPr>
          <p:cNvPr id="68715" name="Group 107"/>
          <p:cNvGrpSpPr>
            <a:grpSpLocks/>
          </p:cNvGrpSpPr>
          <p:nvPr/>
        </p:nvGrpSpPr>
        <p:grpSpPr bwMode="auto">
          <a:xfrm>
            <a:off x="2266950" y="3284538"/>
            <a:ext cx="865188" cy="396875"/>
            <a:chOff x="703" y="3158"/>
            <a:chExt cx="545" cy="250"/>
          </a:xfrm>
        </p:grpSpPr>
        <p:sp>
          <p:nvSpPr>
            <p:cNvPr id="55336" name="Rectangle 6"/>
            <p:cNvSpPr>
              <a:spLocks noChangeArrowheads="1"/>
            </p:cNvSpPr>
            <p:nvPr/>
          </p:nvSpPr>
          <p:spPr bwMode="auto">
            <a:xfrm>
              <a:off x="703" y="3158"/>
              <a:ext cx="545" cy="250"/>
            </a:xfrm>
            <a:prstGeom prst="rect">
              <a:avLst/>
            </a:prstGeom>
            <a:noFill/>
            <a:ln w="9525">
              <a:noFill/>
              <a:miter lim="800000"/>
              <a:headEnd/>
              <a:tailEnd/>
            </a:ln>
          </p:spPr>
          <p:txBody>
            <a:bodyPr>
              <a:spAutoFit/>
            </a:bodyPr>
            <a:lstStyle/>
            <a:p>
              <a:pPr algn="ctr" defTabSz="914400"/>
              <a:r>
                <a:rPr kumimoji="1" lang="en-US" altLang="zh-CN" sz="2000">
                  <a:solidFill>
                    <a:schemeClr val="folHlink"/>
                  </a:solidFill>
                  <a:latin typeface="Times New Roman" pitchFamily="18" charset="0"/>
                </a:rPr>
                <a:t>CD</a:t>
              </a:r>
              <a:r>
                <a:rPr kumimoji="1" lang="zh-CN" altLang="en-US" sz="2000">
                  <a:solidFill>
                    <a:schemeClr val="folHlink"/>
                  </a:solidFill>
                  <a:latin typeface="Times New Roman" pitchFamily="18" charset="0"/>
                </a:rPr>
                <a:t>　</a:t>
              </a:r>
            </a:p>
          </p:txBody>
        </p:sp>
        <p:sp>
          <p:nvSpPr>
            <p:cNvPr id="55337" name="Line 109"/>
            <p:cNvSpPr>
              <a:spLocks noChangeShapeType="1"/>
            </p:cNvSpPr>
            <p:nvPr/>
          </p:nvSpPr>
          <p:spPr bwMode="auto">
            <a:xfrm>
              <a:off x="815" y="3195"/>
              <a:ext cx="136" cy="0"/>
            </a:xfrm>
            <a:prstGeom prst="line">
              <a:avLst/>
            </a:prstGeom>
            <a:noFill/>
            <a:ln w="22225">
              <a:solidFill>
                <a:schemeClr val="folHlink"/>
              </a:solidFill>
              <a:round/>
              <a:headEnd/>
              <a:tailEnd/>
            </a:ln>
          </p:spPr>
          <p:txBody>
            <a:bodyPr/>
            <a:lstStyle/>
            <a:p>
              <a:endParaRPr lang="zh-CN" altLang="en-US"/>
            </a:p>
          </p:txBody>
        </p:sp>
        <p:sp>
          <p:nvSpPr>
            <p:cNvPr id="55338" name="Line 110"/>
            <p:cNvSpPr>
              <a:spLocks noChangeShapeType="1"/>
            </p:cNvSpPr>
            <p:nvPr/>
          </p:nvSpPr>
          <p:spPr bwMode="auto">
            <a:xfrm>
              <a:off x="975" y="3190"/>
              <a:ext cx="136" cy="0"/>
            </a:xfrm>
            <a:prstGeom prst="line">
              <a:avLst/>
            </a:prstGeom>
            <a:noFill/>
            <a:ln w="22225">
              <a:solidFill>
                <a:schemeClr val="folHlink"/>
              </a:solidFill>
              <a:round/>
              <a:headEnd/>
              <a:tailEnd/>
            </a:ln>
          </p:spPr>
          <p:txBody>
            <a:bodyPr/>
            <a:lstStyle/>
            <a:p>
              <a:endParaRPr lang="zh-CN" altLang="en-US"/>
            </a:p>
          </p:txBody>
        </p:sp>
      </p:grpSp>
      <p:grpSp>
        <p:nvGrpSpPr>
          <p:cNvPr id="68719" name="Group 111"/>
          <p:cNvGrpSpPr>
            <a:grpSpLocks/>
          </p:cNvGrpSpPr>
          <p:nvPr/>
        </p:nvGrpSpPr>
        <p:grpSpPr bwMode="auto">
          <a:xfrm>
            <a:off x="2268538" y="5300663"/>
            <a:ext cx="865187" cy="396875"/>
            <a:chOff x="3379" y="1480"/>
            <a:chExt cx="545" cy="250"/>
          </a:xfrm>
        </p:grpSpPr>
        <p:sp>
          <p:nvSpPr>
            <p:cNvPr id="55334" name="Line 17"/>
            <p:cNvSpPr>
              <a:spLocks noChangeShapeType="1"/>
            </p:cNvSpPr>
            <p:nvPr/>
          </p:nvSpPr>
          <p:spPr bwMode="auto">
            <a:xfrm>
              <a:off x="3627" y="1517"/>
              <a:ext cx="145" cy="0"/>
            </a:xfrm>
            <a:prstGeom prst="line">
              <a:avLst/>
            </a:prstGeom>
            <a:noFill/>
            <a:ln w="22225">
              <a:solidFill>
                <a:schemeClr val="folHlink"/>
              </a:solidFill>
              <a:round/>
              <a:headEnd/>
              <a:tailEnd/>
            </a:ln>
          </p:spPr>
          <p:txBody>
            <a:bodyPr/>
            <a:lstStyle/>
            <a:p>
              <a:endParaRPr lang="zh-CN" altLang="en-US"/>
            </a:p>
          </p:txBody>
        </p:sp>
        <p:sp>
          <p:nvSpPr>
            <p:cNvPr id="55335" name="Rectangle 6"/>
            <p:cNvSpPr>
              <a:spLocks noChangeArrowheads="1"/>
            </p:cNvSpPr>
            <p:nvPr/>
          </p:nvSpPr>
          <p:spPr bwMode="auto">
            <a:xfrm>
              <a:off x="3379" y="1480"/>
              <a:ext cx="545" cy="250"/>
            </a:xfrm>
            <a:prstGeom prst="rect">
              <a:avLst/>
            </a:prstGeom>
            <a:noFill/>
            <a:ln w="9525">
              <a:noFill/>
              <a:miter lim="800000"/>
              <a:headEnd/>
              <a:tailEnd/>
            </a:ln>
          </p:spPr>
          <p:txBody>
            <a:bodyPr>
              <a:spAutoFit/>
            </a:bodyPr>
            <a:lstStyle/>
            <a:p>
              <a:pPr algn="ctr" defTabSz="914400"/>
              <a:r>
                <a:rPr kumimoji="1" lang="en-US" altLang="zh-CN" sz="2000">
                  <a:solidFill>
                    <a:schemeClr val="folHlink"/>
                  </a:solidFill>
                  <a:latin typeface="Times New Roman" pitchFamily="18" charset="0"/>
                </a:rPr>
                <a:t>CD</a:t>
              </a:r>
              <a:r>
                <a:rPr kumimoji="1" lang="zh-CN" altLang="en-US" sz="2000">
                  <a:solidFill>
                    <a:schemeClr val="folHlink"/>
                  </a:solidFill>
                  <a:latin typeface="Times New Roman" pitchFamily="18" charset="0"/>
                </a:rPr>
                <a:t>　</a:t>
              </a:r>
            </a:p>
          </p:txBody>
        </p:sp>
      </p:grpSp>
      <p:grpSp>
        <p:nvGrpSpPr>
          <p:cNvPr id="68722" name="Group 114"/>
          <p:cNvGrpSpPr>
            <a:grpSpLocks/>
          </p:cNvGrpSpPr>
          <p:nvPr/>
        </p:nvGrpSpPr>
        <p:grpSpPr bwMode="auto">
          <a:xfrm>
            <a:off x="2268538" y="3932238"/>
            <a:ext cx="865187" cy="396875"/>
            <a:chOff x="2978" y="3521"/>
            <a:chExt cx="545" cy="250"/>
          </a:xfrm>
        </p:grpSpPr>
        <p:sp>
          <p:nvSpPr>
            <p:cNvPr id="55332" name="Line 17"/>
            <p:cNvSpPr>
              <a:spLocks noChangeShapeType="1"/>
            </p:cNvSpPr>
            <p:nvPr/>
          </p:nvSpPr>
          <p:spPr bwMode="auto">
            <a:xfrm>
              <a:off x="3123" y="3558"/>
              <a:ext cx="145" cy="0"/>
            </a:xfrm>
            <a:prstGeom prst="line">
              <a:avLst/>
            </a:prstGeom>
            <a:noFill/>
            <a:ln w="22225">
              <a:solidFill>
                <a:schemeClr val="folHlink"/>
              </a:solidFill>
              <a:round/>
              <a:headEnd/>
              <a:tailEnd/>
            </a:ln>
          </p:spPr>
          <p:txBody>
            <a:bodyPr/>
            <a:lstStyle/>
            <a:p>
              <a:endParaRPr lang="zh-CN" altLang="en-US"/>
            </a:p>
          </p:txBody>
        </p:sp>
        <p:sp>
          <p:nvSpPr>
            <p:cNvPr id="55333" name="Rectangle 6"/>
            <p:cNvSpPr>
              <a:spLocks noChangeArrowheads="1"/>
            </p:cNvSpPr>
            <p:nvPr/>
          </p:nvSpPr>
          <p:spPr bwMode="auto">
            <a:xfrm>
              <a:off x="2978" y="3521"/>
              <a:ext cx="545" cy="250"/>
            </a:xfrm>
            <a:prstGeom prst="rect">
              <a:avLst/>
            </a:prstGeom>
            <a:noFill/>
            <a:ln w="9525">
              <a:noFill/>
              <a:miter lim="800000"/>
              <a:headEnd/>
              <a:tailEnd/>
            </a:ln>
          </p:spPr>
          <p:txBody>
            <a:bodyPr>
              <a:spAutoFit/>
            </a:bodyPr>
            <a:lstStyle/>
            <a:p>
              <a:pPr algn="ctr" defTabSz="914400"/>
              <a:r>
                <a:rPr kumimoji="1" lang="en-US" altLang="zh-CN" sz="2000">
                  <a:solidFill>
                    <a:schemeClr val="folHlink"/>
                  </a:solidFill>
                  <a:latin typeface="Times New Roman" pitchFamily="18" charset="0"/>
                </a:rPr>
                <a:t>CD</a:t>
              </a:r>
              <a:r>
                <a:rPr kumimoji="1" lang="zh-CN" altLang="en-US" sz="2000">
                  <a:solidFill>
                    <a:schemeClr val="folHlink"/>
                  </a:solidFill>
                  <a:latin typeface="Times New Roman" pitchFamily="18" charset="0"/>
                </a:rPr>
                <a:t>　</a:t>
              </a:r>
            </a:p>
          </p:txBody>
        </p:sp>
      </p:grpSp>
      <p:sp>
        <p:nvSpPr>
          <p:cNvPr id="68725" name="Rectangle 6"/>
          <p:cNvSpPr>
            <a:spLocks noChangeArrowheads="1"/>
          </p:cNvSpPr>
          <p:nvPr/>
        </p:nvSpPr>
        <p:spPr bwMode="auto">
          <a:xfrm>
            <a:off x="2268538" y="4652963"/>
            <a:ext cx="865187" cy="396875"/>
          </a:xfrm>
          <a:prstGeom prst="rect">
            <a:avLst/>
          </a:prstGeom>
          <a:noFill/>
          <a:ln w="9525">
            <a:noFill/>
            <a:miter lim="800000"/>
            <a:headEnd/>
            <a:tailEnd/>
          </a:ln>
        </p:spPr>
        <p:txBody>
          <a:bodyPr>
            <a:spAutoFit/>
          </a:bodyPr>
          <a:lstStyle/>
          <a:p>
            <a:pPr algn="ctr" defTabSz="914400"/>
            <a:r>
              <a:rPr kumimoji="1" lang="en-US" altLang="zh-CN" sz="2000">
                <a:solidFill>
                  <a:schemeClr val="folHlink"/>
                </a:solidFill>
                <a:latin typeface="Times New Roman" pitchFamily="18" charset="0"/>
              </a:rPr>
              <a:t>CD</a:t>
            </a:r>
            <a:r>
              <a:rPr kumimoji="1" lang="zh-CN" altLang="en-US" sz="2000">
                <a:solidFill>
                  <a:schemeClr val="folHlink"/>
                </a:solidFill>
                <a:latin typeface="Times New Roman" pitchFamily="18" charset="0"/>
              </a:rPr>
              <a:t>　</a:t>
            </a:r>
          </a:p>
        </p:txBody>
      </p:sp>
      <p:sp>
        <p:nvSpPr>
          <p:cNvPr id="68726" name="Rectangle 118"/>
          <p:cNvSpPr>
            <a:spLocks noChangeArrowheads="1"/>
          </p:cNvSpPr>
          <p:nvPr/>
        </p:nvSpPr>
        <p:spPr bwMode="auto">
          <a:xfrm>
            <a:off x="2413000" y="3213100"/>
            <a:ext cx="576263" cy="2519363"/>
          </a:xfrm>
          <a:prstGeom prst="rect">
            <a:avLst/>
          </a:prstGeom>
          <a:noFill/>
          <a:ln w="22225">
            <a:solidFill>
              <a:srgbClr val="FF6600"/>
            </a:solidFill>
            <a:miter lim="800000"/>
            <a:headEnd/>
            <a:tailEnd/>
          </a:ln>
        </p:spPr>
        <p:txBody>
          <a:bodyPr wrap="none" anchor="ctr"/>
          <a:lstStyle/>
          <a:p>
            <a:endParaRPr lang="zh-CN" altLang="en-US"/>
          </a:p>
        </p:txBody>
      </p:sp>
      <p:grpSp>
        <p:nvGrpSpPr>
          <p:cNvPr id="68737" name="Group 129"/>
          <p:cNvGrpSpPr>
            <a:grpSpLocks/>
          </p:cNvGrpSpPr>
          <p:nvPr/>
        </p:nvGrpSpPr>
        <p:grpSpPr bwMode="auto">
          <a:xfrm>
            <a:off x="7883525" y="1844675"/>
            <a:ext cx="863600" cy="1871663"/>
            <a:chOff x="4603" y="1298"/>
            <a:chExt cx="544" cy="1179"/>
          </a:xfrm>
        </p:grpSpPr>
        <p:sp>
          <p:nvSpPr>
            <p:cNvPr id="55328" name="AutoShape 119"/>
            <p:cNvSpPr>
              <a:spLocks noChangeArrowheads="1"/>
            </p:cNvSpPr>
            <p:nvPr/>
          </p:nvSpPr>
          <p:spPr bwMode="auto">
            <a:xfrm>
              <a:off x="4603" y="1298"/>
              <a:ext cx="544" cy="953"/>
            </a:xfrm>
            <a:prstGeom prst="flowChartMagneticDisk">
              <a:avLst/>
            </a:prstGeom>
            <a:noFill/>
            <a:ln w="25400">
              <a:solidFill>
                <a:schemeClr val="hlink"/>
              </a:solidFill>
              <a:round/>
              <a:headEnd/>
              <a:tailEnd/>
            </a:ln>
          </p:spPr>
          <p:txBody>
            <a:bodyPr wrap="none" anchor="ctr"/>
            <a:lstStyle/>
            <a:p>
              <a:endParaRPr lang="zh-CN" altLang="en-US"/>
            </a:p>
          </p:txBody>
        </p:sp>
        <p:grpSp>
          <p:nvGrpSpPr>
            <p:cNvPr id="55329" name="Group 123"/>
            <p:cNvGrpSpPr>
              <a:grpSpLocks/>
            </p:cNvGrpSpPr>
            <p:nvPr/>
          </p:nvGrpSpPr>
          <p:grpSpPr bwMode="auto">
            <a:xfrm>
              <a:off x="4693" y="2114"/>
              <a:ext cx="430" cy="363"/>
              <a:chOff x="4830" y="2296"/>
              <a:chExt cx="430" cy="363"/>
            </a:xfrm>
          </p:grpSpPr>
          <p:sp>
            <p:nvSpPr>
              <p:cNvPr id="55330" name="Arc 121"/>
              <p:cNvSpPr>
                <a:spLocks/>
              </p:cNvSpPr>
              <p:nvPr/>
            </p:nvSpPr>
            <p:spPr bwMode="auto">
              <a:xfrm rot="8207876">
                <a:off x="4830" y="2296"/>
                <a:ext cx="324" cy="363"/>
              </a:xfrm>
              <a:custGeom>
                <a:avLst/>
                <a:gdLst>
                  <a:gd name="T0" fmla="*/ 51 w 20656"/>
                  <a:gd name="T1" fmla="*/ 0 h 21352"/>
                  <a:gd name="T2" fmla="*/ 324 w 20656"/>
                  <a:gd name="T3" fmla="*/ 256 h 21352"/>
                  <a:gd name="T4" fmla="*/ 0 w 20656"/>
                  <a:gd name="T5" fmla="*/ 363 h 21352"/>
                  <a:gd name="T6" fmla="*/ 0 60000 65536"/>
                  <a:gd name="T7" fmla="*/ 0 60000 65536"/>
                  <a:gd name="T8" fmla="*/ 0 60000 65536"/>
                  <a:gd name="T9" fmla="*/ 0 w 20656"/>
                  <a:gd name="T10" fmla="*/ 0 h 21352"/>
                  <a:gd name="T11" fmla="*/ 20656 w 20656"/>
                  <a:gd name="T12" fmla="*/ 21352 h 21352"/>
                </a:gdLst>
                <a:ahLst/>
                <a:cxnLst>
                  <a:cxn ang="T6">
                    <a:pos x="T0" y="T1"/>
                  </a:cxn>
                  <a:cxn ang="T7">
                    <a:pos x="T2" y="T3"/>
                  </a:cxn>
                  <a:cxn ang="T8">
                    <a:pos x="T4" y="T5"/>
                  </a:cxn>
                </a:cxnLst>
                <a:rect l="T9" t="T10" r="T11" b="T12"/>
                <a:pathLst>
                  <a:path w="20656" h="21352" fill="none" extrusionOk="0">
                    <a:moveTo>
                      <a:pt x="3261" y="-1"/>
                    </a:moveTo>
                    <a:cubicBezTo>
                      <a:pt x="11466" y="1252"/>
                      <a:pt x="18228" y="7097"/>
                      <a:pt x="20655" y="15036"/>
                    </a:cubicBezTo>
                  </a:path>
                  <a:path w="20656" h="21352" stroke="0" extrusionOk="0">
                    <a:moveTo>
                      <a:pt x="3261" y="-1"/>
                    </a:moveTo>
                    <a:cubicBezTo>
                      <a:pt x="11466" y="1252"/>
                      <a:pt x="18228" y="7097"/>
                      <a:pt x="20655" y="15036"/>
                    </a:cubicBezTo>
                    <a:lnTo>
                      <a:pt x="0" y="21352"/>
                    </a:lnTo>
                    <a:close/>
                  </a:path>
                </a:pathLst>
              </a:custGeom>
              <a:noFill/>
              <a:ln w="28575">
                <a:solidFill>
                  <a:srgbClr val="FF6600"/>
                </a:solidFill>
                <a:round/>
                <a:headEnd/>
                <a:tailEnd/>
              </a:ln>
            </p:spPr>
            <p:txBody>
              <a:bodyPr wrap="none" anchor="ctr"/>
              <a:lstStyle/>
              <a:p>
                <a:endParaRPr lang="zh-CN" altLang="en-US"/>
              </a:p>
            </p:txBody>
          </p:sp>
          <p:sp>
            <p:nvSpPr>
              <p:cNvPr id="55331" name="Line 122"/>
              <p:cNvSpPr>
                <a:spLocks noChangeShapeType="1"/>
              </p:cNvSpPr>
              <p:nvPr/>
            </p:nvSpPr>
            <p:spPr bwMode="auto">
              <a:xfrm flipV="1">
                <a:off x="5169" y="2501"/>
                <a:ext cx="91" cy="45"/>
              </a:xfrm>
              <a:prstGeom prst="line">
                <a:avLst/>
              </a:prstGeom>
              <a:noFill/>
              <a:ln w="28575">
                <a:solidFill>
                  <a:srgbClr val="FF6600"/>
                </a:solidFill>
                <a:round/>
                <a:headEnd/>
                <a:tailEnd type="triangle" w="med" len="med"/>
              </a:ln>
            </p:spPr>
            <p:txBody>
              <a:bodyPr/>
              <a:lstStyle/>
              <a:p>
                <a:endParaRPr lang="zh-CN" altLang="en-US"/>
              </a:p>
            </p:txBody>
          </p:sp>
        </p:grpSp>
      </p:grpSp>
      <p:grpSp>
        <p:nvGrpSpPr>
          <p:cNvPr id="68738" name="Group 130"/>
          <p:cNvGrpSpPr>
            <a:grpSpLocks/>
          </p:cNvGrpSpPr>
          <p:nvPr/>
        </p:nvGrpSpPr>
        <p:grpSpPr bwMode="auto">
          <a:xfrm>
            <a:off x="433388" y="4076700"/>
            <a:ext cx="1403350" cy="754063"/>
            <a:chOff x="0" y="2614"/>
            <a:chExt cx="884" cy="475"/>
          </a:xfrm>
        </p:grpSpPr>
        <p:sp>
          <p:nvSpPr>
            <p:cNvPr id="55324" name="AutoShape 125"/>
            <p:cNvSpPr>
              <a:spLocks noChangeArrowheads="1"/>
            </p:cNvSpPr>
            <p:nvPr/>
          </p:nvSpPr>
          <p:spPr bwMode="auto">
            <a:xfrm>
              <a:off x="204" y="2614"/>
              <a:ext cx="680" cy="453"/>
            </a:xfrm>
            <a:prstGeom prst="flowChartMagneticDrum">
              <a:avLst/>
            </a:prstGeom>
            <a:noFill/>
            <a:ln w="28575">
              <a:solidFill>
                <a:schemeClr val="hlink"/>
              </a:solidFill>
              <a:round/>
              <a:headEnd/>
              <a:tailEnd/>
            </a:ln>
          </p:spPr>
          <p:txBody>
            <a:bodyPr wrap="none" anchor="ctr"/>
            <a:lstStyle/>
            <a:p>
              <a:endParaRPr lang="zh-CN" altLang="en-US"/>
            </a:p>
          </p:txBody>
        </p:sp>
        <p:grpSp>
          <p:nvGrpSpPr>
            <p:cNvPr id="55325" name="Group 126"/>
            <p:cNvGrpSpPr>
              <a:grpSpLocks/>
            </p:cNvGrpSpPr>
            <p:nvPr/>
          </p:nvGrpSpPr>
          <p:grpSpPr bwMode="auto">
            <a:xfrm rot="5648925">
              <a:off x="-33" y="2692"/>
              <a:ext cx="430" cy="363"/>
              <a:chOff x="4830" y="2296"/>
              <a:chExt cx="430" cy="363"/>
            </a:xfrm>
          </p:grpSpPr>
          <p:sp>
            <p:nvSpPr>
              <p:cNvPr id="55326" name="Arc 127"/>
              <p:cNvSpPr>
                <a:spLocks/>
              </p:cNvSpPr>
              <p:nvPr/>
            </p:nvSpPr>
            <p:spPr bwMode="auto">
              <a:xfrm rot="8207876">
                <a:off x="4830" y="2296"/>
                <a:ext cx="324" cy="363"/>
              </a:xfrm>
              <a:custGeom>
                <a:avLst/>
                <a:gdLst>
                  <a:gd name="T0" fmla="*/ 51 w 20656"/>
                  <a:gd name="T1" fmla="*/ 0 h 21352"/>
                  <a:gd name="T2" fmla="*/ 324 w 20656"/>
                  <a:gd name="T3" fmla="*/ 256 h 21352"/>
                  <a:gd name="T4" fmla="*/ 0 w 20656"/>
                  <a:gd name="T5" fmla="*/ 363 h 21352"/>
                  <a:gd name="T6" fmla="*/ 0 60000 65536"/>
                  <a:gd name="T7" fmla="*/ 0 60000 65536"/>
                  <a:gd name="T8" fmla="*/ 0 60000 65536"/>
                  <a:gd name="T9" fmla="*/ 0 w 20656"/>
                  <a:gd name="T10" fmla="*/ 0 h 21352"/>
                  <a:gd name="T11" fmla="*/ 20656 w 20656"/>
                  <a:gd name="T12" fmla="*/ 21352 h 21352"/>
                </a:gdLst>
                <a:ahLst/>
                <a:cxnLst>
                  <a:cxn ang="T6">
                    <a:pos x="T0" y="T1"/>
                  </a:cxn>
                  <a:cxn ang="T7">
                    <a:pos x="T2" y="T3"/>
                  </a:cxn>
                  <a:cxn ang="T8">
                    <a:pos x="T4" y="T5"/>
                  </a:cxn>
                </a:cxnLst>
                <a:rect l="T9" t="T10" r="T11" b="T12"/>
                <a:pathLst>
                  <a:path w="20656" h="21352" fill="none" extrusionOk="0">
                    <a:moveTo>
                      <a:pt x="3261" y="-1"/>
                    </a:moveTo>
                    <a:cubicBezTo>
                      <a:pt x="11466" y="1252"/>
                      <a:pt x="18228" y="7097"/>
                      <a:pt x="20655" y="15036"/>
                    </a:cubicBezTo>
                  </a:path>
                  <a:path w="20656" h="21352" stroke="0" extrusionOk="0">
                    <a:moveTo>
                      <a:pt x="3261" y="-1"/>
                    </a:moveTo>
                    <a:cubicBezTo>
                      <a:pt x="11466" y="1252"/>
                      <a:pt x="18228" y="7097"/>
                      <a:pt x="20655" y="15036"/>
                    </a:cubicBezTo>
                    <a:lnTo>
                      <a:pt x="0" y="21352"/>
                    </a:lnTo>
                    <a:close/>
                  </a:path>
                </a:pathLst>
              </a:custGeom>
              <a:noFill/>
              <a:ln w="28575">
                <a:solidFill>
                  <a:srgbClr val="FF6600"/>
                </a:solidFill>
                <a:round/>
                <a:headEnd/>
                <a:tailEnd/>
              </a:ln>
            </p:spPr>
            <p:txBody>
              <a:bodyPr wrap="none" anchor="ctr"/>
              <a:lstStyle/>
              <a:p>
                <a:endParaRPr lang="zh-CN" altLang="en-US"/>
              </a:p>
            </p:txBody>
          </p:sp>
          <p:sp>
            <p:nvSpPr>
              <p:cNvPr id="55327" name="Line 128"/>
              <p:cNvSpPr>
                <a:spLocks noChangeShapeType="1"/>
              </p:cNvSpPr>
              <p:nvPr/>
            </p:nvSpPr>
            <p:spPr bwMode="auto">
              <a:xfrm flipV="1">
                <a:off x="5169" y="2501"/>
                <a:ext cx="91" cy="45"/>
              </a:xfrm>
              <a:prstGeom prst="line">
                <a:avLst/>
              </a:prstGeom>
              <a:noFill/>
              <a:ln w="28575">
                <a:solidFill>
                  <a:srgbClr val="FF6600"/>
                </a:solidFill>
                <a:round/>
                <a:headEnd/>
                <a:tailEnd type="triangle" w="med" len="med"/>
              </a:ln>
            </p:spPr>
            <p:txBody>
              <a:bodyPr/>
              <a:lstStyle/>
              <a:p>
                <a:endParaRPr lang="zh-CN" altLang="en-US"/>
              </a:p>
            </p:txBody>
          </p:sp>
        </p:grpSp>
      </p:grpSp>
      <p:sp>
        <p:nvSpPr>
          <p:cNvPr id="68739" name="Rectangle 131"/>
          <p:cNvSpPr>
            <a:spLocks noChangeArrowheads="1"/>
          </p:cNvSpPr>
          <p:nvPr/>
        </p:nvSpPr>
        <p:spPr bwMode="auto">
          <a:xfrm>
            <a:off x="5148263" y="3932238"/>
            <a:ext cx="1152525" cy="1081087"/>
          </a:xfrm>
          <a:prstGeom prst="rect">
            <a:avLst/>
          </a:prstGeom>
          <a:noFill/>
          <a:ln w="22225">
            <a:solidFill>
              <a:srgbClr val="FF6600"/>
            </a:solidFill>
            <a:miter lim="800000"/>
            <a:headEnd/>
            <a:tailEnd/>
          </a:ln>
        </p:spPr>
        <p:txBody>
          <a:bodyPr wrap="none" anchor="ctr"/>
          <a:lstStyle/>
          <a:p>
            <a:endParaRPr lang="zh-CN" altLang="en-US"/>
          </a:p>
        </p:txBody>
      </p:sp>
      <p:sp>
        <p:nvSpPr>
          <p:cNvPr id="22565" name="AutoShape 37"/>
          <p:cNvSpPr>
            <a:spLocks noChangeArrowheads="1"/>
          </p:cNvSpPr>
          <p:nvPr/>
        </p:nvSpPr>
        <p:spPr bwMode="auto">
          <a:xfrm>
            <a:off x="6732588" y="4724400"/>
            <a:ext cx="1368425" cy="863600"/>
          </a:xfrm>
          <a:prstGeom prst="wedgeRoundRectCallout">
            <a:avLst>
              <a:gd name="adj1" fmla="val -86773"/>
              <a:gd name="adj2" fmla="val -64153"/>
              <a:gd name="adj3" fmla="val 16667"/>
            </a:avLst>
          </a:prstGeom>
          <a:noFill/>
          <a:ln w="22225">
            <a:solidFill>
              <a:schemeClr val="folHlink"/>
            </a:solidFill>
            <a:miter lim="800000"/>
            <a:headEnd/>
            <a:tailEnd/>
          </a:ln>
        </p:spPr>
        <p:txBody>
          <a:bodyPr/>
          <a:lstStyle/>
          <a:p>
            <a:pPr algn="ctr" defTabSz="914400"/>
            <a:r>
              <a:rPr lang="zh-CN" altLang="en-US" sz="2000"/>
              <a:t>行列互</a:t>
            </a:r>
            <a:r>
              <a:rPr lang="zh-CN" altLang="en-US" sz="2000">
                <a:solidFill>
                  <a:srgbClr val="FF0000"/>
                </a:solidFill>
              </a:rPr>
              <a:t>与</a:t>
            </a:r>
            <a:r>
              <a:rPr lang="en-US" altLang="zh-CN" sz="2000">
                <a:solidFill>
                  <a:schemeClr val="folHlink"/>
                </a:solidFill>
                <a:latin typeface="Times New Roman" pitchFamily="18" charset="0"/>
              </a:rPr>
              <a:t>AD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8615"/>
                                        </p:tgtEl>
                                        <p:attrNameLst>
                                          <p:attrName>style.visibility</p:attrName>
                                        </p:attrNameLst>
                                      </p:cBhvr>
                                      <p:to>
                                        <p:strVal val="visible"/>
                                      </p:to>
                                    </p:set>
                                    <p:animEffect transition="in" filter="blinds(horizontal)">
                                      <p:cBhvr>
                                        <p:cTn id="7" dur="500"/>
                                        <p:tgtEl>
                                          <p:spTgt spid="68615"/>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68685"/>
                                        </p:tgtEl>
                                        <p:attrNameLst>
                                          <p:attrName>style.visibility</p:attrName>
                                        </p:attrNameLst>
                                      </p:cBhvr>
                                      <p:to>
                                        <p:strVal val="visible"/>
                                      </p:to>
                                    </p:set>
                                    <p:animEffect transition="in" filter="strips(downRight)">
                                      <p:cBhvr>
                                        <p:cTn id="12" dur="500"/>
                                        <p:tgtEl>
                                          <p:spTgt spid="6868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7664"/>
                                        </p:tgtEl>
                                        <p:attrNameLst>
                                          <p:attrName>style.visibility</p:attrName>
                                        </p:attrNameLst>
                                      </p:cBhvr>
                                      <p:to>
                                        <p:strVal val="visible"/>
                                      </p:to>
                                    </p:set>
                                    <p:animEffect transition="in" filter="blinds(horizontal)">
                                      <p:cBhvr>
                                        <p:cTn id="17" dur="500"/>
                                        <p:tgtEl>
                                          <p:spTgt spid="67664"/>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8688"/>
                                        </p:tgtEl>
                                        <p:attrNameLst>
                                          <p:attrName>style.visibility</p:attrName>
                                        </p:attrNameLst>
                                      </p:cBhvr>
                                      <p:to>
                                        <p:strVal val="visible"/>
                                      </p:to>
                                    </p:set>
                                    <p:animEffect transition="in" filter="blinds(horizontal)">
                                      <p:cBhvr>
                                        <p:cTn id="22" dur="500"/>
                                        <p:tgtEl>
                                          <p:spTgt spid="68688"/>
                                        </p:tgtEl>
                                      </p:cBhvr>
                                    </p:animEffect>
                                  </p:childTnLst>
                                </p:cTn>
                              </p:par>
                            </p:childTnLst>
                          </p:cTn>
                        </p:par>
                        <p:par>
                          <p:cTn id="23" fill="hold">
                            <p:stCondLst>
                              <p:cond delay="500"/>
                            </p:stCondLst>
                            <p:childTnLst>
                              <p:par>
                                <p:cTn id="24" presetID="3" presetClass="entr" presetSubtype="10" fill="hold" nodeType="afterEffect">
                                  <p:stCondLst>
                                    <p:cond delay="0"/>
                                  </p:stCondLst>
                                  <p:childTnLst>
                                    <p:set>
                                      <p:cBhvr>
                                        <p:cTn id="25" dur="1" fill="hold">
                                          <p:stCondLst>
                                            <p:cond delay="0"/>
                                          </p:stCondLst>
                                        </p:cTn>
                                        <p:tgtEl>
                                          <p:spTgt spid="68690"/>
                                        </p:tgtEl>
                                        <p:attrNameLst>
                                          <p:attrName>style.visibility</p:attrName>
                                        </p:attrNameLst>
                                      </p:cBhvr>
                                      <p:to>
                                        <p:strVal val="visible"/>
                                      </p:to>
                                    </p:set>
                                    <p:animEffect transition="in" filter="blinds(horizontal)">
                                      <p:cBhvr>
                                        <p:cTn id="26" dur="500"/>
                                        <p:tgtEl>
                                          <p:spTgt spid="68690"/>
                                        </p:tgtEl>
                                      </p:cBhvr>
                                    </p:animEffect>
                                  </p:childTnLst>
                                </p:cTn>
                              </p:par>
                            </p:childTnLst>
                          </p:cTn>
                        </p:par>
                      </p:childTnLst>
                    </p:cTn>
                  </p:par>
                  <p:par>
                    <p:cTn id="27" fill="hold">
                      <p:stCondLst>
                        <p:cond delay="indefinite"/>
                      </p:stCondLst>
                      <p:childTnLst>
                        <p:par>
                          <p:cTn id="28" fill="hold">
                            <p:stCondLst>
                              <p:cond delay="0"/>
                            </p:stCondLst>
                            <p:childTnLst>
                              <p:par>
                                <p:cTn id="29" presetID="5" presetClass="entr" presetSubtype="10" fill="hold" grpId="0" nodeType="clickEffect">
                                  <p:stCondLst>
                                    <p:cond delay="0"/>
                                  </p:stCondLst>
                                  <p:childTnLst>
                                    <p:set>
                                      <p:cBhvr>
                                        <p:cTn id="30" dur="1" fill="hold">
                                          <p:stCondLst>
                                            <p:cond delay="0"/>
                                          </p:stCondLst>
                                        </p:cTn>
                                        <p:tgtEl>
                                          <p:spTgt spid="68691"/>
                                        </p:tgtEl>
                                        <p:attrNameLst>
                                          <p:attrName>style.visibility</p:attrName>
                                        </p:attrNameLst>
                                      </p:cBhvr>
                                      <p:to>
                                        <p:strVal val="visible"/>
                                      </p:to>
                                    </p:set>
                                    <p:animEffect transition="in" filter="checkerboard(across)">
                                      <p:cBhvr>
                                        <p:cTn id="31" dur="500"/>
                                        <p:tgtEl>
                                          <p:spTgt spid="68691"/>
                                        </p:tgtEl>
                                      </p:cBhvr>
                                    </p:animEffect>
                                  </p:childTnLst>
                                </p:cTn>
                              </p:par>
                            </p:childTnLst>
                          </p:cTn>
                        </p:par>
                        <p:par>
                          <p:cTn id="32" fill="hold">
                            <p:stCondLst>
                              <p:cond delay="500"/>
                            </p:stCondLst>
                            <p:childTnLst>
                              <p:par>
                                <p:cTn id="33" presetID="3" presetClass="entr" presetSubtype="10" fill="hold" grpId="0" nodeType="afterEffect">
                                  <p:stCondLst>
                                    <p:cond delay="0"/>
                                  </p:stCondLst>
                                  <p:childTnLst>
                                    <p:set>
                                      <p:cBhvr>
                                        <p:cTn id="34" dur="1" fill="hold">
                                          <p:stCondLst>
                                            <p:cond delay="0"/>
                                          </p:stCondLst>
                                        </p:cTn>
                                        <p:tgtEl>
                                          <p:spTgt spid="68692"/>
                                        </p:tgtEl>
                                        <p:attrNameLst>
                                          <p:attrName>style.visibility</p:attrName>
                                        </p:attrNameLst>
                                      </p:cBhvr>
                                      <p:to>
                                        <p:strVal val="visible"/>
                                      </p:to>
                                    </p:set>
                                    <p:animEffect transition="in" filter="blinds(horizontal)">
                                      <p:cBhvr>
                                        <p:cTn id="35" dur="500"/>
                                        <p:tgtEl>
                                          <p:spTgt spid="68692"/>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nodeType="clickEffect">
                                  <p:stCondLst>
                                    <p:cond delay="0"/>
                                  </p:stCondLst>
                                  <p:childTnLst>
                                    <p:set>
                                      <p:cBhvr>
                                        <p:cTn id="39" dur="1" fill="hold">
                                          <p:stCondLst>
                                            <p:cond delay="0"/>
                                          </p:stCondLst>
                                        </p:cTn>
                                        <p:tgtEl>
                                          <p:spTgt spid="68699"/>
                                        </p:tgtEl>
                                        <p:attrNameLst>
                                          <p:attrName>style.visibility</p:attrName>
                                        </p:attrNameLst>
                                      </p:cBhvr>
                                      <p:to>
                                        <p:strVal val="visible"/>
                                      </p:to>
                                    </p:set>
                                    <p:animEffect transition="in" filter="blinds(horizontal)">
                                      <p:cBhvr>
                                        <p:cTn id="40" dur="500"/>
                                        <p:tgtEl>
                                          <p:spTgt spid="68699"/>
                                        </p:tgtEl>
                                      </p:cBhvr>
                                    </p:animEffect>
                                  </p:childTnLst>
                                </p:cTn>
                              </p:par>
                            </p:childTnLst>
                          </p:cTn>
                        </p:par>
                        <p:par>
                          <p:cTn id="41" fill="hold">
                            <p:stCondLst>
                              <p:cond delay="500"/>
                            </p:stCondLst>
                            <p:childTnLst>
                              <p:par>
                                <p:cTn id="42" presetID="3" presetClass="entr" presetSubtype="10" fill="hold" grpId="0" nodeType="afterEffect">
                                  <p:stCondLst>
                                    <p:cond delay="0"/>
                                  </p:stCondLst>
                                  <p:childTnLst>
                                    <p:set>
                                      <p:cBhvr>
                                        <p:cTn id="43" dur="1" fill="hold">
                                          <p:stCondLst>
                                            <p:cond delay="0"/>
                                          </p:stCondLst>
                                        </p:cTn>
                                        <p:tgtEl>
                                          <p:spTgt spid="68693"/>
                                        </p:tgtEl>
                                        <p:attrNameLst>
                                          <p:attrName>style.visibility</p:attrName>
                                        </p:attrNameLst>
                                      </p:cBhvr>
                                      <p:to>
                                        <p:strVal val="visible"/>
                                      </p:to>
                                    </p:set>
                                    <p:animEffect transition="in" filter="blinds(horizontal)">
                                      <p:cBhvr>
                                        <p:cTn id="44" dur="500"/>
                                        <p:tgtEl>
                                          <p:spTgt spid="68693"/>
                                        </p:tgtEl>
                                      </p:cBhvr>
                                    </p:animEffect>
                                  </p:childTnLst>
                                </p:cTn>
                              </p:par>
                            </p:childTnLst>
                          </p:cTn>
                        </p:par>
                      </p:childTnLst>
                    </p:cTn>
                  </p:par>
                  <p:par>
                    <p:cTn id="45" fill="hold">
                      <p:stCondLst>
                        <p:cond delay="indefinite"/>
                      </p:stCondLst>
                      <p:childTnLst>
                        <p:par>
                          <p:cTn id="46" fill="hold">
                            <p:stCondLst>
                              <p:cond delay="0"/>
                            </p:stCondLst>
                            <p:childTnLst>
                              <p:par>
                                <p:cTn id="47" presetID="5" presetClass="entr" presetSubtype="10" fill="hold" grpId="0" nodeType="clickEffect">
                                  <p:stCondLst>
                                    <p:cond delay="0"/>
                                  </p:stCondLst>
                                  <p:childTnLst>
                                    <p:set>
                                      <p:cBhvr>
                                        <p:cTn id="48" dur="1" fill="hold">
                                          <p:stCondLst>
                                            <p:cond delay="0"/>
                                          </p:stCondLst>
                                        </p:cTn>
                                        <p:tgtEl>
                                          <p:spTgt spid="68697"/>
                                        </p:tgtEl>
                                        <p:attrNameLst>
                                          <p:attrName>style.visibility</p:attrName>
                                        </p:attrNameLst>
                                      </p:cBhvr>
                                      <p:to>
                                        <p:strVal val="visible"/>
                                      </p:to>
                                    </p:set>
                                    <p:animEffect transition="in" filter="checkerboard(across)">
                                      <p:cBhvr>
                                        <p:cTn id="49" dur="500"/>
                                        <p:tgtEl>
                                          <p:spTgt spid="68697"/>
                                        </p:tgtEl>
                                      </p:cBhvr>
                                    </p:animEffect>
                                  </p:childTnLst>
                                </p:cTn>
                              </p:par>
                            </p:childTnLst>
                          </p:cTn>
                        </p:par>
                        <p:par>
                          <p:cTn id="50" fill="hold">
                            <p:stCondLst>
                              <p:cond delay="500"/>
                            </p:stCondLst>
                            <p:childTnLst>
                              <p:par>
                                <p:cTn id="51" presetID="3" presetClass="entr" presetSubtype="10" fill="hold" grpId="0" nodeType="afterEffect">
                                  <p:stCondLst>
                                    <p:cond delay="0"/>
                                  </p:stCondLst>
                                  <p:childTnLst>
                                    <p:set>
                                      <p:cBhvr>
                                        <p:cTn id="52" dur="1" fill="hold">
                                          <p:stCondLst>
                                            <p:cond delay="0"/>
                                          </p:stCondLst>
                                        </p:cTn>
                                        <p:tgtEl>
                                          <p:spTgt spid="68698"/>
                                        </p:tgtEl>
                                        <p:attrNameLst>
                                          <p:attrName>style.visibility</p:attrName>
                                        </p:attrNameLst>
                                      </p:cBhvr>
                                      <p:to>
                                        <p:strVal val="visible"/>
                                      </p:to>
                                    </p:set>
                                    <p:animEffect transition="in" filter="blinds(horizontal)">
                                      <p:cBhvr>
                                        <p:cTn id="53" dur="500"/>
                                        <p:tgtEl>
                                          <p:spTgt spid="68698"/>
                                        </p:tgtEl>
                                      </p:cBhvr>
                                    </p:animEffect>
                                  </p:childTnLst>
                                </p:cTn>
                              </p:par>
                            </p:childTnLst>
                          </p:cTn>
                        </p:par>
                      </p:childTnLst>
                    </p:cTn>
                  </p:par>
                  <p:par>
                    <p:cTn id="54" fill="hold">
                      <p:stCondLst>
                        <p:cond delay="indefinite"/>
                      </p:stCondLst>
                      <p:childTnLst>
                        <p:par>
                          <p:cTn id="55" fill="hold">
                            <p:stCondLst>
                              <p:cond delay="0"/>
                            </p:stCondLst>
                            <p:childTnLst>
                              <p:par>
                                <p:cTn id="56" presetID="3" presetClass="entr" presetSubtype="10" fill="hold" nodeType="clickEffect">
                                  <p:stCondLst>
                                    <p:cond delay="0"/>
                                  </p:stCondLst>
                                  <p:childTnLst>
                                    <p:set>
                                      <p:cBhvr>
                                        <p:cTn id="57" dur="1" fill="hold">
                                          <p:stCondLst>
                                            <p:cond delay="0"/>
                                          </p:stCondLst>
                                        </p:cTn>
                                        <p:tgtEl>
                                          <p:spTgt spid="68708"/>
                                        </p:tgtEl>
                                        <p:attrNameLst>
                                          <p:attrName>style.visibility</p:attrName>
                                        </p:attrNameLst>
                                      </p:cBhvr>
                                      <p:to>
                                        <p:strVal val="visible"/>
                                      </p:to>
                                    </p:set>
                                    <p:animEffect transition="in" filter="blinds(horizontal)">
                                      <p:cBhvr>
                                        <p:cTn id="58" dur="500"/>
                                        <p:tgtEl>
                                          <p:spTgt spid="68708"/>
                                        </p:tgtEl>
                                      </p:cBhvr>
                                    </p:animEffect>
                                  </p:childTnLst>
                                </p:cTn>
                              </p:par>
                            </p:childTnLst>
                          </p:cTn>
                        </p:par>
                        <p:par>
                          <p:cTn id="59" fill="hold">
                            <p:stCondLst>
                              <p:cond delay="500"/>
                            </p:stCondLst>
                            <p:childTnLst>
                              <p:par>
                                <p:cTn id="60" presetID="3" presetClass="entr" presetSubtype="10" fill="hold" nodeType="afterEffect">
                                  <p:stCondLst>
                                    <p:cond delay="0"/>
                                  </p:stCondLst>
                                  <p:childTnLst>
                                    <p:set>
                                      <p:cBhvr>
                                        <p:cTn id="61" dur="1" fill="hold">
                                          <p:stCondLst>
                                            <p:cond delay="0"/>
                                          </p:stCondLst>
                                        </p:cTn>
                                        <p:tgtEl>
                                          <p:spTgt spid="68709"/>
                                        </p:tgtEl>
                                        <p:attrNameLst>
                                          <p:attrName>style.visibility</p:attrName>
                                        </p:attrNameLst>
                                      </p:cBhvr>
                                      <p:to>
                                        <p:strVal val="visible"/>
                                      </p:to>
                                    </p:set>
                                    <p:animEffect transition="in" filter="blinds(horizontal)">
                                      <p:cBhvr>
                                        <p:cTn id="62" dur="500"/>
                                        <p:tgtEl>
                                          <p:spTgt spid="68709"/>
                                        </p:tgtEl>
                                      </p:cBhvr>
                                    </p:animEffect>
                                  </p:childTnLst>
                                </p:cTn>
                              </p:par>
                            </p:childTnLst>
                          </p:cTn>
                        </p:par>
                      </p:childTnLst>
                    </p:cTn>
                  </p:par>
                  <p:par>
                    <p:cTn id="63" fill="hold">
                      <p:stCondLst>
                        <p:cond delay="indefinite"/>
                      </p:stCondLst>
                      <p:childTnLst>
                        <p:par>
                          <p:cTn id="64" fill="hold">
                            <p:stCondLst>
                              <p:cond delay="0"/>
                            </p:stCondLst>
                            <p:childTnLst>
                              <p:par>
                                <p:cTn id="65" presetID="5" presetClass="entr" presetSubtype="10" fill="hold" grpId="0" nodeType="clickEffect">
                                  <p:stCondLst>
                                    <p:cond delay="0"/>
                                  </p:stCondLst>
                                  <p:childTnLst>
                                    <p:set>
                                      <p:cBhvr>
                                        <p:cTn id="66" dur="1" fill="hold">
                                          <p:stCondLst>
                                            <p:cond delay="0"/>
                                          </p:stCondLst>
                                        </p:cTn>
                                        <p:tgtEl>
                                          <p:spTgt spid="68704"/>
                                        </p:tgtEl>
                                        <p:attrNameLst>
                                          <p:attrName>style.visibility</p:attrName>
                                        </p:attrNameLst>
                                      </p:cBhvr>
                                      <p:to>
                                        <p:strVal val="visible"/>
                                      </p:to>
                                    </p:set>
                                    <p:animEffect transition="in" filter="checkerboard(across)">
                                      <p:cBhvr>
                                        <p:cTn id="67" dur="500"/>
                                        <p:tgtEl>
                                          <p:spTgt spid="68704"/>
                                        </p:tgtEl>
                                      </p:cBhvr>
                                    </p:animEffect>
                                  </p:childTnLst>
                                </p:cTn>
                              </p:par>
                            </p:childTnLst>
                          </p:cTn>
                        </p:par>
                        <p:par>
                          <p:cTn id="68" fill="hold">
                            <p:stCondLst>
                              <p:cond delay="500"/>
                            </p:stCondLst>
                            <p:childTnLst>
                              <p:par>
                                <p:cTn id="69" presetID="3" presetClass="entr" presetSubtype="10" fill="hold" nodeType="afterEffect">
                                  <p:stCondLst>
                                    <p:cond delay="0"/>
                                  </p:stCondLst>
                                  <p:childTnLst>
                                    <p:set>
                                      <p:cBhvr>
                                        <p:cTn id="70" dur="1" fill="hold">
                                          <p:stCondLst>
                                            <p:cond delay="0"/>
                                          </p:stCondLst>
                                        </p:cTn>
                                        <p:tgtEl>
                                          <p:spTgt spid="68713"/>
                                        </p:tgtEl>
                                        <p:attrNameLst>
                                          <p:attrName>style.visibility</p:attrName>
                                        </p:attrNameLst>
                                      </p:cBhvr>
                                      <p:to>
                                        <p:strVal val="visible"/>
                                      </p:to>
                                    </p:set>
                                    <p:animEffect transition="in" filter="blinds(horizontal)">
                                      <p:cBhvr>
                                        <p:cTn id="71" dur="500"/>
                                        <p:tgtEl>
                                          <p:spTgt spid="68713"/>
                                        </p:tgtEl>
                                      </p:cBhvr>
                                    </p:animEffect>
                                  </p:childTnLst>
                                </p:cTn>
                              </p:par>
                            </p:childTnLst>
                          </p:cTn>
                        </p:par>
                      </p:childTnLst>
                    </p:cTn>
                  </p:par>
                  <p:par>
                    <p:cTn id="72" fill="hold">
                      <p:stCondLst>
                        <p:cond delay="indefinite"/>
                      </p:stCondLst>
                      <p:childTnLst>
                        <p:par>
                          <p:cTn id="73" fill="hold">
                            <p:stCondLst>
                              <p:cond delay="0"/>
                            </p:stCondLst>
                            <p:childTnLst>
                              <p:par>
                                <p:cTn id="74" presetID="3" presetClass="entr" presetSubtype="10" fill="hold" nodeType="clickEffect">
                                  <p:stCondLst>
                                    <p:cond delay="0"/>
                                  </p:stCondLst>
                                  <p:childTnLst>
                                    <p:set>
                                      <p:cBhvr>
                                        <p:cTn id="75" dur="1" fill="hold">
                                          <p:stCondLst>
                                            <p:cond delay="0"/>
                                          </p:stCondLst>
                                        </p:cTn>
                                        <p:tgtEl>
                                          <p:spTgt spid="68737"/>
                                        </p:tgtEl>
                                        <p:attrNameLst>
                                          <p:attrName>style.visibility</p:attrName>
                                        </p:attrNameLst>
                                      </p:cBhvr>
                                      <p:to>
                                        <p:strVal val="visible"/>
                                      </p:to>
                                    </p:set>
                                    <p:animEffect transition="in" filter="blinds(horizontal)">
                                      <p:cBhvr>
                                        <p:cTn id="76" dur="500"/>
                                        <p:tgtEl>
                                          <p:spTgt spid="68737"/>
                                        </p:tgtEl>
                                      </p:cBhvr>
                                    </p:animEffect>
                                  </p:childTnLst>
                                </p:cTn>
                              </p:par>
                            </p:childTnLst>
                          </p:cTn>
                        </p:par>
                      </p:childTnLst>
                    </p:cTn>
                  </p:par>
                  <p:par>
                    <p:cTn id="77" fill="hold">
                      <p:stCondLst>
                        <p:cond delay="indefinite"/>
                      </p:stCondLst>
                      <p:childTnLst>
                        <p:par>
                          <p:cTn id="78" fill="hold">
                            <p:stCondLst>
                              <p:cond delay="0"/>
                            </p:stCondLst>
                            <p:childTnLst>
                              <p:par>
                                <p:cTn id="79" presetID="3" presetClass="entr" presetSubtype="10" fill="hold" nodeType="clickEffect">
                                  <p:stCondLst>
                                    <p:cond delay="0"/>
                                  </p:stCondLst>
                                  <p:childTnLst>
                                    <p:set>
                                      <p:cBhvr>
                                        <p:cTn id="80" dur="1" fill="hold">
                                          <p:stCondLst>
                                            <p:cond delay="0"/>
                                          </p:stCondLst>
                                        </p:cTn>
                                        <p:tgtEl>
                                          <p:spTgt spid="68738"/>
                                        </p:tgtEl>
                                        <p:attrNameLst>
                                          <p:attrName>style.visibility</p:attrName>
                                        </p:attrNameLst>
                                      </p:cBhvr>
                                      <p:to>
                                        <p:strVal val="visible"/>
                                      </p:to>
                                    </p:set>
                                    <p:animEffect transition="in" filter="blinds(horizontal)">
                                      <p:cBhvr>
                                        <p:cTn id="81" dur="500"/>
                                        <p:tgtEl>
                                          <p:spTgt spid="68738"/>
                                        </p:tgtEl>
                                      </p:cBhvr>
                                    </p:animEffect>
                                  </p:childTnLst>
                                </p:cTn>
                              </p:par>
                            </p:childTnLst>
                          </p:cTn>
                        </p:par>
                      </p:childTnLst>
                    </p:cTn>
                  </p:par>
                  <p:par>
                    <p:cTn id="82" fill="hold">
                      <p:stCondLst>
                        <p:cond delay="indefinite"/>
                      </p:stCondLst>
                      <p:childTnLst>
                        <p:par>
                          <p:cTn id="83" fill="hold">
                            <p:stCondLst>
                              <p:cond delay="0"/>
                            </p:stCondLst>
                            <p:childTnLst>
                              <p:par>
                                <p:cTn id="84" presetID="3" presetClass="entr" presetSubtype="10" fill="hold" nodeType="clickEffect">
                                  <p:stCondLst>
                                    <p:cond delay="0"/>
                                  </p:stCondLst>
                                  <p:childTnLst>
                                    <p:set>
                                      <p:cBhvr>
                                        <p:cTn id="85" dur="1" fill="hold">
                                          <p:stCondLst>
                                            <p:cond delay="0"/>
                                          </p:stCondLst>
                                        </p:cTn>
                                        <p:tgtEl>
                                          <p:spTgt spid="68715"/>
                                        </p:tgtEl>
                                        <p:attrNameLst>
                                          <p:attrName>style.visibility</p:attrName>
                                        </p:attrNameLst>
                                      </p:cBhvr>
                                      <p:to>
                                        <p:strVal val="visible"/>
                                      </p:to>
                                    </p:set>
                                    <p:animEffect transition="in" filter="blinds(horizontal)">
                                      <p:cBhvr>
                                        <p:cTn id="86" dur="500"/>
                                        <p:tgtEl>
                                          <p:spTgt spid="68715"/>
                                        </p:tgtEl>
                                      </p:cBhvr>
                                    </p:animEffect>
                                  </p:childTnLst>
                                </p:cTn>
                              </p:par>
                            </p:childTnLst>
                          </p:cTn>
                        </p:par>
                        <p:par>
                          <p:cTn id="87" fill="hold">
                            <p:stCondLst>
                              <p:cond delay="500"/>
                            </p:stCondLst>
                            <p:childTnLst>
                              <p:par>
                                <p:cTn id="88" presetID="3" presetClass="entr" presetSubtype="10" fill="hold" nodeType="afterEffect">
                                  <p:stCondLst>
                                    <p:cond delay="0"/>
                                  </p:stCondLst>
                                  <p:childTnLst>
                                    <p:set>
                                      <p:cBhvr>
                                        <p:cTn id="89" dur="1" fill="hold">
                                          <p:stCondLst>
                                            <p:cond delay="0"/>
                                          </p:stCondLst>
                                        </p:cTn>
                                        <p:tgtEl>
                                          <p:spTgt spid="68722"/>
                                        </p:tgtEl>
                                        <p:attrNameLst>
                                          <p:attrName>style.visibility</p:attrName>
                                        </p:attrNameLst>
                                      </p:cBhvr>
                                      <p:to>
                                        <p:strVal val="visible"/>
                                      </p:to>
                                    </p:set>
                                    <p:animEffect transition="in" filter="blinds(horizontal)">
                                      <p:cBhvr>
                                        <p:cTn id="90" dur="500"/>
                                        <p:tgtEl>
                                          <p:spTgt spid="68722"/>
                                        </p:tgtEl>
                                      </p:cBhvr>
                                    </p:animEffect>
                                  </p:childTnLst>
                                </p:cTn>
                              </p:par>
                            </p:childTnLst>
                          </p:cTn>
                        </p:par>
                        <p:par>
                          <p:cTn id="91" fill="hold">
                            <p:stCondLst>
                              <p:cond delay="1000"/>
                            </p:stCondLst>
                            <p:childTnLst>
                              <p:par>
                                <p:cTn id="92" presetID="3" presetClass="entr" presetSubtype="10" fill="hold" grpId="0" nodeType="afterEffect">
                                  <p:stCondLst>
                                    <p:cond delay="0"/>
                                  </p:stCondLst>
                                  <p:childTnLst>
                                    <p:set>
                                      <p:cBhvr>
                                        <p:cTn id="93" dur="1" fill="hold">
                                          <p:stCondLst>
                                            <p:cond delay="0"/>
                                          </p:stCondLst>
                                        </p:cTn>
                                        <p:tgtEl>
                                          <p:spTgt spid="68725"/>
                                        </p:tgtEl>
                                        <p:attrNameLst>
                                          <p:attrName>style.visibility</p:attrName>
                                        </p:attrNameLst>
                                      </p:cBhvr>
                                      <p:to>
                                        <p:strVal val="visible"/>
                                      </p:to>
                                    </p:set>
                                    <p:animEffect transition="in" filter="blinds(horizontal)">
                                      <p:cBhvr>
                                        <p:cTn id="94" dur="500"/>
                                        <p:tgtEl>
                                          <p:spTgt spid="68725"/>
                                        </p:tgtEl>
                                      </p:cBhvr>
                                    </p:animEffect>
                                  </p:childTnLst>
                                </p:cTn>
                              </p:par>
                            </p:childTnLst>
                          </p:cTn>
                        </p:par>
                        <p:par>
                          <p:cTn id="95" fill="hold">
                            <p:stCondLst>
                              <p:cond delay="1500"/>
                            </p:stCondLst>
                            <p:childTnLst>
                              <p:par>
                                <p:cTn id="96" presetID="3" presetClass="entr" presetSubtype="10" fill="hold" nodeType="afterEffect">
                                  <p:stCondLst>
                                    <p:cond delay="0"/>
                                  </p:stCondLst>
                                  <p:childTnLst>
                                    <p:set>
                                      <p:cBhvr>
                                        <p:cTn id="97" dur="1" fill="hold">
                                          <p:stCondLst>
                                            <p:cond delay="0"/>
                                          </p:stCondLst>
                                        </p:cTn>
                                        <p:tgtEl>
                                          <p:spTgt spid="68719"/>
                                        </p:tgtEl>
                                        <p:attrNameLst>
                                          <p:attrName>style.visibility</p:attrName>
                                        </p:attrNameLst>
                                      </p:cBhvr>
                                      <p:to>
                                        <p:strVal val="visible"/>
                                      </p:to>
                                    </p:set>
                                    <p:animEffect transition="in" filter="blinds(horizontal)">
                                      <p:cBhvr>
                                        <p:cTn id="98" dur="500"/>
                                        <p:tgtEl>
                                          <p:spTgt spid="68719"/>
                                        </p:tgtEl>
                                      </p:cBhvr>
                                    </p:animEffect>
                                  </p:childTnLst>
                                </p:cTn>
                              </p:par>
                            </p:childTnLst>
                          </p:cTn>
                        </p:par>
                      </p:childTnLst>
                    </p:cTn>
                  </p:par>
                  <p:par>
                    <p:cTn id="99" fill="hold">
                      <p:stCondLst>
                        <p:cond delay="indefinite"/>
                      </p:stCondLst>
                      <p:childTnLst>
                        <p:par>
                          <p:cTn id="100" fill="hold">
                            <p:stCondLst>
                              <p:cond delay="0"/>
                            </p:stCondLst>
                            <p:childTnLst>
                              <p:par>
                                <p:cTn id="101" presetID="5" presetClass="entr" presetSubtype="10" fill="hold" grpId="0" nodeType="clickEffect">
                                  <p:stCondLst>
                                    <p:cond delay="0"/>
                                  </p:stCondLst>
                                  <p:childTnLst>
                                    <p:set>
                                      <p:cBhvr>
                                        <p:cTn id="102" dur="1" fill="hold">
                                          <p:stCondLst>
                                            <p:cond delay="0"/>
                                          </p:stCondLst>
                                        </p:cTn>
                                        <p:tgtEl>
                                          <p:spTgt spid="68726"/>
                                        </p:tgtEl>
                                        <p:attrNameLst>
                                          <p:attrName>style.visibility</p:attrName>
                                        </p:attrNameLst>
                                      </p:cBhvr>
                                      <p:to>
                                        <p:strVal val="visible"/>
                                      </p:to>
                                    </p:set>
                                    <p:animEffect transition="in" filter="checkerboard(across)">
                                      <p:cBhvr>
                                        <p:cTn id="103" dur="500"/>
                                        <p:tgtEl>
                                          <p:spTgt spid="68726"/>
                                        </p:tgtEl>
                                      </p:cBhvr>
                                    </p:animEffect>
                                  </p:childTnLst>
                                </p:cTn>
                              </p:par>
                            </p:childTnLst>
                          </p:cTn>
                        </p:par>
                      </p:childTnLst>
                    </p:cTn>
                  </p:par>
                  <p:par>
                    <p:cTn id="104" fill="hold">
                      <p:stCondLst>
                        <p:cond delay="indefinite"/>
                      </p:stCondLst>
                      <p:childTnLst>
                        <p:par>
                          <p:cTn id="105" fill="hold">
                            <p:stCondLst>
                              <p:cond delay="0"/>
                            </p:stCondLst>
                            <p:childTnLst>
                              <p:par>
                                <p:cTn id="106" presetID="5" presetClass="entr" presetSubtype="10" fill="hold" grpId="0" nodeType="clickEffect">
                                  <p:stCondLst>
                                    <p:cond delay="0"/>
                                  </p:stCondLst>
                                  <p:childTnLst>
                                    <p:set>
                                      <p:cBhvr>
                                        <p:cTn id="107" dur="1" fill="hold">
                                          <p:stCondLst>
                                            <p:cond delay="0"/>
                                          </p:stCondLst>
                                        </p:cTn>
                                        <p:tgtEl>
                                          <p:spTgt spid="68739"/>
                                        </p:tgtEl>
                                        <p:attrNameLst>
                                          <p:attrName>style.visibility</p:attrName>
                                        </p:attrNameLst>
                                      </p:cBhvr>
                                      <p:to>
                                        <p:strVal val="visible"/>
                                      </p:to>
                                    </p:set>
                                    <p:animEffect transition="in" filter="checkerboard(across)">
                                      <p:cBhvr>
                                        <p:cTn id="108" dur="500"/>
                                        <p:tgtEl>
                                          <p:spTgt spid="68739"/>
                                        </p:tgtEl>
                                      </p:cBhvr>
                                    </p:animEffect>
                                  </p:childTnLst>
                                </p:cTn>
                              </p:par>
                            </p:childTnLst>
                          </p:cTn>
                        </p:par>
                      </p:childTnLst>
                    </p:cTn>
                  </p:par>
                  <p:par>
                    <p:cTn id="109" fill="hold">
                      <p:stCondLst>
                        <p:cond delay="indefinite"/>
                      </p:stCondLst>
                      <p:childTnLst>
                        <p:par>
                          <p:cTn id="110" fill="hold">
                            <p:stCondLst>
                              <p:cond delay="0"/>
                            </p:stCondLst>
                            <p:childTnLst>
                              <p:par>
                                <p:cTn id="111" presetID="2" presetClass="entr" presetSubtype="2" fill="hold" grpId="0" nodeType="clickEffect">
                                  <p:stCondLst>
                                    <p:cond delay="0"/>
                                  </p:stCondLst>
                                  <p:childTnLst>
                                    <p:set>
                                      <p:cBhvr>
                                        <p:cTn id="112" dur="1" fill="hold">
                                          <p:stCondLst>
                                            <p:cond delay="0"/>
                                          </p:stCondLst>
                                        </p:cTn>
                                        <p:tgtEl>
                                          <p:spTgt spid="22565"/>
                                        </p:tgtEl>
                                        <p:attrNameLst>
                                          <p:attrName>style.visibility</p:attrName>
                                        </p:attrNameLst>
                                      </p:cBhvr>
                                      <p:to>
                                        <p:strVal val="visible"/>
                                      </p:to>
                                    </p:set>
                                    <p:anim calcmode="lin" valueType="num">
                                      <p:cBhvr additive="base">
                                        <p:cTn id="113" dur="500" fill="hold"/>
                                        <p:tgtEl>
                                          <p:spTgt spid="22565"/>
                                        </p:tgtEl>
                                        <p:attrNameLst>
                                          <p:attrName>ppt_x</p:attrName>
                                        </p:attrNameLst>
                                      </p:cBhvr>
                                      <p:tavLst>
                                        <p:tav tm="0">
                                          <p:val>
                                            <p:strVal val="1+#ppt_w/2"/>
                                          </p:val>
                                        </p:tav>
                                        <p:tav tm="100000">
                                          <p:val>
                                            <p:strVal val="#ppt_x"/>
                                          </p:val>
                                        </p:tav>
                                      </p:tavLst>
                                    </p:anim>
                                    <p:anim calcmode="lin" valueType="num">
                                      <p:cBhvr additive="base">
                                        <p:cTn id="114" dur="500" fill="hold"/>
                                        <p:tgtEl>
                                          <p:spTgt spid="2256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15" grpId="0"/>
      <p:bldP spid="68685" grpId="0"/>
      <p:bldP spid="68688" grpId="0"/>
      <p:bldP spid="68691" grpId="0" animBg="1"/>
      <p:bldP spid="68692" grpId="0"/>
      <p:bldP spid="68693" grpId="0"/>
      <p:bldP spid="68697" grpId="0" animBg="1"/>
      <p:bldP spid="68698" grpId="0"/>
      <p:bldP spid="68704" grpId="0" animBg="1"/>
      <p:bldP spid="68725" grpId="0"/>
      <p:bldP spid="68726" grpId="0" animBg="1"/>
      <p:bldP spid="68739" grpId="0" animBg="1"/>
      <p:bldP spid="22565"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6321" name="图片 90" descr="T:\我的答辩PPT\东北林业大学.jpg东北林业大学"/>
          <p:cNvPicPr>
            <a:picLocks noChangeAspect="1"/>
          </p:cNvPicPr>
          <p:nvPr/>
        </p:nvPicPr>
        <p:blipFill>
          <a:blip r:embed="rId2">
            <a:clrChange>
              <a:clrFrom>
                <a:srgbClr val="FFFFFF"/>
              </a:clrFrom>
              <a:clrTo>
                <a:srgbClr val="FFFFFF">
                  <a:alpha val="0"/>
                </a:srgbClr>
              </a:clrTo>
            </a:clrChange>
          </a:blip>
          <a:srcRect/>
          <a:stretch>
            <a:fillRect/>
          </a:stretch>
        </p:blipFill>
        <p:spPr bwMode="auto">
          <a:xfrm>
            <a:off x="6388100" y="201613"/>
            <a:ext cx="2633663" cy="746125"/>
          </a:xfrm>
          <a:prstGeom prst="rect">
            <a:avLst/>
          </a:prstGeom>
          <a:noFill/>
          <a:ln w="9525">
            <a:noFill/>
            <a:miter lim="800000"/>
            <a:headEnd/>
            <a:tailEnd/>
          </a:ln>
        </p:spPr>
      </p:pic>
      <p:pic>
        <p:nvPicPr>
          <p:cNvPr id="56322" name="Picture 2"/>
          <p:cNvPicPr>
            <a:picLocks noChangeAspect="1" noChangeArrowheads="1"/>
          </p:cNvPicPr>
          <p:nvPr/>
        </p:nvPicPr>
        <p:blipFill>
          <a:blip r:embed="rId3"/>
          <a:srcRect/>
          <a:stretch>
            <a:fillRect/>
          </a:stretch>
        </p:blipFill>
        <p:spPr bwMode="auto">
          <a:xfrm>
            <a:off x="5795963" y="80963"/>
            <a:ext cx="857250" cy="847725"/>
          </a:xfrm>
          <a:prstGeom prst="rect">
            <a:avLst/>
          </a:prstGeom>
          <a:noFill/>
          <a:ln w="9525">
            <a:noFill/>
            <a:miter lim="800000"/>
            <a:headEnd/>
            <a:tailEnd/>
          </a:ln>
        </p:spPr>
      </p:pic>
      <p:sp>
        <p:nvSpPr>
          <p:cNvPr id="46083" name="文本框 2"/>
          <p:cNvSpPr txBox="1">
            <a:spLocks noChangeArrowheads="1"/>
          </p:cNvSpPr>
          <p:nvPr/>
        </p:nvSpPr>
        <p:spPr bwMode="auto">
          <a:xfrm>
            <a:off x="144463" y="260350"/>
            <a:ext cx="5075237" cy="625475"/>
          </a:xfrm>
          <a:prstGeom prst="rect">
            <a:avLst/>
          </a:prstGeom>
          <a:noFill/>
          <a:ln w="9525">
            <a:noFill/>
            <a:miter lim="800000"/>
            <a:headEnd/>
            <a:tailEnd/>
          </a:ln>
        </p:spPr>
        <p:txBody>
          <a:bodyPr lIns="76773" tIns="38387" rIns="76773" bIns="38387">
            <a:spAutoFit/>
          </a:bodyPr>
          <a:lstStyle/>
          <a:p>
            <a:pPr>
              <a:defRPr/>
            </a:pPr>
            <a:r>
              <a:rPr lang="zh-CN" altLang="en-US" sz="3600">
                <a:solidFill>
                  <a:srgbClr val="005DA2"/>
                </a:solidFill>
                <a:effectLst>
                  <a:outerShdw blurRad="38100" dist="38100" dir="2700000" algn="tl">
                    <a:srgbClr val="C0C0C0"/>
                  </a:outerShdw>
                </a:effectLst>
                <a:ea typeface="华文行楷" pitchFamily="2" charset="-122"/>
              </a:rPr>
              <a:t>四、逻辑函数的化简</a:t>
            </a:r>
          </a:p>
        </p:txBody>
      </p:sp>
      <p:sp>
        <p:nvSpPr>
          <p:cNvPr id="55309" name="Rectangle 25"/>
          <p:cNvSpPr>
            <a:spLocks noChangeArrowheads="1"/>
          </p:cNvSpPr>
          <p:nvPr/>
        </p:nvSpPr>
        <p:spPr bwMode="auto">
          <a:xfrm>
            <a:off x="612775" y="1052513"/>
            <a:ext cx="4246563" cy="457200"/>
          </a:xfrm>
          <a:prstGeom prst="rect">
            <a:avLst/>
          </a:prstGeom>
          <a:noFill/>
          <a:ln w="9525">
            <a:noFill/>
            <a:miter lim="800000"/>
            <a:headEnd/>
            <a:tailEnd/>
          </a:ln>
        </p:spPr>
        <p:txBody>
          <a:bodyPr>
            <a:spAutoFit/>
          </a:bodyPr>
          <a:lstStyle/>
          <a:p>
            <a:pPr defTabSz="914400"/>
            <a:r>
              <a:rPr kumimoji="1" lang="zh-CN" altLang="en-US"/>
              <a:t>（</a:t>
            </a:r>
            <a:r>
              <a:rPr kumimoji="1" lang="en-US" altLang="zh-CN">
                <a:latin typeface="Times New Roman" pitchFamily="18" charset="0"/>
              </a:rPr>
              <a:t>2</a:t>
            </a:r>
            <a:r>
              <a:rPr kumimoji="1" lang="zh-CN" altLang="en-US"/>
              <a:t>）逻辑函数卡诺图表示</a:t>
            </a:r>
          </a:p>
        </p:txBody>
      </p:sp>
      <p:sp>
        <p:nvSpPr>
          <p:cNvPr id="55310" name="Text Box 110"/>
          <p:cNvSpPr txBox="1">
            <a:spLocks noChangeArrowheads="1"/>
          </p:cNvSpPr>
          <p:nvPr/>
        </p:nvSpPr>
        <p:spPr bwMode="auto">
          <a:xfrm>
            <a:off x="252413" y="1700213"/>
            <a:ext cx="4752975" cy="457200"/>
          </a:xfrm>
          <a:prstGeom prst="rect">
            <a:avLst/>
          </a:prstGeom>
          <a:noFill/>
          <a:ln w="9525">
            <a:noFill/>
            <a:miter lim="800000"/>
            <a:headEnd/>
            <a:tailEnd/>
          </a:ln>
        </p:spPr>
        <p:txBody>
          <a:bodyPr>
            <a:spAutoFit/>
          </a:bodyPr>
          <a:lstStyle/>
          <a:p>
            <a:pPr defTabSz="914400"/>
            <a:r>
              <a:rPr lang="zh-CN" altLang="en-US">
                <a:latin typeface="Times New Roman" pitchFamily="18" charset="0"/>
              </a:rPr>
              <a:t>例</a:t>
            </a:r>
            <a:r>
              <a:rPr lang="en-US" altLang="zh-CN">
                <a:latin typeface="Times New Roman" pitchFamily="18" charset="0"/>
              </a:rPr>
              <a:t>: </a:t>
            </a:r>
            <a:r>
              <a:rPr lang="en-US" altLang="zh-CN">
                <a:solidFill>
                  <a:schemeClr val="folHlink"/>
                </a:solidFill>
                <a:latin typeface="Times New Roman" pitchFamily="18" charset="0"/>
              </a:rPr>
              <a:t>F(A,B,C)= </a:t>
            </a:r>
            <a:r>
              <a:rPr lang="en-US" altLang="zh-CN">
                <a:solidFill>
                  <a:schemeClr val="folHlink"/>
                </a:solidFill>
                <a:latin typeface="Times New Roman" pitchFamily="18" charset="0"/>
                <a:cs typeface="Times New Roman" pitchFamily="18" charset="0"/>
              </a:rPr>
              <a:t>∑</a:t>
            </a:r>
            <a:r>
              <a:rPr lang="en-US" altLang="zh-CN">
                <a:solidFill>
                  <a:schemeClr val="folHlink"/>
                </a:solidFill>
                <a:latin typeface="Times New Roman" pitchFamily="18" charset="0"/>
              </a:rPr>
              <a:t>m(0, 1, 2, 4, 5)</a:t>
            </a:r>
            <a:endParaRPr lang="zh-CN" altLang="en-US">
              <a:solidFill>
                <a:schemeClr val="folHlink"/>
              </a:solidFill>
              <a:latin typeface="Times New Roman" pitchFamily="18" charset="0"/>
            </a:endParaRPr>
          </a:p>
        </p:txBody>
      </p:sp>
      <p:grpSp>
        <p:nvGrpSpPr>
          <p:cNvPr id="53337" name="Group 89"/>
          <p:cNvGrpSpPr>
            <a:grpSpLocks/>
          </p:cNvGrpSpPr>
          <p:nvPr/>
        </p:nvGrpSpPr>
        <p:grpSpPr bwMode="auto">
          <a:xfrm>
            <a:off x="755650" y="2420938"/>
            <a:ext cx="3659188" cy="2027237"/>
            <a:chOff x="2480" y="1744"/>
            <a:chExt cx="2305" cy="1277"/>
          </a:xfrm>
        </p:grpSpPr>
        <p:grpSp>
          <p:nvGrpSpPr>
            <p:cNvPr id="56327" name="Group 80"/>
            <p:cNvGrpSpPr>
              <a:grpSpLocks/>
            </p:cNvGrpSpPr>
            <p:nvPr/>
          </p:nvGrpSpPr>
          <p:grpSpPr bwMode="auto">
            <a:xfrm>
              <a:off x="2480" y="1744"/>
              <a:ext cx="815" cy="469"/>
              <a:chOff x="658" y="1555"/>
              <a:chExt cx="815" cy="469"/>
            </a:xfrm>
          </p:grpSpPr>
          <p:sp>
            <p:nvSpPr>
              <p:cNvPr id="56364" name="Line 75"/>
              <p:cNvSpPr>
                <a:spLocks noChangeShapeType="1"/>
              </p:cNvSpPr>
              <p:nvPr/>
            </p:nvSpPr>
            <p:spPr bwMode="auto">
              <a:xfrm flipH="1" flipV="1">
                <a:off x="930" y="1662"/>
                <a:ext cx="362" cy="362"/>
              </a:xfrm>
              <a:prstGeom prst="line">
                <a:avLst/>
              </a:prstGeom>
              <a:noFill/>
              <a:ln w="28575">
                <a:solidFill>
                  <a:schemeClr val="folHlink"/>
                </a:solidFill>
                <a:round/>
                <a:headEnd/>
                <a:tailEnd/>
              </a:ln>
            </p:spPr>
            <p:txBody>
              <a:bodyPr/>
              <a:lstStyle/>
              <a:p>
                <a:endParaRPr lang="zh-CN" altLang="en-US"/>
              </a:p>
            </p:txBody>
          </p:sp>
          <p:sp>
            <p:nvSpPr>
              <p:cNvPr id="56365" name="Text Box 76"/>
              <p:cNvSpPr txBox="1">
                <a:spLocks noChangeArrowheads="1"/>
              </p:cNvSpPr>
              <p:nvPr/>
            </p:nvSpPr>
            <p:spPr bwMode="auto">
              <a:xfrm>
                <a:off x="884" y="1555"/>
                <a:ext cx="589" cy="288"/>
              </a:xfrm>
              <a:prstGeom prst="rect">
                <a:avLst/>
              </a:prstGeom>
              <a:noFill/>
              <a:ln w="9525">
                <a:noFill/>
                <a:miter lim="800000"/>
                <a:headEnd/>
                <a:tailEnd/>
              </a:ln>
            </p:spPr>
            <p:txBody>
              <a:bodyPr>
                <a:spAutoFit/>
              </a:bodyPr>
              <a:lstStyle/>
              <a:p>
                <a:pPr algn="ctr" defTabSz="914400"/>
                <a:r>
                  <a:rPr lang="en-US" altLang="zh-CN">
                    <a:solidFill>
                      <a:schemeClr val="hlink"/>
                    </a:solidFill>
                    <a:latin typeface="Times New Roman" pitchFamily="18" charset="0"/>
                  </a:rPr>
                  <a:t>BC</a:t>
                </a:r>
              </a:p>
            </p:txBody>
          </p:sp>
          <p:sp>
            <p:nvSpPr>
              <p:cNvPr id="56366" name="Text Box 77"/>
              <p:cNvSpPr txBox="1">
                <a:spLocks noChangeArrowheads="1"/>
              </p:cNvSpPr>
              <p:nvPr/>
            </p:nvSpPr>
            <p:spPr bwMode="auto">
              <a:xfrm>
                <a:off x="658" y="1736"/>
                <a:ext cx="589" cy="288"/>
              </a:xfrm>
              <a:prstGeom prst="rect">
                <a:avLst/>
              </a:prstGeom>
              <a:noFill/>
              <a:ln w="9525">
                <a:noFill/>
                <a:miter lim="800000"/>
                <a:headEnd/>
                <a:tailEnd/>
              </a:ln>
            </p:spPr>
            <p:txBody>
              <a:bodyPr>
                <a:spAutoFit/>
              </a:bodyPr>
              <a:lstStyle/>
              <a:p>
                <a:pPr algn="ctr" defTabSz="914400"/>
                <a:r>
                  <a:rPr lang="en-US" altLang="zh-CN">
                    <a:solidFill>
                      <a:schemeClr val="hlink"/>
                    </a:solidFill>
                    <a:latin typeface="Times New Roman" pitchFamily="18" charset="0"/>
                  </a:rPr>
                  <a:t>A</a:t>
                </a:r>
              </a:p>
            </p:txBody>
          </p:sp>
        </p:grpSp>
        <p:grpSp>
          <p:nvGrpSpPr>
            <p:cNvPr id="56328" name="Group 88"/>
            <p:cNvGrpSpPr>
              <a:grpSpLocks/>
            </p:cNvGrpSpPr>
            <p:nvPr/>
          </p:nvGrpSpPr>
          <p:grpSpPr bwMode="auto">
            <a:xfrm>
              <a:off x="2698" y="1931"/>
              <a:ext cx="2087" cy="1090"/>
              <a:chOff x="2698" y="1931"/>
              <a:chExt cx="2087" cy="1090"/>
            </a:xfrm>
          </p:grpSpPr>
          <p:grpSp>
            <p:nvGrpSpPr>
              <p:cNvPr id="56329" name="Group 70"/>
              <p:cNvGrpSpPr>
                <a:grpSpLocks/>
              </p:cNvGrpSpPr>
              <p:nvPr/>
            </p:nvGrpSpPr>
            <p:grpSpPr bwMode="auto">
              <a:xfrm>
                <a:off x="3107" y="2205"/>
                <a:ext cx="816" cy="816"/>
                <a:chOff x="1293" y="2024"/>
                <a:chExt cx="816" cy="816"/>
              </a:xfrm>
            </p:grpSpPr>
            <p:grpSp>
              <p:nvGrpSpPr>
                <p:cNvPr id="56352" name="Group 60"/>
                <p:cNvGrpSpPr>
                  <a:grpSpLocks/>
                </p:cNvGrpSpPr>
                <p:nvPr/>
              </p:nvGrpSpPr>
              <p:grpSpPr bwMode="auto">
                <a:xfrm>
                  <a:off x="1293" y="2024"/>
                  <a:ext cx="408" cy="408"/>
                  <a:chOff x="1293" y="2024"/>
                  <a:chExt cx="408" cy="408"/>
                </a:xfrm>
              </p:grpSpPr>
              <p:sp>
                <p:nvSpPr>
                  <p:cNvPr id="56362" name="Rectangle 58"/>
                  <p:cNvSpPr>
                    <a:spLocks noChangeArrowheads="1"/>
                  </p:cNvSpPr>
                  <p:nvPr/>
                </p:nvSpPr>
                <p:spPr bwMode="auto">
                  <a:xfrm>
                    <a:off x="1293" y="2024"/>
                    <a:ext cx="408" cy="408"/>
                  </a:xfrm>
                  <a:prstGeom prst="rect">
                    <a:avLst/>
                  </a:prstGeom>
                  <a:noFill/>
                  <a:ln w="22225">
                    <a:solidFill>
                      <a:schemeClr val="folHlink"/>
                    </a:solidFill>
                    <a:miter lim="800000"/>
                    <a:headEnd/>
                    <a:tailEnd/>
                  </a:ln>
                </p:spPr>
                <p:txBody>
                  <a:bodyPr wrap="none" anchor="ctr"/>
                  <a:lstStyle/>
                  <a:p>
                    <a:pPr algn="ctr"/>
                    <a:endParaRPr lang="zh-CN" altLang="en-US"/>
                  </a:p>
                </p:txBody>
              </p:sp>
              <p:sp>
                <p:nvSpPr>
                  <p:cNvPr id="56363" name="Text Box 59"/>
                  <p:cNvSpPr txBox="1">
                    <a:spLocks noChangeArrowheads="1"/>
                  </p:cNvSpPr>
                  <p:nvPr/>
                </p:nvSpPr>
                <p:spPr bwMode="auto">
                  <a:xfrm>
                    <a:off x="1307" y="2085"/>
                    <a:ext cx="378" cy="288"/>
                  </a:xfrm>
                  <a:prstGeom prst="rect">
                    <a:avLst/>
                  </a:prstGeom>
                  <a:noFill/>
                  <a:ln w="9525">
                    <a:noFill/>
                    <a:miter lim="800000"/>
                    <a:headEnd/>
                    <a:tailEnd/>
                  </a:ln>
                </p:spPr>
                <p:txBody>
                  <a:bodyPr>
                    <a:spAutoFit/>
                  </a:bodyPr>
                  <a:lstStyle/>
                  <a:p>
                    <a:pPr algn="ctr" defTabSz="914400"/>
                    <a:r>
                      <a:rPr lang="en-US" altLang="zh-CN">
                        <a:latin typeface="Times New Roman" pitchFamily="18" charset="0"/>
                      </a:rPr>
                      <a:t>1</a:t>
                    </a:r>
                    <a:endParaRPr lang="en-US" altLang="zh-CN" baseline="-25000">
                      <a:latin typeface="Times New Roman" pitchFamily="18" charset="0"/>
                    </a:endParaRPr>
                  </a:p>
                </p:txBody>
              </p:sp>
            </p:grpSp>
            <p:grpSp>
              <p:nvGrpSpPr>
                <p:cNvPr id="56353" name="Group 61"/>
                <p:cNvGrpSpPr>
                  <a:grpSpLocks/>
                </p:cNvGrpSpPr>
                <p:nvPr/>
              </p:nvGrpSpPr>
              <p:grpSpPr bwMode="auto">
                <a:xfrm>
                  <a:off x="1701" y="2024"/>
                  <a:ext cx="408" cy="408"/>
                  <a:chOff x="1293" y="2024"/>
                  <a:chExt cx="408" cy="408"/>
                </a:xfrm>
              </p:grpSpPr>
              <p:sp>
                <p:nvSpPr>
                  <p:cNvPr id="56360" name="Rectangle 62"/>
                  <p:cNvSpPr>
                    <a:spLocks noChangeArrowheads="1"/>
                  </p:cNvSpPr>
                  <p:nvPr/>
                </p:nvSpPr>
                <p:spPr bwMode="auto">
                  <a:xfrm>
                    <a:off x="1293" y="2024"/>
                    <a:ext cx="408" cy="408"/>
                  </a:xfrm>
                  <a:prstGeom prst="rect">
                    <a:avLst/>
                  </a:prstGeom>
                  <a:noFill/>
                  <a:ln w="22225">
                    <a:solidFill>
                      <a:schemeClr val="folHlink"/>
                    </a:solidFill>
                    <a:miter lim="800000"/>
                    <a:headEnd/>
                    <a:tailEnd/>
                  </a:ln>
                </p:spPr>
                <p:txBody>
                  <a:bodyPr wrap="none" anchor="ctr"/>
                  <a:lstStyle/>
                  <a:p>
                    <a:pPr algn="ctr"/>
                    <a:endParaRPr lang="zh-CN" altLang="en-US"/>
                  </a:p>
                </p:txBody>
              </p:sp>
              <p:sp>
                <p:nvSpPr>
                  <p:cNvPr id="56361" name="Text Box 63"/>
                  <p:cNvSpPr txBox="1">
                    <a:spLocks noChangeArrowheads="1"/>
                  </p:cNvSpPr>
                  <p:nvPr/>
                </p:nvSpPr>
                <p:spPr bwMode="auto">
                  <a:xfrm>
                    <a:off x="1307" y="2085"/>
                    <a:ext cx="378" cy="288"/>
                  </a:xfrm>
                  <a:prstGeom prst="rect">
                    <a:avLst/>
                  </a:prstGeom>
                  <a:noFill/>
                  <a:ln w="9525">
                    <a:noFill/>
                    <a:miter lim="800000"/>
                    <a:headEnd/>
                    <a:tailEnd/>
                  </a:ln>
                </p:spPr>
                <p:txBody>
                  <a:bodyPr>
                    <a:spAutoFit/>
                  </a:bodyPr>
                  <a:lstStyle/>
                  <a:p>
                    <a:pPr algn="ctr" defTabSz="914400"/>
                    <a:r>
                      <a:rPr lang="en-US" altLang="zh-CN">
                        <a:latin typeface="Times New Roman" pitchFamily="18" charset="0"/>
                      </a:rPr>
                      <a:t>1</a:t>
                    </a:r>
                    <a:endParaRPr lang="en-US" altLang="zh-CN" baseline="-25000">
                      <a:latin typeface="Times New Roman" pitchFamily="18" charset="0"/>
                    </a:endParaRPr>
                  </a:p>
                </p:txBody>
              </p:sp>
            </p:grpSp>
            <p:grpSp>
              <p:nvGrpSpPr>
                <p:cNvPr id="56354" name="Group 64"/>
                <p:cNvGrpSpPr>
                  <a:grpSpLocks/>
                </p:cNvGrpSpPr>
                <p:nvPr/>
              </p:nvGrpSpPr>
              <p:grpSpPr bwMode="auto">
                <a:xfrm>
                  <a:off x="1293" y="2432"/>
                  <a:ext cx="408" cy="408"/>
                  <a:chOff x="1293" y="2024"/>
                  <a:chExt cx="408" cy="408"/>
                </a:xfrm>
              </p:grpSpPr>
              <p:sp>
                <p:nvSpPr>
                  <p:cNvPr id="56358" name="Rectangle 65"/>
                  <p:cNvSpPr>
                    <a:spLocks noChangeArrowheads="1"/>
                  </p:cNvSpPr>
                  <p:nvPr/>
                </p:nvSpPr>
                <p:spPr bwMode="auto">
                  <a:xfrm>
                    <a:off x="1293" y="2024"/>
                    <a:ext cx="408" cy="408"/>
                  </a:xfrm>
                  <a:prstGeom prst="rect">
                    <a:avLst/>
                  </a:prstGeom>
                  <a:noFill/>
                  <a:ln w="22225">
                    <a:solidFill>
                      <a:schemeClr val="folHlink"/>
                    </a:solidFill>
                    <a:miter lim="800000"/>
                    <a:headEnd/>
                    <a:tailEnd/>
                  </a:ln>
                </p:spPr>
                <p:txBody>
                  <a:bodyPr wrap="none" anchor="ctr"/>
                  <a:lstStyle/>
                  <a:p>
                    <a:pPr algn="ctr"/>
                    <a:endParaRPr lang="zh-CN" altLang="en-US"/>
                  </a:p>
                </p:txBody>
              </p:sp>
              <p:sp>
                <p:nvSpPr>
                  <p:cNvPr id="56359" name="Text Box 66"/>
                  <p:cNvSpPr txBox="1">
                    <a:spLocks noChangeArrowheads="1"/>
                  </p:cNvSpPr>
                  <p:nvPr/>
                </p:nvSpPr>
                <p:spPr bwMode="auto">
                  <a:xfrm>
                    <a:off x="1307" y="2085"/>
                    <a:ext cx="378" cy="288"/>
                  </a:xfrm>
                  <a:prstGeom prst="rect">
                    <a:avLst/>
                  </a:prstGeom>
                  <a:noFill/>
                  <a:ln w="9525">
                    <a:noFill/>
                    <a:miter lim="800000"/>
                    <a:headEnd/>
                    <a:tailEnd/>
                  </a:ln>
                </p:spPr>
                <p:txBody>
                  <a:bodyPr>
                    <a:spAutoFit/>
                  </a:bodyPr>
                  <a:lstStyle/>
                  <a:p>
                    <a:pPr algn="ctr" defTabSz="914400"/>
                    <a:r>
                      <a:rPr lang="en-US" altLang="zh-CN">
                        <a:latin typeface="Times New Roman" pitchFamily="18" charset="0"/>
                      </a:rPr>
                      <a:t>1</a:t>
                    </a:r>
                    <a:endParaRPr lang="en-US" altLang="zh-CN" baseline="-25000">
                      <a:latin typeface="Times New Roman" pitchFamily="18" charset="0"/>
                    </a:endParaRPr>
                  </a:p>
                </p:txBody>
              </p:sp>
            </p:grpSp>
            <p:grpSp>
              <p:nvGrpSpPr>
                <p:cNvPr id="56355" name="Group 67"/>
                <p:cNvGrpSpPr>
                  <a:grpSpLocks/>
                </p:cNvGrpSpPr>
                <p:nvPr/>
              </p:nvGrpSpPr>
              <p:grpSpPr bwMode="auto">
                <a:xfrm>
                  <a:off x="1701" y="2432"/>
                  <a:ext cx="408" cy="408"/>
                  <a:chOff x="1293" y="2024"/>
                  <a:chExt cx="408" cy="408"/>
                </a:xfrm>
              </p:grpSpPr>
              <p:sp>
                <p:nvSpPr>
                  <p:cNvPr id="56356" name="Rectangle 68"/>
                  <p:cNvSpPr>
                    <a:spLocks noChangeArrowheads="1"/>
                  </p:cNvSpPr>
                  <p:nvPr/>
                </p:nvSpPr>
                <p:spPr bwMode="auto">
                  <a:xfrm>
                    <a:off x="1293" y="2024"/>
                    <a:ext cx="408" cy="408"/>
                  </a:xfrm>
                  <a:prstGeom prst="rect">
                    <a:avLst/>
                  </a:prstGeom>
                  <a:noFill/>
                  <a:ln w="22225">
                    <a:solidFill>
                      <a:schemeClr val="folHlink"/>
                    </a:solidFill>
                    <a:miter lim="800000"/>
                    <a:headEnd/>
                    <a:tailEnd/>
                  </a:ln>
                </p:spPr>
                <p:txBody>
                  <a:bodyPr wrap="none" anchor="ctr"/>
                  <a:lstStyle/>
                  <a:p>
                    <a:pPr algn="ctr"/>
                    <a:endParaRPr lang="zh-CN" altLang="en-US"/>
                  </a:p>
                </p:txBody>
              </p:sp>
              <p:sp>
                <p:nvSpPr>
                  <p:cNvPr id="56357" name="Text Box 69"/>
                  <p:cNvSpPr txBox="1">
                    <a:spLocks noChangeArrowheads="1"/>
                  </p:cNvSpPr>
                  <p:nvPr/>
                </p:nvSpPr>
                <p:spPr bwMode="auto">
                  <a:xfrm>
                    <a:off x="1307" y="2085"/>
                    <a:ext cx="378" cy="288"/>
                  </a:xfrm>
                  <a:prstGeom prst="rect">
                    <a:avLst/>
                  </a:prstGeom>
                  <a:noFill/>
                  <a:ln w="9525">
                    <a:noFill/>
                    <a:miter lim="800000"/>
                    <a:headEnd/>
                    <a:tailEnd/>
                  </a:ln>
                </p:spPr>
                <p:txBody>
                  <a:bodyPr>
                    <a:spAutoFit/>
                  </a:bodyPr>
                  <a:lstStyle/>
                  <a:p>
                    <a:pPr algn="ctr" defTabSz="914400"/>
                    <a:r>
                      <a:rPr lang="en-US" altLang="zh-CN">
                        <a:latin typeface="Times New Roman" pitchFamily="18" charset="0"/>
                      </a:rPr>
                      <a:t>1</a:t>
                    </a:r>
                    <a:endParaRPr lang="en-US" altLang="zh-CN" baseline="-25000">
                      <a:latin typeface="Times New Roman" pitchFamily="18" charset="0"/>
                    </a:endParaRPr>
                  </a:p>
                </p:txBody>
              </p:sp>
            </p:grpSp>
          </p:grpSp>
          <p:grpSp>
            <p:nvGrpSpPr>
              <p:cNvPr id="56330" name="Group 78"/>
              <p:cNvGrpSpPr>
                <a:grpSpLocks/>
              </p:cNvGrpSpPr>
              <p:nvPr/>
            </p:nvGrpSpPr>
            <p:grpSpPr bwMode="auto">
              <a:xfrm>
                <a:off x="3107" y="1934"/>
                <a:ext cx="829" cy="250"/>
                <a:chOff x="1293" y="1752"/>
                <a:chExt cx="829" cy="250"/>
              </a:xfrm>
            </p:grpSpPr>
            <p:sp>
              <p:nvSpPr>
                <p:cNvPr id="56350" name="Text Box 71"/>
                <p:cNvSpPr txBox="1">
                  <a:spLocks noChangeArrowheads="1"/>
                </p:cNvSpPr>
                <p:nvPr/>
              </p:nvSpPr>
              <p:spPr bwMode="auto">
                <a:xfrm>
                  <a:off x="1293" y="1752"/>
                  <a:ext cx="421" cy="250"/>
                </a:xfrm>
                <a:prstGeom prst="rect">
                  <a:avLst/>
                </a:prstGeom>
                <a:noFill/>
                <a:ln w="9525">
                  <a:noFill/>
                  <a:miter lim="800000"/>
                  <a:headEnd/>
                  <a:tailEnd/>
                </a:ln>
              </p:spPr>
              <p:txBody>
                <a:bodyPr>
                  <a:spAutoFit/>
                </a:bodyPr>
                <a:lstStyle/>
                <a:p>
                  <a:pPr algn="ctr" defTabSz="914400"/>
                  <a:r>
                    <a:rPr lang="en-US" altLang="zh-CN" sz="2000">
                      <a:solidFill>
                        <a:schemeClr val="hlink"/>
                      </a:solidFill>
                    </a:rPr>
                    <a:t>00</a:t>
                  </a:r>
                </a:p>
              </p:txBody>
            </p:sp>
            <p:sp>
              <p:nvSpPr>
                <p:cNvPr id="56351" name="Text Box 72"/>
                <p:cNvSpPr txBox="1">
                  <a:spLocks noChangeArrowheads="1"/>
                </p:cNvSpPr>
                <p:nvPr/>
              </p:nvSpPr>
              <p:spPr bwMode="auto">
                <a:xfrm>
                  <a:off x="1701" y="1752"/>
                  <a:ext cx="421" cy="250"/>
                </a:xfrm>
                <a:prstGeom prst="rect">
                  <a:avLst/>
                </a:prstGeom>
                <a:noFill/>
                <a:ln w="9525">
                  <a:noFill/>
                  <a:miter lim="800000"/>
                  <a:headEnd/>
                  <a:tailEnd/>
                </a:ln>
              </p:spPr>
              <p:txBody>
                <a:bodyPr>
                  <a:spAutoFit/>
                </a:bodyPr>
                <a:lstStyle/>
                <a:p>
                  <a:pPr algn="ctr" defTabSz="914400"/>
                  <a:r>
                    <a:rPr lang="en-US" altLang="zh-CN" sz="2000">
                      <a:solidFill>
                        <a:schemeClr val="hlink"/>
                      </a:solidFill>
                    </a:rPr>
                    <a:t>01</a:t>
                  </a:r>
                </a:p>
              </p:txBody>
            </p:sp>
          </p:grpSp>
          <p:grpSp>
            <p:nvGrpSpPr>
              <p:cNvPr id="56331" name="Group 79"/>
              <p:cNvGrpSpPr>
                <a:grpSpLocks/>
              </p:cNvGrpSpPr>
              <p:nvPr/>
            </p:nvGrpSpPr>
            <p:grpSpPr bwMode="auto">
              <a:xfrm>
                <a:off x="2698" y="2273"/>
                <a:ext cx="421" cy="659"/>
                <a:chOff x="884" y="2091"/>
                <a:chExt cx="421" cy="659"/>
              </a:xfrm>
            </p:grpSpPr>
            <p:sp>
              <p:nvSpPr>
                <p:cNvPr id="56348" name="Text Box 73"/>
                <p:cNvSpPr txBox="1">
                  <a:spLocks noChangeArrowheads="1"/>
                </p:cNvSpPr>
                <p:nvPr/>
              </p:nvSpPr>
              <p:spPr bwMode="auto">
                <a:xfrm>
                  <a:off x="884" y="2091"/>
                  <a:ext cx="421" cy="250"/>
                </a:xfrm>
                <a:prstGeom prst="rect">
                  <a:avLst/>
                </a:prstGeom>
                <a:noFill/>
                <a:ln w="9525">
                  <a:noFill/>
                  <a:miter lim="800000"/>
                  <a:headEnd/>
                  <a:tailEnd/>
                </a:ln>
              </p:spPr>
              <p:txBody>
                <a:bodyPr>
                  <a:spAutoFit/>
                </a:bodyPr>
                <a:lstStyle/>
                <a:p>
                  <a:pPr algn="ctr" defTabSz="914400"/>
                  <a:r>
                    <a:rPr lang="en-US" altLang="zh-CN" sz="2000">
                      <a:solidFill>
                        <a:schemeClr val="hlink"/>
                      </a:solidFill>
                    </a:rPr>
                    <a:t>0</a:t>
                  </a:r>
                </a:p>
              </p:txBody>
            </p:sp>
            <p:sp>
              <p:nvSpPr>
                <p:cNvPr id="56349" name="Text Box 74"/>
                <p:cNvSpPr txBox="1">
                  <a:spLocks noChangeArrowheads="1"/>
                </p:cNvSpPr>
                <p:nvPr/>
              </p:nvSpPr>
              <p:spPr bwMode="auto">
                <a:xfrm>
                  <a:off x="884" y="2500"/>
                  <a:ext cx="421" cy="250"/>
                </a:xfrm>
                <a:prstGeom prst="rect">
                  <a:avLst/>
                </a:prstGeom>
                <a:noFill/>
                <a:ln w="9525">
                  <a:noFill/>
                  <a:miter lim="800000"/>
                  <a:headEnd/>
                  <a:tailEnd/>
                </a:ln>
              </p:spPr>
              <p:txBody>
                <a:bodyPr>
                  <a:spAutoFit/>
                </a:bodyPr>
                <a:lstStyle/>
                <a:p>
                  <a:pPr algn="ctr" defTabSz="914400"/>
                  <a:r>
                    <a:rPr lang="en-US" altLang="zh-CN" sz="2000">
                      <a:solidFill>
                        <a:schemeClr val="hlink"/>
                      </a:solidFill>
                    </a:rPr>
                    <a:t>1</a:t>
                  </a:r>
                </a:p>
              </p:txBody>
            </p:sp>
          </p:grpSp>
          <p:grpSp>
            <p:nvGrpSpPr>
              <p:cNvPr id="56332" name="Group 70"/>
              <p:cNvGrpSpPr>
                <a:grpSpLocks/>
              </p:cNvGrpSpPr>
              <p:nvPr/>
            </p:nvGrpSpPr>
            <p:grpSpPr bwMode="auto">
              <a:xfrm>
                <a:off x="3923" y="2205"/>
                <a:ext cx="816" cy="816"/>
                <a:chOff x="1293" y="2024"/>
                <a:chExt cx="816" cy="816"/>
              </a:xfrm>
            </p:grpSpPr>
            <p:grpSp>
              <p:nvGrpSpPr>
                <p:cNvPr id="56336" name="Group 60"/>
                <p:cNvGrpSpPr>
                  <a:grpSpLocks/>
                </p:cNvGrpSpPr>
                <p:nvPr/>
              </p:nvGrpSpPr>
              <p:grpSpPr bwMode="auto">
                <a:xfrm>
                  <a:off x="1293" y="2024"/>
                  <a:ext cx="408" cy="408"/>
                  <a:chOff x="1293" y="2024"/>
                  <a:chExt cx="408" cy="408"/>
                </a:xfrm>
              </p:grpSpPr>
              <p:sp>
                <p:nvSpPr>
                  <p:cNvPr id="56346" name="Rectangle 58"/>
                  <p:cNvSpPr>
                    <a:spLocks noChangeArrowheads="1"/>
                  </p:cNvSpPr>
                  <p:nvPr/>
                </p:nvSpPr>
                <p:spPr bwMode="auto">
                  <a:xfrm>
                    <a:off x="1293" y="2024"/>
                    <a:ext cx="408" cy="408"/>
                  </a:xfrm>
                  <a:prstGeom prst="rect">
                    <a:avLst/>
                  </a:prstGeom>
                  <a:noFill/>
                  <a:ln w="22225">
                    <a:solidFill>
                      <a:schemeClr val="folHlink"/>
                    </a:solidFill>
                    <a:miter lim="800000"/>
                    <a:headEnd/>
                    <a:tailEnd/>
                  </a:ln>
                </p:spPr>
                <p:txBody>
                  <a:bodyPr wrap="none" anchor="ctr"/>
                  <a:lstStyle/>
                  <a:p>
                    <a:pPr algn="ctr"/>
                    <a:endParaRPr lang="zh-CN" altLang="en-US"/>
                  </a:p>
                </p:txBody>
              </p:sp>
              <p:sp>
                <p:nvSpPr>
                  <p:cNvPr id="56347" name="Text Box 59"/>
                  <p:cNvSpPr txBox="1">
                    <a:spLocks noChangeArrowheads="1"/>
                  </p:cNvSpPr>
                  <p:nvPr/>
                </p:nvSpPr>
                <p:spPr bwMode="auto">
                  <a:xfrm>
                    <a:off x="1307" y="2085"/>
                    <a:ext cx="378" cy="212"/>
                  </a:xfrm>
                  <a:prstGeom prst="rect">
                    <a:avLst/>
                  </a:prstGeom>
                  <a:noFill/>
                  <a:ln w="9525">
                    <a:noFill/>
                    <a:miter lim="800000"/>
                    <a:headEnd/>
                    <a:tailEnd/>
                  </a:ln>
                </p:spPr>
                <p:txBody>
                  <a:bodyPr>
                    <a:spAutoFit/>
                  </a:bodyPr>
                  <a:lstStyle/>
                  <a:p>
                    <a:pPr algn="ctr" defTabSz="914400"/>
                    <a:endParaRPr lang="en-US" altLang="zh-CN" baseline="-25000">
                      <a:latin typeface="Times New Roman" pitchFamily="18" charset="0"/>
                    </a:endParaRPr>
                  </a:p>
                </p:txBody>
              </p:sp>
            </p:grpSp>
            <p:grpSp>
              <p:nvGrpSpPr>
                <p:cNvPr id="56337" name="Group 61"/>
                <p:cNvGrpSpPr>
                  <a:grpSpLocks/>
                </p:cNvGrpSpPr>
                <p:nvPr/>
              </p:nvGrpSpPr>
              <p:grpSpPr bwMode="auto">
                <a:xfrm>
                  <a:off x="1701" y="2024"/>
                  <a:ext cx="408" cy="408"/>
                  <a:chOff x="1293" y="2024"/>
                  <a:chExt cx="408" cy="408"/>
                </a:xfrm>
              </p:grpSpPr>
              <p:sp>
                <p:nvSpPr>
                  <p:cNvPr id="56344" name="Rectangle 62"/>
                  <p:cNvSpPr>
                    <a:spLocks noChangeArrowheads="1"/>
                  </p:cNvSpPr>
                  <p:nvPr/>
                </p:nvSpPr>
                <p:spPr bwMode="auto">
                  <a:xfrm>
                    <a:off x="1293" y="2024"/>
                    <a:ext cx="408" cy="408"/>
                  </a:xfrm>
                  <a:prstGeom prst="rect">
                    <a:avLst/>
                  </a:prstGeom>
                  <a:noFill/>
                  <a:ln w="22225">
                    <a:solidFill>
                      <a:schemeClr val="folHlink"/>
                    </a:solidFill>
                    <a:miter lim="800000"/>
                    <a:headEnd/>
                    <a:tailEnd/>
                  </a:ln>
                </p:spPr>
                <p:txBody>
                  <a:bodyPr wrap="none" anchor="ctr"/>
                  <a:lstStyle/>
                  <a:p>
                    <a:pPr algn="ctr"/>
                    <a:endParaRPr lang="zh-CN" altLang="en-US"/>
                  </a:p>
                </p:txBody>
              </p:sp>
              <p:sp>
                <p:nvSpPr>
                  <p:cNvPr id="56345" name="Text Box 63"/>
                  <p:cNvSpPr txBox="1">
                    <a:spLocks noChangeArrowheads="1"/>
                  </p:cNvSpPr>
                  <p:nvPr/>
                </p:nvSpPr>
                <p:spPr bwMode="auto">
                  <a:xfrm>
                    <a:off x="1307" y="2085"/>
                    <a:ext cx="378" cy="288"/>
                  </a:xfrm>
                  <a:prstGeom prst="rect">
                    <a:avLst/>
                  </a:prstGeom>
                  <a:noFill/>
                  <a:ln w="9525">
                    <a:noFill/>
                    <a:miter lim="800000"/>
                    <a:headEnd/>
                    <a:tailEnd/>
                  </a:ln>
                </p:spPr>
                <p:txBody>
                  <a:bodyPr>
                    <a:spAutoFit/>
                  </a:bodyPr>
                  <a:lstStyle/>
                  <a:p>
                    <a:pPr algn="ctr" defTabSz="914400"/>
                    <a:r>
                      <a:rPr lang="en-US" altLang="zh-CN">
                        <a:latin typeface="Times New Roman" pitchFamily="18" charset="0"/>
                      </a:rPr>
                      <a:t>1</a:t>
                    </a:r>
                    <a:endParaRPr lang="en-US" altLang="zh-CN" baseline="-25000">
                      <a:latin typeface="Times New Roman" pitchFamily="18" charset="0"/>
                    </a:endParaRPr>
                  </a:p>
                </p:txBody>
              </p:sp>
            </p:grpSp>
            <p:grpSp>
              <p:nvGrpSpPr>
                <p:cNvPr id="56338" name="Group 64"/>
                <p:cNvGrpSpPr>
                  <a:grpSpLocks/>
                </p:cNvGrpSpPr>
                <p:nvPr/>
              </p:nvGrpSpPr>
              <p:grpSpPr bwMode="auto">
                <a:xfrm>
                  <a:off x="1293" y="2432"/>
                  <a:ext cx="408" cy="408"/>
                  <a:chOff x="1293" y="2024"/>
                  <a:chExt cx="408" cy="408"/>
                </a:xfrm>
              </p:grpSpPr>
              <p:sp>
                <p:nvSpPr>
                  <p:cNvPr id="56342" name="Rectangle 65"/>
                  <p:cNvSpPr>
                    <a:spLocks noChangeArrowheads="1"/>
                  </p:cNvSpPr>
                  <p:nvPr/>
                </p:nvSpPr>
                <p:spPr bwMode="auto">
                  <a:xfrm>
                    <a:off x="1293" y="2024"/>
                    <a:ext cx="408" cy="408"/>
                  </a:xfrm>
                  <a:prstGeom prst="rect">
                    <a:avLst/>
                  </a:prstGeom>
                  <a:noFill/>
                  <a:ln w="22225">
                    <a:solidFill>
                      <a:schemeClr val="folHlink"/>
                    </a:solidFill>
                    <a:miter lim="800000"/>
                    <a:headEnd/>
                    <a:tailEnd/>
                  </a:ln>
                </p:spPr>
                <p:txBody>
                  <a:bodyPr wrap="none" anchor="ctr"/>
                  <a:lstStyle/>
                  <a:p>
                    <a:pPr algn="ctr"/>
                    <a:endParaRPr lang="zh-CN" altLang="en-US"/>
                  </a:p>
                </p:txBody>
              </p:sp>
              <p:sp>
                <p:nvSpPr>
                  <p:cNvPr id="56343" name="Text Box 66"/>
                  <p:cNvSpPr txBox="1">
                    <a:spLocks noChangeArrowheads="1"/>
                  </p:cNvSpPr>
                  <p:nvPr/>
                </p:nvSpPr>
                <p:spPr bwMode="auto">
                  <a:xfrm>
                    <a:off x="1307" y="2085"/>
                    <a:ext cx="378" cy="212"/>
                  </a:xfrm>
                  <a:prstGeom prst="rect">
                    <a:avLst/>
                  </a:prstGeom>
                  <a:noFill/>
                  <a:ln w="9525">
                    <a:noFill/>
                    <a:miter lim="800000"/>
                    <a:headEnd/>
                    <a:tailEnd/>
                  </a:ln>
                </p:spPr>
                <p:txBody>
                  <a:bodyPr>
                    <a:spAutoFit/>
                  </a:bodyPr>
                  <a:lstStyle/>
                  <a:p>
                    <a:pPr algn="ctr" defTabSz="914400"/>
                    <a:endParaRPr lang="en-US" altLang="zh-CN" baseline="-25000">
                      <a:latin typeface="Times New Roman" pitchFamily="18" charset="0"/>
                    </a:endParaRPr>
                  </a:p>
                </p:txBody>
              </p:sp>
            </p:grpSp>
            <p:grpSp>
              <p:nvGrpSpPr>
                <p:cNvPr id="56339" name="Group 67"/>
                <p:cNvGrpSpPr>
                  <a:grpSpLocks/>
                </p:cNvGrpSpPr>
                <p:nvPr/>
              </p:nvGrpSpPr>
              <p:grpSpPr bwMode="auto">
                <a:xfrm>
                  <a:off x="1701" y="2432"/>
                  <a:ext cx="408" cy="408"/>
                  <a:chOff x="1293" y="2024"/>
                  <a:chExt cx="408" cy="408"/>
                </a:xfrm>
              </p:grpSpPr>
              <p:sp>
                <p:nvSpPr>
                  <p:cNvPr id="56340" name="Rectangle 68"/>
                  <p:cNvSpPr>
                    <a:spLocks noChangeArrowheads="1"/>
                  </p:cNvSpPr>
                  <p:nvPr/>
                </p:nvSpPr>
                <p:spPr bwMode="auto">
                  <a:xfrm>
                    <a:off x="1293" y="2024"/>
                    <a:ext cx="408" cy="408"/>
                  </a:xfrm>
                  <a:prstGeom prst="rect">
                    <a:avLst/>
                  </a:prstGeom>
                  <a:noFill/>
                  <a:ln w="22225">
                    <a:solidFill>
                      <a:schemeClr val="folHlink"/>
                    </a:solidFill>
                    <a:miter lim="800000"/>
                    <a:headEnd/>
                    <a:tailEnd/>
                  </a:ln>
                </p:spPr>
                <p:txBody>
                  <a:bodyPr wrap="none" anchor="ctr"/>
                  <a:lstStyle/>
                  <a:p>
                    <a:pPr algn="ctr"/>
                    <a:endParaRPr lang="zh-CN" altLang="en-US"/>
                  </a:p>
                </p:txBody>
              </p:sp>
              <p:sp>
                <p:nvSpPr>
                  <p:cNvPr id="56341" name="Text Box 69"/>
                  <p:cNvSpPr txBox="1">
                    <a:spLocks noChangeArrowheads="1"/>
                  </p:cNvSpPr>
                  <p:nvPr/>
                </p:nvSpPr>
                <p:spPr bwMode="auto">
                  <a:xfrm>
                    <a:off x="1307" y="2085"/>
                    <a:ext cx="378" cy="212"/>
                  </a:xfrm>
                  <a:prstGeom prst="rect">
                    <a:avLst/>
                  </a:prstGeom>
                  <a:noFill/>
                  <a:ln w="9525">
                    <a:noFill/>
                    <a:miter lim="800000"/>
                    <a:headEnd/>
                    <a:tailEnd/>
                  </a:ln>
                </p:spPr>
                <p:txBody>
                  <a:bodyPr>
                    <a:spAutoFit/>
                  </a:bodyPr>
                  <a:lstStyle/>
                  <a:p>
                    <a:pPr algn="ctr" defTabSz="914400"/>
                    <a:endParaRPr lang="en-US" altLang="zh-CN" baseline="-25000">
                      <a:latin typeface="Times New Roman" pitchFamily="18" charset="0"/>
                    </a:endParaRPr>
                  </a:p>
                </p:txBody>
              </p:sp>
            </p:grpSp>
          </p:grpSp>
          <p:grpSp>
            <p:nvGrpSpPr>
              <p:cNvPr id="56333" name="Group 78"/>
              <p:cNvGrpSpPr>
                <a:grpSpLocks/>
              </p:cNvGrpSpPr>
              <p:nvPr/>
            </p:nvGrpSpPr>
            <p:grpSpPr bwMode="auto">
              <a:xfrm>
                <a:off x="3956" y="1931"/>
                <a:ext cx="829" cy="250"/>
                <a:chOff x="1293" y="1752"/>
                <a:chExt cx="829" cy="250"/>
              </a:xfrm>
            </p:grpSpPr>
            <p:sp>
              <p:nvSpPr>
                <p:cNvPr id="56334" name="Text Box 71"/>
                <p:cNvSpPr txBox="1">
                  <a:spLocks noChangeArrowheads="1"/>
                </p:cNvSpPr>
                <p:nvPr/>
              </p:nvSpPr>
              <p:spPr bwMode="auto">
                <a:xfrm>
                  <a:off x="1293" y="1752"/>
                  <a:ext cx="421" cy="250"/>
                </a:xfrm>
                <a:prstGeom prst="rect">
                  <a:avLst/>
                </a:prstGeom>
                <a:noFill/>
                <a:ln w="9525">
                  <a:noFill/>
                  <a:miter lim="800000"/>
                  <a:headEnd/>
                  <a:tailEnd/>
                </a:ln>
              </p:spPr>
              <p:txBody>
                <a:bodyPr>
                  <a:spAutoFit/>
                </a:bodyPr>
                <a:lstStyle/>
                <a:p>
                  <a:pPr algn="ctr" defTabSz="914400"/>
                  <a:r>
                    <a:rPr lang="en-US" altLang="zh-CN" sz="2000">
                      <a:solidFill>
                        <a:srgbClr val="FF0000"/>
                      </a:solidFill>
                    </a:rPr>
                    <a:t>11</a:t>
                  </a:r>
                </a:p>
              </p:txBody>
            </p:sp>
            <p:sp>
              <p:nvSpPr>
                <p:cNvPr id="56335" name="Text Box 72"/>
                <p:cNvSpPr txBox="1">
                  <a:spLocks noChangeArrowheads="1"/>
                </p:cNvSpPr>
                <p:nvPr/>
              </p:nvSpPr>
              <p:spPr bwMode="auto">
                <a:xfrm>
                  <a:off x="1701" y="1752"/>
                  <a:ext cx="421" cy="250"/>
                </a:xfrm>
                <a:prstGeom prst="rect">
                  <a:avLst/>
                </a:prstGeom>
                <a:noFill/>
                <a:ln w="9525">
                  <a:noFill/>
                  <a:miter lim="800000"/>
                  <a:headEnd/>
                  <a:tailEnd/>
                </a:ln>
              </p:spPr>
              <p:txBody>
                <a:bodyPr>
                  <a:spAutoFit/>
                </a:bodyPr>
                <a:lstStyle/>
                <a:p>
                  <a:pPr algn="ctr" defTabSz="914400"/>
                  <a:r>
                    <a:rPr lang="en-US" altLang="zh-CN" sz="2000">
                      <a:solidFill>
                        <a:schemeClr val="hlink"/>
                      </a:solidFill>
                    </a:rPr>
                    <a:t>10</a:t>
                  </a:r>
                </a:p>
              </p:txBody>
            </p:sp>
          </p:grpSp>
        </p:grpSp>
      </p:grpSp>
      <p:grpSp>
        <p:nvGrpSpPr>
          <p:cNvPr id="56371" name="Group 51"/>
          <p:cNvGrpSpPr>
            <a:grpSpLocks/>
          </p:cNvGrpSpPr>
          <p:nvPr/>
        </p:nvGrpSpPr>
        <p:grpSpPr bwMode="auto">
          <a:xfrm>
            <a:off x="252413" y="4797425"/>
            <a:ext cx="4752975" cy="457200"/>
            <a:chOff x="159" y="3022"/>
            <a:chExt cx="2994" cy="288"/>
          </a:xfrm>
        </p:grpSpPr>
        <p:sp>
          <p:nvSpPr>
            <p:cNvPr id="2" name="Text Box 110"/>
            <p:cNvSpPr txBox="1">
              <a:spLocks noChangeArrowheads="1"/>
            </p:cNvSpPr>
            <p:nvPr/>
          </p:nvSpPr>
          <p:spPr bwMode="auto">
            <a:xfrm>
              <a:off x="159" y="3022"/>
              <a:ext cx="2994" cy="288"/>
            </a:xfrm>
            <a:prstGeom prst="rect">
              <a:avLst/>
            </a:prstGeom>
            <a:noFill/>
            <a:ln w="9525">
              <a:noFill/>
              <a:miter lim="800000"/>
              <a:headEnd/>
              <a:tailEnd/>
            </a:ln>
          </p:spPr>
          <p:txBody>
            <a:bodyPr>
              <a:spAutoFit/>
            </a:bodyPr>
            <a:lstStyle/>
            <a:p>
              <a:pPr defTabSz="914400"/>
              <a:r>
                <a:rPr lang="zh-CN" altLang="en-US">
                  <a:latin typeface="Times New Roman" pitchFamily="18" charset="0"/>
                </a:rPr>
                <a:t>例</a:t>
              </a:r>
              <a:r>
                <a:rPr lang="en-US" altLang="zh-CN">
                  <a:latin typeface="Times New Roman" pitchFamily="18" charset="0"/>
                </a:rPr>
                <a:t>: </a:t>
              </a:r>
              <a:r>
                <a:rPr lang="en-US" altLang="zh-CN">
                  <a:solidFill>
                    <a:schemeClr val="folHlink"/>
                  </a:solidFill>
                  <a:latin typeface="Times New Roman" pitchFamily="18" charset="0"/>
                </a:rPr>
                <a:t>F(A,B,C,D)= </a:t>
              </a:r>
              <a:r>
                <a:rPr lang="en-US" altLang="zh-CN">
                  <a:solidFill>
                    <a:srgbClr val="FF0000"/>
                  </a:solidFill>
                  <a:latin typeface="Times New Roman" pitchFamily="18" charset="0"/>
                  <a:cs typeface="Times New Roman" pitchFamily="18" charset="0"/>
                </a:rPr>
                <a:t>AB</a:t>
              </a:r>
              <a:r>
                <a:rPr lang="en-US" altLang="zh-CN">
                  <a:solidFill>
                    <a:schemeClr val="folHlink"/>
                  </a:solidFill>
                  <a:latin typeface="Times New Roman" pitchFamily="18" charset="0"/>
                  <a:cs typeface="Times New Roman" pitchFamily="18" charset="0"/>
                </a:rPr>
                <a:t>+</a:t>
              </a:r>
              <a:r>
                <a:rPr lang="en-US" altLang="zh-CN">
                  <a:solidFill>
                    <a:schemeClr val="hlink"/>
                  </a:solidFill>
                  <a:latin typeface="Times New Roman" pitchFamily="18" charset="0"/>
                  <a:cs typeface="Times New Roman" pitchFamily="18" charset="0"/>
                </a:rPr>
                <a:t>CD</a:t>
              </a:r>
              <a:r>
                <a:rPr lang="en-US" altLang="zh-CN">
                  <a:solidFill>
                    <a:schemeClr val="folHlink"/>
                  </a:solidFill>
                  <a:latin typeface="Times New Roman" pitchFamily="18" charset="0"/>
                  <a:cs typeface="Times New Roman" pitchFamily="18" charset="0"/>
                </a:rPr>
                <a:t>+ABC</a:t>
              </a:r>
              <a:endParaRPr lang="zh-CN" altLang="en-US">
                <a:solidFill>
                  <a:schemeClr val="folHlink"/>
                </a:solidFill>
                <a:latin typeface="Times New Roman" pitchFamily="18" charset="0"/>
              </a:endParaRPr>
            </a:p>
          </p:txBody>
        </p:sp>
        <p:sp>
          <p:nvSpPr>
            <p:cNvPr id="56369" name="Line 49"/>
            <p:cNvSpPr>
              <a:spLocks noChangeShapeType="1"/>
            </p:cNvSpPr>
            <p:nvPr/>
          </p:nvSpPr>
          <p:spPr bwMode="auto">
            <a:xfrm>
              <a:off x="2357" y="3067"/>
              <a:ext cx="137" cy="0"/>
            </a:xfrm>
            <a:prstGeom prst="line">
              <a:avLst/>
            </a:prstGeom>
            <a:noFill/>
            <a:ln w="28575">
              <a:solidFill>
                <a:schemeClr val="folHlink"/>
              </a:solidFill>
              <a:round/>
              <a:headEnd/>
              <a:tailEnd/>
            </a:ln>
            <a:effectLst/>
          </p:spPr>
          <p:txBody>
            <a:bodyPr/>
            <a:lstStyle/>
            <a:p>
              <a:endParaRPr lang="zh-CN" altLang="en-US"/>
            </a:p>
          </p:txBody>
        </p:sp>
        <p:sp>
          <p:nvSpPr>
            <p:cNvPr id="56370" name="Line 50"/>
            <p:cNvSpPr>
              <a:spLocks noChangeShapeType="1"/>
            </p:cNvSpPr>
            <p:nvPr/>
          </p:nvSpPr>
          <p:spPr bwMode="auto">
            <a:xfrm>
              <a:off x="2517" y="3067"/>
              <a:ext cx="137" cy="0"/>
            </a:xfrm>
            <a:prstGeom prst="line">
              <a:avLst/>
            </a:prstGeom>
            <a:noFill/>
            <a:ln w="28575">
              <a:solidFill>
                <a:schemeClr val="folHlink"/>
              </a:solidFill>
              <a:round/>
              <a:headEnd/>
              <a:tailEnd/>
            </a:ln>
            <a:effectLst/>
          </p:spPr>
          <p:txBody>
            <a:bodyPr/>
            <a:lstStyle/>
            <a:p>
              <a:endParaRPr lang="zh-CN" altLang="en-US"/>
            </a:p>
          </p:txBody>
        </p:sp>
      </p:grpSp>
      <p:grpSp>
        <p:nvGrpSpPr>
          <p:cNvPr id="67664" name="Group 80"/>
          <p:cNvGrpSpPr>
            <a:grpSpLocks/>
          </p:cNvGrpSpPr>
          <p:nvPr/>
        </p:nvGrpSpPr>
        <p:grpSpPr bwMode="auto">
          <a:xfrm>
            <a:off x="4846638" y="2060575"/>
            <a:ext cx="3613150" cy="3336925"/>
            <a:chOff x="295" y="1525"/>
            <a:chExt cx="2276" cy="2102"/>
          </a:xfrm>
        </p:grpSpPr>
        <p:grpSp>
          <p:nvGrpSpPr>
            <p:cNvPr id="56443" name="Group 70"/>
            <p:cNvGrpSpPr>
              <a:grpSpLocks/>
            </p:cNvGrpSpPr>
            <p:nvPr/>
          </p:nvGrpSpPr>
          <p:grpSpPr bwMode="auto">
            <a:xfrm>
              <a:off x="930" y="1994"/>
              <a:ext cx="816" cy="816"/>
              <a:chOff x="1293" y="2024"/>
              <a:chExt cx="816" cy="816"/>
            </a:xfrm>
          </p:grpSpPr>
          <p:grpSp>
            <p:nvGrpSpPr>
              <p:cNvPr id="56444" name="Group 60"/>
              <p:cNvGrpSpPr>
                <a:grpSpLocks/>
              </p:cNvGrpSpPr>
              <p:nvPr/>
            </p:nvGrpSpPr>
            <p:grpSpPr bwMode="auto">
              <a:xfrm>
                <a:off x="1293" y="2024"/>
                <a:ext cx="408" cy="408"/>
                <a:chOff x="1293" y="2024"/>
                <a:chExt cx="408" cy="408"/>
              </a:xfrm>
            </p:grpSpPr>
            <p:sp>
              <p:nvSpPr>
                <p:cNvPr id="56445" name="Rectangle 58"/>
                <p:cNvSpPr>
                  <a:spLocks noChangeArrowheads="1"/>
                </p:cNvSpPr>
                <p:nvPr/>
              </p:nvSpPr>
              <p:spPr bwMode="auto">
                <a:xfrm>
                  <a:off x="1293" y="2024"/>
                  <a:ext cx="408" cy="408"/>
                </a:xfrm>
                <a:prstGeom prst="rect">
                  <a:avLst/>
                </a:prstGeom>
                <a:noFill/>
                <a:ln w="22225">
                  <a:solidFill>
                    <a:schemeClr val="folHlink"/>
                  </a:solidFill>
                  <a:miter lim="800000"/>
                  <a:headEnd/>
                  <a:tailEnd/>
                </a:ln>
              </p:spPr>
              <p:txBody>
                <a:bodyPr wrap="none" anchor="ctr"/>
                <a:lstStyle/>
                <a:p>
                  <a:pPr algn="ctr"/>
                  <a:endParaRPr lang="zh-CN" altLang="en-US"/>
                </a:p>
              </p:txBody>
            </p:sp>
            <p:sp>
              <p:nvSpPr>
                <p:cNvPr id="56446" name="Text Box 59"/>
                <p:cNvSpPr txBox="1">
                  <a:spLocks noChangeArrowheads="1"/>
                </p:cNvSpPr>
                <p:nvPr/>
              </p:nvSpPr>
              <p:spPr bwMode="auto">
                <a:xfrm>
                  <a:off x="1307" y="2085"/>
                  <a:ext cx="378" cy="183"/>
                </a:xfrm>
                <a:prstGeom prst="rect">
                  <a:avLst/>
                </a:prstGeom>
                <a:noFill/>
                <a:ln w="9525">
                  <a:noFill/>
                  <a:miter lim="800000"/>
                  <a:headEnd/>
                  <a:tailEnd/>
                </a:ln>
              </p:spPr>
              <p:txBody>
                <a:bodyPr>
                  <a:spAutoFit/>
                </a:bodyPr>
                <a:lstStyle/>
                <a:p>
                  <a:pPr algn="ctr" defTabSz="914400"/>
                  <a:endParaRPr lang="en-US" altLang="zh-CN" sz="2000" baseline="-25000">
                    <a:latin typeface="Times New Roman" pitchFamily="18" charset="0"/>
                  </a:endParaRPr>
                </a:p>
              </p:txBody>
            </p:sp>
          </p:grpSp>
          <p:grpSp>
            <p:nvGrpSpPr>
              <p:cNvPr id="56447" name="Group 61"/>
              <p:cNvGrpSpPr>
                <a:grpSpLocks/>
              </p:cNvGrpSpPr>
              <p:nvPr/>
            </p:nvGrpSpPr>
            <p:grpSpPr bwMode="auto">
              <a:xfrm>
                <a:off x="1701" y="2024"/>
                <a:ext cx="408" cy="408"/>
                <a:chOff x="1293" y="2024"/>
                <a:chExt cx="408" cy="408"/>
              </a:xfrm>
            </p:grpSpPr>
            <p:sp>
              <p:nvSpPr>
                <p:cNvPr id="56448" name="Rectangle 62"/>
                <p:cNvSpPr>
                  <a:spLocks noChangeArrowheads="1"/>
                </p:cNvSpPr>
                <p:nvPr/>
              </p:nvSpPr>
              <p:spPr bwMode="auto">
                <a:xfrm>
                  <a:off x="1293" y="2024"/>
                  <a:ext cx="408" cy="408"/>
                </a:xfrm>
                <a:prstGeom prst="rect">
                  <a:avLst/>
                </a:prstGeom>
                <a:noFill/>
                <a:ln w="22225">
                  <a:solidFill>
                    <a:schemeClr val="folHlink"/>
                  </a:solidFill>
                  <a:miter lim="800000"/>
                  <a:headEnd/>
                  <a:tailEnd/>
                </a:ln>
              </p:spPr>
              <p:txBody>
                <a:bodyPr wrap="none" anchor="ctr"/>
                <a:lstStyle/>
                <a:p>
                  <a:pPr algn="ctr"/>
                  <a:endParaRPr lang="zh-CN" altLang="en-US"/>
                </a:p>
              </p:txBody>
            </p:sp>
            <p:sp>
              <p:nvSpPr>
                <p:cNvPr id="56449" name="Text Box 63"/>
                <p:cNvSpPr txBox="1">
                  <a:spLocks noChangeArrowheads="1"/>
                </p:cNvSpPr>
                <p:nvPr/>
              </p:nvSpPr>
              <p:spPr bwMode="auto">
                <a:xfrm>
                  <a:off x="1307" y="2085"/>
                  <a:ext cx="378" cy="183"/>
                </a:xfrm>
                <a:prstGeom prst="rect">
                  <a:avLst/>
                </a:prstGeom>
                <a:noFill/>
                <a:ln w="9525">
                  <a:noFill/>
                  <a:miter lim="800000"/>
                  <a:headEnd/>
                  <a:tailEnd/>
                </a:ln>
              </p:spPr>
              <p:txBody>
                <a:bodyPr>
                  <a:spAutoFit/>
                </a:bodyPr>
                <a:lstStyle/>
                <a:p>
                  <a:pPr algn="ctr" defTabSz="914400"/>
                  <a:endParaRPr lang="en-US" altLang="zh-CN" sz="2000" baseline="-25000">
                    <a:latin typeface="Times New Roman" pitchFamily="18" charset="0"/>
                  </a:endParaRPr>
                </a:p>
              </p:txBody>
            </p:sp>
          </p:grpSp>
          <p:grpSp>
            <p:nvGrpSpPr>
              <p:cNvPr id="56450" name="Group 64"/>
              <p:cNvGrpSpPr>
                <a:grpSpLocks/>
              </p:cNvGrpSpPr>
              <p:nvPr/>
            </p:nvGrpSpPr>
            <p:grpSpPr bwMode="auto">
              <a:xfrm>
                <a:off x="1293" y="2432"/>
                <a:ext cx="408" cy="408"/>
                <a:chOff x="1293" y="2024"/>
                <a:chExt cx="408" cy="408"/>
              </a:xfrm>
            </p:grpSpPr>
            <p:sp>
              <p:nvSpPr>
                <p:cNvPr id="56451" name="Rectangle 65"/>
                <p:cNvSpPr>
                  <a:spLocks noChangeArrowheads="1"/>
                </p:cNvSpPr>
                <p:nvPr/>
              </p:nvSpPr>
              <p:spPr bwMode="auto">
                <a:xfrm>
                  <a:off x="1293" y="2024"/>
                  <a:ext cx="408" cy="408"/>
                </a:xfrm>
                <a:prstGeom prst="rect">
                  <a:avLst/>
                </a:prstGeom>
                <a:noFill/>
                <a:ln w="22225">
                  <a:solidFill>
                    <a:schemeClr val="folHlink"/>
                  </a:solidFill>
                  <a:miter lim="800000"/>
                  <a:headEnd/>
                  <a:tailEnd/>
                </a:ln>
              </p:spPr>
              <p:txBody>
                <a:bodyPr wrap="none" anchor="ctr"/>
                <a:lstStyle/>
                <a:p>
                  <a:pPr algn="ctr"/>
                  <a:endParaRPr lang="zh-CN" altLang="en-US"/>
                </a:p>
              </p:txBody>
            </p:sp>
            <p:sp>
              <p:nvSpPr>
                <p:cNvPr id="56452" name="Text Box 66"/>
                <p:cNvSpPr txBox="1">
                  <a:spLocks noChangeArrowheads="1"/>
                </p:cNvSpPr>
                <p:nvPr/>
              </p:nvSpPr>
              <p:spPr bwMode="auto">
                <a:xfrm>
                  <a:off x="1307" y="2085"/>
                  <a:ext cx="378" cy="173"/>
                </a:xfrm>
                <a:prstGeom prst="rect">
                  <a:avLst/>
                </a:prstGeom>
                <a:noFill/>
                <a:ln w="9525">
                  <a:noFill/>
                  <a:miter lim="800000"/>
                  <a:headEnd/>
                  <a:tailEnd/>
                </a:ln>
              </p:spPr>
              <p:txBody>
                <a:bodyPr>
                  <a:spAutoFit/>
                </a:bodyPr>
                <a:lstStyle/>
                <a:p>
                  <a:pPr algn="ctr" defTabSz="914400"/>
                  <a:endParaRPr lang="en-US" altLang="zh-CN" sz="1800" baseline="-25000">
                    <a:latin typeface="Times New Roman" pitchFamily="18" charset="0"/>
                  </a:endParaRPr>
                </a:p>
              </p:txBody>
            </p:sp>
          </p:grpSp>
          <p:grpSp>
            <p:nvGrpSpPr>
              <p:cNvPr id="56453" name="Group 67"/>
              <p:cNvGrpSpPr>
                <a:grpSpLocks/>
              </p:cNvGrpSpPr>
              <p:nvPr/>
            </p:nvGrpSpPr>
            <p:grpSpPr bwMode="auto">
              <a:xfrm>
                <a:off x="1701" y="2432"/>
                <a:ext cx="408" cy="408"/>
                <a:chOff x="1293" y="2024"/>
                <a:chExt cx="408" cy="408"/>
              </a:xfrm>
            </p:grpSpPr>
            <p:sp>
              <p:nvSpPr>
                <p:cNvPr id="56454" name="Rectangle 68"/>
                <p:cNvSpPr>
                  <a:spLocks noChangeArrowheads="1"/>
                </p:cNvSpPr>
                <p:nvPr/>
              </p:nvSpPr>
              <p:spPr bwMode="auto">
                <a:xfrm>
                  <a:off x="1293" y="2024"/>
                  <a:ext cx="408" cy="408"/>
                </a:xfrm>
                <a:prstGeom prst="rect">
                  <a:avLst/>
                </a:prstGeom>
                <a:noFill/>
                <a:ln w="22225">
                  <a:solidFill>
                    <a:schemeClr val="folHlink"/>
                  </a:solidFill>
                  <a:miter lim="800000"/>
                  <a:headEnd/>
                  <a:tailEnd/>
                </a:ln>
              </p:spPr>
              <p:txBody>
                <a:bodyPr wrap="none" anchor="ctr"/>
                <a:lstStyle/>
                <a:p>
                  <a:pPr algn="ctr"/>
                  <a:endParaRPr lang="zh-CN" altLang="en-US"/>
                </a:p>
              </p:txBody>
            </p:sp>
            <p:sp>
              <p:nvSpPr>
                <p:cNvPr id="56455" name="Text Box 69"/>
                <p:cNvSpPr txBox="1">
                  <a:spLocks noChangeArrowheads="1"/>
                </p:cNvSpPr>
                <p:nvPr/>
              </p:nvSpPr>
              <p:spPr bwMode="auto">
                <a:xfrm>
                  <a:off x="1307" y="2085"/>
                  <a:ext cx="378" cy="183"/>
                </a:xfrm>
                <a:prstGeom prst="rect">
                  <a:avLst/>
                </a:prstGeom>
                <a:noFill/>
                <a:ln w="9525">
                  <a:noFill/>
                  <a:miter lim="800000"/>
                  <a:headEnd/>
                  <a:tailEnd/>
                </a:ln>
              </p:spPr>
              <p:txBody>
                <a:bodyPr>
                  <a:spAutoFit/>
                </a:bodyPr>
                <a:lstStyle/>
                <a:p>
                  <a:pPr algn="ctr" defTabSz="914400"/>
                  <a:endParaRPr lang="en-US" altLang="zh-CN" sz="2000" baseline="-25000">
                    <a:latin typeface="Times New Roman" pitchFamily="18" charset="0"/>
                  </a:endParaRPr>
                </a:p>
              </p:txBody>
            </p:sp>
          </p:grpSp>
        </p:grpSp>
        <p:grpSp>
          <p:nvGrpSpPr>
            <p:cNvPr id="56456" name="Group 78"/>
            <p:cNvGrpSpPr>
              <a:grpSpLocks/>
            </p:cNvGrpSpPr>
            <p:nvPr/>
          </p:nvGrpSpPr>
          <p:grpSpPr bwMode="auto">
            <a:xfrm>
              <a:off x="930" y="1714"/>
              <a:ext cx="829" cy="250"/>
              <a:chOff x="1293" y="1752"/>
              <a:chExt cx="829" cy="250"/>
            </a:xfrm>
          </p:grpSpPr>
          <p:sp>
            <p:nvSpPr>
              <p:cNvPr id="56457" name="Text Box 71"/>
              <p:cNvSpPr txBox="1">
                <a:spLocks noChangeArrowheads="1"/>
              </p:cNvSpPr>
              <p:nvPr/>
            </p:nvSpPr>
            <p:spPr bwMode="auto">
              <a:xfrm>
                <a:off x="1293" y="1752"/>
                <a:ext cx="421" cy="250"/>
              </a:xfrm>
              <a:prstGeom prst="rect">
                <a:avLst/>
              </a:prstGeom>
              <a:noFill/>
              <a:ln w="9525">
                <a:noFill/>
                <a:miter lim="800000"/>
                <a:headEnd/>
                <a:tailEnd/>
              </a:ln>
            </p:spPr>
            <p:txBody>
              <a:bodyPr>
                <a:spAutoFit/>
              </a:bodyPr>
              <a:lstStyle/>
              <a:p>
                <a:pPr algn="ctr" defTabSz="914400"/>
                <a:r>
                  <a:rPr lang="en-US" altLang="zh-CN" sz="2000">
                    <a:solidFill>
                      <a:schemeClr val="hlink"/>
                    </a:solidFill>
                  </a:rPr>
                  <a:t>00</a:t>
                </a:r>
              </a:p>
            </p:txBody>
          </p:sp>
          <p:sp>
            <p:nvSpPr>
              <p:cNvPr id="56458" name="Text Box 72"/>
              <p:cNvSpPr txBox="1">
                <a:spLocks noChangeArrowheads="1"/>
              </p:cNvSpPr>
              <p:nvPr/>
            </p:nvSpPr>
            <p:spPr bwMode="auto">
              <a:xfrm>
                <a:off x="1701" y="1752"/>
                <a:ext cx="421" cy="250"/>
              </a:xfrm>
              <a:prstGeom prst="rect">
                <a:avLst/>
              </a:prstGeom>
              <a:noFill/>
              <a:ln w="9525">
                <a:noFill/>
                <a:miter lim="800000"/>
                <a:headEnd/>
                <a:tailEnd/>
              </a:ln>
            </p:spPr>
            <p:txBody>
              <a:bodyPr>
                <a:spAutoFit/>
              </a:bodyPr>
              <a:lstStyle/>
              <a:p>
                <a:pPr algn="ctr" defTabSz="914400"/>
                <a:r>
                  <a:rPr lang="en-US" altLang="zh-CN" sz="2000">
                    <a:solidFill>
                      <a:schemeClr val="hlink"/>
                    </a:solidFill>
                  </a:rPr>
                  <a:t>01</a:t>
                </a:r>
              </a:p>
            </p:txBody>
          </p:sp>
        </p:grpSp>
        <p:grpSp>
          <p:nvGrpSpPr>
            <p:cNvPr id="56459" name="Group 79"/>
            <p:cNvGrpSpPr>
              <a:grpSpLocks/>
            </p:cNvGrpSpPr>
            <p:nvPr/>
          </p:nvGrpSpPr>
          <p:grpSpPr bwMode="auto">
            <a:xfrm>
              <a:off x="521" y="2061"/>
              <a:ext cx="421" cy="659"/>
              <a:chOff x="884" y="2091"/>
              <a:chExt cx="421" cy="659"/>
            </a:xfrm>
          </p:grpSpPr>
          <p:sp>
            <p:nvSpPr>
              <p:cNvPr id="56460" name="Text Box 73"/>
              <p:cNvSpPr txBox="1">
                <a:spLocks noChangeArrowheads="1"/>
              </p:cNvSpPr>
              <p:nvPr/>
            </p:nvSpPr>
            <p:spPr bwMode="auto">
              <a:xfrm>
                <a:off x="884" y="2091"/>
                <a:ext cx="421" cy="250"/>
              </a:xfrm>
              <a:prstGeom prst="rect">
                <a:avLst/>
              </a:prstGeom>
              <a:noFill/>
              <a:ln w="9525">
                <a:noFill/>
                <a:miter lim="800000"/>
                <a:headEnd/>
                <a:tailEnd/>
              </a:ln>
            </p:spPr>
            <p:txBody>
              <a:bodyPr>
                <a:spAutoFit/>
              </a:bodyPr>
              <a:lstStyle/>
              <a:p>
                <a:pPr algn="ctr" defTabSz="914400"/>
                <a:r>
                  <a:rPr lang="en-US" altLang="zh-CN" sz="2000">
                    <a:solidFill>
                      <a:schemeClr val="hlink"/>
                    </a:solidFill>
                  </a:rPr>
                  <a:t>00</a:t>
                </a:r>
              </a:p>
            </p:txBody>
          </p:sp>
          <p:sp>
            <p:nvSpPr>
              <p:cNvPr id="56461" name="Text Box 74"/>
              <p:cNvSpPr txBox="1">
                <a:spLocks noChangeArrowheads="1"/>
              </p:cNvSpPr>
              <p:nvPr/>
            </p:nvSpPr>
            <p:spPr bwMode="auto">
              <a:xfrm>
                <a:off x="884" y="2500"/>
                <a:ext cx="421" cy="250"/>
              </a:xfrm>
              <a:prstGeom prst="rect">
                <a:avLst/>
              </a:prstGeom>
              <a:noFill/>
              <a:ln w="9525">
                <a:noFill/>
                <a:miter lim="800000"/>
                <a:headEnd/>
                <a:tailEnd/>
              </a:ln>
            </p:spPr>
            <p:txBody>
              <a:bodyPr>
                <a:spAutoFit/>
              </a:bodyPr>
              <a:lstStyle/>
              <a:p>
                <a:pPr algn="ctr" defTabSz="914400"/>
                <a:r>
                  <a:rPr lang="en-US" altLang="zh-CN" sz="2000">
                    <a:solidFill>
                      <a:schemeClr val="hlink"/>
                    </a:solidFill>
                  </a:rPr>
                  <a:t>01</a:t>
                </a:r>
              </a:p>
            </p:txBody>
          </p:sp>
        </p:grpSp>
        <p:grpSp>
          <p:nvGrpSpPr>
            <p:cNvPr id="56462" name="Group 80"/>
            <p:cNvGrpSpPr>
              <a:grpSpLocks/>
            </p:cNvGrpSpPr>
            <p:nvPr/>
          </p:nvGrpSpPr>
          <p:grpSpPr bwMode="auto">
            <a:xfrm>
              <a:off x="295" y="1525"/>
              <a:ext cx="815" cy="469"/>
              <a:chOff x="658" y="1555"/>
              <a:chExt cx="815" cy="469"/>
            </a:xfrm>
          </p:grpSpPr>
          <p:sp>
            <p:nvSpPr>
              <p:cNvPr id="56463" name="Line 75"/>
              <p:cNvSpPr>
                <a:spLocks noChangeShapeType="1"/>
              </p:cNvSpPr>
              <p:nvPr/>
            </p:nvSpPr>
            <p:spPr bwMode="auto">
              <a:xfrm flipH="1" flipV="1">
                <a:off x="930" y="1662"/>
                <a:ext cx="362" cy="362"/>
              </a:xfrm>
              <a:prstGeom prst="line">
                <a:avLst/>
              </a:prstGeom>
              <a:noFill/>
              <a:ln w="28575">
                <a:solidFill>
                  <a:schemeClr val="folHlink"/>
                </a:solidFill>
                <a:round/>
                <a:headEnd/>
                <a:tailEnd/>
              </a:ln>
            </p:spPr>
            <p:txBody>
              <a:bodyPr/>
              <a:lstStyle/>
              <a:p>
                <a:endParaRPr lang="zh-CN" altLang="en-US"/>
              </a:p>
            </p:txBody>
          </p:sp>
          <p:sp>
            <p:nvSpPr>
              <p:cNvPr id="56464" name="Text Box 76"/>
              <p:cNvSpPr txBox="1">
                <a:spLocks noChangeArrowheads="1"/>
              </p:cNvSpPr>
              <p:nvPr/>
            </p:nvSpPr>
            <p:spPr bwMode="auto">
              <a:xfrm>
                <a:off x="884" y="1555"/>
                <a:ext cx="589" cy="288"/>
              </a:xfrm>
              <a:prstGeom prst="rect">
                <a:avLst/>
              </a:prstGeom>
              <a:noFill/>
              <a:ln w="9525">
                <a:noFill/>
                <a:miter lim="800000"/>
                <a:headEnd/>
                <a:tailEnd/>
              </a:ln>
            </p:spPr>
            <p:txBody>
              <a:bodyPr>
                <a:spAutoFit/>
              </a:bodyPr>
              <a:lstStyle/>
              <a:p>
                <a:pPr algn="ctr" defTabSz="914400"/>
                <a:r>
                  <a:rPr lang="en-US" altLang="zh-CN">
                    <a:solidFill>
                      <a:schemeClr val="hlink"/>
                    </a:solidFill>
                    <a:latin typeface="Times New Roman" pitchFamily="18" charset="0"/>
                  </a:rPr>
                  <a:t>AB</a:t>
                </a:r>
              </a:p>
            </p:txBody>
          </p:sp>
          <p:sp>
            <p:nvSpPr>
              <p:cNvPr id="56465" name="Text Box 77"/>
              <p:cNvSpPr txBox="1">
                <a:spLocks noChangeArrowheads="1"/>
              </p:cNvSpPr>
              <p:nvPr/>
            </p:nvSpPr>
            <p:spPr bwMode="auto">
              <a:xfrm>
                <a:off x="658" y="1736"/>
                <a:ext cx="589" cy="288"/>
              </a:xfrm>
              <a:prstGeom prst="rect">
                <a:avLst/>
              </a:prstGeom>
              <a:noFill/>
              <a:ln w="9525">
                <a:noFill/>
                <a:miter lim="800000"/>
                <a:headEnd/>
                <a:tailEnd/>
              </a:ln>
            </p:spPr>
            <p:txBody>
              <a:bodyPr>
                <a:spAutoFit/>
              </a:bodyPr>
              <a:lstStyle/>
              <a:p>
                <a:pPr algn="ctr" defTabSz="914400"/>
                <a:r>
                  <a:rPr lang="en-US" altLang="zh-CN">
                    <a:solidFill>
                      <a:schemeClr val="hlink"/>
                    </a:solidFill>
                    <a:latin typeface="Times New Roman" pitchFamily="18" charset="0"/>
                  </a:rPr>
                  <a:t>CD</a:t>
                </a:r>
              </a:p>
            </p:txBody>
          </p:sp>
        </p:grpSp>
        <p:grpSp>
          <p:nvGrpSpPr>
            <p:cNvPr id="56466" name="Group 70"/>
            <p:cNvGrpSpPr>
              <a:grpSpLocks/>
            </p:cNvGrpSpPr>
            <p:nvPr/>
          </p:nvGrpSpPr>
          <p:grpSpPr bwMode="auto">
            <a:xfrm>
              <a:off x="930" y="2808"/>
              <a:ext cx="816" cy="816"/>
              <a:chOff x="1293" y="2024"/>
              <a:chExt cx="816" cy="816"/>
            </a:xfrm>
          </p:grpSpPr>
          <p:grpSp>
            <p:nvGrpSpPr>
              <p:cNvPr id="56467" name="Group 60"/>
              <p:cNvGrpSpPr>
                <a:grpSpLocks/>
              </p:cNvGrpSpPr>
              <p:nvPr/>
            </p:nvGrpSpPr>
            <p:grpSpPr bwMode="auto">
              <a:xfrm>
                <a:off x="1293" y="2024"/>
                <a:ext cx="408" cy="408"/>
                <a:chOff x="1293" y="2024"/>
                <a:chExt cx="408" cy="408"/>
              </a:xfrm>
            </p:grpSpPr>
            <p:sp>
              <p:nvSpPr>
                <p:cNvPr id="56468" name="Rectangle 58"/>
                <p:cNvSpPr>
                  <a:spLocks noChangeArrowheads="1"/>
                </p:cNvSpPr>
                <p:nvPr/>
              </p:nvSpPr>
              <p:spPr bwMode="auto">
                <a:xfrm>
                  <a:off x="1293" y="2024"/>
                  <a:ext cx="408" cy="408"/>
                </a:xfrm>
                <a:prstGeom prst="rect">
                  <a:avLst/>
                </a:prstGeom>
                <a:noFill/>
                <a:ln w="22225">
                  <a:solidFill>
                    <a:schemeClr val="folHlink"/>
                  </a:solidFill>
                  <a:miter lim="800000"/>
                  <a:headEnd/>
                  <a:tailEnd/>
                </a:ln>
              </p:spPr>
              <p:txBody>
                <a:bodyPr wrap="none" anchor="ctr"/>
                <a:lstStyle/>
                <a:p>
                  <a:pPr algn="ctr"/>
                  <a:endParaRPr lang="zh-CN" altLang="en-US"/>
                </a:p>
              </p:txBody>
            </p:sp>
            <p:sp>
              <p:nvSpPr>
                <p:cNvPr id="56469" name="Text Box 59"/>
                <p:cNvSpPr txBox="1">
                  <a:spLocks noChangeArrowheads="1"/>
                </p:cNvSpPr>
                <p:nvPr/>
              </p:nvSpPr>
              <p:spPr bwMode="auto">
                <a:xfrm>
                  <a:off x="1307" y="2085"/>
                  <a:ext cx="378" cy="288"/>
                </a:xfrm>
                <a:prstGeom prst="rect">
                  <a:avLst/>
                </a:prstGeom>
                <a:noFill/>
                <a:ln w="9525">
                  <a:noFill/>
                  <a:miter lim="800000"/>
                  <a:headEnd/>
                  <a:tailEnd/>
                </a:ln>
              </p:spPr>
              <p:txBody>
                <a:bodyPr>
                  <a:spAutoFit/>
                </a:bodyPr>
                <a:lstStyle/>
                <a:p>
                  <a:pPr algn="ctr" defTabSz="914400"/>
                  <a:r>
                    <a:rPr lang="en-US" altLang="zh-CN">
                      <a:solidFill>
                        <a:schemeClr val="hlink"/>
                      </a:solidFill>
                      <a:latin typeface="Times New Roman" pitchFamily="18" charset="0"/>
                    </a:rPr>
                    <a:t>1</a:t>
                  </a:r>
                  <a:endParaRPr lang="en-US" altLang="zh-CN" baseline="-25000">
                    <a:solidFill>
                      <a:schemeClr val="hlink"/>
                    </a:solidFill>
                    <a:latin typeface="Times New Roman" pitchFamily="18" charset="0"/>
                  </a:endParaRPr>
                </a:p>
              </p:txBody>
            </p:sp>
          </p:grpSp>
          <p:grpSp>
            <p:nvGrpSpPr>
              <p:cNvPr id="56470" name="Group 61"/>
              <p:cNvGrpSpPr>
                <a:grpSpLocks/>
              </p:cNvGrpSpPr>
              <p:nvPr/>
            </p:nvGrpSpPr>
            <p:grpSpPr bwMode="auto">
              <a:xfrm>
                <a:off x="1701" y="2024"/>
                <a:ext cx="408" cy="408"/>
                <a:chOff x="1293" y="2024"/>
                <a:chExt cx="408" cy="408"/>
              </a:xfrm>
            </p:grpSpPr>
            <p:sp>
              <p:nvSpPr>
                <p:cNvPr id="56471" name="Rectangle 62"/>
                <p:cNvSpPr>
                  <a:spLocks noChangeArrowheads="1"/>
                </p:cNvSpPr>
                <p:nvPr/>
              </p:nvSpPr>
              <p:spPr bwMode="auto">
                <a:xfrm>
                  <a:off x="1293" y="2024"/>
                  <a:ext cx="408" cy="408"/>
                </a:xfrm>
                <a:prstGeom prst="rect">
                  <a:avLst/>
                </a:prstGeom>
                <a:noFill/>
                <a:ln w="22225">
                  <a:solidFill>
                    <a:schemeClr val="folHlink"/>
                  </a:solidFill>
                  <a:miter lim="800000"/>
                  <a:headEnd/>
                  <a:tailEnd/>
                </a:ln>
              </p:spPr>
              <p:txBody>
                <a:bodyPr wrap="none" anchor="ctr"/>
                <a:lstStyle/>
                <a:p>
                  <a:pPr algn="ctr"/>
                  <a:endParaRPr lang="zh-CN" altLang="en-US"/>
                </a:p>
              </p:txBody>
            </p:sp>
            <p:sp>
              <p:nvSpPr>
                <p:cNvPr id="56472" name="Text Box 63"/>
                <p:cNvSpPr txBox="1">
                  <a:spLocks noChangeArrowheads="1"/>
                </p:cNvSpPr>
                <p:nvPr/>
              </p:nvSpPr>
              <p:spPr bwMode="auto">
                <a:xfrm>
                  <a:off x="1307" y="2085"/>
                  <a:ext cx="378" cy="288"/>
                </a:xfrm>
                <a:prstGeom prst="rect">
                  <a:avLst/>
                </a:prstGeom>
                <a:noFill/>
                <a:ln w="9525">
                  <a:noFill/>
                  <a:miter lim="800000"/>
                  <a:headEnd/>
                  <a:tailEnd/>
                </a:ln>
              </p:spPr>
              <p:txBody>
                <a:bodyPr>
                  <a:spAutoFit/>
                </a:bodyPr>
                <a:lstStyle/>
                <a:p>
                  <a:pPr algn="ctr" defTabSz="914400"/>
                  <a:r>
                    <a:rPr lang="en-US" altLang="zh-CN">
                      <a:solidFill>
                        <a:schemeClr val="hlink"/>
                      </a:solidFill>
                      <a:latin typeface="Times New Roman" pitchFamily="18" charset="0"/>
                    </a:rPr>
                    <a:t>1</a:t>
                  </a:r>
                  <a:endParaRPr lang="en-US" altLang="zh-CN" baseline="-25000">
                    <a:solidFill>
                      <a:schemeClr val="hlink"/>
                    </a:solidFill>
                    <a:latin typeface="Times New Roman" pitchFamily="18" charset="0"/>
                  </a:endParaRPr>
                </a:p>
              </p:txBody>
            </p:sp>
          </p:grpSp>
          <p:grpSp>
            <p:nvGrpSpPr>
              <p:cNvPr id="56473" name="Group 64"/>
              <p:cNvGrpSpPr>
                <a:grpSpLocks/>
              </p:cNvGrpSpPr>
              <p:nvPr/>
            </p:nvGrpSpPr>
            <p:grpSpPr bwMode="auto">
              <a:xfrm>
                <a:off x="1293" y="2432"/>
                <a:ext cx="408" cy="408"/>
                <a:chOff x="1293" y="2024"/>
                <a:chExt cx="408" cy="408"/>
              </a:xfrm>
            </p:grpSpPr>
            <p:sp>
              <p:nvSpPr>
                <p:cNvPr id="56474" name="Rectangle 65"/>
                <p:cNvSpPr>
                  <a:spLocks noChangeArrowheads="1"/>
                </p:cNvSpPr>
                <p:nvPr/>
              </p:nvSpPr>
              <p:spPr bwMode="auto">
                <a:xfrm>
                  <a:off x="1293" y="2024"/>
                  <a:ext cx="408" cy="408"/>
                </a:xfrm>
                <a:prstGeom prst="rect">
                  <a:avLst/>
                </a:prstGeom>
                <a:noFill/>
                <a:ln w="22225">
                  <a:solidFill>
                    <a:schemeClr val="folHlink"/>
                  </a:solidFill>
                  <a:miter lim="800000"/>
                  <a:headEnd/>
                  <a:tailEnd/>
                </a:ln>
              </p:spPr>
              <p:txBody>
                <a:bodyPr wrap="none" anchor="ctr"/>
                <a:lstStyle/>
                <a:p>
                  <a:pPr algn="ctr"/>
                  <a:endParaRPr lang="zh-CN" altLang="en-US"/>
                </a:p>
              </p:txBody>
            </p:sp>
            <p:sp>
              <p:nvSpPr>
                <p:cNvPr id="56475" name="Text Box 66"/>
                <p:cNvSpPr txBox="1">
                  <a:spLocks noChangeArrowheads="1"/>
                </p:cNvSpPr>
                <p:nvPr/>
              </p:nvSpPr>
              <p:spPr bwMode="auto">
                <a:xfrm>
                  <a:off x="1307" y="2085"/>
                  <a:ext cx="378" cy="288"/>
                </a:xfrm>
                <a:prstGeom prst="rect">
                  <a:avLst/>
                </a:prstGeom>
                <a:noFill/>
                <a:ln w="9525">
                  <a:noFill/>
                  <a:miter lim="800000"/>
                  <a:headEnd/>
                  <a:tailEnd/>
                </a:ln>
              </p:spPr>
              <p:txBody>
                <a:bodyPr>
                  <a:spAutoFit/>
                </a:bodyPr>
                <a:lstStyle/>
                <a:p>
                  <a:pPr algn="ctr" defTabSz="914400"/>
                  <a:r>
                    <a:rPr lang="en-US" altLang="zh-CN">
                      <a:solidFill>
                        <a:schemeClr val="folHlink"/>
                      </a:solidFill>
                      <a:latin typeface="Times New Roman" pitchFamily="18" charset="0"/>
                    </a:rPr>
                    <a:t>1</a:t>
                  </a:r>
                  <a:endParaRPr lang="en-US" altLang="zh-CN" baseline="-25000">
                    <a:solidFill>
                      <a:schemeClr val="folHlink"/>
                    </a:solidFill>
                    <a:latin typeface="Times New Roman" pitchFamily="18" charset="0"/>
                  </a:endParaRPr>
                </a:p>
              </p:txBody>
            </p:sp>
          </p:grpSp>
          <p:grpSp>
            <p:nvGrpSpPr>
              <p:cNvPr id="56476" name="Group 67"/>
              <p:cNvGrpSpPr>
                <a:grpSpLocks/>
              </p:cNvGrpSpPr>
              <p:nvPr/>
            </p:nvGrpSpPr>
            <p:grpSpPr bwMode="auto">
              <a:xfrm>
                <a:off x="1701" y="2432"/>
                <a:ext cx="408" cy="408"/>
                <a:chOff x="1293" y="2024"/>
                <a:chExt cx="408" cy="408"/>
              </a:xfrm>
            </p:grpSpPr>
            <p:sp>
              <p:nvSpPr>
                <p:cNvPr id="56477" name="Rectangle 68"/>
                <p:cNvSpPr>
                  <a:spLocks noChangeArrowheads="1"/>
                </p:cNvSpPr>
                <p:nvPr/>
              </p:nvSpPr>
              <p:spPr bwMode="auto">
                <a:xfrm>
                  <a:off x="1293" y="2024"/>
                  <a:ext cx="408" cy="408"/>
                </a:xfrm>
                <a:prstGeom prst="rect">
                  <a:avLst/>
                </a:prstGeom>
                <a:noFill/>
                <a:ln w="22225">
                  <a:solidFill>
                    <a:schemeClr val="folHlink"/>
                  </a:solidFill>
                  <a:miter lim="800000"/>
                  <a:headEnd/>
                  <a:tailEnd/>
                </a:ln>
              </p:spPr>
              <p:txBody>
                <a:bodyPr wrap="none" anchor="ctr"/>
                <a:lstStyle/>
                <a:p>
                  <a:pPr algn="ctr"/>
                  <a:endParaRPr lang="zh-CN" altLang="en-US"/>
                </a:p>
              </p:txBody>
            </p:sp>
            <p:sp>
              <p:nvSpPr>
                <p:cNvPr id="56478" name="Text Box 69"/>
                <p:cNvSpPr txBox="1">
                  <a:spLocks noChangeArrowheads="1"/>
                </p:cNvSpPr>
                <p:nvPr/>
              </p:nvSpPr>
              <p:spPr bwMode="auto">
                <a:xfrm>
                  <a:off x="1307" y="2085"/>
                  <a:ext cx="378" cy="183"/>
                </a:xfrm>
                <a:prstGeom prst="rect">
                  <a:avLst/>
                </a:prstGeom>
                <a:noFill/>
                <a:ln w="9525">
                  <a:noFill/>
                  <a:miter lim="800000"/>
                  <a:headEnd/>
                  <a:tailEnd/>
                </a:ln>
              </p:spPr>
              <p:txBody>
                <a:bodyPr>
                  <a:spAutoFit/>
                </a:bodyPr>
                <a:lstStyle/>
                <a:p>
                  <a:pPr algn="ctr" defTabSz="914400"/>
                  <a:endParaRPr lang="en-US" altLang="zh-CN" sz="2000" baseline="-25000">
                    <a:latin typeface="Times New Roman" pitchFamily="18" charset="0"/>
                  </a:endParaRPr>
                </a:p>
              </p:txBody>
            </p:sp>
          </p:grpSp>
        </p:grpSp>
        <p:grpSp>
          <p:nvGrpSpPr>
            <p:cNvPr id="56479" name="Group 79"/>
            <p:cNvGrpSpPr>
              <a:grpSpLocks/>
            </p:cNvGrpSpPr>
            <p:nvPr/>
          </p:nvGrpSpPr>
          <p:grpSpPr bwMode="auto">
            <a:xfrm>
              <a:off x="521" y="2907"/>
              <a:ext cx="421" cy="659"/>
              <a:chOff x="884" y="2091"/>
              <a:chExt cx="421" cy="659"/>
            </a:xfrm>
          </p:grpSpPr>
          <p:sp>
            <p:nvSpPr>
              <p:cNvPr id="56480" name="Text Box 73"/>
              <p:cNvSpPr txBox="1">
                <a:spLocks noChangeArrowheads="1"/>
              </p:cNvSpPr>
              <p:nvPr/>
            </p:nvSpPr>
            <p:spPr bwMode="auto">
              <a:xfrm>
                <a:off x="884" y="2091"/>
                <a:ext cx="421" cy="250"/>
              </a:xfrm>
              <a:prstGeom prst="rect">
                <a:avLst/>
              </a:prstGeom>
              <a:noFill/>
              <a:ln w="9525">
                <a:noFill/>
                <a:miter lim="800000"/>
                <a:headEnd/>
                <a:tailEnd/>
              </a:ln>
            </p:spPr>
            <p:txBody>
              <a:bodyPr>
                <a:spAutoFit/>
              </a:bodyPr>
              <a:lstStyle/>
              <a:p>
                <a:pPr algn="ctr" defTabSz="914400"/>
                <a:r>
                  <a:rPr lang="en-US" altLang="zh-CN" sz="2000">
                    <a:solidFill>
                      <a:schemeClr val="hlink"/>
                    </a:solidFill>
                  </a:rPr>
                  <a:t>11</a:t>
                </a:r>
              </a:p>
            </p:txBody>
          </p:sp>
          <p:sp>
            <p:nvSpPr>
              <p:cNvPr id="56481" name="Text Box 74"/>
              <p:cNvSpPr txBox="1">
                <a:spLocks noChangeArrowheads="1"/>
              </p:cNvSpPr>
              <p:nvPr/>
            </p:nvSpPr>
            <p:spPr bwMode="auto">
              <a:xfrm>
                <a:off x="884" y="2500"/>
                <a:ext cx="421" cy="250"/>
              </a:xfrm>
              <a:prstGeom prst="rect">
                <a:avLst/>
              </a:prstGeom>
              <a:noFill/>
              <a:ln w="9525">
                <a:noFill/>
                <a:miter lim="800000"/>
                <a:headEnd/>
                <a:tailEnd/>
              </a:ln>
            </p:spPr>
            <p:txBody>
              <a:bodyPr>
                <a:spAutoFit/>
              </a:bodyPr>
              <a:lstStyle/>
              <a:p>
                <a:pPr algn="ctr" defTabSz="914400"/>
                <a:r>
                  <a:rPr lang="en-US" altLang="zh-CN" sz="2000">
                    <a:solidFill>
                      <a:schemeClr val="hlink"/>
                    </a:solidFill>
                  </a:rPr>
                  <a:t>10</a:t>
                </a:r>
              </a:p>
            </p:txBody>
          </p:sp>
        </p:grpSp>
        <p:grpSp>
          <p:nvGrpSpPr>
            <p:cNvPr id="56482" name="Group 70"/>
            <p:cNvGrpSpPr>
              <a:grpSpLocks/>
            </p:cNvGrpSpPr>
            <p:nvPr/>
          </p:nvGrpSpPr>
          <p:grpSpPr bwMode="auto">
            <a:xfrm>
              <a:off x="1747" y="1994"/>
              <a:ext cx="816" cy="816"/>
              <a:chOff x="1293" y="2024"/>
              <a:chExt cx="816" cy="816"/>
            </a:xfrm>
          </p:grpSpPr>
          <p:grpSp>
            <p:nvGrpSpPr>
              <p:cNvPr id="56483" name="Group 60"/>
              <p:cNvGrpSpPr>
                <a:grpSpLocks/>
              </p:cNvGrpSpPr>
              <p:nvPr/>
            </p:nvGrpSpPr>
            <p:grpSpPr bwMode="auto">
              <a:xfrm>
                <a:off x="1293" y="2024"/>
                <a:ext cx="408" cy="408"/>
                <a:chOff x="1293" y="2024"/>
                <a:chExt cx="408" cy="408"/>
              </a:xfrm>
            </p:grpSpPr>
            <p:sp>
              <p:nvSpPr>
                <p:cNvPr id="56484" name="Rectangle 58"/>
                <p:cNvSpPr>
                  <a:spLocks noChangeArrowheads="1"/>
                </p:cNvSpPr>
                <p:nvPr/>
              </p:nvSpPr>
              <p:spPr bwMode="auto">
                <a:xfrm>
                  <a:off x="1293" y="2024"/>
                  <a:ext cx="408" cy="408"/>
                </a:xfrm>
                <a:prstGeom prst="rect">
                  <a:avLst/>
                </a:prstGeom>
                <a:noFill/>
                <a:ln w="22225">
                  <a:solidFill>
                    <a:schemeClr val="folHlink"/>
                  </a:solidFill>
                  <a:miter lim="800000"/>
                  <a:headEnd/>
                  <a:tailEnd/>
                </a:ln>
              </p:spPr>
              <p:txBody>
                <a:bodyPr wrap="none" anchor="ctr"/>
                <a:lstStyle/>
                <a:p>
                  <a:pPr algn="ctr"/>
                  <a:endParaRPr lang="zh-CN" altLang="en-US"/>
                </a:p>
              </p:txBody>
            </p:sp>
            <p:sp>
              <p:nvSpPr>
                <p:cNvPr id="56485" name="Text Box 59"/>
                <p:cNvSpPr txBox="1">
                  <a:spLocks noChangeArrowheads="1"/>
                </p:cNvSpPr>
                <p:nvPr/>
              </p:nvSpPr>
              <p:spPr bwMode="auto">
                <a:xfrm>
                  <a:off x="1307" y="2085"/>
                  <a:ext cx="378" cy="288"/>
                </a:xfrm>
                <a:prstGeom prst="rect">
                  <a:avLst/>
                </a:prstGeom>
                <a:noFill/>
                <a:ln w="9525">
                  <a:noFill/>
                  <a:miter lim="800000"/>
                  <a:headEnd/>
                  <a:tailEnd/>
                </a:ln>
              </p:spPr>
              <p:txBody>
                <a:bodyPr>
                  <a:spAutoFit/>
                </a:bodyPr>
                <a:lstStyle/>
                <a:p>
                  <a:pPr algn="ctr" defTabSz="914400"/>
                  <a:r>
                    <a:rPr lang="en-US" altLang="zh-CN">
                      <a:solidFill>
                        <a:srgbClr val="FF0000"/>
                      </a:solidFill>
                      <a:latin typeface="Times New Roman" pitchFamily="18" charset="0"/>
                    </a:rPr>
                    <a:t>1</a:t>
                  </a:r>
                  <a:endParaRPr lang="en-US" altLang="zh-CN" baseline="-25000">
                    <a:solidFill>
                      <a:srgbClr val="FF0000"/>
                    </a:solidFill>
                    <a:latin typeface="Times New Roman" pitchFamily="18" charset="0"/>
                  </a:endParaRPr>
                </a:p>
              </p:txBody>
            </p:sp>
          </p:grpSp>
          <p:grpSp>
            <p:nvGrpSpPr>
              <p:cNvPr id="56486" name="Group 61"/>
              <p:cNvGrpSpPr>
                <a:grpSpLocks/>
              </p:cNvGrpSpPr>
              <p:nvPr/>
            </p:nvGrpSpPr>
            <p:grpSpPr bwMode="auto">
              <a:xfrm>
                <a:off x="1701" y="2024"/>
                <a:ext cx="408" cy="408"/>
                <a:chOff x="1293" y="2024"/>
                <a:chExt cx="408" cy="408"/>
              </a:xfrm>
            </p:grpSpPr>
            <p:sp>
              <p:nvSpPr>
                <p:cNvPr id="56487" name="Rectangle 62"/>
                <p:cNvSpPr>
                  <a:spLocks noChangeArrowheads="1"/>
                </p:cNvSpPr>
                <p:nvPr/>
              </p:nvSpPr>
              <p:spPr bwMode="auto">
                <a:xfrm>
                  <a:off x="1293" y="2024"/>
                  <a:ext cx="408" cy="408"/>
                </a:xfrm>
                <a:prstGeom prst="rect">
                  <a:avLst/>
                </a:prstGeom>
                <a:noFill/>
                <a:ln w="22225">
                  <a:solidFill>
                    <a:schemeClr val="folHlink"/>
                  </a:solidFill>
                  <a:miter lim="800000"/>
                  <a:headEnd/>
                  <a:tailEnd/>
                </a:ln>
              </p:spPr>
              <p:txBody>
                <a:bodyPr wrap="none" anchor="ctr"/>
                <a:lstStyle/>
                <a:p>
                  <a:pPr algn="ctr"/>
                  <a:endParaRPr lang="zh-CN" altLang="en-US"/>
                </a:p>
              </p:txBody>
            </p:sp>
            <p:sp>
              <p:nvSpPr>
                <p:cNvPr id="56488" name="Text Box 63"/>
                <p:cNvSpPr txBox="1">
                  <a:spLocks noChangeArrowheads="1"/>
                </p:cNvSpPr>
                <p:nvPr/>
              </p:nvSpPr>
              <p:spPr bwMode="auto">
                <a:xfrm>
                  <a:off x="1307" y="2085"/>
                  <a:ext cx="378" cy="183"/>
                </a:xfrm>
                <a:prstGeom prst="rect">
                  <a:avLst/>
                </a:prstGeom>
                <a:noFill/>
                <a:ln w="9525">
                  <a:noFill/>
                  <a:miter lim="800000"/>
                  <a:headEnd/>
                  <a:tailEnd/>
                </a:ln>
              </p:spPr>
              <p:txBody>
                <a:bodyPr>
                  <a:spAutoFit/>
                </a:bodyPr>
                <a:lstStyle/>
                <a:p>
                  <a:pPr algn="ctr" defTabSz="914400"/>
                  <a:endParaRPr lang="en-US" altLang="zh-CN" sz="2000" baseline="-25000">
                    <a:latin typeface="Times New Roman" pitchFamily="18" charset="0"/>
                  </a:endParaRPr>
                </a:p>
              </p:txBody>
            </p:sp>
          </p:grpSp>
          <p:grpSp>
            <p:nvGrpSpPr>
              <p:cNvPr id="56489" name="Group 64"/>
              <p:cNvGrpSpPr>
                <a:grpSpLocks/>
              </p:cNvGrpSpPr>
              <p:nvPr/>
            </p:nvGrpSpPr>
            <p:grpSpPr bwMode="auto">
              <a:xfrm>
                <a:off x="1293" y="2432"/>
                <a:ext cx="408" cy="408"/>
                <a:chOff x="1293" y="2024"/>
                <a:chExt cx="408" cy="408"/>
              </a:xfrm>
            </p:grpSpPr>
            <p:sp>
              <p:nvSpPr>
                <p:cNvPr id="56490" name="Rectangle 65"/>
                <p:cNvSpPr>
                  <a:spLocks noChangeArrowheads="1"/>
                </p:cNvSpPr>
                <p:nvPr/>
              </p:nvSpPr>
              <p:spPr bwMode="auto">
                <a:xfrm>
                  <a:off x="1293" y="2024"/>
                  <a:ext cx="408" cy="408"/>
                </a:xfrm>
                <a:prstGeom prst="rect">
                  <a:avLst/>
                </a:prstGeom>
                <a:noFill/>
                <a:ln w="22225">
                  <a:solidFill>
                    <a:schemeClr val="folHlink"/>
                  </a:solidFill>
                  <a:miter lim="800000"/>
                  <a:headEnd/>
                  <a:tailEnd/>
                </a:ln>
              </p:spPr>
              <p:txBody>
                <a:bodyPr wrap="none" anchor="ctr"/>
                <a:lstStyle/>
                <a:p>
                  <a:pPr algn="ctr"/>
                  <a:endParaRPr lang="zh-CN" altLang="en-US"/>
                </a:p>
              </p:txBody>
            </p:sp>
            <p:sp>
              <p:nvSpPr>
                <p:cNvPr id="56491" name="Text Box 66"/>
                <p:cNvSpPr txBox="1">
                  <a:spLocks noChangeArrowheads="1"/>
                </p:cNvSpPr>
                <p:nvPr/>
              </p:nvSpPr>
              <p:spPr bwMode="auto">
                <a:xfrm>
                  <a:off x="1307" y="2085"/>
                  <a:ext cx="378" cy="288"/>
                </a:xfrm>
                <a:prstGeom prst="rect">
                  <a:avLst/>
                </a:prstGeom>
                <a:noFill/>
                <a:ln w="9525">
                  <a:noFill/>
                  <a:miter lim="800000"/>
                  <a:headEnd/>
                  <a:tailEnd/>
                </a:ln>
              </p:spPr>
              <p:txBody>
                <a:bodyPr>
                  <a:spAutoFit/>
                </a:bodyPr>
                <a:lstStyle/>
                <a:p>
                  <a:pPr algn="ctr" defTabSz="914400"/>
                  <a:r>
                    <a:rPr lang="en-US" altLang="zh-CN">
                      <a:solidFill>
                        <a:srgbClr val="FF0000"/>
                      </a:solidFill>
                      <a:latin typeface="Times New Roman" pitchFamily="18" charset="0"/>
                    </a:rPr>
                    <a:t>1</a:t>
                  </a:r>
                  <a:endParaRPr lang="en-US" altLang="zh-CN" baseline="-25000">
                    <a:solidFill>
                      <a:srgbClr val="FF0000"/>
                    </a:solidFill>
                    <a:latin typeface="Times New Roman" pitchFamily="18" charset="0"/>
                  </a:endParaRPr>
                </a:p>
              </p:txBody>
            </p:sp>
          </p:grpSp>
          <p:grpSp>
            <p:nvGrpSpPr>
              <p:cNvPr id="56492" name="Group 67"/>
              <p:cNvGrpSpPr>
                <a:grpSpLocks/>
              </p:cNvGrpSpPr>
              <p:nvPr/>
            </p:nvGrpSpPr>
            <p:grpSpPr bwMode="auto">
              <a:xfrm>
                <a:off x="1701" y="2432"/>
                <a:ext cx="408" cy="408"/>
                <a:chOff x="1293" y="2024"/>
                <a:chExt cx="408" cy="408"/>
              </a:xfrm>
            </p:grpSpPr>
            <p:sp>
              <p:nvSpPr>
                <p:cNvPr id="56493" name="Rectangle 68"/>
                <p:cNvSpPr>
                  <a:spLocks noChangeArrowheads="1"/>
                </p:cNvSpPr>
                <p:nvPr/>
              </p:nvSpPr>
              <p:spPr bwMode="auto">
                <a:xfrm>
                  <a:off x="1293" y="2024"/>
                  <a:ext cx="408" cy="408"/>
                </a:xfrm>
                <a:prstGeom prst="rect">
                  <a:avLst/>
                </a:prstGeom>
                <a:noFill/>
                <a:ln w="22225">
                  <a:solidFill>
                    <a:schemeClr val="folHlink"/>
                  </a:solidFill>
                  <a:miter lim="800000"/>
                  <a:headEnd/>
                  <a:tailEnd/>
                </a:ln>
              </p:spPr>
              <p:txBody>
                <a:bodyPr wrap="none" anchor="ctr"/>
                <a:lstStyle/>
                <a:p>
                  <a:pPr algn="ctr"/>
                  <a:endParaRPr lang="zh-CN" altLang="en-US"/>
                </a:p>
              </p:txBody>
            </p:sp>
            <p:sp>
              <p:nvSpPr>
                <p:cNvPr id="56494" name="Text Box 69"/>
                <p:cNvSpPr txBox="1">
                  <a:spLocks noChangeArrowheads="1"/>
                </p:cNvSpPr>
                <p:nvPr/>
              </p:nvSpPr>
              <p:spPr bwMode="auto">
                <a:xfrm>
                  <a:off x="1307" y="2085"/>
                  <a:ext cx="378" cy="183"/>
                </a:xfrm>
                <a:prstGeom prst="rect">
                  <a:avLst/>
                </a:prstGeom>
                <a:noFill/>
                <a:ln w="9525">
                  <a:noFill/>
                  <a:miter lim="800000"/>
                  <a:headEnd/>
                  <a:tailEnd/>
                </a:ln>
              </p:spPr>
              <p:txBody>
                <a:bodyPr>
                  <a:spAutoFit/>
                </a:bodyPr>
                <a:lstStyle/>
                <a:p>
                  <a:pPr algn="ctr" defTabSz="914400"/>
                  <a:endParaRPr lang="en-US" altLang="zh-CN" sz="2000" baseline="-25000">
                    <a:latin typeface="Times New Roman" pitchFamily="18" charset="0"/>
                  </a:endParaRPr>
                </a:p>
              </p:txBody>
            </p:sp>
          </p:grpSp>
        </p:grpSp>
        <p:grpSp>
          <p:nvGrpSpPr>
            <p:cNvPr id="56495" name="Group 70"/>
            <p:cNvGrpSpPr>
              <a:grpSpLocks/>
            </p:cNvGrpSpPr>
            <p:nvPr/>
          </p:nvGrpSpPr>
          <p:grpSpPr bwMode="auto">
            <a:xfrm>
              <a:off x="1746" y="2811"/>
              <a:ext cx="816" cy="816"/>
              <a:chOff x="1293" y="2024"/>
              <a:chExt cx="816" cy="816"/>
            </a:xfrm>
          </p:grpSpPr>
          <p:grpSp>
            <p:nvGrpSpPr>
              <p:cNvPr id="56496" name="Group 60"/>
              <p:cNvGrpSpPr>
                <a:grpSpLocks/>
              </p:cNvGrpSpPr>
              <p:nvPr/>
            </p:nvGrpSpPr>
            <p:grpSpPr bwMode="auto">
              <a:xfrm>
                <a:off x="1293" y="2024"/>
                <a:ext cx="408" cy="408"/>
                <a:chOff x="1293" y="2024"/>
                <a:chExt cx="408" cy="408"/>
              </a:xfrm>
            </p:grpSpPr>
            <p:sp>
              <p:nvSpPr>
                <p:cNvPr id="56497" name="Rectangle 58"/>
                <p:cNvSpPr>
                  <a:spLocks noChangeArrowheads="1"/>
                </p:cNvSpPr>
                <p:nvPr/>
              </p:nvSpPr>
              <p:spPr bwMode="auto">
                <a:xfrm>
                  <a:off x="1293" y="2024"/>
                  <a:ext cx="408" cy="408"/>
                </a:xfrm>
                <a:prstGeom prst="rect">
                  <a:avLst/>
                </a:prstGeom>
                <a:noFill/>
                <a:ln w="22225">
                  <a:solidFill>
                    <a:schemeClr val="folHlink"/>
                  </a:solidFill>
                  <a:miter lim="800000"/>
                  <a:headEnd/>
                  <a:tailEnd/>
                </a:ln>
              </p:spPr>
              <p:txBody>
                <a:bodyPr wrap="none" anchor="ctr"/>
                <a:lstStyle/>
                <a:p>
                  <a:pPr algn="ctr"/>
                  <a:endParaRPr lang="zh-CN" altLang="en-US"/>
                </a:p>
              </p:txBody>
            </p:sp>
            <p:sp>
              <p:nvSpPr>
                <p:cNvPr id="56498" name="Text Box 59"/>
                <p:cNvSpPr txBox="1">
                  <a:spLocks noChangeArrowheads="1"/>
                </p:cNvSpPr>
                <p:nvPr/>
              </p:nvSpPr>
              <p:spPr bwMode="auto">
                <a:xfrm>
                  <a:off x="1307" y="2085"/>
                  <a:ext cx="378" cy="288"/>
                </a:xfrm>
                <a:prstGeom prst="rect">
                  <a:avLst/>
                </a:prstGeom>
                <a:noFill/>
                <a:ln w="9525">
                  <a:noFill/>
                  <a:miter lim="800000"/>
                  <a:headEnd/>
                  <a:tailEnd/>
                </a:ln>
              </p:spPr>
              <p:txBody>
                <a:bodyPr>
                  <a:spAutoFit/>
                </a:bodyPr>
                <a:lstStyle/>
                <a:p>
                  <a:pPr algn="ctr" defTabSz="914400"/>
                  <a:r>
                    <a:rPr lang="en-US" altLang="zh-CN">
                      <a:solidFill>
                        <a:srgbClr val="FF0000"/>
                      </a:solidFill>
                      <a:latin typeface="Times New Roman" pitchFamily="18" charset="0"/>
                    </a:rPr>
                    <a:t>1</a:t>
                  </a:r>
                  <a:endParaRPr lang="en-US" altLang="zh-CN" baseline="-25000">
                    <a:solidFill>
                      <a:srgbClr val="FF0000"/>
                    </a:solidFill>
                    <a:latin typeface="Times New Roman" pitchFamily="18" charset="0"/>
                  </a:endParaRPr>
                </a:p>
              </p:txBody>
            </p:sp>
          </p:grpSp>
          <p:grpSp>
            <p:nvGrpSpPr>
              <p:cNvPr id="56499" name="Group 61"/>
              <p:cNvGrpSpPr>
                <a:grpSpLocks/>
              </p:cNvGrpSpPr>
              <p:nvPr/>
            </p:nvGrpSpPr>
            <p:grpSpPr bwMode="auto">
              <a:xfrm>
                <a:off x="1701" y="2024"/>
                <a:ext cx="408" cy="408"/>
                <a:chOff x="1293" y="2024"/>
                <a:chExt cx="408" cy="408"/>
              </a:xfrm>
            </p:grpSpPr>
            <p:sp>
              <p:nvSpPr>
                <p:cNvPr id="56500" name="Rectangle 62"/>
                <p:cNvSpPr>
                  <a:spLocks noChangeArrowheads="1"/>
                </p:cNvSpPr>
                <p:nvPr/>
              </p:nvSpPr>
              <p:spPr bwMode="auto">
                <a:xfrm>
                  <a:off x="1293" y="2024"/>
                  <a:ext cx="408" cy="408"/>
                </a:xfrm>
                <a:prstGeom prst="rect">
                  <a:avLst/>
                </a:prstGeom>
                <a:noFill/>
                <a:ln w="22225">
                  <a:solidFill>
                    <a:schemeClr val="folHlink"/>
                  </a:solidFill>
                  <a:miter lim="800000"/>
                  <a:headEnd/>
                  <a:tailEnd/>
                </a:ln>
              </p:spPr>
              <p:txBody>
                <a:bodyPr wrap="none" anchor="ctr"/>
                <a:lstStyle/>
                <a:p>
                  <a:pPr algn="ctr"/>
                  <a:endParaRPr lang="zh-CN" altLang="en-US"/>
                </a:p>
              </p:txBody>
            </p:sp>
            <p:sp>
              <p:nvSpPr>
                <p:cNvPr id="56501" name="Text Box 63"/>
                <p:cNvSpPr txBox="1">
                  <a:spLocks noChangeArrowheads="1"/>
                </p:cNvSpPr>
                <p:nvPr/>
              </p:nvSpPr>
              <p:spPr bwMode="auto">
                <a:xfrm>
                  <a:off x="1307" y="2085"/>
                  <a:ext cx="378" cy="288"/>
                </a:xfrm>
                <a:prstGeom prst="rect">
                  <a:avLst/>
                </a:prstGeom>
                <a:noFill/>
                <a:ln w="9525">
                  <a:noFill/>
                  <a:miter lim="800000"/>
                  <a:headEnd/>
                  <a:tailEnd/>
                </a:ln>
              </p:spPr>
              <p:txBody>
                <a:bodyPr>
                  <a:spAutoFit/>
                </a:bodyPr>
                <a:lstStyle/>
                <a:p>
                  <a:pPr algn="ctr" defTabSz="914400"/>
                  <a:r>
                    <a:rPr lang="en-US" altLang="zh-CN">
                      <a:solidFill>
                        <a:schemeClr val="hlink"/>
                      </a:solidFill>
                      <a:latin typeface="Times New Roman" pitchFamily="18" charset="0"/>
                    </a:rPr>
                    <a:t>1</a:t>
                  </a:r>
                  <a:endParaRPr lang="en-US" altLang="zh-CN" baseline="-25000">
                    <a:solidFill>
                      <a:schemeClr val="hlink"/>
                    </a:solidFill>
                    <a:latin typeface="Times New Roman" pitchFamily="18" charset="0"/>
                  </a:endParaRPr>
                </a:p>
              </p:txBody>
            </p:sp>
          </p:grpSp>
          <p:grpSp>
            <p:nvGrpSpPr>
              <p:cNvPr id="56502" name="Group 64"/>
              <p:cNvGrpSpPr>
                <a:grpSpLocks/>
              </p:cNvGrpSpPr>
              <p:nvPr/>
            </p:nvGrpSpPr>
            <p:grpSpPr bwMode="auto">
              <a:xfrm>
                <a:off x="1293" y="2432"/>
                <a:ext cx="408" cy="408"/>
                <a:chOff x="1293" y="2024"/>
                <a:chExt cx="408" cy="408"/>
              </a:xfrm>
            </p:grpSpPr>
            <p:sp>
              <p:nvSpPr>
                <p:cNvPr id="56503" name="Rectangle 65"/>
                <p:cNvSpPr>
                  <a:spLocks noChangeArrowheads="1"/>
                </p:cNvSpPr>
                <p:nvPr/>
              </p:nvSpPr>
              <p:spPr bwMode="auto">
                <a:xfrm>
                  <a:off x="1293" y="2024"/>
                  <a:ext cx="408" cy="408"/>
                </a:xfrm>
                <a:prstGeom prst="rect">
                  <a:avLst/>
                </a:prstGeom>
                <a:noFill/>
                <a:ln w="22225">
                  <a:solidFill>
                    <a:schemeClr val="folHlink"/>
                  </a:solidFill>
                  <a:miter lim="800000"/>
                  <a:headEnd/>
                  <a:tailEnd/>
                </a:ln>
              </p:spPr>
              <p:txBody>
                <a:bodyPr wrap="none" anchor="ctr"/>
                <a:lstStyle/>
                <a:p>
                  <a:pPr algn="ctr"/>
                  <a:endParaRPr lang="zh-CN" altLang="en-US"/>
                </a:p>
              </p:txBody>
            </p:sp>
            <p:sp>
              <p:nvSpPr>
                <p:cNvPr id="56504" name="Text Box 66"/>
                <p:cNvSpPr txBox="1">
                  <a:spLocks noChangeArrowheads="1"/>
                </p:cNvSpPr>
                <p:nvPr/>
              </p:nvSpPr>
              <p:spPr bwMode="auto">
                <a:xfrm>
                  <a:off x="1307" y="2085"/>
                  <a:ext cx="378" cy="288"/>
                </a:xfrm>
                <a:prstGeom prst="rect">
                  <a:avLst/>
                </a:prstGeom>
                <a:noFill/>
                <a:ln w="9525">
                  <a:noFill/>
                  <a:miter lim="800000"/>
                  <a:headEnd/>
                  <a:tailEnd/>
                </a:ln>
              </p:spPr>
              <p:txBody>
                <a:bodyPr>
                  <a:spAutoFit/>
                </a:bodyPr>
                <a:lstStyle/>
                <a:p>
                  <a:pPr algn="ctr" defTabSz="914400"/>
                  <a:r>
                    <a:rPr lang="en-US" altLang="zh-CN">
                      <a:solidFill>
                        <a:srgbClr val="FF0000"/>
                      </a:solidFill>
                      <a:latin typeface="Times New Roman" pitchFamily="18" charset="0"/>
                    </a:rPr>
                    <a:t>1</a:t>
                  </a:r>
                  <a:endParaRPr lang="en-US" altLang="zh-CN" baseline="-25000">
                    <a:solidFill>
                      <a:srgbClr val="FF0000"/>
                    </a:solidFill>
                    <a:latin typeface="Times New Roman" pitchFamily="18" charset="0"/>
                  </a:endParaRPr>
                </a:p>
              </p:txBody>
            </p:sp>
          </p:grpSp>
          <p:grpSp>
            <p:nvGrpSpPr>
              <p:cNvPr id="56505" name="Group 67"/>
              <p:cNvGrpSpPr>
                <a:grpSpLocks/>
              </p:cNvGrpSpPr>
              <p:nvPr/>
            </p:nvGrpSpPr>
            <p:grpSpPr bwMode="auto">
              <a:xfrm>
                <a:off x="1701" y="2432"/>
                <a:ext cx="408" cy="408"/>
                <a:chOff x="1293" y="2024"/>
                <a:chExt cx="408" cy="408"/>
              </a:xfrm>
            </p:grpSpPr>
            <p:sp>
              <p:nvSpPr>
                <p:cNvPr id="56506" name="Rectangle 68"/>
                <p:cNvSpPr>
                  <a:spLocks noChangeArrowheads="1"/>
                </p:cNvSpPr>
                <p:nvPr/>
              </p:nvSpPr>
              <p:spPr bwMode="auto">
                <a:xfrm>
                  <a:off x="1293" y="2024"/>
                  <a:ext cx="408" cy="408"/>
                </a:xfrm>
                <a:prstGeom prst="rect">
                  <a:avLst/>
                </a:prstGeom>
                <a:noFill/>
                <a:ln w="22225">
                  <a:solidFill>
                    <a:schemeClr val="folHlink"/>
                  </a:solidFill>
                  <a:miter lim="800000"/>
                  <a:headEnd/>
                  <a:tailEnd/>
                </a:ln>
              </p:spPr>
              <p:txBody>
                <a:bodyPr wrap="none" anchor="ctr"/>
                <a:lstStyle/>
                <a:p>
                  <a:pPr algn="ctr"/>
                  <a:endParaRPr lang="zh-CN" altLang="en-US"/>
                </a:p>
              </p:txBody>
            </p:sp>
            <p:sp>
              <p:nvSpPr>
                <p:cNvPr id="56507" name="Text Box 69"/>
                <p:cNvSpPr txBox="1">
                  <a:spLocks noChangeArrowheads="1"/>
                </p:cNvSpPr>
                <p:nvPr/>
              </p:nvSpPr>
              <p:spPr bwMode="auto">
                <a:xfrm>
                  <a:off x="1307" y="2085"/>
                  <a:ext cx="378" cy="183"/>
                </a:xfrm>
                <a:prstGeom prst="rect">
                  <a:avLst/>
                </a:prstGeom>
                <a:noFill/>
                <a:ln w="9525">
                  <a:noFill/>
                  <a:miter lim="800000"/>
                  <a:headEnd/>
                  <a:tailEnd/>
                </a:ln>
              </p:spPr>
              <p:txBody>
                <a:bodyPr>
                  <a:spAutoFit/>
                </a:bodyPr>
                <a:lstStyle/>
                <a:p>
                  <a:pPr algn="ctr" defTabSz="914400"/>
                  <a:endParaRPr lang="en-US" altLang="zh-CN" sz="2000" baseline="-25000">
                    <a:latin typeface="Times New Roman" pitchFamily="18" charset="0"/>
                  </a:endParaRPr>
                </a:p>
              </p:txBody>
            </p:sp>
          </p:grpSp>
        </p:grpSp>
        <p:grpSp>
          <p:nvGrpSpPr>
            <p:cNvPr id="56508" name="Group 78"/>
            <p:cNvGrpSpPr>
              <a:grpSpLocks/>
            </p:cNvGrpSpPr>
            <p:nvPr/>
          </p:nvGrpSpPr>
          <p:grpSpPr bwMode="auto">
            <a:xfrm>
              <a:off x="1742" y="1714"/>
              <a:ext cx="829" cy="250"/>
              <a:chOff x="1293" y="1752"/>
              <a:chExt cx="829" cy="250"/>
            </a:xfrm>
          </p:grpSpPr>
          <p:sp>
            <p:nvSpPr>
              <p:cNvPr id="56509" name="Text Box 71"/>
              <p:cNvSpPr txBox="1">
                <a:spLocks noChangeArrowheads="1"/>
              </p:cNvSpPr>
              <p:nvPr/>
            </p:nvSpPr>
            <p:spPr bwMode="auto">
              <a:xfrm>
                <a:off x="1293" y="1752"/>
                <a:ext cx="421" cy="250"/>
              </a:xfrm>
              <a:prstGeom prst="rect">
                <a:avLst/>
              </a:prstGeom>
              <a:noFill/>
              <a:ln w="9525">
                <a:noFill/>
                <a:miter lim="800000"/>
                <a:headEnd/>
                <a:tailEnd/>
              </a:ln>
            </p:spPr>
            <p:txBody>
              <a:bodyPr>
                <a:spAutoFit/>
              </a:bodyPr>
              <a:lstStyle/>
              <a:p>
                <a:pPr algn="ctr" defTabSz="914400"/>
                <a:r>
                  <a:rPr lang="en-US" altLang="zh-CN" sz="2000">
                    <a:solidFill>
                      <a:schemeClr val="hlink"/>
                    </a:solidFill>
                  </a:rPr>
                  <a:t>11</a:t>
                </a:r>
              </a:p>
            </p:txBody>
          </p:sp>
          <p:sp>
            <p:nvSpPr>
              <p:cNvPr id="56510" name="Text Box 72"/>
              <p:cNvSpPr txBox="1">
                <a:spLocks noChangeArrowheads="1"/>
              </p:cNvSpPr>
              <p:nvPr/>
            </p:nvSpPr>
            <p:spPr bwMode="auto">
              <a:xfrm>
                <a:off x="1701" y="1752"/>
                <a:ext cx="421" cy="250"/>
              </a:xfrm>
              <a:prstGeom prst="rect">
                <a:avLst/>
              </a:prstGeom>
              <a:noFill/>
              <a:ln w="9525">
                <a:noFill/>
                <a:miter lim="800000"/>
                <a:headEnd/>
                <a:tailEnd/>
              </a:ln>
            </p:spPr>
            <p:txBody>
              <a:bodyPr>
                <a:spAutoFit/>
              </a:bodyPr>
              <a:lstStyle/>
              <a:p>
                <a:pPr algn="ctr" defTabSz="914400"/>
                <a:r>
                  <a:rPr lang="en-US" altLang="zh-CN" sz="2000">
                    <a:solidFill>
                      <a:schemeClr val="hlink"/>
                    </a:solidFill>
                  </a:rPr>
                  <a:t>10</a:t>
                </a: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5309"/>
                                        </p:tgtEl>
                                        <p:attrNameLst>
                                          <p:attrName>style.visibility</p:attrName>
                                        </p:attrNameLst>
                                      </p:cBhvr>
                                      <p:to>
                                        <p:strVal val="visible"/>
                                      </p:to>
                                    </p:set>
                                    <p:animEffect transition="in" filter="blinds(horizontal)">
                                      <p:cBhvr>
                                        <p:cTn id="7" dur="500"/>
                                        <p:tgtEl>
                                          <p:spTgt spid="55309"/>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55310"/>
                                        </p:tgtEl>
                                        <p:attrNameLst>
                                          <p:attrName>style.visibility</p:attrName>
                                        </p:attrNameLst>
                                      </p:cBhvr>
                                      <p:to>
                                        <p:strVal val="visible"/>
                                      </p:to>
                                    </p:set>
                                    <p:animEffect transition="in" filter="strips(downRight)">
                                      <p:cBhvr>
                                        <p:cTn id="12" dur="500"/>
                                        <p:tgtEl>
                                          <p:spTgt spid="55310"/>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3337"/>
                                        </p:tgtEl>
                                        <p:attrNameLst>
                                          <p:attrName>style.visibility</p:attrName>
                                        </p:attrNameLst>
                                      </p:cBhvr>
                                      <p:to>
                                        <p:strVal val="visible"/>
                                      </p:to>
                                    </p:set>
                                    <p:animEffect transition="in" filter="blinds(horizontal)">
                                      <p:cBhvr>
                                        <p:cTn id="17" dur="500"/>
                                        <p:tgtEl>
                                          <p:spTgt spid="53337"/>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6" fill="hold" nodeType="clickEffect">
                                  <p:stCondLst>
                                    <p:cond delay="0"/>
                                  </p:stCondLst>
                                  <p:childTnLst>
                                    <p:set>
                                      <p:cBhvr>
                                        <p:cTn id="21" dur="1" fill="hold">
                                          <p:stCondLst>
                                            <p:cond delay="0"/>
                                          </p:stCondLst>
                                        </p:cTn>
                                        <p:tgtEl>
                                          <p:spTgt spid="56371"/>
                                        </p:tgtEl>
                                        <p:attrNameLst>
                                          <p:attrName>style.visibility</p:attrName>
                                        </p:attrNameLst>
                                      </p:cBhvr>
                                      <p:to>
                                        <p:strVal val="visible"/>
                                      </p:to>
                                    </p:set>
                                    <p:animEffect transition="in" filter="strips(downRight)">
                                      <p:cBhvr>
                                        <p:cTn id="22" dur="500"/>
                                        <p:tgtEl>
                                          <p:spTgt spid="56371"/>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67664"/>
                                        </p:tgtEl>
                                        <p:attrNameLst>
                                          <p:attrName>style.visibility</p:attrName>
                                        </p:attrNameLst>
                                      </p:cBhvr>
                                      <p:to>
                                        <p:strVal val="visible"/>
                                      </p:to>
                                    </p:set>
                                    <p:animEffect transition="in" filter="blinds(horizontal)">
                                      <p:cBhvr>
                                        <p:cTn id="27" dur="500"/>
                                        <p:tgtEl>
                                          <p:spTgt spid="676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309" grpId="0"/>
      <p:bldP spid="5531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1" name="图片 90" descr="T:\我的答辩PPT\东北林业大学.jpg东北林业大学"/>
          <p:cNvPicPr>
            <a:picLocks noChangeAspect="1"/>
          </p:cNvPicPr>
          <p:nvPr/>
        </p:nvPicPr>
        <p:blipFill>
          <a:blip r:embed="rId3">
            <a:clrChange>
              <a:clrFrom>
                <a:srgbClr val="FFFFFF"/>
              </a:clrFrom>
              <a:clrTo>
                <a:srgbClr val="FFFFFF">
                  <a:alpha val="0"/>
                </a:srgbClr>
              </a:clrTo>
            </a:clrChange>
          </a:blip>
          <a:srcRect/>
          <a:stretch>
            <a:fillRect/>
          </a:stretch>
        </p:blipFill>
        <p:spPr bwMode="auto">
          <a:xfrm>
            <a:off x="6388100" y="201613"/>
            <a:ext cx="2633663" cy="746125"/>
          </a:xfrm>
          <a:prstGeom prst="rect">
            <a:avLst/>
          </a:prstGeom>
          <a:noFill/>
          <a:ln w="9525">
            <a:noFill/>
            <a:miter lim="800000"/>
            <a:headEnd/>
            <a:tailEnd/>
          </a:ln>
        </p:spPr>
      </p:pic>
      <p:pic>
        <p:nvPicPr>
          <p:cNvPr id="20482" name="Picture 2"/>
          <p:cNvPicPr>
            <a:picLocks noChangeAspect="1" noChangeArrowheads="1"/>
          </p:cNvPicPr>
          <p:nvPr/>
        </p:nvPicPr>
        <p:blipFill>
          <a:blip r:embed="rId4"/>
          <a:srcRect/>
          <a:stretch>
            <a:fillRect/>
          </a:stretch>
        </p:blipFill>
        <p:spPr bwMode="auto">
          <a:xfrm>
            <a:off x="5795963" y="80963"/>
            <a:ext cx="857250" cy="847725"/>
          </a:xfrm>
          <a:prstGeom prst="rect">
            <a:avLst/>
          </a:prstGeom>
          <a:noFill/>
          <a:ln w="9525">
            <a:noFill/>
            <a:miter lim="800000"/>
            <a:headEnd/>
            <a:tailEnd/>
          </a:ln>
        </p:spPr>
      </p:pic>
      <p:sp>
        <p:nvSpPr>
          <p:cNvPr id="20483" name="文本框 2"/>
          <p:cNvSpPr txBox="1">
            <a:spLocks noChangeArrowheads="1"/>
          </p:cNvSpPr>
          <p:nvPr/>
        </p:nvSpPr>
        <p:spPr bwMode="auto">
          <a:xfrm>
            <a:off x="36513" y="260350"/>
            <a:ext cx="5903912" cy="625475"/>
          </a:xfrm>
          <a:prstGeom prst="rect">
            <a:avLst/>
          </a:prstGeom>
          <a:noFill/>
          <a:ln w="9525">
            <a:noFill/>
            <a:miter lim="800000"/>
            <a:headEnd/>
            <a:tailEnd/>
          </a:ln>
        </p:spPr>
        <p:txBody>
          <a:bodyPr lIns="76773" tIns="38387" rIns="76773" bIns="38387">
            <a:spAutoFit/>
          </a:bodyPr>
          <a:lstStyle/>
          <a:p>
            <a:pPr>
              <a:defRPr/>
            </a:pPr>
            <a:r>
              <a:rPr lang="zh-CN" altLang="en-US" sz="3600">
                <a:solidFill>
                  <a:srgbClr val="005DA2"/>
                </a:solidFill>
                <a:effectLst>
                  <a:outerShdw blurRad="38100" dist="38100" dir="2700000" algn="tl">
                    <a:srgbClr val="C0C0C0"/>
                  </a:outerShdw>
                </a:effectLst>
                <a:latin typeface="华文行楷" pitchFamily="2" charset="-122"/>
                <a:ea typeface="华文行楷" pitchFamily="2" charset="-122"/>
              </a:rPr>
              <a:t>一</a:t>
            </a:r>
            <a:r>
              <a:rPr lang="en-US" altLang="zh-CN" sz="3600">
                <a:solidFill>
                  <a:srgbClr val="005DA2"/>
                </a:solidFill>
                <a:effectLst>
                  <a:outerShdw blurRad="38100" dist="38100" dir="2700000" algn="tl">
                    <a:srgbClr val="C0C0C0"/>
                  </a:outerShdw>
                </a:effectLst>
                <a:latin typeface="华文行楷" pitchFamily="2" charset="-122"/>
                <a:ea typeface="华文行楷" pitchFamily="2" charset="-122"/>
              </a:rPr>
              <a:t>.</a:t>
            </a:r>
            <a:r>
              <a:rPr lang="zh-CN" altLang="en-US" sz="3600">
                <a:solidFill>
                  <a:srgbClr val="005DA2"/>
                </a:solidFill>
                <a:effectLst>
                  <a:outerShdw blurRad="38100" dist="38100" dir="2700000" algn="tl">
                    <a:srgbClr val="C0C0C0"/>
                  </a:outerShdw>
                </a:effectLst>
                <a:latin typeface="华文行楷" pitchFamily="2" charset="-122"/>
                <a:ea typeface="华文行楷" pitchFamily="2" charset="-122"/>
              </a:rPr>
              <a:t>函数表达式的基本形式</a:t>
            </a:r>
          </a:p>
        </p:txBody>
      </p:sp>
      <p:sp>
        <p:nvSpPr>
          <p:cNvPr id="20501" name="Rectangle 21"/>
          <p:cNvSpPr>
            <a:spLocks noChangeArrowheads="1"/>
          </p:cNvSpPr>
          <p:nvPr/>
        </p:nvSpPr>
        <p:spPr bwMode="auto">
          <a:xfrm>
            <a:off x="684213" y="1052513"/>
            <a:ext cx="7847012" cy="457200"/>
          </a:xfrm>
          <a:prstGeom prst="rect">
            <a:avLst/>
          </a:prstGeom>
          <a:noFill/>
          <a:ln w="9525">
            <a:noFill/>
            <a:miter lim="800000"/>
            <a:headEnd/>
            <a:tailEnd/>
          </a:ln>
        </p:spPr>
        <p:txBody>
          <a:bodyPr>
            <a:spAutoFit/>
          </a:bodyPr>
          <a:lstStyle/>
          <a:p>
            <a:pPr defTabSz="914400"/>
            <a:r>
              <a:rPr kumimoji="1" lang="zh-CN" altLang="en-US"/>
              <a:t>* 任何一个逻辑函数，其表达式的形式都</a:t>
            </a:r>
            <a:r>
              <a:rPr kumimoji="1" lang="zh-CN" altLang="en-US">
                <a:solidFill>
                  <a:schemeClr val="hlink"/>
                </a:solidFill>
              </a:rPr>
              <a:t>不是唯一</a:t>
            </a:r>
            <a:r>
              <a:rPr kumimoji="1" lang="zh-CN" altLang="en-US"/>
              <a:t>的</a:t>
            </a:r>
          </a:p>
        </p:txBody>
      </p:sp>
      <p:grpSp>
        <p:nvGrpSpPr>
          <p:cNvPr id="20506" name="Group 26"/>
          <p:cNvGrpSpPr>
            <a:grpSpLocks/>
          </p:cNvGrpSpPr>
          <p:nvPr/>
        </p:nvGrpSpPr>
        <p:grpSpPr bwMode="auto">
          <a:xfrm>
            <a:off x="684213" y="1614488"/>
            <a:ext cx="6553200" cy="519112"/>
            <a:chOff x="431" y="1071"/>
            <a:chExt cx="4128" cy="327"/>
          </a:xfrm>
        </p:grpSpPr>
        <p:sp>
          <p:nvSpPr>
            <p:cNvPr id="20500" name="Rectangle 35"/>
            <p:cNvSpPr>
              <a:spLocks noChangeArrowheads="1"/>
            </p:cNvSpPr>
            <p:nvPr/>
          </p:nvSpPr>
          <p:spPr bwMode="auto">
            <a:xfrm>
              <a:off x="431" y="1071"/>
              <a:ext cx="4128" cy="327"/>
            </a:xfrm>
            <a:prstGeom prst="rect">
              <a:avLst/>
            </a:prstGeom>
            <a:noFill/>
            <a:ln w="9525">
              <a:noFill/>
              <a:miter lim="800000"/>
              <a:headEnd/>
              <a:tailEnd/>
            </a:ln>
          </p:spPr>
          <p:txBody>
            <a:bodyPr anchor="ctr">
              <a:spAutoFit/>
            </a:bodyPr>
            <a:lstStyle/>
            <a:p>
              <a:r>
                <a:rPr lang="en-US" altLang="zh-CN" sz="2800">
                  <a:solidFill>
                    <a:schemeClr val="hlink"/>
                  </a:solidFill>
                  <a:latin typeface="Times New Roman" pitchFamily="18" charset="0"/>
                </a:rPr>
                <a:t>F(A, B, C)=  (</a:t>
              </a:r>
              <a:r>
                <a:rPr kumimoji="1" lang="en-US" altLang="zh-CN" sz="2800">
                  <a:solidFill>
                    <a:srgbClr val="0033CC"/>
                  </a:solidFill>
                  <a:latin typeface="Times New Roman" pitchFamily="18" charset="0"/>
                </a:rPr>
                <a:t>A B + C) (A + B C)</a:t>
              </a:r>
              <a:r>
                <a:rPr lang="en-US" altLang="zh-CN" sz="2800">
                  <a:solidFill>
                    <a:schemeClr val="hlink"/>
                  </a:solidFill>
                  <a:latin typeface="Times New Roman" pitchFamily="18" charset="0"/>
                </a:rPr>
                <a:t> + B</a:t>
              </a:r>
            </a:p>
          </p:txBody>
        </p:sp>
        <p:sp>
          <p:nvSpPr>
            <p:cNvPr id="2" name="Line 36"/>
            <p:cNvSpPr>
              <a:spLocks noChangeShapeType="1"/>
            </p:cNvSpPr>
            <p:nvPr/>
          </p:nvSpPr>
          <p:spPr bwMode="auto">
            <a:xfrm>
              <a:off x="3366" y="1117"/>
              <a:ext cx="181" cy="0"/>
            </a:xfrm>
            <a:prstGeom prst="line">
              <a:avLst/>
            </a:prstGeom>
            <a:noFill/>
            <a:ln w="28575">
              <a:solidFill>
                <a:schemeClr val="hlink"/>
              </a:solidFill>
              <a:round/>
              <a:headEnd/>
              <a:tailEnd/>
            </a:ln>
          </p:spPr>
          <p:txBody>
            <a:bodyPr/>
            <a:lstStyle/>
            <a:p>
              <a:endParaRPr lang="zh-CN" altLang="en-US"/>
            </a:p>
          </p:txBody>
        </p:sp>
        <p:sp>
          <p:nvSpPr>
            <p:cNvPr id="20502" name="Line 37"/>
            <p:cNvSpPr>
              <a:spLocks noChangeShapeType="1"/>
            </p:cNvSpPr>
            <p:nvPr/>
          </p:nvSpPr>
          <p:spPr bwMode="auto">
            <a:xfrm>
              <a:off x="1986" y="1117"/>
              <a:ext cx="181" cy="0"/>
            </a:xfrm>
            <a:prstGeom prst="line">
              <a:avLst/>
            </a:prstGeom>
            <a:noFill/>
            <a:ln w="28575">
              <a:solidFill>
                <a:schemeClr val="hlink"/>
              </a:solidFill>
              <a:round/>
              <a:headEnd/>
              <a:tailEnd/>
            </a:ln>
          </p:spPr>
          <p:txBody>
            <a:bodyPr/>
            <a:lstStyle/>
            <a:p>
              <a:endParaRPr lang="zh-CN" altLang="en-US"/>
            </a:p>
          </p:txBody>
        </p:sp>
      </p:grpSp>
      <p:grpSp>
        <p:nvGrpSpPr>
          <p:cNvPr id="20511" name="Group 31"/>
          <p:cNvGrpSpPr>
            <a:grpSpLocks/>
          </p:cNvGrpSpPr>
          <p:nvPr/>
        </p:nvGrpSpPr>
        <p:grpSpPr bwMode="auto">
          <a:xfrm>
            <a:off x="684213" y="2133600"/>
            <a:ext cx="6553200" cy="519113"/>
            <a:chOff x="431" y="1480"/>
            <a:chExt cx="4128" cy="327"/>
          </a:xfrm>
        </p:grpSpPr>
        <p:sp>
          <p:nvSpPr>
            <p:cNvPr id="20498" name="Rectangle 35"/>
            <p:cNvSpPr>
              <a:spLocks noChangeArrowheads="1"/>
            </p:cNvSpPr>
            <p:nvPr/>
          </p:nvSpPr>
          <p:spPr bwMode="auto">
            <a:xfrm>
              <a:off x="431" y="1480"/>
              <a:ext cx="4128" cy="327"/>
            </a:xfrm>
            <a:prstGeom prst="rect">
              <a:avLst/>
            </a:prstGeom>
            <a:noFill/>
            <a:ln w="9525">
              <a:noFill/>
              <a:miter lim="800000"/>
              <a:headEnd/>
              <a:tailEnd/>
            </a:ln>
          </p:spPr>
          <p:txBody>
            <a:bodyPr anchor="ctr">
              <a:spAutoFit/>
            </a:bodyPr>
            <a:lstStyle/>
            <a:p>
              <a:r>
                <a:rPr lang="en-US" altLang="zh-CN" sz="2800">
                  <a:solidFill>
                    <a:schemeClr val="hlink"/>
                  </a:solidFill>
                  <a:latin typeface="Times New Roman" pitchFamily="18" charset="0"/>
                </a:rPr>
                <a:t>F(A, B, C)=  </a:t>
              </a:r>
              <a:r>
                <a:rPr kumimoji="1" lang="en-US" altLang="zh-CN" sz="2800">
                  <a:solidFill>
                    <a:srgbClr val="0033CC"/>
                  </a:solidFill>
                  <a:latin typeface="Times New Roman" pitchFamily="18" charset="0"/>
                </a:rPr>
                <a:t>A B + A C </a:t>
              </a:r>
              <a:r>
                <a:rPr lang="en-US" altLang="zh-CN" sz="2800">
                  <a:solidFill>
                    <a:schemeClr val="hlink"/>
                  </a:solidFill>
                  <a:latin typeface="Times New Roman" pitchFamily="18" charset="0"/>
                </a:rPr>
                <a:t>+ B</a:t>
              </a:r>
            </a:p>
          </p:txBody>
        </p:sp>
        <p:sp>
          <p:nvSpPr>
            <p:cNvPr id="20499" name="Line 37"/>
            <p:cNvSpPr>
              <a:spLocks noChangeShapeType="1"/>
            </p:cNvSpPr>
            <p:nvPr/>
          </p:nvSpPr>
          <p:spPr bwMode="auto">
            <a:xfrm>
              <a:off x="1907" y="1525"/>
              <a:ext cx="181" cy="0"/>
            </a:xfrm>
            <a:prstGeom prst="line">
              <a:avLst/>
            </a:prstGeom>
            <a:noFill/>
            <a:ln w="28575">
              <a:solidFill>
                <a:schemeClr val="hlink"/>
              </a:solidFill>
              <a:round/>
              <a:headEnd/>
              <a:tailEnd/>
            </a:ln>
          </p:spPr>
          <p:txBody>
            <a:bodyPr/>
            <a:lstStyle/>
            <a:p>
              <a:endParaRPr lang="zh-CN" altLang="en-US"/>
            </a:p>
          </p:txBody>
        </p:sp>
      </p:grpSp>
      <p:sp>
        <p:nvSpPr>
          <p:cNvPr id="20512" name="AutoShape 32"/>
          <p:cNvSpPr>
            <a:spLocks noChangeArrowheads="1"/>
          </p:cNvSpPr>
          <p:nvPr/>
        </p:nvSpPr>
        <p:spPr bwMode="auto">
          <a:xfrm>
            <a:off x="6804025" y="1917700"/>
            <a:ext cx="1979613" cy="504825"/>
          </a:xfrm>
          <a:prstGeom prst="wedgeRoundRectCallout">
            <a:avLst>
              <a:gd name="adj1" fmla="val -85523"/>
              <a:gd name="adj2" fmla="val 50000"/>
              <a:gd name="adj3" fmla="val 16667"/>
            </a:avLst>
          </a:prstGeom>
          <a:noFill/>
          <a:ln w="22225">
            <a:solidFill>
              <a:schemeClr val="folHlink"/>
            </a:solidFill>
            <a:miter lim="800000"/>
            <a:headEnd/>
            <a:tailEnd/>
          </a:ln>
        </p:spPr>
        <p:txBody>
          <a:bodyPr/>
          <a:lstStyle/>
          <a:p>
            <a:pPr algn="ctr" defTabSz="914400"/>
            <a:r>
              <a:rPr lang="zh-CN" altLang="en-US" sz="2000"/>
              <a:t>需要</a:t>
            </a:r>
            <a:r>
              <a:rPr lang="zh-CN" altLang="en-US" sz="2000">
                <a:solidFill>
                  <a:srgbClr val="FF0000"/>
                </a:solidFill>
              </a:rPr>
              <a:t>规范</a:t>
            </a:r>
            <a:r>
              <a:rPr lang="zh-CN" altLang="en-US" sz="2000"/>
              <a:t>写法</a:t>
            </a:r>
          </a:p>
        </p:txBody>
      </p:sp>
      <p:sp>
        <p:nvSpPr>
          <p:cNvPr id="20513" name="Rectangle 33"/>
          <p:cNvSpPr>
            <a:spLocks noChangeArrowheads="1"/>
          </p:cNvSpPr>
          <p:nvPr/>
        </p:nvSpPr>
        <p:spPr bwMode="auto">
          <a:xfrm>
            <a:off x="539750" y="2852738"/>
            <a:ext cx="3814763" cy="519112"/>
          </a:xfrm>
          <a:prstGeom prst="rect">
            <a:avLst/>
          </a:prstGeom>
          <a:noFill/>
          <a:ln w="9525">
            <a:noFill/>
            <a:miter lim="800000"/>
            <a:headEnd/>
            <a:tailEnd/>
          </a:ln>
        </p:spPr>
        <p:txBody>
          <a:bodyPr anchor="ctr">
            <a:spAutoFit/>
          </a:bodyPr>
          <a:lstStyle/>
          <a:p>
            <a:r>
              <a:rPr lang="en-US" altLang="zh-CN" sz="2800">
                <a:latin typeface="Times New Roman" pitchFamily="18" charset="0"/>
              </a:rPr>
              <a:t>1</a:t>
            </a:r>
            <a:r>
              <a:rPr lang="zh-CN" altLang="en-US" sz="2800"/>
              <a:t>、</a:t>
            </a:r>
            <a:r>
              <a:rPr lang="zh-CN" altLang="en-US" sz="2800">
                <a:solidFill>
                  <a:schemeClr val="folHlink"/>
                </a:solidFill>
              </a:rPr>
              <a:t>与</a:t>
            </a:r>
            <a:r>
              <a:rPr lang="en-US" altLang="zh-CN" sz="2800">
                <a:solidFill>
                  <a:schemeClr val="folHlink"/>
                </a:solidFill>
              </a:rPr>
              <a:t>―</a:t>
            </a:r>
            <a:r>
              <a:rPr lang="zh-CN" altLang="en-US" sz="2800">
                <a:solidFill>
                  <a:schemeClr val="folHlink"/>
                </a:solidFill>
              </a:rPr>
              <a:t>或</a:t>
            </a:r>
            <a:r>
              <a:rPr lang="zh-CN" altLang="en-US" sz="2800"/>
              <a:t>表达式 </a:t>
            </a:r>
          </a:p>
        </p:txBody>
      </p:sp>
      <p:sp>
        <p:nvSpPr>
          <p:cNvPr id="20514" name="Rectangle 34"/>
          <p:cNvSpPr>
            <a:spLocks noChangeArrowheads="1"/>
          </p:cNvSpPr>
          <p:nvPr/>
        </p:nvSpPr>
        <p:spPr bwMode="auto">
          <a:xfrm>
            <a:off x="539750" y="3475038"/>
            <a:ext cx="7272338" cy="457200"/>
          </a:xfrm>
          <a:prstGeom prst="rect">
            <a:avLst/>
          </a:prstGeom>
          <a:noFill/>
          <a:ln w="9525">
            <a:noFill/>
            <a:miter lim="800000"/>
            <a:headEnd/>
            <a:tailEnd/>
          </a:ln>
        </p:spPr>
        <p:txBody>
          <a:bodyPr>
            <a:spAutoFit/>
          </a:bodyPr>
          <a:lstStyle/>
          <a:p>
            <a:pPr defTabSz="914400"/>
            <a:r>
              <a:rPr kumimoji="1" lang="zh-CN" altLang="en-US"/>
              <a:t>由若干“</a:t>
            </a:r>
            <a:r>
              <a:rPr kumimoji="1" lang="zh-CN" altLang="en-US">
                <a:solidFill>
                  <a:schemeClr val="folHlink"/>
                </a:solidFill>
              </a:rPr>
              <a:t>与项</a:t>
            </a:r>
            <a:r>
              <a:rPr kumimoji="1" lang="zh-CN" altLang="en-US"/>
              <a:t>”进行“</a:t>
            </a:r>
            <a:r>
              <a:rPr kumimoji="1" lang="zh-CN" altLang="en-US">
                <a:solidFill>
                  <a:schemeClr val="hlink"/>
                </a:solidFill>
              </a:rPr>
              <a:t>或</a:t>
            </a:r>
            <a:r>
              <a:rPr kumimoji="1" lang="zh-CN" altLang="en-US"/>
              <a:t>”运算构成的表达式</a:t>
            </a:r>
          </a:p>
        </p:txBody>
      </p:sp>
      <p:sp>
        <p:nvSpPr>
          <p:cNvPr id="20515" name="AutoShape 35"/>
          <p:cNvSpPr>
            <a:spLocks noChangeArrowheads="1"/>
          </p:cNvSpPr>
          <p:nvPr/>
        </p:nvSpPr>
        <p:spPr bwMode="auto">
          <a:xfrm>
            <a:off x="6227763" y="2852738"/>
            <a:ext cx="2303462" cy="504825"/>
          </a:xfrm>
          <a:prstGeom prst="wedgeRoundRectCallout">
            <a:avLst>
              <a:gd name="adj1" fmla="val -66745"/>
              <a:gd name="adj2" fmla="val 60065"/>
              <a:gd name="adj3" fmla="val 16667"/>
            </a:avLst>
          </a:prstGeom>
          <a:noFill/>
          <a:ln w="22225">
            <a:solidFill>
              <a:schemeClr val="folHlink"/>
            </a:solidFill>
            <a:miter lim="800000"/>
            <a:headEnd/>
            <a:tailEnd/>
          </a:ln>
        </p:spPr>
        <p:txBody>
          <a:bodyPr/>
          <a:lstStyle/>
          <a:p>
            <a:pPr algn="ctr" defTabSz="914400"/>
            <a:r>
              <a:rPr lang="zh-CN" altLang="en-US" sz="2000"/>
              <a:t>也称“</a:t>
            </a:r>
            <a:r>
              <a:rPr lang="zh-CN" altLang="en-US" sz="2000">
                <a:solidFill>
                  <a:srgbClr val="FF0000"/>
                </a:solidFill>
              </a:rPr>
              <a:t>积</a:t>
            </a:r>
            <a:r>
              <a:rPr lang="zh-CN" altLang="en-US" sz="2000"/>
              <a:t>之</a:t>
            </a:r>
            <a:r>
              <a:rPr lang="zh-CN" altLang="en-US" sz="2000">
                <a:solidFill>
                  <a:srgbClr val="FF0000"/>
                </a:solidFill>
              </a:rPr>
              <a:t>和</a:t>
            </a:r>
            <a:r>
              <a:rPr lang="zh-CN" altLang="en-US" sz="2000"/>
              <a:t>”</a:t>
            </a:r>
          </a:p>
        </p:txBody>
      </p:sp>
      <p:grpSp>
        <p:nvGrpSpPr>
          <p:cNvPr id="20521" name="Group 41"/>
          <p:cNvGrpSpPr>
            <a:grpSpLocks/>
          </p:cNvGrpSpPr>
          <p:nvPr/>
        </p:nvGrpSpPr>
        <p:grpSpPr bwMode="auto">
          <a:xfrm>
            <a:off x="684213" y="4221163"/>
            <a:ext cx="5472112" cy="519112"/>
            <a:chOff x="431" y="2659"/>
            <a:chExt cx="3447" cy="327"/>
          </a:xfrm>
        </p:grpSpPr>
        <p:sp>
          <p:nvSpPr>
            <p:cNvPr id="20494" name="Rectangle 35"/>
            <p:cNvSpPr>
              <a:spLocks noChangeArrowheads="1"/>
            </p:cNvSpPr>
            <p:nvPr/>
          </p:nvSpPr>
          <p:spPr bwMode="auto">
            <a:xfrm>
              <a:off x="431" y="2659"/>
              <a:ext cx="3447" cy="327"/>
            </a:xfrm>
            <a:prstGeom prst="rect">
              <a:avLst/>
            </a:prstGeom>
            <a:noFill/>
            <a:ln w="9525">
              <a:noFill/>
              <a:miter lim="800000"/>
              <a:headEnd/>
              <a:tailEnd/>
            </a:ln>
          </p:spPr>
          <p:txBody>
            <a:bodyPr anchor="ctr">
              <a:spAutoFit/>
            </a:bodyPr>
            <a:lstStyle/>
            <a:p>
              <a:r>
                <a:rPr lang="en-US" altLang="zh-CN" sz="2800">
                  <a:solidFill>
                    <a:schemeClr val="hlink"/>
                  </a:solidFill>
                  <a:latin typeface="Times New Roman" pitchFamily="18" charset="0"/>
                </a:rPr>
                <a:t>F(A, B, C)=  </a:t>
              </a:r>
              <a:r>
                <a:rPr kumimoji="1" lang="en-US" altLang="zh-CN" sz="2800">
                  <a:solidFill>
                    <a:srgbClr val="0033CC"/>
                  </a:solidFill>
                  <a:latin typeface="Times New Roman" pitchFamily="18" charset="0"/>
                </a:rPr>
                <a:t>A B + A B C </a:t>
              </a:r>
              <a:r>
                <a:rPr lang="en-US" altLang="zh-CN" sz="2800">
                  <a:solidFill>
                    <a:schemeClr val="hlink"/>
                  </a:solidFill>
                  <a:latin typeface="Times New Roman" pitchFamily="18" charset="0"/>
                </a:rPr>
                <a:t>+ C</a:t>
              </a:r>
            </a:p>
          </p:txBody>
        </p:sp>
        <p:sp>
          <p:nvSpPr>
            <p:cNvPr id="20495" name="Line 37"/>
            <p:cNvSpPr>
              <a:spLocks noChangeShapeType="1"/>
            </p:cNvSpPr>
            <p:nvPr/>
          </p:nvSpPr>
          <p:spPr bwMode="auto">
            <a:xfrm>
              <a:off x="1693" y="2704"/>
              <a:ext cx="181" cy="0"/>
            </a:xfrm>
            <a:prstGeom prst="line">
              <a:avLst/>
            </a:prstGeom>
            <a:noFill/>
            <a:ln w="28575">
              <a:solidFill>
                <a:schemeClr val="hlink"/>
              </a:solidFill>
              <a:round/>
              <a:headEnd/>
              <a:tailEnd/>
            </a:ln>
          </p:spPr>
          <p:txBody>
            <a:bodyPr/>
            <a:lstStyle/>
            <a:p>
              <a:endParaRPr lang="zh-CN" altLang="en-US"/>
            </a:p>
          </p:txBody>
        </p:sp>
        <p:sp>
          <p:nvSpPr>
            <p:cNvPr id="20496" name="Line 37"/>
            <p:cNvSpPr>
              <a:spLocks noChangeShapeType="1"/>
            </p:cNvSpPr>
            <p:nvPr/>
          </p:nvSpPr>
          <p:spPr bwMode="auto">
            <a:xfrm>
              <a:off x="2518" y="2704"/>
              <a:ext cx="181" cy="0"/>
            </a:xfrm>
            <a:prstGeom prst="line">
              <a:avLst/>
            </a:prstGeom>
            <a:noFill/>
            <a:ln w="28575">
              <a:solidFill>
                <a:schemeClr val="hlink"/>
              </a:solidFill>
              <a:round/>
              <a:headEnd/>
              <a:tailEnd/>
            </a:ln>
          </p:spPr>
          <p:txBody>
            <a:bodyPr/>
            <a:lstStyle/>
            <a:p>
              <a:endParaRPr lang="zh-CN" altLang="en-US"/>
            </a:p>
          </p:txBody>
        </p:sp>
        <p:sp>
          <p:nvSpPr>
            <p:cNvPr id="20497" name="Line 37"/>
            <p:cNvSpPr>
              <a:spLocks noChangeShapeType="1"/>
            </p:cNvSpPr>
            <p:nvPr/>
          </p:nvSpPr>
          <p:spPr bwMode="auto">
            <a:xfrm>
              <a:off x="3145" y="2704"/>
              <a:ext cx="181" cy="0"/>
            </a:xfrm>
            <a:prstGeom prst="line">
              <a:avLst/>
            </a:prstGeom>
            <a:noFill/>
            <a:ln w="28575">
              <a:solidFill>
                <a:schemeClr val="hlink"/>
              </a:solidFill>
              <a:round/>
              <a:headEnd/>
              <a:tailEnd/>
            </a:ln>
          </p:spPr>
          <p:txBody>
            <a:bodyPr/>
            <a:lstStyle/>
            <a:p>
              <a:endParaRPr lang="zh-CN" altLang="en-US"/>
            </a:p>
          </p:txBody>
        </p:sp>
      </p:grpSp>
      <p:sp>
        <p:nvSpPr>
          <p:cNvPr id="20522" name="AutoShape 42"/>
          <p:cNvSpPr>
            <a:spLocks noChangeArrowheads="1"/>
          </p:cNvSpPr>
          <p:nvPr/>
        </p:nvSpPr>
        <p:spPr bwMode="auto">
          <a:xfrm>
            <a:off x="5435600" y="4797425"/>
            <a:ext cx="2087563" cy="863600"/>
          </a:xfrm>
          <a:prstGeom prst="wedgeRoundRectCallout">
            <a:avLst>
              <a:gd name="adj1" fmla="val -55097"/>
              <a:gd name="adj2" fmla="val -78310"/>
              <a:gd name="adj3" fmla="val 16667"/>
            </a:avLst>
          </a:prstGeom>
          <a:noFill/>
          <a:ln w="22225">
            <a:solidFill>
              <a:schemeClr val="folHlink"/>
            </a:solidFill>
            <a:miter lim="800000"/>
            <a:headEnd/>
            <a:tailEnd/>
          </a:ln>
        </p:spPr>
        <p:txBody>
          <a:bodyPr/>
          <a:lstStyle/>
          <a:p>
            <a:pPr algn="ctr" defTabSz="914400"/>
            <a:r>
              <a:rPr lang="zh-CN" altLang="en-US" sz="2000"/>
              <a:t>单一变量“</a:t>
            </a:r>
            <a:r>
              <a:rPr lang="zh-CN" altLang="en-US" sz="2000">
                <a:solidFill>
                  <a:srgbClr val="FF0000"/>
                </a:solidFill>
              </a:rPr>
              <a:t>积</a:t>
            </a:r>
            <a:r>
              <a:rPr lang="zh-CN" altLang="en-US" sz="2000"/>
              <a:t>”</a:t>
            </a:r>
            <a:r>
              <a:rPr lang="zh-CN" altLang="en-US" sz="2000">
                <a:solidFill>
                  <a:schemeClr val="hlink"/>
                </a:solidFill>
              </a:rPr>
              <a:t>特殊</a:t>
            </a:r>
            <a:r>
              <a:rPr lang="zh-CN" altLang="en-US" sz="2000"/>
              <a:t>形式</a:t>
            </a:r>
          </a:p>
        </p:txBody>
      </p:sp>
      <p:sp>
        <p:nvSpPr>
          <p:cNvPr id="20523" name="Text Box 43"/>
          <p:cNvSpPr txBox="1">
            <a:spLocks noChangeArrowheads="1"/>
          </p:cNvSpPr>
          <p:nvPr/>
        </p:nvSpPr>
        <p:spPr bwMode="auto">
          <a:xfrm>
            <a:off x="539750" y="5805488"/>
            <a:ext cx="7991475" cy="519112"/>
          </a:xfrm>
          <a:prstGeom prst="rect">
            <a:avLst/>
          </a:prstGeom>
          <a:noFill/>
          <a:ln w="9525">
            <a:noFill/>
            <a:miter lim="800000"/>
            <a:headEnd/>
            <a:tailEnd/>
          </a:ln>
        </p:spPr>
        <p:txBody>
          <a:bodyPr>
            <a:spAutoFit/>
          </a:bodyPr>
          <a:lstStyle/>
          <a:p>
            <a:pPr defTabSz="914400"/>
            <a:r>
              <a:rPr lang="zh-CN" altLang="en-US" sz="2800">
                <a:solidFill>
                  <a:srgbClr val="FF0000"/>
                </a:solidFill>
              </a:rPr>
              <a:t>注意：</a:t>
            </a:r>
            <a:r>
              <a:rPr lang="zh-CN" altLang="en-US" sz="2800"/>
              <a:t>基本形式只是</a:t>
            </a:r>
            <a:r>
              <a:rPr lang="zh-CN" altLang="en-US" sz="2800">
                <a:solidFill>
                  <a:srgbClr val="FF0000"/>
                </a:solidFill>
              </a:rPr>
              <a:t>形式</a:t>
            </a:r>
            <a:r>
              <a:rPr lang="zh-CN" altLang="en-US" sz="2800"/>
              <a:t>要求，没有</a:t>
            </a:r>
            <a:r>
              <a:rPr lang="zh-CN" altLang="en-US" sz="2800">
                <a:solidFill>
                  <a:srgbClr val="FF0000"/>
                </a:solidFill>
              </a:rPr>
              <a:t>最简</a:t>
            </a:r>
            <a:r>
              <a:rPr lang="zh-CN" altLang="en-US" sz="2800"/>
              <a:t>要求</a:t>
            </a:r>
          </a:p>
        </p:txBody>
      </p:sp>
    </p:spTree>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0501"/>
                                        </p:tgtEl>
                                        <p:attrNameLst>
                                          <p:attrName>style.visibility</p:attrName>
                                        </p:attrNameLst>
                                      </p:cBhvr>
                                      <p:to>
                                        <p:strVal val="visible"/>
                                      </p:to>
                                    </p:set>
                                    <p:animEffect transition="in" filter="blinds(horizontal)">
                                      <p:cBhvr>
                                        <p:cTn id="7" dur="500"/>
                                        <p:tgtEl>
                                          <p:spTgt spid="20501"/>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nodeType="clickEffect">
                                  <p:stCondLst>
                                    <p:cond delay="0"/>
                                  </p:stCondLst>
                                  <p:childTnLst>
                                    <p:set>
                                      <p:cBhvr>
                                        <p:cTn id="11" dur="1" fill="hold">
                                          <p:stCondLst>
                                            <p:cond delay="0"/>
                                          </p:stCondLst>
                                        </p:cTn>
                                        <p:tgtEl>
                                          <p:spTgt spid="20506"/>
                                        </p:tgtEl>
                                        <p:attrNameLst>
                                          <p:attrName>style.visibility</p:attrName>
                                        </p:attrNameLst>
                                      </p:cBhvr>
                                      <p:to>
                                        <p:strVal val="visible"/>
                                      </p:to>
                                    </p:set>
                                    <p:animEffect transition="in" filter="strips(downRight)">
                                      <p:cBhvr>
                                        <p:cTn id="12" dur="500"/>
                                        <p:tgtEl>
                                          <p:spTgt spid="20506"/>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nodeType="clickEffect">
                                  <p:stCondLst>
                                    <p:cond delay="0"/>
                                  </p:stCondLst>
                                  <p:childTnLst>
                                    <p:set>
                                      <p:cBhvr>
                                        <p:cTn id="16" dur="1" fill="hold">
                                          <p:stCondLst>
                                            <p:cond delay="0"/>
                                          </p:stCondLst>
                                        </p:cTn>
                                        <p:tgtEl>
                                          <p:spTgt spid="20511"/>
                                        </p:tgtEl>
                                        <p:attrNameLst>
                                          <p:attrName>style.visibility</p:attrName>
                                        </p:attrNameLst>
                                      </p:cBhvr>
                                      <p:to>
                                        <p:strVal val="visible"/>
                                      </p:to>
                                    </p:set>
                                    <p:animEffect transition="in" filter="strips(downRight)">
                                      <p:cBhvr>
                                        <p:cTn id="17" dur="500"/>
                                        <p:tgtEl>
                                          <p:spTgt spid="20511"/>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2" fill="hold" grpId="0" nodeType="clickEffect">
                                  <p:stCondLst>
                                    <p:cond delay="0"/>
                                  </p:stCondLst>
                                  <p:childTnLst>
                                    <p:set>
                                      <p:cBhvr>
                                        <p:cTn id="21" dur="1" fill="hold">
                                          <p:stCondLst>
                                            <p:cond delay="0"/>
                                          </p:stCondLst>
                                        </p:cTn>
                                        <p:tgtEl>
                                          <p:spTgt spid="20512"/>
                                        </p:tgtEl>
                                        <p:attrNameLst>
                                          <p:attrName>style.visibility</p:attrName>
                                        </p:attrNameLst>
                                      </p:cBhvr>
                                      <p:to>
                                        <p:strVal val="visible"/>
                                      </p:to>
                                    </p:set>
                                    <p:anim calcmode="lin" valueType="num">
                                      <p:cBhvr additive="base">
                                        <p:cTn id="22" dur="500" fill="hold"/>
                                        <p:tgtEl>
                                          <p:spTgt spid="20512"/>
                                        </p:tgtEl>
                                        <p:attrNameLst>
                                          <p:attrName>ppt_x</p:attrName>
                                        </p:attrNameLst>
                                      </p:cBhvr>
                                      <p:tavLst>
                                        <p:tav tm="0">
                                          <p:val>
                                            <p:strVal val="1+#ppt_w/2"/>
                                          </p:val>
                                        </p:tav>
                                        <p:tav tm="100000">
                                          <p:val>
                                            <p:strVal val="#ppt_x"/>
                                          </p:val>
                                        </p:tav>
                                      </p:tavLst>
                                    </p:anim>
                                    <p:anim calcmode="lin" valueType="num">
                                      <p:cBhvr additive="base">
                                        <p:cTn id="23" dur="500" fill="hold"/>
                                        <p:tgtEl>
                                          <p:spTgt spid="20512"/>
                                        </p:tgtEl>
                                        <p:attrNameLst>
                                          <p:attrName>ppt_y</p:attrName>
                                        </p:attrNameLst>
                                      </p:cBhvr>
                                      <p:tavLst>
                                        <p:tav tm="0">
                                          <p:val>
                                            <p:strVal val="#ppt_y"/>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20513"/>
                                        </p:tgtEl>
                                        <p:attrNameLst>
                                          <p:attrName>style.visibility</p:attrName>
                                        </p:attrNameLst>
                                      </p:cBhvr>
                                      <p:to>
                                        <p:strVal val="visible"/>
                                      </p:to>
                                    </p:set>
                                    <p:animEffect transition="in" filter="blinds(horizontal)">
                                      <p:cBhvr>
                                        <p:cTn id="28" dur="500"/>
                                        <p:tgtEl>
                                          <p:spTgt spid="20513"/>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20514"/>
                                        </p:tgtEl>
                                        <p:attrNameLst>
                                          <p:attrName>style.visibility</p:attrName>
                                        </p:attrNameLst>
                                      </p:cBhvr>
                                      <p:to>
                                        <p:strVal val="visible"/>
                                      </p:to>
                                    </p:set>
                                    <p:animEffect transition="in" filter="blinds(horizontal)">
                                      <p:cBhvr>
                                        <p:cTn id="33" dur="500"/>
                                        <p:tgtEl>
                                          <p:spTgt spid="20514"/>
                                        </p:tgtEl>
                                      </p:cBhvr>
                                    </p:animEffect>
                                  </p:childTnLst>
                                </p:cTn>
                              </p:par>
                            </p:childTnLst>
                          </p:cTn>
                        </p:par>
                      </p:childTnLst>
                    </p:cTn>
                  </p:par>
                  <p:par>
                    <p:cTn id="34" fill="hold">
                      <p:stCondLst>
                        <p:cond delay="indefinite"/>
                      </p:stCondLst>
                      <p:childTnLst>
                        <p:par>
                          <p:cTn id="35" fill="hold">
                            <p:stCondLst>
                              <p:cond delay="0"/>
                            </p:stCondLst>
                            <p:childTnLst>
                              <p:par>
                                <p:cTn id="36" presetID="2" presetClass="entr" presetSubtype="2" fill="hold" grpId="0" nodeType="clickEffect">
                                  <p:stCondLst>
                                    <p:cond delay="0"/>
                                  </p:stCondLst>
                                  <p:childTnLst>
                                    <p:set>
                                      <p:cBhvr>
                                        <p:cTn id="37" dur="1" fill="hold">
                                          <p:stCondLst>
                                            <p:cond delay="0"/>
                                          </p:stCondLst>
                                        </p:cTn>
                                        <p:tgtEl>
                                          <p:spTgt spid="20515"/>
                                        </p:tgtEl>
                                        <p:attrNameLst>
                                          <p:attrName>style.visibility</p:attrName>
                                        </p:attrNameLst>
                                      </p:cBhvr>
                                      <p:to>
                                        <p:strVal val="visible"/>
                                      </p:to>
                                    </p:set>
                                    <p:anim calcmode="lin" valueType="num">
                                      <p:cBhvr additive="base">
                                        <p:cTn id="38" dur="500" fill="hold"/>
                                        <p:tgtEl>
                                          <p:spTgt spid="20515"/>
                                        </p:tgtEl>
                                        <p:attrNameLst>
                                          <p:attrName>ppt_x</p:attrName>
                                        </p:attrNameLst>
                                      </p:cBhvr>
                                      <p:tavLst>
                                        <p:tav tm="0">
                                          <p:val>
                                            <p:strVal val="1+#ppt_w/2"/>
                                          </p:val>
                                        </p:tav>
                                        <p:tav tm="100000">
                                          <p:val>
                                            <p:strVal val="#ppt_x"/>
                                          </p:val>
                                        </p:tav>
                                      </p:tavLst>
                                    </p:anim>
                                    <p:anim calcmode="lin" valueType="num">
                                      <p:cBhvr additive="base">
                                        <p:cTn id="39" dur="500" fill="hold"/>
                                        <p:tgtEl>
                                          <p:spTgt spid="20515"/>
                                        </p:tgtEl>
                                        <p:attrNameLst>
                                          <p:attrName>ppt_y</p:attrName>
                                        </p:attrNameLst>
                                      </p:cBhvr>
                                      <p:tavLst>
                                        <p:tav tm="0">
                                          <p:val>
                                            <p:strVal val="#ppt_y"/>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18" presetClass="entr" presetSubtype="6" fill="hold" nodeType="clickEffect">
                                  <p:stCondLst>
                                    <p:cond delay="0"/>
                                  </p:stCondLst>
                                  <p:childTnLst>
                                    <p:set>
                                      <p:cBhvr>
                                        <p:cTn id="43" dur="1" fill="hold">
                                          <p:stCondLst>
                                            <p:cond delay="0"/>
                                          </p:stCondLst>
                                        </p:cTn>
                                        <p:tgtEl>
                                          <p:spTgt spid="20521"/>
                                        </p:tgtEl>
                                        <p:attrNameLst>
                                          <p:attrName>style.visibility</p:attrName>
                                        </p:attrNameLst>
                                      </p:cBhvr>
                                      <p:to>
                                        <p:strVal val="visible"/>
                                      </p:to>
                                    </p:set>
                                    <p:animEffect transition="in" filter="strips(downRight)">
                                      <p:cBhvr>
                                        <p:cTn id="44" dur="500"/>
                                        <p:tgtEl>
                                          <p:spTgt spid="20521"/>
                                        </p:tgtEl>
                                      </p:cBhvr>
                                    </p:animEffect>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20522"/>
                                        </p:tgtEl>
                                        <p:attrNameLst>
                                          <p:attrName>style.visibility</p:attrName>
                                        </p:attrNameLst>
                                      </p:cBhvr>
                                      <p:to>
                                        <p:strVal val="visible"/>
                                      </p:to>
                                    </p:set>
                                    <p:anim calcmode="lin" valueType="num">
                                      <p:cBhvr additive="base">
                                        <p:cTn id="49" dur="500" fill="hold"/>
                                        <p:tgtEl>
                                          <p:spTgt spid="20522"/>
                                        </p:tgtEl>
                                        <p:attrNameLst>
                                          <p:attrName>ppt_x</p:attrName>
                                        </p:attrNameLst>
                                      </p:cBhvr>
                                      <p:tavLst>
                                        <p:tav tm="0">
                                          <p:val>
                                            <p:strVal val="#ppt_x"/>
                                          </p:val>
                                        </p:tav>
                                        <p:tav tm="100000">
                                          <p:val>
                                            <p:strVal val="#ppt_x"/>
                                          </p:val>
                                        </p:tav>
                                      </p:tavLst>
                                    </p:anim>
                                    <p:anim calcmode="lin" valueType="num">
                                      <p:cBhvr additive="base">
                                        <p:cTn id="50" dur="500" fill="hold"/>
                                        <p:tgtEl>
                                          <p:spTgt spid="20522"/>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20523"/>
                                        </p:tgtEl>
                                        <p:attrNameLst>
                                          <p:attrName>style.visibility</p:attrName>
                                        </p:attrNameLst>
                                      </p:cBhvr>
                                      <p:to>
                                        <p:strVal val="visible"/>
                                      </p:to>
                                    </p:set>
                                    <p:anim calcmode="lin" valueType="num">
                                      <p:cBhvr additive="base">
                                        <p:cTn id="55" dur="500" fill="hold"/>
                                        <p:tgtEl>
                                          <p:spTgt spid="20523"/>
                                        </p:tgtEl>
                                        <p:attrNameLst>
                                          <p:attrName>ppt_x</p:attrName>
                                        </p:attrNameLst>
                                      </p:cBhvr>
                                      <p:tavLst>
                                        <p:tav tm="0">
                                          <p:val>
                                            <p:strVal val="#ppt_x"/>
                                          </p:val>
                                        </p:tav>
                                        <p:tav tm="100000">
                                          <p:val>
                                            <p:strVal val="#ppt_x"/>
                                          </p:val>
                                        </p:tav>
                                      </p:tavLst>
                                    </p:anim>
                                    <p:anim calcmode="lin" valueType="num">
                                      <p:cBhvr additive="base">
                                        <p:cTn id="56" dur="500" fill="hold"/>
                                        <p:tgtEl>
                                          <p:spTgt spid="205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01" grpId="0"/>
      <p:bldP spid="20512" grpId="0" animBg="1"/>
      <p:bldP spid="20513" grpId="0"/>
      <p:bldP spid="20514" grpId="0"/>
      <p:bldP spid="20515" grpId="0" animBg="1"/>
      <p:bldP spid="20522" grpId="0" animBg="1"/>
      <p:bldP spid="20523"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9636" name="图片 90" descr="T:\我的答辩PPT\东北林业大学.jpg东北林业大学"/>
          <p:cNvPicPr>
            <a:picLocks noChangeAspect="1"/>
          </p:cNvPicPr>
          <p:nvPr/>
        </p:nvPicPr>
        <p:blipFill>
          <a:blip r:embed="rId2">
            <a:clrChange>
              <a:clrFrom>
                <a:srgbClr val="FFFFFF"/>
              </a:clrFrom>
              <a:clrTo>
                <a:srgbClr val="FFFFFF">
                  <a:alpha val="0"/>
                </a:srgbClr>
              </a:clrTo>
            </a:clrChange>
          </a:blip>
          <a:srcRect/>
          <a:stretch>
            <a:fillRect/>
          </a:stretch>
        </p:blipFill>
        <p:spPr bwMode="auto">
          <a:xfrm>
            <a:off x="6388100" y="201613"/>
            <a:ext cx="2633663" cy="746125"/>
          </a:xfrm>
          <a:prstGeom prst="rect">
            <a:avLst/>
          </a:prstGeom>
          <a:noFill/>
          <a:ln w="9525">
            <a:noFill/>
            <a:miter lim="800000"/>
            <a:headEnd/>
            <a:tailEnd/>
          </a:ln>
        </p:spPr>
      </p:pic>
      <p:pic>
        <p:nvPicPr>
          <p:cNvPr id="69637" name="Picture 2"/>
          <p:cNvPicPr>
            <a:picLocks noChangeAspect="1" noChangeArrowheads="1"/>
          </p:cNvPicPr>
          <p:nvPr/>
        </p:nvPicPr>
        <p:blipFill>
          <a:blip r:embed="rId3"/>
          <a:srcRect/>
          <a:stretch>
            <a:fillRect/>
          </a:stretch>
        </p:blipFill>
        <p:spPr bwMode="auto">
          <a:xfrm>
            <a:off x="5795963" y="80963"/>
            <a:ext cx="857250" cy="847725"/>
          </a:xfrm>
          <a:prstGeom prst="rect">
            <a:avLst/>
          </a:prstGeom>
          <a:noFill/>
          <a:ln w="9525">
            <a:noFill/>
            <a:miter lim="800000"/>
            <a:headEnd/>
            <a:tailEnd/>
          </a:ln>
        </p:spPr>
      </p:pic>
      <p:sp>
        <p:nvSpPr>
          <p:cNvPr id="46083" name="文本框 2"/>
          <p:cNvSpPr txBox="1">
            <a:spLocks noChangeArrowheads="1"/>
          </p:cNvSpPr>
          <p:nvPr/>
        </p:nvSpPr>
        <p:spPr bwMode="auto">
          <a:xfrm>
            <a:off x="144463" y="260350"/>
            <a:ext cx="5075237" cy="625475"/>
          </a:xfrm>
          <a:prstGeom prst="rect">
            <a:avLst/>
          </a:prstGeom>
          <a:noFill/>
          <a:ln w="9525">
            <a:noFill/>
            <a:miter lim="800000"/>
            <a:headEnd/>
            <a:tailEnd/>
          </a:ln>
        </p:spPr>
        <p:txBody>
          <a:bodyPr lIns="76773" tIns="38387" rIns="76773" bIns="38387">
            <a:spAutoFit/>
          </a:bodyPr>
          <a:lstStyle/>
          <a:p>
            <a:pPr>
              <a:defRPr/>
            </a:pPr>
            <a:r>
              <a:rPr lang="zh-CN" altLang="en-US" sz="3600">
                <a:solidFill>
                  <a:srgbClr val="005DA2"/>
                </a:solidFill>
                <a:effectLst>
                  <a:outerShdw blurRad="38100" dist="38100" dir="2700000" algn="tl">
                    <a:srgbClr val="C0C0C0"/>
                  </a:outerShdw>
                </a:effectLst>
                <a:ea typeface="华文行楷" pitchFamily="2" charset="-122"/>
              </a:rPr>
              <a:t>四、逻辑函数的化简</a:t>
            </a:r>
          </a:p>
        </p:txBody>
      </p:sp>
      <p:sp>
        <p:nvSpPr>
          <p:cNvPr id="69639" name="Rectangle 7"/>
          <p:cNvSpPr>
            <a:spLocks noChangeArrowheads="1"/>
          </p:cNvSpPr>
          <p:nvPr/>
        </p:nvSpPr>
        <p:spPr bwMode="auto">
          <a:xfrm>
            <a:off x="684213" y="981075"/>
            <a:ext cx="5457825" cy="457200"/>
          </a:xfrm>
          <a:prstGeom prst="rect">
            <a:avLst/>
          </a:prstGeom>
          <a:noFill/>
          <a:ln w="9525">
            <a:noFill/>
            <a:miter lim="800000"/>
            <a:headEnd/>
            <a:tailEnd/>
          </a:ln>
          <a:effectLst/>
        </p:spPr>
        <p:txBody>
          <a:bodyPr>
            <a:spAutoFit/>
          </a:bodyPr>
          <a:lstStyle/>
          <a:p>
            <a:pPr defTabSz="914400"/>
            <a:r>
              <a:rPr kumimoji="1" lang="zh-CN" altLang="en-US"/>
              <a:t>（</a:t>
            </a:r>
            <a:r>
              <a:rPr kumimoji="1" lang="en-US" altLang="zh-CN">
                <a:latin typeface="Times New Roman" pitchFamily="18" charset="0"/>
              </a:rPr>
              <a:t>3</a:t>
            </a:r>
            <a:r>
              <a:rPr kumimoji="1" lang="zh-CN" altLang="en-US"/>
              <a:t>）卡诺图上最小项的</a:t>
            </a:r>
            <a:r>
              <a:rPr kumimoji="1" lang="zh-CN" altLang="en-US">
                <a:solidFill>
                  <a:schemeClr val="hlink"/>
                </a:solidFill>
              </a:rPr>
              <a:t>合并规律</a:t>
            </a:r>
          </a:p>
        </p:txBody>
      </p:sp>
      <p:sp>
        <p:nvSpPr>
          <p:cNvPr id="69640" name="Rectangle 8"/>
          <p:cNvSpPr>
            <a:spLocks noChangeArrowheads="1"/>
          </p:cNvSpPr>
          <p:nvPr/>
        </p:nvSpPr>
        <p:spPr bwMode="auto">
          <a:xfrm>
            <a:off x="5284788" y="1557338"/>
            <a:ext cx="3246437" cy="457200"/>
          </a:xfrm>
          <a:prstGeom prst="rect">
            <a:avLst/>
          </a:prstGeom>
          <a:noFill/>
          <a:ln w="9525">
            <a:noFill/>
            <a:miter lim="800000"/>
            <a:headEnd/>
            <a:tailEnd/>
          </a:ln>
          <a:effectLst/>
        </p:spPr>
        <p:txBody>
          <a:bodyPr>
            <a:spAutoFit/>
          </a:bodyPr>
          <a:lstStyle/>
          <a:p>
            <a:pPr defTabSz="914400"/>
            <a:r>
              <a:rPr kumimoji="1" lang="zh-CN" altLang="en-US"/>
              <a:t>* </a:t>
            </a:r>
            <a:r>
              <a:rPr kumimoji="1" lang="en-US" altLang="zh-CN">
                <a:solidFill>
                  <a:srgbClr val="FF0000"/>
                </a:solidFill>
                <a:latin typeface="Times New Roman" pitchFamily="18" charset="0"/>
              </a:rPr>
              <a:t>4</a:t>
            </a:r>
            <a:r>
              <a:rPr kumimoji="1" lang="zh-CN" altLang="en-US"/>
              <a:t>个相邻最小项</a:t>
            </a:r>
          </a:p>
        </p:txBody>
      </p:sp>
      <p:grpSp>
        <p:nvGrpSpPr>
          <p:cNvPr id="69641" name="Group 9"/>
          <p:cNvGrpSpPr>
            <a:grpSpLocks/>
          </p:cNvGrpSpPr>
          <p:nvPr/>
        </p:nvGrpSpPr>
        <p:grpSpPr bwMode="auto">
          <a:xfrm>
            <a:off x="5165725" y="4103688"/>
            <a:ext cx="3582988" cy="2060575"/>
            <a:chOff x="2975" y="1966"/>
            <a:chExt cx="2257" cy="1298"/>
          </a:xfrm>
        </p:grpSpPr>
        <p:grpSp>
          <p:nvGrpSpPr>
            <p:cNvPr id="69642" name="Group 10"/>
            <p:cNvGrpSpPr>
              <a:grpSpLocks/>
            </p:cNvGrpSpPr>
            <p:nvPr/>
          </p:nvGrpSpPr>
          <p:grpSpPr bwMode="auto">
            <a:xfrm>
              <a:off x="2975" y="2158"/>
              <a:ext cx="2257" cy="1106"/>
              <a:chOff x="480" y="1966"/>
              <a:chExt cx="2257" cy="1106"/>
            </a:xfrm>
          </p:grpSpPr>
          <p:sp>
            <p:nvSpPr>
              <p:cNvPr id="69643" name="Rectangle 11"/>
              <p:cNvSpPr>
                <a:spLocks noChangeArrowheads="1"/>
              </p:cNvSpPr>
              <p:nvPr/>
            </p:nvSpPr>
            <p:spPr bwMode="auto">
              <a:xfrm>
                <a:off x="2279" y="2746"/>
                <a:ext cx="458" cy="326"/>
              </a:xfrm>
              <a:prstGeom prst="rect">
                <a:avLst/>
              </a:prstGeom>
              <a:noFill/>
              <a:ln w="9525">
                <a:noFill/>
                <a:miter lim="800000"/>
                <a:headEnd/>
                <a:tailEnd/>
              </a:ln>
              <a:effectLst/>
            </p:spPr>
            <p:txBody>
              <a:bodyPr/>
              <a:lstStyle/>
              <a:p>
                <a:pPr algn="ctr"/>
                <a:r>
                  <a:rPr kumimoji="1" lang="en-US" altLang="zh-CN" b="0">
                    <a:latin typeface="Times New Roman" pitchFamily="18" charset="0"/>
                  </a:rPr>
                  <a:t>0</a:t>
                </a:r>
                <a:endParaRPr kumimoji="1" lang="en-US" altLang="zh-CN" b="0" baseline="-30000">
                  <a:latin typeface="Times New Roman" pitchFamily="18" charset="0"/>
                </a:endParaRPr>
              </a:p>
            </p:txBody>
          </p:sp>
          <p:sp>
            <p:nvSpPr>
              <p:cNvPr id="69644" name="Rectangle 12"/>
              <p:cNvSpPr>
                <a:spLocks noChangeArrowheads="1"/>
              </p:cNvSpPr>
              <p:nvPr/>
            </p:nvSpPr>
            <p:spPr bwMode="auto">
              <a:xfrm>
                <a:off x="2279" y="2458"/>
                <a:ext cx="458" cy="326"/>
              </a:xfrm>
              <a:prstGeom prst="rect">
                <a:avLst/>
              </a:prstGeom>
              <a:noFill/>
              <a:ln w="9525">
                <a:noFill/>
                <a:miter lim="800000"/>
                <a:headEnd/>
                <a:tailEnd/>
              </a:ln>
              <a:effectLst/>
            </p:spPr>
            <p:txBody>
              <a:bodyPr/>
              <a:lstStyle/>
              <a:p>
                <a:pPr algn="ctr"/>
                <a:r>
                  <a:rPr kumimoji="1" lang="en-US" altLang="zh-CN" b="0">
                    <a:latin typeface="Times New Roman" pitchFamily="18" charset="0"/>
                  </a:rPr>
                  <a:t>0</a:t>
                </a:r>
                <a:endParaRPr kumimoji="1" lang="en-US" altLang="zh-CN" b="0" baseline="-30000">
                  <a:latin typeface="Times New Roman" pitchFamily="18" charset="0"/>
                </a:endParaRPr>
              </a:p>
            </p:txBody>
          </p:sp>
          <p:sp>
            <p:nvSpPr>
              <p:cNvPr id="69645" name="Rectangle 13"/>
              <p:cNvSpPr>
                <a:spLocks noChangeArrowheads="1"/>
              </p:cNvSpPr>
              <p:nvPr/>
            </p:nvSpPr>
            <p:spPr bwMode="auto">
              <a:xfrm>
                <a:off x="1820" y="2746"/>
                <a:ext cx="459" cy="326"/>
              </a:xfrm>
              <a:prstGeom prst="rect">
                <a:avLst/>
              </a:prstGeom>
              <a:noFill/>
              <a:ln w="9525">
                <a:noFill/>
                <a:miter lim="800000"/>
                <a:headEnd/>
                <a:tailEnd/>
              </a:ln>
              <a:effectLst/>
            </p:spPr>
            <p:txBody>
              <a:bodyPr/>
              <a:lstStyle/>
              <a:p>
                <a:pPr algn="ctr"/>
                <a:r>
                  <a:rPr kumimoji="1" lang="en-US" altLang="zh-CN" b="0">
                    <a:latin typeface="Times New Roman" pitchFamily="18" charset="0"/>
                  </a:rPr>
                  <a:t>1</a:t>
                </a:r>
                <a:endParaRPr kumimoji="1" lang="en-US" altLang="zh-CN" b="0" baseline="-30000">
                  <a:latin typeface="Times New Roman" pitchFamily="18" charset="0"/>
                </a:endParaRPr>
              </a:p>
            </p:txBody>
          </p:sp>
          <p:sp>
            <p:nvSpPr>
              <p:cNvPr id="69646" name="Rectangle 14"/>
              <p:cNvSpPr>
                <a:spLocks noChangeArrowheads="1"/>
              </p:cNvSpPr>
              <p:nvPr/>
            </p:nvSpPr>
            <p:spPr bwMode="auto">
              <a:xfrm>
                <a:off x="1820" y="2458"/>
                <a:ext cx="459" cy="326"/>
              </a:xfrm>
              <a:prstGeom prst="rect">
                <a:avLst/>
              </a:prstGeom>
              <a:noFill/>
              <a:ln w="9525">
                <a:noFill/>
                <a:miter lim="800000"/>
                <a:headEnd/>
                <a:tailEnd/>
              </a:ln>
              <a:effectLst/>
            </p:spPr>
            <p:txBody>
              <a:bodyPr/>
              <a:lstStyle/>
              <a:p>
                <a:pPr algn="ctr"/>
                <a:r>
                  <a:rPr kumimoji="1" lang="en-US" altLang="zh-CN" b="0">
                    <a:latin typeface="Times New Roman" pitchFamily="18" charset="0"/>
                  </a:rPr>
                  <a:t>1</a:t>
                </a:r>
                <a:endParaRPr kumimoji="1" lang="en-US" altLang="zh-CN" b="0">
                  <a:solidFill>
                    <a:srgbClr val="FF3300"/>
                  </a:solidFill>
                  <a:latin typeface="Times New Roman" pitchFamily="18" charset="0"/>
                </a:endParaRPr>
              </a:p>
            </p:txBody>
          </p:sp>
          <p:sp>
            <p:nvSpPr>
              <p:cNvPr id="69647" name="Rectangle 15"/>
              <p:cNvSpPr>
                <a:spLocks noChangeArrowheads="1"/>
              </p:cNvSpPr>
              <p:nvPr/>
            </p:nvSpPr>
            <p:spPr bwMode="auto">
              <a:xfrm>
                <a:off x="1362" y="2746"/>
                <a:ext cx="458" cy="326"/>
              </a:xfrm>
              <a:prstGeom prst="rect">
                <a:avLst/>
              </a:prstGeom>
              <a:noFill/>
              <a:ln w="9525">
                <a:noFill/>
                <a:miter lim="800000"/>
                <a:headEnd/>
                <a:tailEnd/>
              </a:ln>
              <a:effectLst/>
            </p:spPr>
            <p:txBody>
              <a:bodyPr/>
              <a:lstStyle/>
              <a:p>
                <a:pPr algn="ctr"/>
                <a:r>
                  <a:rPr kumimoji="1" lang="en-US" altLang="zh-CN" b="0">
                    <a:latin typeface="Times New Roman" pitchFamily="18" charset="0"/>
                  </a:rPr>
                  <a:t>1 </a:t>
                </a:r>
              </a:p>
            </p:txBody>
          </p:sp>
          <p:sp>
            <p:nvSpPr>
              <p:cNvPr id="69648" name="Rectangle 16"/>
              <p:cNvSpPr>
                <a:spLocks noChangeArrowheads="1"/>
              </p:cNvSpPr>
              <p:nvPr/>
            </p:nvSpPr>
            <p:spPr bwMode="auto">
              <a:xfrm>
                <a:off x="903" y="2746"/>
                <a:ext cx="459" cy="326"/>
              </a:xfrm>
              <a:prstGeom prst="rect">
                <a:avLst/>
              </a:prstGeom>
              <a:noFill/>
              <a:ln w="9525">
                <a:noFill/>
                <a:miter lim="800000"/>
                <a:headEnd/>
                <a:tailEnd/>
              </a:ln>
              <a:effectLst/>
            </p:spPr>
            <p:txBody>
              <a:bodyPr/>
              <a:lstStyle/>
              <a:p>
                <a:pPr algn="ctr"/>
                <a:r>
                  <a:rPr kumimoji="1" lang="en-US" altLang="zh-CN" b="0">
                    <a:latin typeface="Times New Roman" pitchFamily="18" charset="0"/>
                  </a:rPr>
                  <a:t>0</a:t>
                </a:r>
              </a:p>
            </p:txBody>
          </p:sp>
          <p:sp>
            <p:nvSpPr>
              <p:cNvPr id="69649" name="Rectangle 17"/>
              <p:cNvSpPr>
                <a:spLocks noChangeArrowheads="1"/>
              </p:cNvSpPr>
              <p:nvPr/>
            </p:nvSpPr>
            <p:spPr bwMode="auto">
              <a:xfrm>
                <a:off x="1362" y="2458"/>
                <a:ext cx="458" cy="326"/>
              </a:xfrm>
              <a:prstGeom prst="rect">
                <a:avLst/>
              </a:prstGeom>
              <a:noFill/>
              <a:ln w="9525">
                <a:noFill/>
                <a:miter lim="800000"/>
                <a:headEnd/>
                <a:tailEnd/>
              </a:ln>
              <a:effectLst/>
            </p:spPr>
            <p:txBody>
              <a:bodyPr/>
              <a:lstStyle/>
              <a:p>
                <a:pPr algn="ctr"/>
                <a:r>
                  <a:rPr kumimoji="1" lang="en-US" altLang="zh-CN" b="0">
                    <a:latin typeface="Times New Roman" pitchFamily="18" charset="0"/>
                  </a:rPr>
                  <a:t>1</a:t>
                </a:r>
                <a:endParaRPr kumimoji="1" lang="en-US" altLang="zh-CN" b="0" baseline="-30000">
                  <a:latin typeface="Times New Roman" pitchFamily="18" charset="0"/>
                </a:endParaRPr>
              </a:p>
            </p:txBody>
          </p:sp>
          <p:sp>
            <p:nvSpPr>
              <p:cNvPr id="69650" name="Rectangle 18"/>
              <p:cNvSpPr>
                <a:spLocks noChangeArrowheads="1"/>
              </p:cNvSpPr>
              <p:nvPr/>
            </p:nvSpPr>
            <p:spPr bwMode="auto">
              <a:xfrm>
                <a:off x="903" y="2458"/>
                <a:ext cx="459" cy="326"/>
              </a:xfrm>
              <a:prstGeom prst="rect">
                <a:avLst/>
              </a:prstGeom>
              <a:noFill/>
              <a:ln w="9525">
                <a:noFill/>
                <a:miter lim="800000"/>
                <a:headEnd/>
                <a:tailEnd/>
              </a:ln>
              <a:effectLst/>
            </p:spPr>
            <p:txBody>
              <a:bodyPr/>
              <a:lstStyle/>
              <a:p>
                <a:pPr algn="ctr"/>
                <a:r>
                  <a:rPr kumimoji="1" lang="en-US" altLang="zh-CN" b="0">
                    <a:latin typeface="Times New Roman" pitchFamily="18" charset="0"/>
                  </a:rPr>
                  <a:t>0 </a:t>
                </a:r>
              </a:p>
            </p:txBody>
          </p:sp>
          <p:sp>
            <p:nvSpPr>
              <p:cNvPr id="69651" name="Line 19"/>
              <p:cNvSpPr>
                <a:spLocks noChangeShapeType="1"/>
              </p:cNvSpPr>
              <p:nvPr/>
            </p:nvSpPr>
            <p:spPr bwMode="auto">
              <a:xfrm>
                <a:off x="903" y="2420"/>
                <a:ext cx="1834" cy="0"/>
              </a:xfrm>
              <a:prstGeom prst="line">
                <a:avLst/>
              </a:prstGeom>
              <a:noFill/>
              <a:ln w="12700" cap="sq">
                <a:solidFill>
                  <a:schemeClr val="tx1"/>
                </a:solidFill>
                <a:round/>
                <a:headEnd/>
                <a:tailEnd/>
              </a:ln>
              <a:effectLst/>
            </p:spPr>
            <p:txBody>
              <a:bodyPr/>
              <a:lstStyle/>
              <a:p>
                <a:endParaRPr lang="zh-CN" altLang="en-US"/>
              </a:p>
            </p:txBody>
          </p:sp>
          <p:sp>
            <p:nvSpPr>
              <p:cNvPr id="69652" name="Line 20"/>
              <p:cNvSpPr>
                <a:spLocks noChangeShapeType="1"/>
              </p:cNvSpPr>
              <p:nvPr/>
            </p:nvSpPr>
            <p:spPr bwMode="auto">
              <a:xfrm>
                <a:off x="903" y="2746"/>
                <a:ext cx="1834" cy="0"/>
              </a:xfrm>
              <a:prstGeom prst="line">
                <a:avLst/>
              </a:prstGeom>
              <a:noFill/>
              <a:ln w="12700">
                <a:solidFill>
                  <a:schemeClr val="tx1"/>
                </a:solidFill>
                <a:round/>
                <a:headEnd/>
                <a:tailEnd/>
              </a:ln>
              <a:effectLst/>
            </p:spPr>
            <p:txBody>
              <a:bodyPr/>
              <a:lstStyle/>
              <a:p>
                <a:endParaRPr lang="zh-CN" altLang="en-US"/>
              </a:p>
            </p:txBody>
          </p:sp>
          <p:sp>
            <p:nvSpPr>
              <p:cNvPr id="69653" name="Line 21"/>
              <p:cNvSpPr>
                <a:spLocks noChangeShapeType="1"/>
              </p:cNvSpPr>
              <p:nvPr/>
            </p:nvSpPr>
            <p:spPr bwMode="auto">
              <a:xfrm>
                <a:off x="903" y="2420"/>
                <a:ext cx="0" cy="632"/>
              </a:xfrm>
              <a:prstGeom prst="line">
                <a:avLst/>
              </a:prstGeom>
              <a:noFill/>
              <a:ln w="12700" cap="sq">
                <a:solidFill>
                  <a:schemeClr val="tx1"/>
                </a:solidFill>
                <a:round/>
                <a:headEnd/>
                <a:tailEnd/>
              </a:ln>
              <a:effectLst/>
            </p:spPr>
            <p:txBody>
              <a:bodyPr/>
              <a:lstStyle/>
              <a:p>
                <a:endParaRPr lang="zh-CN" altLang="en-US"/>
              </a:p>
            </p:txBody>
          </p:sp>
          <p:sp>
            <p:nvSpPr>
              <p:cNvPr id="69654" name="Line 22"/>
              <p:cNvSpPr>
                <a:spLocks noChangeShapeType="1"/>
              </p:cNvSpPr>
              <p:nvPr/>
            </p:nvSpPr>
            <p:spPr bwMode="auto">
              <a:xfrm>
                <a:off x="1362" y="2428"/>
                <a:ext cx="0" cy="632"/>
              </a:xfrm>
              <a:prstGeom prst="line">
                <a:avLst/>
              </a:prstGeom>
              <a:noFill/>
              <a:ln w="12700">
                <a:solidFill>
                  <a:schemeClr val="tx1"/>
                </a:solidFill>
                <a:round/>
                <a:headEnd/>
                <a:tailEnd/>
              </a:ln>
              <a:effectLst/>
            </p:spPr>
            <p:txBody>
              <a:bodyPr/>
              <a:lstStyle/>
              <a:p>
                <a:endParaRPr lang="zh-CN" altLang="en-US"/>
              </a:p>
            </p:txBody>
          </p:sp>
          <p:sp>
            <p:nvSpPr>
              <p:cNvPr id="69655" name="Line 23"/>
              <p:cNvSpPr>
                <a:spLocks noChangeShapeType="1"/>
              </p:cNvSpPr>
              <p:nvPr/>
            </p:nvSpPr>
            <p:spPr bwMode="auto">
              <a:xfrm>
                <a:off x="2737" y="2420"/>
                <a:ext cx="0" cy="632"/>
              </a:xfrm>
              <a:prstGeom prst="line">
                <a:avLst/>
              </a:prstGeom>
              <a:noFill/>
              <a:ln w="12700" cap="sq">
                <a:solidFill>
                  <a:schemeClr val="tx1"/>
                </a:solidFill>
                <a:round/>
                <a:headEnd/>
                <a:tailEnd/>
              </a:ln>
              <a:effectLst/>
            </p:spPr>
            <p:txBody>
              <a:bodyPr/>
              <a:lstStyle/>
              <a:p>
                <a:endParaRPr lang="zh-CN" altLang="en-US"/>
              </a:p>
            </p:txBody>
          </p:sp>
          <p:sp>
            <p:nvSpPr>
              <p:cNvPr id="69656" name="Line 24"/>
              <p:cNvSpPr>
                <a:spLocks noChangeShapeType="1"/>
              </p:cNvSpPr>
              <p:nvPr/>
            </p:nvSpPr>
            <p:spPr bwMode="auto">
              <a:xfrm>
                <a:off x="1820" y="2420"/>
                <a:ext cx="0" cy="632"/>
              </a:xfrm>
              <a:prstGeom prst="line">
                <a:avLst/>
              </a:prstGeom>
              <a:noFill/>
              <a:ln w="12700">
                <a:solidFill>
                  <a:schemeClr val="tx1"/>
                </a:solidFill>
                <a:round/>
                <a:headEnd/>
                <a:tailEnd/>
              </a:ln>
              <a:effectLst/>
            </p:spPr>
            <p:txBody>
              <a:bodyPr/>
              <a:lstStyle/>
              <a:p>
                <a:endParaRPr lang="zh-CN" altLang="en-US"/>
              </a:p>
            </p:txBody>
          </p:sp>
          <p:sp>
            <p:nvSpPr>
              <p:cNvPr id="69657" name="Line 25"/>
              <p:cNvSpPr>
                <a:spLocks noChangeShapeType="1"/>
              </p:cNvSpPr>
              <p:nvPr/>
            </p:nvSpPr>
            <p:spPr bwMode="auto">
              <a:xfrm>
                <a:off x="2279" y="2420"/>
                <a:ext cx="0" cy="632"/>
              </a:xfrm>
              <a:prstGeom prst="line">
                <a:avLst/>
              </a:prstGeom>
              <a:noFill/>
              <a:ln w="12700">
                <a:solidFill>
                  <a:schemeClr val="tx1"/>
                </a:solidFill>
                <a:round/>
                <a:headEnd/>
                <a:tailEnd/>
              </a:ln>
              <a:effectLst/>
            </p:spPr>
            <p:txBody>
              <a:bodyPr/>
              <a:lstStyle/>
              <a:p>
                <a:endParaRPr lang="zh-CN" altLang="en-US"/>
              </a:p>
            </p:txBody>
          </p:sp>
          <p:sp>
            <p:nvSpPr>
              <p:cNvPr id="69658" name="Line 26"/>
              <p:cNvSpPr>
                <a:spLocks noChangeShapeType="1"/>
              </p:cNvSpPr>
              <p:nvPr/>
            </p:nvSpPr>
            <p:spPr bwMode="auto">
              <a:xfrm>
                <a:off x="903" y="3052"/>
                <a:ext cx="1834" cy="0"/>
              </a:xfrm>
              <a:prstGeom prst="line">
                <a:avLst/>
              </a:prstGeom>
              <a:noFill/>
              <a:ln w="12700">
                <a:solidFill>
                  <a:schemeClr val="tx1"/>
                </a:solidFill>
                <a:round/>
                <a:headEnd/>
                <a:tailEnd/>
              </a:ln>
              <a:effectLst/>
            </p:spPr>
            <p:txBody>
              <a:bodyPr/>
              <a:lstStyle/>
              <a:p>
                <a:endParaRPr lang="zh-CN" altLang="en-US"/>
              </a:p>
            </p:txBody>
          </p:sp>
          <p:sp>
            <p:nvSpPr>
              <p:cNvPr id="69659" name="Line 27"/>
              <p:cNvSpPr>
                <a:spLocks noChangeShapeType="1"/>
              </p:cNvSpPr>
              <p:nvPr/>
            </p:nvSpPr>
            <p:spPr bwMode="auto">
              <a:xfrm>
                <a:off x="662" y="2180"/>
                <a:ext cx="240" cy="240"/>
              </a:xfrm>
              <a:prstGeom prst="line">
                <a:avLst/>
              </a:prstGeom>
              <a:noFill/>
              <a:ln w="12700">
                <a:solidFill>
                  <a:schemeClr val="tx1"/>
                </a:solidFill>
                <a:round/>
                <a:headEnd/>
                <a:tailEnd/>
              </a:ln>
              <a:effectLst/>
            </p:spPr>
            <p:txBody>
              <a:bodyPr/>
              <a:lstStyle/>
              <a:p>
                <a:endParaRPr lang="zh-CN" altLang="en-US"/>
              </a:p>
            </p:txBody>
          </p:sp>
          <p:sp>
            <p:nvSpPr>
              <p:cNvPr id="69660" name="Text Box 28"/>
              <p:cNvSpPr txBox="1">
                <a:spLocks noChangeArrowheads="1"/>
              </p:cNvSpPr>
              <p:nvPr/>
            </p:nvSpPr>
            <p:spPr bwMode="auto">
              <a:xfrm>
                <a:off x="960" y="2146"/>
                <a:ext cx="308" cy="288"/>
              </a:xfrm>
              <a:prstGeom prst="rect">
                <a:avLst/>
              </a:prstGeom>
              <a:noFill/>
              <a:ln w="9525">
                <a:noFill/>
                <a:miter lim="800000"/>
                <a:headEnd/>
                <a:tailEnd/>
              </a:ln>
              <a:effectLst/>
            </p:spPr>
            <p:txBody>
              <a:bodyPr wrap="none">
                <a:spAutoFit/>
              </a:bodyPr>
              <a:lstStyle/>
              <a:p>
                <a:pPr>
                  <a:spcBef>
                    <a:spcPct val="50000"/>
                  </a:spcBef>
                </a:pPr>
                <a:r>
                  <a:rPr kumimoji="1" lang="en-US" altLang="zh-CN" b="0">
                    <a:latin typeface="Times New Roman" pitchFamily="18" charset="0"/>
                  </a:rPr>
                  <a:t>00</a:t>
                </a:r>
              </a:p>
            </p:txBody>
          </p:sp>
          <p:sp>
            <p:nvSpPr>
              <p:cNvPr id="69661" name="Text Box 29"/>
              <p:cNvSpPr txBox="1">
                <a:spLocks noChangeArrowheads="1"/>
              </p:cNvSpPr>
              <p:nvPr/>
            </p:nvSpPr>
            <p:spPr bwMode="auto">
              <a:xfrm>
                <a:off x="1440" y="2137"/>
                <a:ext cx="308" cy="288"/>
              </a:xfrm>
              <a:prstGeom prst="rect">
                <a:avLst/>
              </a:prstGeom>
              <a:noFill/>
              <a:ln w="9525">
                <a:noFill/>
                <a:miter lim="800000"/>
                <a:headEnd/>
                <a:tailEnd/>
              </a:ln>
              <a:effectLst/>
            </p:spPr>
            <p:txBody>
              <a:bodyPr wrap="none">
                <a:spAutoFit/>
              </a:bodyPr>
              <a:lstStyle/>
              <a:p>
                <a:pPr>
                  <a:spcBef>
                    <a:spcPct val="50000"/>
                  </a:spcBef>
                </a:pPr>
                <a:r>
                  <a:rPr kumimoji="1" lang="en-US" altLang="zh-CN" b="0">
                    <a:latin typeface="Times New Roman" pitchFamily="18" charset="0"/>
                  </a:rPr>
                  <a:t>01</a:t>
                </a:r>
              </a:p>
            </p:txBody>
          </p:sp>
          <p:sp>
            <p:nvSpPr>
              <p:cNvPr id="69662" name="Text Box 30"/>
              <p:cNvSpPr txBox="1">
                <a:spLocks noChangeArrowheads="1"/>
              </p:cNvSpPr>
              <p:nvPr/>
            </p:nvSpPr>
            <p:spPr bwMode="auto">
              <a:xfrm>
                <a:off x="1899" y="2140"/>
                <a:ext cx="308" cy="288"/>
              </a:xfrm>
              <a:prstGeom prst="rect">
                <a:avLst/>
              </a:prstGeom>
              <a:noFill/>
              <a:ln w="9525">
                <a:noFill/>
                <a:miter lim="800000"/>
                <a:headEnd/>
                <a:tailEnd/>
              </a:ln>
              <a:effectLst/>
            </p:spPr>
            <p:txBody>
              <a:bodyPr wrap="none">
                <a:spAutoFit/>
              </a:bodyPr>
              <a:lstStyle/>
              <a:p>
                <a:pPr>
                  <a:spcBef>
                    <a:spcPct val="50000"/>
                  </a:spcBef>
                </a:pPr>
                <a:r>
                  <a:rPr kumimoji="1" lang="en-US" altLang="zh-CN" b="0">
                    <a:latin typeface="Times New Roman" pitchFamily="18" charset="0"/>
                  </a:rPr>
                  <a:t>11</a:t>
                </a:r>
              </a:p>
            </p:txBody>
          </p:sp>
          <p:sp>
            <p:nvSpPr>
              <p:cNvPr id="69663" name="Text Box 31"/>
              <p:cNvSpPr txBox="1">
                <a:spLocks noChangeArrowheads="1"/>
              </p:cNvSpPr>
              <p:nvPr/>
            </p:nvSpPr>
            <p:spPr bwMode="auto">
              <a:xfrm>
                <a:off x="2344" y="2128"/>
                <a:ext cx="308" cy="288"/>
              </a:xfrm>
              <a:prstGeom prst="rect">
                <a:avLst/>
              </a:prstGeom>
              <a:noFill/>
              <a:ln w="9525">
                <a:noFill/>
                <a:miter lim="800000"/>
                <a:headEnd/>
                <a:tailEnd/>
              </a:ln>
              <a:effectLst/>
            </p:spPr>
            <p:txBody>
              <a:bodyPr wrap="none">
                <a:spAutoFit/>
              </a:bodyPr>
              <a:lstStyle/>
              <a:p>
                <a:pPr>
                  <a:spcBef>
                    <a:spcPct val="50000"/>
                  </a:spcBef>
                </a:pPr>
                <a:r>
                  <a:rPr kumimoji="1" lang="en-US" altLang="zh-CN" b="0">
                    <a:latin typeface="Times New Roman" pitchFamily="18" charset="0"/>
                  </a:rPr>
                  <a:t>10</a:t>
                </a:r>
              </a:p>
            </p:txBody>
          </p:sp>
          <p:sp>
            <p:nvSpPr>
              <p:cNvPr id="69664" name="Text Box 32"/>
              <p:cNvSpPr txBox="1">
                <a:spLocks noChangeArrowheads="1"/>
              </p:cNvSpPr>
              <p:nvPr/>
            </p:nvSpPr>
            <p:spPr bwMode="auto">
              <a:xfrm>
                <a:off x="673" y="1966"/>
                <a:ext cx="383" cy="288"/>
              </a:xfrm>
              <a:prstGeom prst="rect">
                <a:avLst/>
              </a:prstGeom>
              <a:noFill/>
              <a:ln w="9525">
                <a:noFill/>
                <a:miter lim="800000"/>
                <a:headEnd/>
                <a:tailEnd/>
              </a:ln>
              <a:effectLst/>
            </p:spPr>
            <p:txBody>
              <a:bodyPr wrap="none">
                <a:spAutoFit/>
              </a:bodyPr>
              <a:lstStyle/>
              <a:p>
                <a:pPr>
                  <a:spcBef>
                    <a:spcPct val="50000"/>
                  </a:spcBef>
                </a:pPr>
                <a:r>
                  <a:rPr kumimoji="1" lang="en-US" altLang="zh-CN" b="0">
                    <a:latin typeface="Times New Roman" pitchFamily="18" charset="0"/>
                  </a:rPr>
                  <a:t>AB</a:t>
                </a:r>
              </a:p>
            </p:txBody>
          </p:sp>
          <p:sp>
            <p:nvSpPr>
              <p:cNvPr id="69665" name="Text Box 33"/>
              <p:cNvSpPr txBox="1">
                <a:spLocks noChangeArrowheads="1"/>
              </p:cNvSpPr>
              <p:nvPr/>
            </p:nvSpPr>
            <p:spPr bwMode="auto">
              <a:xfrm>
                <a:off x="480" y="2206"/>
                <a:ext cx="384" cy="288"/>
              </a:xfrm>
              <a:prstGeom prst="rect">
                <a:avLst/>
              </a:prstGeom>
              <a:noFill/>
              <a:ln w="9525">
                <a:noFill/>
                <a:miter lim="800000"/>
                <a:headEnd/>
                <a:tailEnd/>
              </a:ln>
              <a:effectLst/>
            </p:spPr>
            <p:txBody>
              <a:bodyPr>
                <a:spAutoFit/>
              </a:bodyPr>
              <a:lstStyle/>
              <a:p>
                <a:pPr>
                  <a:spcBef>
                    <a:spcPct val="50000"/>
                  </a:spcBef>
                </a:pPr>
                <a:r>
                  <a:rPr kumimoji="1" lang="en-US" altLang="zh-CN" b="0">
                    <a:latin typeface="Times New Roman" pitchFamily="18" charset="0"/>
                  </a:rPr>
                  <a:t>C</a:t>
                </a:r>
              </a:p>
            </p:txBody>
          </p:sp>
          <p:sp>
            <p:nvSpPr>
              <p:cNvPr id="69666" name="Text Box 34"/>
              <p:cNvSpPr txBox="1">
                <a:spLocks noChangeArrowheads="1"/>
              </p:cNvSpPr>
              <p:nvPr/>
            </p:nvSpPr>
            <p:spPr bwMode="auto">
              <a:xfrm>
                <a:off x="624" y="2446"/>
                <a:ext cx="336" cy="288"/>
              </a:xfrm>
              <a:prstGeom prst="rect">
                <a:avLst/>
              </a:prstGeom>
              <a:noFill/>
              <a:ln w="9525">
                <a:noFill/>
                <a:miter lim="800000"/>
                <a:headEnd/>
                <a:tailEnd/>
              </a:ln>
              <a:effectLst/>
            </p:spPr>
            <p:txBody>
              <a:bodyPr>
                <a:spAutoFit/>
              </a:bodyPr>
              <a:lstStyle/>
              <a:p>
                <a:pPr>
                  <a:spcBef>
                    <a:spcPct val="50000"/>
                  </a:spcBef>
                </a:pPr>
                <a:r>
                  <a:rPr kumimoji="1" lang="en-US" altLang="zh-CN" b="0">
                    <a:latin typeface="Times New Roman" pitchFamily="18" charset="0"/>
                  </a:rPr>
                  <a:t>0</a:t>
                </a:r>
              </a:p>
            </p:txBody>
          </p:sp>
          <p:sp>
            <p:nvSpPr>
              <p:cNvPr id="69667" name="Text Box 35"/>
              <p:cNvSpPr txBox="1">
                <a:spLocks noChangeArrowheads="1"/>
              </p:cNvSpPr>
              <p:nvPr/>
            </p:nvSpPr>
            <p:spPr bwMode="auto">
              <a:xfrm>
                <a:off x="624" y="2782"/>
                <a:ext cx="384" cy="288"/>
              </a:xfrm>
              <a:prstGeom prst="rect">
                <a:avLst/>
              </a:prstGeom>
              <a:noFill/>
              <a:ln w="9525">
                <a:noFill/>
                <a:miter lim="800000"/>
                <a:headEnd/>
                <a:tailEnd/>
              </a:ln>
              <a:effectLst/>
            </p:spPr>
            <p:txBody>
              <a:bodyPr>
                <a:spAutoFit/>
              </a:bodyPr>
              <a:lstStyle/>
              <a:p>
                <a:pPr>
                  <a:spcBef>
                    <a:spcPct val="50000"/>
                  </a:spcBef>
                </a:pPr>
                <a:r>
                  <a:rPr kumimoji="1" lang="en-US" altLang="zh-CN" b="0">
                    <a:latin typeface="Times New Roman" pitchFamily="18" charset="0"/>
                  </a:rPr>
                  <a:t>1</a:t>
                </a:r>
              </a:p>
            </p:txBody>
          </p:sp>
        </p:grpSp>
        <p:sp>
          <p:nvSpPr>
            <p:cNvPr id="69668" name="AutoShape 36"/>
            <p:cNvSpPr>
              <a:spLocks noChangeArrowheads="1"/>
            </p:cNvSpPr>
            <p:nvPr/>
          </p:nvSpPr>
          <p:spPr bwMode="auto">
            <a:xfrm>
              <a:off x="3935" y="2686"/>
              <a:ext cx="768" cy="480"/>
            </a:xfrm>
            <a:prstGeom prst="roundRect">
              <a:avLst>
                <a:gd name="adj" fmla="val 12120"/>
              </a:avLst>
            </a:prstGeom>
            <a:noFill/>
            <a:ln w="9525">
              <a:solidFill>
                <a:schemeClr val="tx2"/>
              </a:solidFill>
              <a:round/>
              <a:headEnd/>
              <a:tailEnd/>
            </a:ln>
            <a:effectLst/>
          </p:spPr>
          <p:txBody>
            <a:bodyPr anchor="ctr">
              <a:spAutoFit/>
            </a:bodyPr>
            <a:lstStyle/>
            <a:p>
              <a:endParaRPr lang="zh-CN" altLang="en-US"/>
            </a:p>
          </p:txBody>
        </p:sp>
        <p:sp>
          <p:nvSpPr>
            <p:cNvPr id="69669" name="Line 37"/>
            <p:cNvSpPr>
              <a:spLocks noChangeShapeType="1"/>
            </p:cNvSpPr>
            <p:nvPr/>
          </p:nvSpPr>
          <p:spPr bwMode="auto">
            <a:xfrm flipV="1">
              <a:off x="4128" y="2206"/>
              <a:ext cx="480" cy="480"/>
            </a:xfrm>
            <a:prstGeom prst="line">
              <a:avLst/>
            </a:prstGeom>
            <a:noFill/>
            <a:ln w="9525">
              <a:solidFill>
                <a:schemeClr val="tx2"/>
              </a:solidFill>
              <a:round/>
              <a:headEnd/>
              <a:tailEnd/>
            </a:ln>
            <a:effectLst/>
          </p:spPr>
          <p:txBody>
            <a:bodyPr/>
            <a:lstStyle/>
            <a:p>
              <a:endParaRPr lang="zh-CN" altLang="en-US"/>
            </a:p>
          </p:txBody>
        </p:sp>
        <p:sp>
          <p:nvSpPr>
            <p:cNvPr id="69670" name="Text Box 38"/>
            <p:cNvSpPr txBox="1">
              <a:spLocks noChangeArrowheads="1"/>
            </p:cNvSpPr>
            <p:nvPr/>
          </p:nvSpPr>
          <p:spPr bwMode="auto">
            <a:xfrm>
              <a:off x="4608" y="1966"/>
              <a:ext cx="244" cy="288"/>
            </a:xfrm>
            <a:prstGeom prst="rect">
              <a:avLst/>
            </a:prstGeom>
            <a:noFill/>
            <a:ln w="9525">
              <a:noFill/>
              <a:miter lim="800000"/>
              <a:headEnd/>
              <a:tailEnd/>
            </a:ln>
            <a:effectLst/>
          </p:spPr>
          <p:txBody>
            <a:bodyPr wrap="none">
              <a:spAutoFit/>
            </a:bodyPr>
            <a:lstStyle/>
            <a:p>
              <a:pPr algn="ctr"/>
              <a:r>
                <a:rPr kumimoji="1" lang="en-US" altLang="zh-CN">
                  <a:solidFill>
                    <a:srgbClr val="B000B0"/>
                  </a:solidFill>
                  <a:latin typeface="Times New Roman" pitchFamily="18" charset="0"/>
                </a:rPr>
                <a:t>B</a:t>
              </a:r>
            </a:p>
          </p:txBody>
        </p:sp>
      </p:grpSp>
      <p:grpSp>
        <p:nvGrpSpPr>
          <p:cNvPr id="69671" name="Group 39"/>
          <p:cNvGrpSpPr>
            <a:grpSpLocks/>
          </p:cNvGrpSpPr>
          <p:nvPr/>
        </p:nvGrpSpPr>
        <p:grpSpPr bwMode="auto">
          <a:xfrm>
            <a:off x="5148263" y="2165350"/>
            <a:ext cx="3582987" cy="1984375"/>
            <a:chOff x="431" y="2014"/>
            <a:chExt cx="2257" cy="1250"/>
          </a:xfrm>
        </p:grpSpPr>
        <p:sp>
          <p:nvSpPr>
            <p:cNvPr id="69672" name="Line 40"/>
            <p:cNvSpPr>
              <a:spLocks noChangeShapeType="1"/>
            </p:cNvSpPr>
            <p:nvPr/>
          </p:nvSpPr>
          <p:spPr bwMode="auto">
            <a:xfrm flipV="1">
              <a:off x="1152" y="2206"/>
              <a:ext cx="480" cy="480"/>
            </a:xfrm>
            <a:prstGeom prst="line">
              <a:avLst/>
            </a:prstGeom>
            <a:noFill/>
            <a:ln w="9525">
              <a:solidFill>
                <a:srgbClr val="B000B0"/>
              </a:solidFill>
              <a:round/>
              <a:headEnd/>
              <a:tailEnd/>
            </a:ln>
            <a:effectLst/>
          </p:spPr>
          <p:txBody>
            <a:bodyPr/>
            <a:lstStyle/>
            <a:p>
              <a:endParaRPr lang="zh-CN" altLang="en-US"/>
            </a:p>
          </p:txBody>
        </p:sp>
        <p:grpSp>
          <p:nvGrpSpPr>
            <p:cNvPr id="69673" name="Group 41"/>
            <p:cNvGrpSpPr>
              <a:grpSpLocks/>
            </p:cNvGrpSpPr>
            <p:nvPr/>
          </p:nvGrpSpPr>
          <p:grpSpPr bwMode="auto">
            <a:xfrm>
              <a:off x="1680" y="2014"/>
              <a:ext cx="244" cy="288"/>
              <a:chOff x="1680" y="1968"/>
              <a:chExt cx="244" cy="288"/>
            </a:xfrm>
          </p:grpSpPr>
          <p:sp>
            <p:nvSpPr>
              <p:cNvPr id="69674" name="Text Box 42"/>
              <p:cNvSpPr txBox="1">
                <a:spLocks noChangeArrowheads="1"/>
              </p:cNvSpPr>
              <p:nvPr/>
            </p:nvSpPr>
            <p:spPr bwMode="auto">
              <a:xfrm>
                <a:off x="1680" y="1968"/>
                <a:ext cx="244" cy="288"/>
              </a:xfrm>
              <a:prstGeom prst="rect">
                <a:avLst/>
              </a:prstGeom>
              <a:noFill/>
              <a:ln w="9525">
                <a:noFill/>
                <a:miter lim="800000"/>
                <a:headEnd/>
                <a:tailEnd/>
              </a:ln>
              <a:effectLst/>
            </p:spPr>
            <p:txBody>
              <a:bodyPr wrap="none">
                <a:spAutoFit/>
              </a:bodyPr>
              <a:lstStyle/>
              <a:p>
                <a:pPr algn="ctr"/>
                <a:r>
                  <a:rPr kumimoji="1" lang="en-US" altLang="zh-CN">
                    <a:solidFill>
                      <a:srgbClr val="B000B0"/>
                    </a:solidFill>
                    <a:latin typeface="Times New Roman" pitchFamily="18" charset="0"/>
                  </a:rPr>
                  <a:t>B</a:t>
                </a:r>
              </a:p>
            </p:txBody>
          </p:sp>
          <p:sp>
            <p:nvSpPr>
              <p:cNvPr id="69675" name="Line 43"/>
              <p:cNvSpPr>
                <a:spLocks noChangeShapeType="1"/>
              </p:cNvSpPr>
              <p:nvPr/>
            </p:nvSpPr>
            <p:spPr bwMode="auto">
              <a:xfrm>
                <a:off x="1728" y="1990"/>
                <a:ext cx="144" cy="0"/>
              </a:xfrm>
              <a:prstGeom prst="line">
                <a:avLst/>
              </a:prstGeom>
              <a:noFill/>
              <a:ln w="9525">
                <a:solidFill>
                  <a:srgbClr val="B000B0"/>
                </a:solidFill>
                <a:round/>
                <a:headEnd/>
                <a:tailEnd/>
              </a:ln>
              <a:effectLst/>
            </p:spPr>
            <p:txBody>
              <a:bodyPr/>
              <a:lstStyle/>
              <a:p>
                <a:endParaRPr lang="zh-CN" altLang="en-US"/>
              </a:p>
            </p:txBody>
          </p:sp>
        </p:grpSp>
        <p:grpSp>
          <p:nvGrpSpPr>
            <p:cNvPr id="69676" name="Group 44"/>
            <p:cNvGrpSpPr>
              <a:grpSpLocks/>
            </p:cNvGrpSpPr>
            <p:nvPr/>
          </p:nvGrpSpPr>
          <p:grpSpPr bwMode="auto">
            <a:xfrm>
              <a:off x="431" y="2158"/>
              <a:ext cx="2257" cy="1106"/>
              <a:chOff x="480" y="1966"/>
              <a:chExt cx="2257" cy="1106"/>
            </a:xfrm>
          </p:grpSpPr>
          <p:sp>
            <p:nvSpPr>
              <p:cNvPr id="69677" name="Rectangle 45"/>
              <p:cNvSpPr>
                <a:spLocks noChangeArrowheads="1"/>
              </p:cNvSpPr>
              <p:nvPr/>
            </p:nvSpPr>
            <p:spPr bwMode="auto">
              <a:xfrm>
                <a:off x="2279" y="2746"/>
                <a:ext cx="458" cy="326"/>
              </a:xfrm>
              <a:prstGeom prst="rect">
                <a:avLst/>
              </a:prstGeom>
              <a:noFill/>
              <a:ln w="9525">
                <a:noFill/>
                <a:miter lim="800000"/>
                <a:headEnd/>
                <a:tailEnd/>
              </a:ln>
              <a:effectLst/>
            </p:spPr>
            <p:txBody>
              <a:bodyPr/>
              <a:lstStyle/>
              <a:p>
                <a:pPr algn="ctr"/>
                <a:r>
                  <a:rPr kumimoji="1" lang="en-US" altLang="zh-CN" b="0">
                    <a:latin typeface="Times New Roman" pitchFamily="18" charset="0"/>
                  </a:rPr>
                  <a:t>1</a:t>
                </a:r>
                <a:endParaRPr kumimoji="1" lang="en-US" altLang="zh-CN" b="0" baseline="-30000">
                  <a:latin typeface="Times New Roman" pitchFamily="18" charset="0"/>
                </a:endParaRPr>
              </a:p>
            </p:txBody>
          </p:sp>
          <p:sp>
            <p:nvSpPr>
              <p:cNvPr id="69678" name="Rectangle 46"/>
              <p:cNvSpPr>
                <a:spLocks noChangeArrowheads="1"/>
              </p:cNvSpPr>
              <p:nvPr/>
            </p:nvSpPr>
            <p:spPr bwMode="auto">
              <a:xfrm>
                <a:off x="2279" y="2458"/>
                <a:ext cx="458" cy="326"/>
              </a:xfrm>
              <a:prstGeom prst="rect">
                <a:avLst/>
              </a:prstGeom>
              <a:noFill/>
              <a:ln w="9525">
                <a:noFill/>
                <a:miter lim="800000"/>
                <a:headEnd/>
                <a:tailEnd/>
              </a:ln>
              <a:effectLst/>
            </p:spPr>
            <p:txBody>
              <a:bodyPr/>
              <a:lstStyle/>
              <a:p>
                <a:pPr algn="ctr"/>
                <a:r>
                  <a:rPr kumimoji="1" lang="en-US" altLang="zh-CN" b="0">
                    <a:latin typeface="Times New Roman" pitchFamily="18" charset="0"/>
                  </a:rPr>
                  <a:t>1</a:t>
                </a:r>
                <a:endParaRPr kumimoji="1" lang="en-US" altLang="zh-CN" b="0" baseline="-30000">
                  <a:latin typeface="Times New Roman" pitchFamily="18" charset="0"/>
                </a:endParaRPr>
              </a:p>
            </p:txBody>
          </p:sp>
          <p:sp>
            <p:nvSpPr>
              <p:cNvPr id="69679" name="Rectangle 47"/>
              <p:cNvSpPr>
                <a:spLocks noChangeArrowheads="1"/>
              </p:cNvSpPr>
              <p:nvPr/>
            </p:nvSpPr>
            <p:spPr bwMode="auto">
              <a:xfrm>
                <a:off x="1820" y="2746"/>
                <a:ext cx="459" cy="326"/>
              </a:xfrm>
              <a:prstGeom prst="rect">
                <a:avLst/>
              </a:prstGeom>
              <a:noFill/>
              <a:ln w="9525">
                <a:noFill/>
                <a:miter lim="800000"/>
                <a:headEnd/>
                <a:tailEnd/>
              </a:ln>
              <a:effectLst/>
            </p:spPr>
            <p:txBody>
              <a:bodyPr/>
              <a:lstStyle/>
              <a:p>
                <a:pPr algn="ctr"/>
                <a:r>
                  <a:rPr kumimoji="1" lang="en-US" altLang="zh-CN" b="0">
                    <a:latin typeface="Times New Roman" pitchFamily="18" charset="0"/>
                  </a:rPr>
                  <a:t>0</a:t>
                </a:r>
                <a:endParaRPr kumimoji="1" lang="en-US" altLang="zh-CN" b="0" baseline="-30000">
                  <a:latin typeface="Times New Roman" pitchFamily="18" charset="0"/>
                </a:endParaRPr>
              </a:p>
            </p:txBody>
          </p:sp>
          <p:sp>
            <p:nvSpPr>
              <p:cNvPr id="69680" name="Rectangle 48"/>
              <p:cNvSpPr>
                <a:spLocks noChangeArrowheads="1"/>
              </p:cNvSpPr>
              <p:nvPr/>
            </p:nvSpPr>
            <p:spPr bwMode="auto">
              <a:xfrm>
                <a:off x="1820" y="2458"/>
                <a:ext cx="459" cy="326"/>
              </a:xfrm>
              <a:prstGeom prst="rect">
                <a:avLst/>
              </a:prstGeom>
              <a:noFill/>
              <a:ln w="9525">
                <a:noFill/>
                <a:miter lim="800000"/>
                <a:headEnd/>
                <a:tailEnd/>
              </a:ln>
              <a:effectLst/>
            </p:spPr>
            <p:txBody>
              <a:bodyPr/>
              <a:lstStyle/>
              <a:p>
                <a:pPr algn="ctr"/>
                <a:r>
                  <a:rPr kumimoji="1" lang="en-US" altLang="zh-CN" b="0">
                    <a:latin typeface="Times New Roman" pitchFamily="18" charset="0"/>
                  </a:rPr>
                  <a:t>0</a:t>
                </a:r>
                <a:endParaRPr kumimoji="1" lang="en-US" altLang="zh-CN" b="0">
                  <a:solidFill>
                    <a:srgbClr val="FF3300"/>
                  </a:solidFill>
                  <a:latin typeface="Times New Roman" pitchFamily="18" charset="0"/>
                </a:endParaRPr>
              </a:p>
            </p:txBody>
          </p:sp>
          <p:sp>
            <p:nvSpPr>
              <p:cNvPr id="69681" name="Rectangle 49"/>
              <p:cNvSpPr>
                <a:spLocks noChangeArrowheads="1"/>
              </p:cNvSpPr>
              <p:nvPr/>
            </p:nvSpPr>
            <p:spPr bwMode="auto">
              <a:xfrm>
                <a:off x="1362" y="2746"/>
                <a:ext cx="458" cy="326"/>
              </a:xfrm>
              <a:prstGeom prst="rect">
                <a:avLst/>
              </a:prstGeom>
              <a:noFill/>
              <a:ln w="9525">
                <a:noFill/>
                <a:miter lim="800000"/>
                <a:headEnd/>
                <a:tailEnd/>
              </a:ln>
              <a:effectLst/>
            </p:spPr>
            <p:txBody>
              <a:bodyPr/>
              <a:lstStyle/>
              <a:p>
                <a:pPr algn="ctr"/>
                <a:r>
                  <a:rPr kumimoji="1" lang="en-US" altLang="zh-CN" b="0">
                    <a:latin typeface="Times New Roman" pitchFamily="18" charset="0"/>
                  </a:rPr>
                  <a:t>0 </a:t>
                </a:r>
              </a:p>
            </p:txBody>
          </p:sp>
          <p:sp>
            <p:nvSpPr>
              <p:cNvPr id="69682" name="Rectangle 50"/>
              <p:cNvSpPr>
                <a:spLocks noChangeArrowheads="1"/>
              </p:cNvSpPr>
              <p:nvPr/>
            </p:nvSpPr>
            <p:spPr bwMode="auto">
              <a:xfrm>
                <a:off x="903" y="2746"/>
                <a:ext cx="459" cy="326"/>
              </a:xfrm>
              <a:prstGeom prst="rect">
                <a:avLst/>
              </a:prstGeom>
              <a:noFill/>
              <a:ln w="9525">
                <a:noFill/>
                <a:miter lim="800000"/>
                <a:headEnd/>
                <a:tailEnd/>
              </a:ln>
              <a:effectLst/>
            </p:spPr>
            <p:txBody>
              <a:bodyPr/>
              <a:lstStyle/>
              <a:p>
                <a:pPr algn="ctr"/>
                <a:r>
                  <a:rPr kumimoji="1" lang="en-US" altLang="zh-CN" b="0">
                    <a:latin typeface="Times New Roman" pitchFamily="18" charset="0"/>
                  </a:rPr>
                  <a:t>1</a:t>
                </a:r>
              </a:p>
            </p:txBody>
          </p:sp>
          <p:sp>
            <p:nvSpPr>
              <p:cNvPr id="69683" name="Rectangle 51"/>
              <p:cNvSpPr>
                <a:spLocks noChangeArrowheads="1"/>
              </p:cNvSpPr>
              <p:nvPr/>
            </p:nvSpPr>
            <p:spPr bwMode="auto">
              <a:xfrm>
                <a:off x="1362" y="2458"/>
                <a:ext cx="458" cy="326"/>
              </a:xfrm>
              <a:prstGeom prst="rect">
                <a:avLst/>
              </a:prstGeom>
              <a:noFill/>
              <a:ln w="9525">
                <a:noFill/>
                <a:miter lim="800000"/>
                <a:headEnd/>
                <a:tailEnd/>
              </a:ln>
              <a:effectLst/>
            </p:spPr>
            <p:txBody>
              <a:bodyPr/>
              <a:lstStyle/>
              <a:p>
                <a:pPr algn="ctr"/>
                <a:r>
                  <a:rPr kumimoji="1" lang="en-US" altLang="zh-CN" b="0">
                    <a:latin typeface="Times New Roman" pitchFamily="18" charset="0"/>
                  </a:rPr>
                  <a:t>0</a:t>
                </a:r>
                <a:endParaRPr kumimoji="1" lang="en-US" altLang="zh-CN" b="0" baseline="-30000">
                  <a:latin typeface="Times New Roman" pitchFamily="18" charset="0"/>
                </a:endParaRPr>
              </a:p>
            </p:txBody>
          </p:sp>
          <p:sp>
            <p:nvSpPr>
              <p:cNvPr id="69684" name="Rectangle 52"/>
              <p:cNvSpPr>
                <a:spLocks noChangeArrowheads="1"/>
              </p:cNvSpPr>
              <p:nvPr/>
            </p:nvSpPr>
            <p:spPr bwMode="auto">
              <a:xfrm>
                <a:off x="903" y="2458"/>
                <a:ext cx="459" cy="326"/>
              </a:xfrm>
              <a:prstGeom prst="rect">
                <a:avLst/>
              </a:prstGeom>
              <a:noFill/>
              <a:ln w="9525">
                <a:noFill/>
                <a:miter lim="800000"/>
                <a:headEnd/>
                <a:tailEnd/>
              </a:ln>
              <a:effectLst/>
            </p:spPr>
            <p:txBody>
              <a:bodyPr/>
              <a:lstStyle/>
              <a:p>
                <a:pPr algn="ctr"/>
                <a:r>
                  <a:rPr kumimoji="1" lang="en-US" altLang="zh-CN" b="0">
                    <a:latin typeface="Times New Roman" pitchFamily="18" charset="0"/>
                  </a:rPr>
                  <a:t>1 </a:t>
                </a:r>
              </a:p>
            </p:txBody>
          </p:sp>
          <p:sp>
            <p:nvSpPr>
              <p:cNvPr id="69685" name="Line 53"/>
              <p:cNvSpPr>
                <a:spLocks noChangeShapeType="1"/>
              </p:cNvSpPr>
              <p:nvPr/>
            </p:nvSpPr>
            <p:spPr bwMode="auto">
              <a:xfrm>
                <a:off x="903" y="2420"/>
                <a:ext cx="1834" cy="0"/>
              </a:xfrm>
              <a:prstGeom prst="line">
                <a:avLst/>
              </a:prstGeom>
              <a:noFill/>
              <a:ln w="12700" cap="sq">
                <a:solidFill>
                  <a:schemeClr val="tx1"/>
                </a:solidFill>
                <a:round/>
                <a:headEnd/>
                <a:tailEnd/>
              </a:ln>
              <a:effectLst/>
            </p:spPr>
            <p:txBody>
              <a:bodyPr/>
              <a:lstStyle/>
              <a:p>
                <a:endParaRPr lang="zh-CN" altLang="en-US"/>
              </a:p>
            </p:txBody>
          </p:sp>
          <p:sp>
            <p:nvSpPr>
              <p:cNvPr id="69686" name="Line 54"/>
              <p:cNvSpPr>
                <a:spLocks noChangeShapeType="1"/>
              </p:cNvSpPr>
              <p:nvPr/>
            </p:nvSpPr>
            <p:spPr bwMode="auto">
              <a:xfrm>
                <a:off x="903" y="2746"/>
                <a:ext cx="1834" cy="0"/>
              </a:xfrm>
              <a:prstGeom prst="line">
                <a:avLst/>
              </a:prstGeom>
              <a:noFill/>
              <a:ln w="12700">
                <a:solidFill>
                  <a:schemeClr val="tx1"/>
                </a:solidFill>
                <a:round/>
                <a:headEnd/>
                <a:tailEnd/>
              </a:ln>
              <a:effectLst/>
            </p:spPr>
            <p:txBody>
              <a:bodyPr/>
              <a:lstStyle/>
              <a:p>
                <a:endParaRPr lang="zh-CN" altLang="en-US"/>
              </a:p>
            </p:txBody>
          </p:sp>
          <p:sp>
            <p:nvSpPr>
              <p:cNvPr id="69687" name="Line 55"/>
              <p:cNvSpPr>
                <a:spLocks noChangeShapeType="1"/>
              </p:cNvSpPr>
              <p:nvPr/>
            </p:nvSpPr>
            <p:spPr bwMode="auto">
              <a:xfrm>
                <a:off x="903" y="2420"/>
                <a:ext cx="0" cy="632"/>
              </a:xfrm>
              <a:prstGeom prst="line">
                <a:avLst/>
              </a:prstGeom>
              <a:noFill/>
              <a:ln w="12700" cap="sq">
                <a:solidFill>
                  <a:schemeClr val="tx1"/>
                </a:solidFill>
                <a:round/>
                <a:headEnd/>
                <a:tailEnd/>
              </a:ln>
              <a:effectLst/>
            </p:spPr>
            <p:txBody>
              <a:bodyPr/>
              <a:lstStyle/>
              <a:p>
                <a:endParaRPr lang="zh-CN" altLang="en-US"/>
              </a:p>
            </p:txBody>
          </p:sp>
          <p:sp>
            <p:nvSpPr>
              <p:cNvPr id="69688" name="Line 56"/>
              <p:cNvSpPr>
                <a:spLocks noChangeShapeType="1"/>
              </p:cNvSpPr>
              <p:nvPr/>
            </p:nvSpPr>
            <p:spPr bwMode="auto">
              <a:xfrm>
                <a:off x="1362" y="2428"/>
                <a:ext cx="0" cy="632"/>
              </a:xfrm>
              <a:prstGeom prst="line">
                <a:avLst/>
              </a:prstGeom>
              <a:noFill/>
              <a:ln w="12700">
                <a:solidFill>
                  <a:schemeClr val="tx1"/>
                </a:solidFill>
                <a:round/>
                <a:headEnd/>
                <a:tailEnd/>
              </a:ln>
              <a:effectLst/>
            </p:spPr>
            <p:txBody>
              <a:bodyPr/>
              <a:lstStyle/>
              <a:p>
                <a:endParaRPr lang="zh-CN" altLang="en-US"/>
              </a:p>
            </p:txBody>
          </p:sp>
          <p:sp>
            <p:nvSpPr>
              <p:cNvPr id="69689" name="Line 57"/>
              <p:cNvSpPr>
                <a:spLocks noChangeShapeType="1"/>
              </p:cNvSpPr>
              <p:nvPr/>
            </p:nvSpPr>
            <p:spPr bwMode="auto">
              <a:xfrm>
                <a:off x="2737" y="2420"/>
                <a:ext cx="0" cy="632"/>
              </a:xfrm>
              <a:prstGeom prst="line">
                <a:avLst/>
              </a:prstGeom>
              <a:noFill/>
              <a:ln w="12700" cap="sq">
                <a:solidFill>
                  <a:schemeClr val="tx1"/>
                </a:solidFill>
                <a:round/>
                <a:headEnd/>
                <a:tailEnd/>
              </a:ln>
              <a:effectLst/>
            </p:spPr>
            <p:txBody>
              <a:bodyPr/>
              <a:lstStyle/>
              <a:p>
                <a:endParaRPr lang="zh-CN" altLang="en-US"/>
              </a:p>
            </p:txBody>
          </p:sp>
          <p:sp>
            <p:nvSpPr>
              <p:cNvPr id="69690" name="Line 58"/>
              <p:cNvSpPr>
                <a:spLocks noChangeShapeType="1"/>
              </p:cNvSpPr>
              <p:nvPr/>
            </p:nvSpPr>
            <p:spPr bwMode="auto">
              <a:xfrm>
                <a:off x="1820" y="2420"/>
                <a:ext cx="0" cy="632"/>
              </a:xfrm>
              <a:prstGeom prst="line">
                <a:avLst/>
              </a:prstGeom>
              <a:noFill/>
              <a:ln w="12700">
                <a:solidFill>
                  <a:schemeClr val="tx1"/>
                </a:solidFill>
                <a:round/>
                <a:headEnd/>
                <a:tailEnd/>
              </a:ln>
              <a:effectLst/>
            </p:spPr>
            <p:txBody>
              <a:bodyPr/>
              <a:lstStyle/>
              <a:p>
                <a:endParaRPr lang="zh-CN" altLang="en-US"/>
              </a:p>
            </p:txBody>
          </p:sp>
          <p:sp>
            <p:nvSpPr>
              <p:cNvPr id="69691" name="Line 59"/>
              <p:cNvSpPr>
                <a:spLocks noChangeShapeType="1"/>
              </p:cNvSpPr>
              <p:nvPr/>
            </p:nvSpPr>
            <p:spPr bwMode="auto">
              <a:xfrm>
                <a:off x="2279" y="2420"/>
                <a:ext cx="0" cy="632"/>
              </a:xfrm>
              <a:prstGeom prst="line">
                <a:avLst/>
              </a:prstGeom>
              <a:noFill/>
              <a:ln w="12700">
                <a:solidFill>
                  <a:schemeClr val="tx1"/>
                </a:solidFill>
                <a:round/>
                <a:headEnd/>
                <a:tailEnd/>
              </a:ln>
              <a:effectLst/>
            </p:spPr>
            <p:txBody>
              <a:bodyPr/>
              <a:lstStyle/>
              <a:p>
                <a:endParaRPr lang="zh-CN" altLang="en-US"/>
              </a:p>
            </p:txBody>
          </p:sp>
          <p:sp>
            <p:nvSpPr>
              <p:cNvPr id="69692" name="Line 60"/>
              <p:cNvSpPr>
                <a:spLocks noChangeShapeType="1"/>
              </p:cNvSpPr>
              <p:nvPr/>
            </p:nvSpPr>
            <p:spPr bwMode="auto">
              <a:xfrm>
                <a:off x="903" y="3052"/>
                <a:ext cx="1834" cy="0"/>
              </a:xfrm>
              <a:prstGeom prst="line">
                <a:avLst/>
              </a:prstGeom>
              <a:noFill/>
              <a:ln w="12700">
                <a:solidFill>
                  <a:schemeClr val="tx1"/>
                </a:solidFill>
                <a:round/>
                <a:headEnd/>
                <a:tailEnd/>
              </a:ln>
              <a:effectLst/>
            </p:spPr>
            <p:txBody>
              <a:bodyPr/>
              <a:lstStyle/>
              <a:p>
                <a:endParaRPr lang="zh-CN" altLang="en-US"/>
              </a:p>
            </p:txBody>
          </p:sp>
          <p:sp>
            <p:nvSpPr>
              <p:cNvPr id="69693" name="Line 61"/>
              <p:cNvSpPr>
                <a:spLocks noChangeShapeType="1"/>
              </p:cNvSpPr>
              <p:nvPr/>
            </p:nvSpPr>
            <p:spPr bwMode="auto">
              <a:xfrm>
                <a:off x="662" y="2180"/>
                <a:ext cx="240" cy="240"/>
              </a:xfrm>
              <a:prstGeom prst="line">
                <a:avLst/>
              </a:prstGeom>
              <a:noFill/>
              <a:ln w="12700">
                <a:solidFill>
                  <a:schemeClr val="tx1"/>
                </a:solidFill>
                <a:round/>
                <a:headEnd/>
                <a:tailEnd/>
              </a:ln>
              <a:effectLst/>
            </p:spPr>
            <p:txBody>
              <a:bodyPr/>
              <a:lstStyle/>
              <a:p>
                <a:endParaRPr lang="zh-CN" altLang="en-US"/>
              </a:p>
            </p:txBody>
          </p:sp>
          <p:sp>
            <p:nvSpPr>
              <p:cNvPr id="69694" name="Text Box 62"/>
              <p:cNvSpPr txBox="1">
                <a:spLocks noChangeArrowheads="1"/>
              </p:cNvSpPr>
              <p:nvPr/>
            </p:nvSpPr>
            <p:spPr bwMode="auto">
              <a:xfrm>
                <a:off x="960" y="2146"/>
                <a:ext cx="308" cy="288"/>
              </a:xfrm>
              <a:prstGeom prst="rect">
                <a:avLst/>
              </a:prstGeom>
              <a:noFill/>
              <a:ln w="9525">
                <a:noFill/>
                <a:miter lim="800000"/>
                <a:headEnd/>
                <a:tailEnd/>
              </a:ln>
              <a:effectLst/>
            </p:spPr>
            <p:txBody>
              <a:bodyPr wrap="none">
                <a:spAutoFit/>
              </a:bodyPr>
              <a:lstStyle/>
              <a:p>
                <a:pPr>
                  <a:spcBef>
                    <a:spcPct val="50000"/>
                  </a:spcBef>
                </a:pPr>
                <a:r>
                  <a:rPr kumimoji="1" lang="en-US" altLang="zh-CN" b="0">
                    <a:latin typeface="Times New Roman" pitchFamily="18" charset="0"/>
                  </a:rPr>
                  <a:t>00</a:t>
                </a:r>
              </a:p>
            </p:txBody>
          </p:sp>
          <p:sp>
            <p:nvSpPr>
              <p:cNvPr id="69695" name="Text Box 63"/>
              <p:cNvSpPr txBox="1">
                <a:spLocks noChangeArrowheads="1"/>
              </p:cNvSpPr>
              <p:nvPr/>
            </p:nvSpPr>
            <p:spPr bwMode="auto">
              <a:xfrm>
                <a:off x="1440" y="2137"/>
                <a:ext cx="308" cy="288"/>
              </a:xfrm>
              <a:prstGeom prst="rect">
                <a:avLst/>
              </a:prstGeom>
              <a:noFill/>
              <a:ln w="9525">
                <a:noFill/>
                <a:miter lim="800000"/>
                <a:headEnd/>
                <a:tailEnd/>
              </a:ln>
              <a:effectLst/>
            </p:spPr>
            <p:txBody>
              <a:bodyPr wrap="none">
                <a:spAutoFit/>
              </a:bodyPr>
              <a:lstStyle/>
              <a:p>
                <a:pPr>
                  <a:spcBef>
                    <a:spcPct val="50000"/>
                  </a:spcBef>
                </a:pPr>
                <a:r>
                  <a:rPr kumimoji="1" lang="en-US" altLang="zh-CN" b="0">
                    <a:latin typeface="Times New Roman" pitchFamily="18" charset="0"/>
                  </a:rPr>
                  <a:t>01</a:t>
                </a:r>
              </a:p>
            </p:txBody>
          </p:sp>
          <p:sp>
            <p:nvSpPr>
              <p:cNvPr id="69696" name="Text Box 64"/>
              <p:cNvSpPr txBox="1">
                <a:spLocks noChangeArrowheads="1"/>
              </p:cNvSpPr>
              <p:nvPr/>
            </p:nvSpPr>
            <p:spPr bwMode="auto">
              <a:xfrm>
                <a:off x="1899" y="2140"/>
                <a:ext cx="308" cy="288"/>
              </a:xfrm>
              <a:prstGeom prst="rect">
                <a:avLst/>
              </a:prstGeom>
              <a:noFill/>
              <a:ln w="9525">
                <a:noFill/>
                <a:miter lim="800000"/>
                <a:headEnd/>
                <a:tailEnd/>
              </a:ln>
              <a:effectLst/>
            </p:spPr>
            <p:txBody>
              <a:bodyPr wrap="none">
                <a:spAutoFit/>
              </a:bodyPr>
              <a:lstStyle/>
              <a:p>
                <a:pPr>
                  <a:spcBef>
                    <a:spcPct val="50000"/>
                  </a:spcBef>
                </a:pPr>
                <a:r>
                  <a:rPr kumimoji="1" lang="en-US" altLang="zh-CN" b="0">
                    <a:latin typeface="Times New Roman" pitchFamily="18" charset="0"/>
                  </a:rPr>
                  <a:t>11</a:t>
                </a:r>
              </a:p>
            </p:txBody>
          </p:sp>
          <p:sp>
            <p:nvSpPr>
              <p:cNvPr id="69697" name="Text Box 65"/>
              <p:cNvSpPr txBox="1">
                <a:spLocks noChangeArrowheads="1"/>
              </p:cNvSpPr>
              <p:nvPr/>
            </p:nvSpPr>
            <p:spPr bwMode="auto">
              <a:xfrm>
                <a:off x="2344" y="2128"/>
                <a:ext cx="308" cy="288"/>
              </a:xfrm>
              <a:prstGeom prst="rect">
                <a:avLst/>
              </a:prstGeom>
              <a:noFill/>
              <a:ln w="9525">
                <a:noFill/>
                <a:miter lim="800000"/>
                <a:headEnd/>
                <a:tailEnd/>
              </a:ln>
              <a:effectLst/>
            </p:spPr>
            <p:txBody>
              <a:bodyPr wrap="none">
                <a:spAutoFit/>
              </a:bodyPr>
              <a:lstStyle/>
              <a:p>
                <a:pPr>
                  <a:spcBef>
                    <a:spcPct val="50000"/>
                  </a:spcBef>
                </a:pPr>
                <a:r>
                  <a:rPr kumimoji="1" lang="en-US" altLang="zh-CN" b="0">
                    <a:latin typeface="Times New Roman" pitchFamily="18" charset="0"/>
                  </a:rPr>
                  <a:t>10</a:t>
                </a:r>
              </a:p>
            </p:txBody>
          </p:sp>
          <p:sp>
            <p:nvSpPr>
              <p:cNvPr id="69698" name="Text Box 66"/>
              <p:cNvSpPr txBox="1">
                <a:spLocks noChangeArrowheads="1"/>
              </p:cNvSpPr>
              <p:nvPr/>
            </p:nvSpPr>
            <p:spPr bwMode="auto">
              <a:xfrm>
                <a:off x="673" y="1966"/>
                <a:ext cx="383" cy="288"/>
              </a:xfrm>
              <a:prstGeom prst="rect">
                <a:avLst/>
              </a:prstGeom>
              <a:noFill/>
              <a:ln w="9525">
                <a:noFill/>
                <a:miter lim="800000"/>
                <a:headEnd/>
                <a:tailEnd/>
              </a:ln>
              <a:effectLst/>
            </p:spPr>
            <p:txBody>
              <a:bodyPr wrap="none">
                <a:spAutoFit/>
              </a:bodyPr>
              <a:lstStyle/>
              <a:p>
                <a:pPr>
                  <a:spcBef>
                    <a:spcPct val="50000"/>
                  </a:spcBef>
                </a:pPr>
                <a:r>
                  <a:rPr kumimoji="1" lang="en-US" altLang="zh-CN" b="0">
                    <a:latin typeface="Times New Roman" pitchFamily="18" charset="0"/>
                  </a:rPr>
                  <a:t>AB</a:t>
                </a:r>
              </a:p>
            </p:txBody>
          </p:sp>
          <p:sp>
            <p:nvSpPr>
              <p:cNvPr id="69699" name="Text Box 67"/>
              <p:cNvSpPr txBox="1">
                <a:spLocks noChangeArrowheads="1"/>
              </p:cNvSpPr>
              <p:nvPr/>
            </p:nvSpPr>
            <p:spPr bwMode="auto">
              <a:xfrm>
                <a:off x="480" y="2206"/>
                <a:ext cx="384" cy="288"/>
              </a:xfrm>
              <a:prstGeom prst="rect">
                <a:avLst/>
              </a:prstGeom>
              <a:noFill/>
              <a:ln w="9525">
                <a:noFill/>
                <a:miter lim="800000"/>
                <a:headEnd/>
                <a:tailEnd/>
              </a:ln>
              <a:effectLst/>
            </p:spPr>
            <p:txBody>
              <a:bodyPr>
                <a:spAutoFit/>
              </a:bodyPr>
              <a:lstStyle/>
              <a:p>
                <a:pPr>
                  <a:spcBef>
                    <a:spcPct val="50000"/>
                  </a:spcBef>
                </a:pPr>
                <a:r>
                  <a:rPr kumimoji="1" lang="en-US" altLang="zh-CN" b="0">
                    <a:latin typeface="Times New Roman" pitchFamily="18" charset="0"/>
                  </a:rPr>
                  <a:t>C</a:t>
                </a:r>
              </a:p>
            </p:txBody>
          </p:sp>
          <p:sp>
            <p:nvSpPr>
              <p:cNvPr id="69700" name="Text Box 68"/>
              <p:cNvSpPr txBox="1">
                <a:spLocks noChangeArrowheads="1"/>
              </p:cNvSpPr>
              <p:nvPr/>
            </p:nvSpPr>
            <p:spPr bwMode="auto">
              <a:xfrm>
                <a:off x="624" y="2446"/>
                <a:ext cx="336" cy="288"/>
              </a:xfrm>
              <a:prstGeom prst="rect">
                <a:avLst/>
              </a:prstGeom>
              <a:noFill/>
              <a:ln w="9525">
                <a:noFill/>
                <a:miter lim="800000"/>
                <a:headEnd/>
                <a:tailEnd/>
              </a:ln>
              <a:effectLst/>
            </p:spPr>
            <p:txBody>
              <a:bodyPr>
                <a:spAutoFit/>
              </a:bodyPr>
              <a:lstStyle/>
              <a:p>
                <a:pPr>
                  <a:spcBef>
                    <a:spcPct val="50000"/>
                  </a:spcBef>
                </a:pPr>
                <a:r>
                  <a:rPr kumimoji="1" lang="en-US" altLang="zh-CN" b="0">
                    <a:latin typeface="Times New Roman" pitchFamily="18" charset="0"/>
                  </a:rPr>
                  <a:t>0</a:t>
                </a:r>
              </a:p>
            </p:txBody>
          </p:sp>
          <p:sp>
            <p:nvSpPr>
              <p:cNvPr id="69701" name="Text Box 69"/>
              <p:cNvSpPr txBox="1">
                <a:spLocks noChangeArrowheads="1"/>
              </p:cNvSpPr>
              <p:nvPr/>
            </p:nvSpPr>
            <p:spPr bwMode="auto">
              <a:xfrm>
                <a:off x="624" y="2782"/>
                <a:ext cx="384" cy="288"/>
              </a:xfrm>
              <a:prstGeom prst="rect">
                <a:avLst/>
              </a:prstGeom>
              <a:noFill/>
              <a:ln w="9525">
                <a:noFill/>
                <a:miter lim="800000"/>
                <a:headEnd/>
                <a:tailEnd/>
              </a:ln>
              <a:effectLst/>
            </p:spPr>
            <p:txBody>
              <a:bodyPr>
                <a:spAutoFit/>
              </a:bodyPr>
              <a:lstStyle/>
              <a:p>
                <a:pPr>
                  <a:spcBef>
                    <a:spcPct val="50000"/>
                  </a:spcBef>
                </a:pPr>
                <a:r>
                  <a:rPr kumimoji="1" lang="en-US" altLang="zh-CN" b="0">
                    <a:latin typeface="Times New Roman" pitchFamily="18" charset="0"/>
                  </a:rPr>
                  <a:t>1</a:t>
                </a:r>
              </a:p>
            </p:txBody>
          </p:sp>
        </p:grpSp>
        <p:grpSp>
          <p:nvGrpSpPr>
            <p:cNvPr id="69702" name="Group 70"/>
            <p:cNvGrpSpPr>
              <a:grpSpLocks/>
            </p:cNvGrpSpPr>
            <p:nvPr/>
          </p:nvGrpSpPr>
          <p:grpSpPr bwMode="auto">
            <a:xfrm>
              <a:off x="2352" y="2688"/>
              <a:ext cx="336" cy="480"/>
              <a:chOff x="2352" y="2688"/>
              <a:chExt cx="336" cy="480"/>
            </a:xfrm>
          </p:grpSpPr>
          <p:sp>
            <p:nvSpPr>
              <p:cNvPr id="69703" name="AutoShape 71"/>
              <p:cNvSpPr>
                <a:spLocks/>
              </p:cNvSpPr>
              <p:nvPr/>
            </p:nvSpPr>
            <p:spPr bwMode="auto">
              <a:xfrm>
                <a:off x="2352" y="2688"/>
                <a:ext cx="144" cy="480"/>
              </a:xfrm>
              <a:prstGeom prst="leftBracket">
                <a:avLst>
                  <a:gd name="adj" fmla="val 27778"/>
                </a:avLst>
              </a:prstGeom>
              <a:noFill/>
              <a:ln w="9525">
                <a:solidFill>
                  <a:schemeClr val="tx2"/>
                </a:solidFill>
                <a:round/>
                <a:headEnd/>
                <a:tailEnd/>
              </a:ln>
              <a:effectLst/>
            </p:spPr>
            <p:txBody>
              <a:bodyPr wrap="none" anchor="ctr"/>
              <a:lstStyle/>
              <a:p>
                <a:endParaRPr lang="zh-CN" altLang="en-US"/>
              </a:p>
            </p:txBody>
          </p:sp>
          <p:sp>
            <p:nvSpPr>
              <p:cNvPr id="69704" name="Line 72"/>
              <p:cNvSpPr>
                <a:spLocks noChangeShapeType="1"/>
              </p:cNvSpPr>
              <p:nvPr/>
            </p:nvSpPr>
            <p:spPr bwMode="auto">
              <a:xfrm>
                <a:off x="2496" y="2688"/>
                <a:ext cx="192" cy="0"/>
              </a:xfrm>
              <a:prstGeom prst="line">
                <a:avLst/>
              </a:prstGeom>
              <a:noFill/>
              <a:ln w="9525">
                <a:solidFill>
                  <a:schemeClr val="tx2"/>
                </a:solidFill>
                <a:round/>
                <a:headEnd/>
                <a:tailEnd/>
              </a:ln>
              <a:effectLst/>
            </p:spPr>
            <p:txBody>
              <a:bodyPr/>
              <a:lstStyle/>
              <a:p>
                <a:endParaRPr lang="zh-CN" altLang="en-US"/>
              </a:p>
            </p:txBody>
          </p:sp>
          <p:sp>
            <p:nvSpPr>
              <p:cNvPr id="69705" name="Line 73"/>
              <p:cNvSpPr>
                <a:spLocks noChangeShapeType="1"/>
              </p:cNvSpPr>
              <p:nvPr/>
            </p:nvSpPr>
            <p:spPr bwMode="auto">
              <a:xfrm>
                <a:off x="2496" y="3168"/>
                <a:ext cx="192" cy="0"/>
              </a:xfrm>
              <a:prstGeom prst="line">
                <a:avLst/>
              </a:prstGeom>
              <a:noFill/>
              <a:ln w="9525">
                <a:solidFill>
                  <a:schemeClr val="tx2"/>
                </a:solidFill>
                <a:round/>
                <a:headEnd/>
                <a:tailEnd/>
              </a:ln>
              <a:effectLst/>
            </p:spPr>
            <p:txBody>
              <a:bodyPr/>
              <a:lstStyle/>
              <a:p>
                <a:endParaRPr lang="zh-CN" altLang="en-US"/>
              </a:p>
            </p:txBody>
          </p:sp>
        </p:grpSp>
        <p:grpSp>
          <p:nvGrpSpPr>
            <p:cNvPr id="69706" name="Group 74"/>
            <p:cNvGrpSpPr>
              <a:grpSpLocks/>
            </p:cNvGrpSpPr>
            <p:nvPr/>
          </p:nvGrpSpPr>
          <p:grpSpPr bwMode="auto">
            <a:xfrm rot="10800000">
              <a:off x="852" y="2688"/>
              <a:ext cx="336" cy="480"/>
              <a:chOff x="2352" y="2688"/>
              <a:chExt cx="336" cy="480"/>
            </a:xfrm>
          </p:grpSpPr>
          <p:sp>
            <p:nvSpPr>
              <p:cNvPr id="69707" name="AutoShape 75"/>
              <p:cNvSpPr>
                <a:spLocks/>
              </p:cNvSpPr>
              <p:nvPr/>
            </p:nvSpPr>
            <p:spPr bwMode="auto">
              <a:xfrm>
                <a:off x="2352" y="2688"/>
                <a:ext cx="144" cy="480"/>
              </a:xfrm>
              <a:prstGeom prst="leftBracket">
                <a:avLst>
                  <a:gd name="adj" fmla="val 27778"/>
                </a:avLst>
              </a:prstGeom>
              <a:noFill/>
              <a:ln w="9525">
                <a:solidFill>
                  <a:schemeClr val="tx2"/>
                </a:solidFill>
                <a:round/>
                <a:headEnd/>
                <a:tailEnd/>
              </a:ln>
              <a:effectLst/>
            </p:spPr>
            <p:txBody>
              <a:bodyPr wrap="none" anchor="ctr"/>
              <a:lstStyle/>
              <a:p>
                <a:endParaRPr lang="zh-CN" altLang="en-US"/>
              </a:p>
            </p:txBody>
          </p:sp>
          <p:sp>
            <p:nvSpPr>
              <p:cNvPr id="69708" name="Line 76"/>
              <p:cNvSpPr>
                <a:spLocks noChangeShapeType="1"/>
              </p:cNvSpPr>
              <p:nvPr/>
            </p:nvSpPr>
            <p:spPr bwMode="auto">
              <a:xfrm>
                <a:off x="2496" y="2688"/>
                <a:ext cx="192" cy="0"/>
              </a:xfrm>
              <a:prstGeom prst="line">
                <a:avLst/>
              </a:prstGeom>
              <a:noFill/>
              <a:ln w="9525">
                <a:solidFill>
                  <a:schemeClr val="tx2"/>
                </a:solidFill>
                <a:round/>
                <a:headEnd/>
                <a:tailEnd/>
              </a:ln>
              <a:effectLst/>
            </p:spPr>
            <p:txBody>
              <a:bodyPr/>
              <a:lstStyle/>
              <a:p>
                <a:endParaRPr lang="zh-CN" altLang="en-US"/>
              </a:p>
            </p:txBody>
          </p:sp>
          <p:sp>
            <p:nvSpPr>
              <p:cNvPr id="69709" name="Line 77"/>
              <p:cNvSpPr>
                <a:spLocks noChangeShapeType="1"/>
              </p:cNvSpPr>
              <p:nvPr/>
            </p:nvSpPr>
            <p:spPr bwMode="auto">
              <a:xfrm>
                <a:off x="2496" y="3168"/>
                <a:ext cx="192" cy="0"/>
              </a:xfrm>
              <a:prstGeom prst="line">
                <a:avLst/>
              </a:prstGeom>
              <a:noFill/>
              <a:ln w="9525">
                <a:solidFill>
                  <a:schemeClr val="tx2"/>
                </a:solidFill>
                <a:round/>
                <a:headEnd/>
                <a:tailEnd/>
              </a:ln>
              <a:effectLst/>
            </p:spPr>
            <p:txBody>
              <a:bodyPr/>
              <a:lstStyle/>
              <a:p>
                <a:endParaRPr lang="zh-CN" altLang="en-US"/>
              </a:p>
            </p:txBody>
          </p:sp>
        </p:grpSp>
      </p:grpSp>
      <p:sp>
        <p:nvSpPr>
          <p:cNvPr id="69710" name="Rectangle 78"/>
          <p:cNvSpPr>
            <a:spLocks noChangeArrowheads="1"/>
          </p:cNvSpPr>
          <p:nvPr/>
        </p:nvSpPr>
        <p:spPr bwMode="auto">
          <a:xfrm>
            <a:off x="1044575" y="1557338"/>
            <a:ext cx="3246438" cy="457200"/>
          </a:xfrm>
          <a:prstGeom prst="rect">
            <a:avLst/>
          </a:prstGeom>
          <a:noFill/>
          <a:ln w="9525">
            <a:noFill/>
            <a:miter lim="800000"/>
            <a:headEnd/>
            <a:tailEnd/>
          </a:ln>
          <a:effectLst/>
        </p:spPr>
        <p:txBody>
          <a:bodyPr>
            <a:spAutoFit/>
          </a:bodyPr>
          <a:lstStyle/>
          <a:p>
            <a:pPr defTabSz="914400"/>
            <a:r>
              <a:rPr kumimoji="1" lang="zh-CN" altLang="en-US"/>
              <a:t>* </a:t>
            </a:r>
            <a:r>
              <a:rPr kumimoji="1" lang="en-US" altLang="zh-CN">
                <a:solidFill>
                  <a:srgbClr val="FF0000"/>
                </a:solidFill>
                <a:latin typeface="Times New Roman" pitchFamily="18" charset="0"/>
              </a:rPr>
              <a:t>2</a:t>
            </a:r>
            <a:r>
              <a:rPr kumimoji="1" lang="zh-CN" altLang="en-US"/>
              <a:t>个相邻最小项</a:t>
            </a:r>
          </a:p>
        </p:txBody>
      </p:sp>
      <p:grpSp>
        <p:nvGrpSpPr>
          <p:cNvPr id="69711" name="Group 79"/>
          <p:cNvGrpSpPr>
            <a:grpSpLocks/>
          </p:cNvGrpSpPr>
          <p:nvPr/>
        </p:nvGrpSpPr>
        <p:grpSpPr bwMode="auto">
          <a:xfrm>
            <a:off x="107950" y="2420938"/>
            <a:ext cx="2139950" cy="1828800"/>
            <a:chOff x="668" y="2592"/>
            <a:chExt cx="1348" cy="1152"/>
          </a:xfrm>
        </p:grpSpPr>
        <p:sp>
          <p:nvSpPr>
            <p:cNvPr id="69712" name="Text Box 80"/>
            <p:cNvSpPr txBox="1">
              <a:spLocks noChangeArrowheads="1"/>
            </p:cNvSpPr>
            <p:nvPr/>
          </p:nvSpPr>
          <p:spPr bwMode="auto">
            <a:xfrm>
              <a:off x="1104" y="2592"/>
              <a:ext cx="255" cy="288"/>
            </a:xfrm>
            <a:prstGeom prst="rect">
              <a:avLst/>
            </a:prstGeom>
            <a:noFill/>
            <a:ln w="9525">
              <a:noFill/>
              <a:miter lim="800000"/>
              <a:headEnd/>
              <a:tailEnd/>
            </a:ln>
            <a:effectLst/>
          </p:spPr>
          <p:txBody>
            <a:bodyPr wrap="none">
              <a:spAutoFit/>
            </a:bodyPr>
            <a:lstStyle/>
            <a:p>
              <a:pPr algn="ctr"/>
              <a:r>
                <a:rPr kumimoji="1" lang="en-US" altLang="zh-CN" b="0">
                  <a:latin typeface="Times New Roman" pitchFamily="18" charset="0"/>
                </a:rPr>
                <a:t>A</a:t>
              </a:r>
            </a:p>
          </p:txBody>
        </p:sp>
        <p:grpSp>
          <p:nvGrpSpPr>
            <p:cNvPr id="69713" name="Group 81"/>
            <p:cNvGrpSpPr>
              <a:grpSpLocks/>
            </p:cNvGrpSpPr>
            <p:nvPr/>
          </p:nvGrpSpPr>
          <p:grpSpPr bwMode="auto">
            <a:xfrm>
              <a:off x="1056" y="2784"/>
              <a:ext cx="960" cy="960"/>
              <a:chOff x="1056" y="2736"/>
              <a:chExt cx="960" cy="960"/>
            </a:xfrm>
          </p:grpSpPr>
          <p:sp>
            <p:nvSpPr>
              <p:cNvPr id="69714" name="Rectangle 82"/>
              <p:cNvSpPr>
                <a:spLocks noChangeArrowheads="1"/>
              </p:cNvSpPr>
              <p:nvPr/>
            </p:nvSpPr>
            <p:spPr bwMode="auto">
              <a:xfrm>
                <a:off x="1248" y="2928"/>
                <a:ext cx="768" cy="768"/>
              </a:xfrm>
              <a:prstGeom prst="rect">
                <a:avLst/>
              </a:prstGeom>
              <a:noFill/>
              <a:ln w="9525">
                <a:solidFill>
                  <a:schemeClr val="tx1"/>
                </a:solidFill>
                <a:miter lim="800000"/>
                <a:headEnd/>
                <a:tailEnd/>
              </a:ln>
              <a:effectLst/>
            </p:spPr>
            <p:txBody>
              <a:bodyPr wrap="none" anchor="ctr"/>
              <a:lstStyle/>
              <a:p>
                <a:endParaRPr lang="zh-CN" altLang="en-US"/>
              </a:p>
            </p:txBody>
          </p:sp>
          <p:sp>
            <p:nvSpPr>
              <p:cNvPr id="69715" name="Line 83"/>
              <p:cNvSpPr>
                <a:spLocks noChangeShapeType="1"/>
              </p:cNvSpPr>
              <p:nvPr/>
            </p:nvSpPr>
            <p:spPr bwMode="auto">
              <a:xfrm>
                <a:off x="1248" y="3312"/>
                <a:ext cx="768" cy="0"/>
              </a:xfrm>
              <a:prstGeom prst="line">
                <a:avLst/>
              </a:prstGeom>
              <a:noFill/>
              <a:ln w="9525">
                <a:solidFill>
                  <a:schemeClr val="tx1"/>
                </a:solidFill>
                <a:round/>
                <a:headEnd/>
                <a:tailEnd/>
              </a:ln>
              <a:effectLst/>
            </p:spPr>
            <p:txBody>
              <a:bodyPr/>
              <a:lstStyle/>
              <a:p>
                <a:endParaRPr lang="zh-CN" altLang="en-US"/>
              </a:p>
            </p:txBody>
          </p:sp>
          <p:sp>
            <p:nvSpPr>
              <p:cNvPr id="69716" name="Line 84"/>
              <p:cNvSpPr>
                <a:spLocks noChangeShapeType="1"/>
              </p:cNvSpPr>
              <p:nvPr/>
            </p:nvSpPr>
            <p:spPr bwMode="auto">
              <a:xfrm>
                <a:off x="1632" y="2928"/>
                <a:ext cx="0" cy="768"/>
              </a:xfrm>
              <a:prstGeom prst="line">
                <a:avLst/>
              </a:prstGeom>
              <a:noFill/>
              <a:ln w="9525">
                <a:solidFill>
                  <a:schemeClr val="tx1"/>
                </a:solidFill>
                <a:round/>
                <a:headEnd/>
                <a:tailEnd/>
              </a:ln>
              <a:effectLst/>
            </p:spPr>
            <p:txBody>
              <a:bodyPr/>
              <a:lstStyle/>
              <a:p>
                <a:endParaRPr lang="zh-CN" altLang="en-US"/>
              </a:p>
            </p:txBody>
          </p:sp>
          <p:sp>
            <p:nvSpPr>
              <p:cNvPr id="69717" name="Line 85"/>
              <p:cNvSpPr>
                <a:spLocks noChangeShapeType="1"/>
              </p:cNvSpPr>
              <p:nvPr/>
            </p:nvSpPr>
            <p:spPr bwMode="auto">
              <a:xfrm flipH="1" flipV="1">
                <a:off x="1056" y="2736"/>
                <a:ext cx="192" cy="192"/>
              </a:xfrm>
              <a:prstGeom prst="line">
                <a:avLst/>
              </a:prstGeom>
              <a:noFill/>
              <a:ln w="9525">
                <a:solidFill>
                  <a:schemeClr val="tx1"/>
                </a:solidFill>
                <a:round/>
                <a:headEnd/>
                <a:tailEnd/>
              </a:ln>
              <a:effectLst/>
            </p:spPr>
            <p:txBody>
              <a:bodyPr/>
              <a:lstStyle/>
              <a:p>
                <a:endParaRPr lang="zh-CN" altLang="en-US"/>
              </a:p>
            </p:txBody>
          </p:sp>
        </p:grpSp>
        <p:sp>
          <p:nvSpPr>
            <p:cNvPr id="69718" name="Text Box 86"/>
            <p:cNvSpPr txBox="1">
              <a:spLocks noChangeArrowheads="1"/>
            </p:cNvSpPr>
            <p:nvPr/>
          </p:nvSpPr>
          <p:spPr bwMode="auto">
            <a:xfrm>
              <a:off x="1344" y="3024"/>
              <a:ext cx="212" cy="288"/>
            </a:xfrm>
            <a:prstGeom prst="rect">
              <a:avLst/>
            </a:prstGeom>
            <a:noFill/>
            <a:ln w="9525">
              <a:noFill/>
              <a:miter lim="800000"/>
              <a:headEnd/>
              <a:tailEnd/>
            </a:ln>
            <a:effectLst/>
          </p:spPr>
          <p:txBody>
            <a:bodyPr wrap="none">
              <a:spAutoFit/>
            </a:bodyPr>
            <a:lstStyle/>
            <a:p>
              <a:pPr algn="ctr"/>
              <a:r>
                <a:rPr kumimoji="1" lang="en-US" altLang="zh-CN" b="0">
                  <a:latin typeface="Times New Roman" pitchFamily="18" charset="0"/>
                </a:rPr>
                <a:t>0</a:t>
              </a:r>
            </a:p>
          </p:txBody>
        </p:sp>
        <p:sp>
          <p:nvSpPr>
            <p:cNvPr id="69719" name="Text Box 87"/>
            <p:cNvSpPr txBox="1">
              <a:spLocks noChangeArrowheads="1"/>
            </p:cNvSpPr>
            <p:nvPr/>
          </p:nvSpPr>
          <p:spPr bwMode="auto">
            <a:xfrm>
              <a:off x="1344" y="3408"/>
              <a:ext cx="212" cy="288"/>
            </a:xfrm>
            <a:prstGeom prst="rect">
              <a:avLst/>
            </a:prstGeom>
            <a:noFill/>
            <a:ln w="9525">
              <a:noFill/>
              <a:miter lim="800000"/>
              <a:headEnd/>
              <a:tailEnd/>
            </a:ln>
            <a:effectLst/>
          </p:spPr>
          <p:txBody>
            <a:bodyPr wrap="none">
              <a:spAutoFit/>
            </a:bodyPr>
            <a:lstStyle/>
            <a:p>
              <a:pPr algn="ctr"/>
              <a:r>
                <a:rPr kumimoji="1" lang="en-US" altLang="zh-CN" b="0">
                  <a:latin typeface="Times New Roman" pitchFamily="18" charset="0"/>
                </a:rPr>
                <a:t>1</a:t>
              </a:r>
            </a:p>
          </p:txBody>
        </p:sp>
        <p:sp>
          <p:nvSpPr>
            <p:cNvPr id="69720" name="Text Box 88"/>
            <p:cNvSpPr txBox="1">
              <a:spLocks noChangeArrowheads="1"/>
            </p:cNvSpPr>
            <p:nvPr/>
          </p:nvSpPr>
          <p:spPr bwMode="auto">
            <a:xfrm>
              <a:off x="1708" y="3408"/>
              <a:ext cx="212" cy="288"/>
            </a:xfrm>
            <a:prstGeom prst="rect">
              <a:avLst/>
            </a:prstGeom>
            <a:noFill/>
            <a:ln w="9525">
              <a:noFill/>
              <a:miter lim="800000"/>
              <a:headEnd/>
              <a:tailEnd/>
            </a:ln>
            <a:effectLst/>
          </p:spPr>
          <p:txBody>
            <a:bodyPr wrap="none">
              <a:spAutoFit/>
            </a:bodyPr>
            <a:lstStyle/>
            <a:p>
              <a:pPr algn="ctr"/>
              <a:r>
                <a:rPr kumimoji="1" lang="en-US" altLang="zh-CN" b="0">
                  <a:latin typeface="Times New Roman" pitchFamily="18" charset="0"/>
                </a:rPr>
                <a:t>1</a:t>
              </a:r>
            </a:p>
          </p:txBody>
        </p:sp>
        <p:sp>
          <p:nvSpPr>
            <p:cNvPr id="69721" name="Text Box 89"/>
            <p:cNvSpPr txBox="1">
              <a:spLocks noChangeArrowheads="1"/>
            </p:cNvSpPr>
            <p:nvPr/>
          </p:nvSpPr>
          <p:spPr bwMode="auto">
            <a:xfrm>
              <a:off x="1708" y="3024"/>
              <a:ext cx="212" cy="288"/>
            </a:xfrm>
            <a:prstGeom prst="rect">
              <a:avLst/>
            </a:prstGeom>
            <a:noFill/>
            <a:ln w="9525">
              <a:noFill/>
              <a:miter lim="800000"/>
              <a:headEnd/>
              <a:tailEnd/>
            </a:ln>
            <a:effectLst/>
          </p:spPr>
          <p:txBody>
            <a:bodyPr wrap="none">
              <a:spAutoFit/>
            </a:bodyPr>
            <a:lstStyle/>
            <a:p>
              <a:pPr algn="ctr"/>
              <a:r>
                <a:rPr kumimoji="1" lang="en-US" altLang="zh-CN" b="0">
                  <a:latin typeface="Times New Roman" pitchFamily="18" charset="0"/>
                </a:rPr>
                <a:t>0</a:t>
              </a:r>
            </a:p>
          </p:txBody>
        </p:sp>
        <p:sp>
          <p:nvSpPr>
            <p:cNvPr id="69722" name="Text Box 90"/>
            <p:cNvSpPr txBox="1">
              <a:spLocks noChangeArrowheads="1"/>
            </p:cNvSpPr>
            <p:nvPr/>
          </p:nvSpPr>
          <p:spPr bwMode="auto">
            <a:xfrm>
              <a:off x="912" y="2784"/>
              <a:ext cx="244" cy="288"/>
            </a:xfrm>
            <a:prstGeom prst="rect">
              <a:avLst/>
            </a:prstGeom>
            <a:noFill/>
            <a:ln w="9525">
              <a:noFill/>
              <a:miter lim="800000"/>
              <a:headEnd/>
              <a:tailEnd/>
            </a:ln>
            <a:effectLst/>
          </p:spPr>
          <p:txBody>
            <a:bodyPr wrap="none">
              <a:spAutoFit/>
            </a:bodyPr>
            <a:lstStyle/>
            <a:p>
              <a:pPr algn="ctr"/>
              <a:r>
                <a:rPr kumimoji="1" lang="en-US" altLang="zh-CN" b="0">
                  <a:latin typeface="Times New Roman" pitchFamily="18" charset="0"/>
                </a:rPr>
                <a:t>B</a:t>
              </a:r>
            </a:p>
          </p:txBody>
        </p:sp>
        <p:sp>
          <p:nvSpPr>
            <p:cNvPr id="69723" name="Text Box 91"/>
            <p:cNvSpPr txBox="1">
              <a:spLocks noChangeArrowheads="1"/>
            </p:cNvSpPr>
            <p:nvPr/>
          </p:nvSpPr>
          <p:spPr bwMode="auto">
            <a:xfrm>
              <a:off x="1008" y="3408"/>
              <a:ext cx="212" cy="288"/>
            </a:xfrm>
            <a:prstGeom prst="rect">
              <a:avLst/>
            </a:prstGeom>
            <a:noFill/>
            <a:ln w="9525">
              <a:noFill/>
              <a:miter lim="800000"/>
              <a:headEnd/>
              <a:tailEnd/>
            </a:ln>
            <a:effectLst/>
          </p:spPr>
          <p:txBody>
            <a:bodyPr wrap="none">
              <a:spAutoFit/>
            </a:bodyPr>
            <a:lstStyle/>
            <a:p>
              <a:pPr algn="ctr"/>
              <a:r>
                <a:rPr kumimoji="1" lang="en-US" altLang="zh-CN" b="0">
                  <a:latin typeface="Times New Roman" pitchFamily="18" charset="0"/>
                </a:rPr>
                <a:t>1</a:t>
              </a:r>
            </a:p>
          </p:txBody>
        </p:sp>
        <p:sp>
          <p:nvSpPr>
            <p:cNvPr id="69724" name="Text Box 92"/>
            <p:cNvSpPr txBox="1">
              <a:spLocks noChangeArrowheads="1"/>
            </p:cNvSpPr>
            <p:nvPr/>
          </p:nvSpPr>
          <p:spPr bwMode="auto">
            <a:xfrm>
              <a:off x="1008" y="3024"/>
              <a:ext cx="212" cy="288"/>
            </a:xfrm>
            <a:prstGeom prst="rect">
              <a:avLst/>
            </a:prstGeom>
            <a:noFill/>
            <a:ln w="9525">
              <a:noFill/>
              <a:miter lim="800000"/>
              <a:headEnd/>
              <a:tailEnd/>
            </a:ln>
            <a:effectLst/>
          </p:spPr>
          <p:txBody>
            <a:bodyPr wrap="none">
              <a:spAutoFit/>
            </a:bodyPr>
            <a:lstStyle/>
            <a:p>
              <a:pPr algn="ctr"/>
              <a:r>
                <a:rPr kumimoji="1" lang="en-US" altLang="zh-CN" b="0">
                  <a:latin typeface="Times New Roman" pitchFamily="18" charset="0"/>
                </a:rPr>
                <a:t>0</a:t>
              </a:r>
            </a:p>
          </p:txBody>
        </p:sp>
        <p:sp>
          <p:nvSpPr>
            <p:cNvPr id="69725" name="Text Box 93"/>
            <p:cNvSpPr txBox="1">
              <a:spLocks noChangeArrowheads="1"/>
            </p:cNvSpPr>
            <p:nvPr/>
          </p:nvSpPr>
          <p:spPr bwMode="auto">
            <a:xfrm>
              <a:off x="1728" y="2736"/>
              <a:ext cx="212" cy="288"/>
            </a:xfrm>
            <a:prstGeom prst="rect">
              <a:avLst/>
            </a:prstGeom>
            <a:noFill/>
            <a:ln w="9525">
              <a:noFill/>
              <a:miter lim="800000"/>
              <a:headEnd/>
              <a:tailEnd/>
            </a:ln>
            <a:effectLst/>
          </p:spPr>
          <p:txBody>
            <a:bodyPr wrap="none">
              <a:spAutoFit/>
            </a:bodyPr>
            <a:lstStyle/>
            <a:p>
              <a:pPr algn="ctr"/>
              <a:r>
                <a:rPr kumimoji="1" lang="en-US" altLang="zh-CN" b="0">
                  <a:latin typeface="Times New Roman" pitchFamily="18" charset="0"/>
                </a:rPr>
                <a:t>1</a:t>
              </a:r>
            </a:p>
          </p:txBody>
        </p:sp>
        <p:sp>
          <p:nvSpPr>
            <p:cNvPr id="69726" name="Text Box 94"/>
            <p:cNvSpPr txBox="1">
              <a:spLocks noChangeArrowheads="1"/>
            </p:cNvSpPr>
            <p:nvPr/>
          </p:nvSpPr>
          <p:spPr bwMode="auto">
            <a:xfrm>
              <a:off x="1344" y="2736"/>
              <a:ext cx="212" cy="288"/>
            </a:xfrm>
            <a:prstGeom prst="rect">
              <a:avLst/>
            </a:prstGeom>
            <a:noFill/>
            <a:ln w="9525">
              <a:noFill/>
              <a:miter lim="800000"/>
              <a:headEnd/>
              <a:tailEnd/>
            </a:ln>
            <a:effectLst/>
          </p:spPr>
          <p:txBody>
            <a:bodyPr wrap="none">
              <a:spAutoFit/>
            </a:bodyPr>
            <a:lstStyle/>
            <a:p>
              <a:pPr algn="ctr"/>
              <a:r>
                <a:rPr kumimoji="1" lang="en-US" altLang="zh-CN" b="0">
                  <a:latin typeface="Times New Roman" pitchFamily="18" charset="0"/>
                </a:rPr>
                <a:t>0</a:t>
              </a:r>
            </a:p>
          </p:txBody>
        </p:sp>
        <p:sp>
          <p:nvSpPr>
            <p:cNvPr id="69727" name="AutoShape 95"/>
            <p:cNvSpPr>
              <a:spLocks noChangeArrowheads="1"/>
            </p:cNvSpPr>
            <p:nvPr/>
          </p:nvSpPr>
          <p:spPr bwMode="auto">
            <a:xfrm>
              <a:off x="1344" y="3456"/>
              <a:ext cx="576" cy="192"/>
            </a:xfrm>
            <a:prstGeom prst="flowChartTerminator">
              <a:avLst/>
            </a:prstGeom>
            <a:noFill/>
            <a:ln w="9525">
              <a:solidFill>
                <a:schemeClr val="tx1"/>
              </a:solidFill>
              <a:miter lim="800000"/>
              <a:headEnd/>
              <a:tailEnd/>
            </a:ln>
            <a:effectLst/>
          </p:spPr>
          <p:txBody>
            <a:bodyPr wrap="none" anchor="ctr"/>
            <a:lstStyle/>
            <a:p>
              <a:endParaRPr lang="zh-CN" altLang="en-US"/>
            </a:p>
          </p:txBody>
        </p:sp>
        <p:grpSp>
          <p:nvGrpSpPr>
            <p:cNvPr id="69728" name="Group 96"/>
            <p:cNvGrpSpPr>
              <a:grpSpLocks/>
            </p:cNvGrpSpPr>
            <p:nvPr/>
          </p:nvGrpSpPr>
          <p:grpSpPr bwMode="auto">
            <a:xfrm>
              <a:off x="1056" y="2784"/>
              <a:ext cx="960" cy="960"/>
              <a:chOff x="1056" y="2736"/>
              <a:chExt cx="960" cy="960"/>
            </a:xfrm>
          </p:grpSpPr>
          <p:sp>
            <p:nvSpPr>
              <p:cNvPr id="69729" name="Rectangle 97"/>
              <p:cNvSpPr>
                <a:spLocks noChangeArrowheads="1"/>
              </p:cNvSpPr>
              <p:nvPr/>
            </p:nvSpPr>
            <p:spPr bwMode="auto">
              <a:xfrm>
                <a:off x="1248" y="2928"/>
                <a:ext cx="768" cy="768"/>
              </a:xfrm>
              <a:prstGeom prst="rect">
                <a:avLst/>
              </a:prstGeom>
              <a:noFill/>
              <a:ln w="9525">
                <a:solidFill>
                  <a:schemeClr val="tx1"/>
                </a:solidFill>
                <a:miter lim="800000"/>
                <a:headEnd/>
                <a:tailEnd/>
              </a:ln>
              <a:effectLst/>
            </p:spPr>
            <p:txBody>
              <a:bodyPr wrap="none" anchor="ctr"/>
              <a:lstStyle/>
              <a:p>
                <a:endParaRPr lang="zh-CN" altLang="en-US"/>
              </a:p>
            </p:txBody>
          </p:sp>
          <p:sp>
            <p:nvSpPr>
              <p:cNvPr id="69730" name="Line 98"/>
              <p:cNvSpPr>
                <a:spLocks noChangeShapeType="1"/>
              </p:cNvSpPr>
              <p:nvPr/>
            </p:nvSpPr>
            <p:spPr bwMode="auto">
              <a:xfrm>
                <a:off x="1248" y="3312"/>
                <a:ext cx="768" cy="0"/>
              </a:xfrm>
              <a:prstGeom prst="line">
                <a:avLst/>
              </a:prstGeom>
              <a:noFill/>
              <a:ln w="9525">
                <a:solidFill>
                  <a:schemeClr val="tx1"/>
                </a:solidFill>
                <a:round/>
                <a:headEnd/>
                <a:tailEnd/>
              </a:ln>
              <a:effectLst/>
            </p:spPr>
            <p:txBody>
              <a:bodyPr/>
              <a:lstStyle/>
              <a:p>
                <a:endParaRPr lang="zh-CN" altLang="en-US"/>
              </a:p>
            </p:txBody>
          </p:sp>
          <p:sp>
            <p:nvSpPr>
              <p:cNvPr id="69731" name="Line 99"/>
              <p:cNvSpPr>
                <a:spLocks noChangeShapeType="1"/>
              </p:cNvSpPr>
              <p:nvPr/>
            </p:nvSpPr>
            <p:spPr bwMode="auto">
              <a:xfrm>
                <a:off x="1632" y="2928"/>
                <a:ext cx="0" cy="768"/>
              </a:xfrm>
              <a:prstGeom prst="line">
                <a:avLst/>
              </a:prstGeom>
              <a:noFill/>
              <a:ln w="9525">
                <a:solidFill>
                  <a:schemeClr val="tx1"/>
                </a:solidFill>
                <a:round/>
                <a:headEnd/>
                <a:tailEnd/>
              </a:ln>
              <a:effectLst/>
            </p:spPr>
            <p:txBody>
              <a:bodyPr/>
              <a:lstStyle/>
              <a:p>
                <a:endParaRPr lang="zh-CN" altLang="en-US"/>
              </a:p>
            </p:txBody>
          </p:sp>
          <p:sp>
            <p:nvSpPr>
              <p:cNvPr id="69732" name="Line 100"/>
              <p:cNvSpPr>
                <a:spLocks noChangeShapeType="1"/>
              </p:cNvSpPr>
              <p:nvPr/>
            </p:nvSpPr>
            <p:spPr bwMode="auto">
              <a:xfrm flipH="1" flipV="1">
                <a:off x="1056" y="2736"/>
                <a:ext cx="192" cy="192"/>
              </a:xfrm>
              <a:prstGeom prst="line">
                <a:avLst/>
              </a:prstGeom>
              <a:noFill/>
              <a:ln w="9525">
                <a:solidFill>
                  <a:schemeClr val="tx1"/>
                </a:solidFill>
                <a:round/>
                <a:headEnd/>
                <a:tailEnd/>
              </a:ln>
              <a:effectLst/>
            </p:spPr>
            <p:txBody>
              <a:bodyPr/>
              <a:lstStyle/>
              <a:p>
                <a:endParaRPr lang="zh-CN" altLang="en-US"/>
              </a:p>
            </p:txBody>
          </p:sp>
        </p:grpSp>
        <p:sp>
          <p:nvSpPr>
            <p:cNvPr id="69733" name="Text Box 101"/>
            <p:cNvSpPr txBox="1">
              <a:spLocks noChangeArrowheads="1"/>
            </p:cNvSpPr>
            <p:nvPr/>
          </p:nvSpPr>
          <p:spPr bwMode="auto">
            <a:xfrm>
              <a:off x="1344" y="3024"/>
              <a:ext cx="212" cy="288"/>
            </a:xfrm>
            <a:prstGeom prst="rect">
              <a:avLst/>
            </a:prstGeom>
            <a:noFill/>
            <a:ln w="9525">
              <a:noFill/>
              <a:miter lim="800000"/>
              <a:headEnd/>
              <a:tailEnd/>
            </a:ln>
            <a:effectLst/>
          </p:spPr>
          <p:txBody>
            <a:bodyPr wrap="none">
              <a:spAutoFit/>
            </a:bodyPr>
            <a:lstStyle/>
            <a:p>
              <a:pPr algn="ctr"/>
              <a:r>
                <a:rPr kumimoji="1" lang="en-US" altLang="zh-CN" b="0">
                  <a:latin typeface="Times New Roman" pitchFamily="18" charset="0"/>
                </a:rPr>
                <a:t>0</a:t>
              </a:r>
            </a:p>
          </p:txBody>
        </p:sp>
        <p:sp>
          <p:nvSpPr>
            <p:cNvPr id="69734" name="Text Box 102"/>
            <p:cNvSpPr txBox="1">
              <a:spLocks noChangeArrowheads="1"/>
            </p:cNvSpPr>
            <p:nvPr/>
          </p:nvSpPr>
          <p:spPr bwMode="auto">
            <a:xfrm>
              <a:off x="1344" y="3408"/>
              <a:ext cx="212" cy="288"/>
            </a:xfrm>
            <a:prstGeom prst="rect">
              <a:avLst/>
            </a:prstGeom>
            <a:noFill/>
            <a:ln w="9525">
              <a:noFill/>
              <a:miter lim="800000"/>
              <a:headEnd/>
              <a:tailEnd/>
            </a:ln>
            <a:effectLst/>
          </p:spPr>
          <p:txBody>
            <a:bodyPr wrap="none">
              <a:spAutoFit/>
            </a:bodyPr>
            <a:lstStyle/>
            <a:p>
              <a:pPr algn="ctr"/>
              <a:r>
                <a:rPr kumimoji="1" lang="en-US" altLang="zh-CN" b="0">
                  <a:latin typeface="Times New Roman" pitchFamily="18" charset="0"/>
                </a:rPr>
                <a:t>1</a:t>
              </a:r>
            </a:p>
          </p:txBody>
        </p:sp>
        <p:sp>
          <p:nvSpPr>
            <p:cNvPr id="69735" name="Text Box 103"/>
            <p:cNvSpPr txBox="1">
              <a:spLocks noChangeArrowheads="1"/>
            </p:cNvSpPr>
            <p:nvPr/>
          </p:nvSpPr>
          <p:spPr bwMode="auto">
            <a:xfrm>
              <a:off x="1708" y="3408"/>
              <a:ext cx="212" cy="288"/>
            </a:xfrm>
            <a:prstGeom prst="rect">
              <a:avLst/>
            </a:prstGeom>
            <a:noFill/>
            <a:ln w="9525">
              <a:noFill/>
              <a:miter lim="800000"/>
              <a:headEnd/>
              <a:tailEnd/>
            </a:ln>
            <a:effectLst/>
          </p:spPr>
          <p:txBody>
            <a:bodyPr wrap="none">
              <a:spAutoFit/>
            </a:bodyPr>
            <a:lstStyle/>
            <a:p>
              <a:pPr algn="ctr"/>
              <a:r>
                <a:rPr kumimoji="1" lang="en-US" altLang="zh-CN" b="0">
                  <a:latin typeface="Times New Roman" pitchFamily="18" charset="0"/>
                </a:rPr>
                <a:t>1</a:t>
              </a:r>
            </a:p>
          </p:txBody>
        </p:sp>
        <p:sp>
          <p:nvSpPr>
            <p:cNvPr id="69736" name="Text Box 104"/>
            <p:cNvSpPr txBox="1">
              <a:spLocks noChangeArrowheads="1"/>
            </p:cNvSpPr>
            <p:nvPr/>
          </p:nvSpPr>
          <p:spPr bwMode="auto">
            <a:xfrm>
              <a:off x="1708" y="3024"/>
              <a:ext cx="212" cy="288"/>
            </a:xfrm>
            <a:prstGeom prst="rect">
              <a:avLst/>
            </a:prstGeom>
            <a:noFill/>
            <a:ln w="9525">
              <a:noFill/>
              <a:miter lim="800000"/>
              <a:headEnd/>
              <a:tailEnd/>
            </a:ln>
            <a:effectLst/>
          </p:spPr>
          <p:txBody>
            <a:bodyPr wrap="none">
              <a:spAutoFit/>
            </a:bodyPr>
            <a:lstStyle/>
            <a:p>
              <a:pPr algn="ctr"/>
              <a:r>
                <a:rPr kumimoji="1" lang="en-US" altLang="zh-CN" b="0">
                  <a:latin typeface="Times New Roman" pitchFamily="18" charset="0"/>
                </a:rPr>
                <a:t>0</a:t>
              </a:r>
            </a:p>
          </p:txBody>
        </p:sp>
        <p:sp>
          <p:nvSpPr>
            <p:cNvPr id="69737" name="Text Box 105"/>
            <p:cNvSpPr txBox="1">
              <a:spLocks noChangeArrowheads="1"/>
            </p:cNvSpPr>
            <p:nvPr/>
          </p:nvSpPr>
          <p:spPr bwMode="auto">
            <a:xfrm>
              <a:off x="912" y="2784"/>
              <a:ext cx="244" cy="288"/>
            </a:xfrm>
            <a:prstGeom prst="rect">
              <a:avLst/>
            </a:prstGeom>
            <a:noFill/>
            <a:ln w="9525">
              <a:noFill/>
              <a:miter lim="800000"/>
              <a:headEnd/>
              <a:tailEnd/>
            </a:ln>
            <a:effectLst/>
          </p:spPr>
          <p:txBody>
            <a:bodyPr wrap="none">
              <a:spAutoFit/>
            </a:bodyPr>
            <a:lstStyle/>
            <a:p>
              <a:pPr algn="ctr"/>
              <a:r>
                <a:rPr kumimoji="1" lang="en-US" altLang="zh-CN" b="0">
                  <a:latin typeface="Times New Roman" pitchFamily="18" charset="0"/>
                </a:rPr>
                <a:t>B</a:t>
              </a:r>
            </a:p>
          </p:txBody>
        </p:sp>
        <p:sp>
          <p:nvSpPr>
            <p:cNvPr id="69738" name="Text Box 106"/>
            <p:cNvSpPr txBox="1">
              <a:spLocks noChangeArrowheads="1"/>
            </p:cNvSpPr>
            <p:nvPr/>
          </p:nvSpPr>
          <p:spPr bwMode="auto">
            <a:xfrm>
              <a:off x="1008" y="3408"/>
              <a:ext cx="212" cy="288"/>
            </a:xfrm>
            <a:prstGeom prst="rect">
              <a:avLst/>
            </a:prstGeom>
            <a:noFill/>
            <a:ln w="9525">
              <a:noFill/>
              <a:miter lim="800000"/>
              <a:headEnd/>
              <a:tailEnd/>
            </a:ln>
            <a:effectLst/>
          </p:spPr>
          <p:txBody>
            <a:bodyPr wrap="none">
              <a:spAutoFit/>
            </a:bodyPr>
            <a:lstStyle/>
            <a:p>
              <a:pPr algn="ctr"/>
              <a:r>
                <a:rPr kumimoji="1" lang="en-US" altLang="zh-CN" b="0">
                  <a:latin typeface="Times New Roman" pitchFamily="18" charset="0"/>
                </a:rPr>
                <a:t>1</a:t>
              </a:r>
            </a:p>
          </p:txBody>
        </p:sp>
        <p:sp>
          <p:nvSpPr>
            <p:cNvPr id="69739" name="Text Box 107"/>
            <p:cNvSpPr txBox="1">
              <a:spLocks noChangeArrowheads="1"/>
            </p:cNvSpPr>
            <p:nvPr/>
          </p:nvSpPr>
          <p:spPr bwMode="auto">
            <a:xfrm>
              <a:off x="1008" y="3024"/>
              <a:ext cx="212" cy="288"/>
            </a:xfrm>
            <a:prstGeom prst="rect">
              <a:avLst/>
            </a:prstGeom>
            <a:noFill/>
            <a:ln w="9525">
              <a:noFill/>
              <a:miter lim="800000"/>
              <a:headEnd/>
              <a:tailEnd/>
            </a:ln>
            <a:effectLst/>
          </p:spPr>
          <p:txBody>
            <a:bodyPr wrap="none">
              <a:spAutoFit/>
            </a:bodyPr>
            <a:lstStyle/>
            <a:p>
              <a:pPr algn="ctr"/>
              <a:r>
                <a:rPr kumimoji="1" lang="en-US" altLang="zh-CN" b="0">
                  <a:latin typeface="Times New Roman" pitchFamily="18" charset="0"/>
                </a:rPr>
                <a:t>0</a:t>
              </a:r>
            </a:p>
          </p:txBody>
        </p:sp>
        <p:sp>
          <p:nvSpPr>
            <p:cNvPr id="69740" name="Text Box 108"/>
            <p:cNvSpPr txBox="1">
              <a:spLocks noChangeArrowheads="1"/>
            </p:cNvSpPr>
            <p:nvPr/>
          </p:nvSpPr>
          <p:spPr bwMode="auto">
            <a:xfrm>
              <a:off x="1728" y="2736"/>
              <a:ext cx="212" cy="288"/>
            </a:xfrm>
            <a:prstGeom prst="rect">
              <a:avLst/>
            </a:prstGeom>
            <a:noFill/>
            <a:ln w="9525">
              <a:noFill/>
              <a:miter lim="800000"/>
              <a:headEnd/>
              <a:tailEnd/>
            </a:ln>
            <a:effectLst/>
          </p:spPr>
          <p:txBody>
            <a:bodyPr wrap="none">
              <a:spAutoFit/>
            </a:bodyPr>
            <a:lstStyle/>
            <a:p>
              <a:pPr algn="ctr"/>
              <a:r>
                <a:rPr kumimoji="1" lang="en-US" altLang="zh-CN" b="0">
                  <a:latin typeface="Times New Roman" pitchFamily="18" charset="0"/>
                </a:rPr>
                <a:t>1</a:t>
              </a:r>
            </a:p>
          </p:txBody>
        </p:sp>
        <p:sp>
          <p:nvSpPr>
            <p:cNvPr id="69741" name="Text Box 109"/>
            <p:cNvSpPr txBox="1">
              <a:spLocks noChangeArrowheads="1"/>
            </p:cNvSpPr>
            <p:nvPr/>
          </p:nvSpPr>
          <p:spPr bwMode="auto">
            <a:xfrm>
              <a:off x="1344" y="2736"/>
              <a:ext cx="212" cy="288"/>
            </a:xfrm>
            <a:prstGeom prst="rect">
              <a:avLst/>
            </a:prstGeom>
            <a:noFill/>
            <a:ln w="9525">
              <a:noFill/>
              <a:miter lim="800000"/>
              <a:headEnd/>
              <a:tailEnd/>
            </a:ln>
            <a:effectLst/>
          </p:spPr>
          <p:txBody>
            <a:bodyPr wrap="none">
              <a:spAutoFit/>
            </a:bodyPr>
            <a:lstStyle/>
            <a:p>
              <a:pPr algn="ctr"/>
              <a:r>
                <a:rPr kumimoji="1" lang="en-US" altLang="zh-CN" b="0">
                  <a:latin typeface="Times New Roman" pitchFamily="18" charset="0"/>
                </a:rPr>
                <a:t>0</a:t>
              </a:r>
            </a:p>
          </p:txBody>
        </p:sp>
        <p:sp>
          <p:nvSpPr>
            <p:cNvPr id="69742" name="AutoShape 110"/>
            <p:cNvSpPr>
              <a:spLocks noChangeArrowheads="1"/>
            </p:cNvSpPr>
            <p:nvPr/>
          </p:nvSpPr>
          <p:spPr bwMode="auto">
            <a:xfrm>
              <a:off x="1344" y="3456"/>
              <a:ext cx="576" cy="192"/>
            </a:xfrm>
            <a:prstGeom prst="flowChartTerminator">
              <a:avLst/>
            </a:prstGeom>
            <a:noFill/>
            <a:ln w="9525">
              <a:solidFill>
                <a:schemeClr val="tx2"/>
              </a:solidFill>
              <a:miter lim="800000"/>
              <a:headEnd/>
              <a:tailEnd/>
            </a:ln>
            <a:effectLst/>
          </p:spPr>
          <p:txBody>
            <a:bodyPr wrap="none" anchor="ctr"/>
            <a:lstStyle/>
            <a:p>
              <a:endParaRPr lang="zh-CN" altLang="en-US"/>
            </a:p>
          </p:txBody>
        </p:sp>
        <p:sp>
          <p:nvSpPr>
            <p:cNvPr id="69743" name="Line 111"/>
            <p:cNvSpPr>
              <a:spLocks noChangeShapeType="1"/>
            </p:cNvSpPr>
            <p:nvPr/>
          </p:nvSpPr>
          <p:spPr bwMode="auto">
            <a:xfrm flipH="1" flipV="1">
              <a:off x="864" y="3227"/>
              <a:ext cx="480" cy="277"/>
            </a:xfrm>
            <a:prstGeom prst="line">
              <a:avLst/>
            </a:prstGeom>
            <a:noFill/>
            <a:ln w="9525">
              <a:solidFill>
                <a:schemeClr val="tx2"/>
              </a:solidFill>
              <a:round/>
              <a:headEnd/>
              <a:tailEnd/>
            </a:ln>
            <a:effectLst/>
          </p:spPr>
          <p:txBody>
            <a:bodyPr/>
            <a:lstStyle/>
            <a:p>
              <a:endParaRPr lang="zh-CN" altLang="en-US"/>
            </a:p>
          </p:txBody>
        </p:sp>
        <p:sp>
          <p:nvSpPr>
            <p:cNvPr id="69744" name="Text Box 112"/>
            <p:cNvSpPr txBox="1">
              <a:spLocks noChangeArrowheads="1"/>
            </p:cNvSpPr>
            <p:nvPr/>
          </p:nvSpPr>
          <p:spPr bwMode="auto">
            <a:xfrm>
              <a:off x="668" y="3098"/>
              <a:ext cx="244" cy="288"/>
            </a:xfrm>
            <a:prstGeom prst="rect">
              <a:avLst/>
            </a:prstGeom>
            <a:noFill/>
            <a:ln w="9525">
              <a:noFill/>
              <a:miter lim="800000"/>
              <a:headEnd/>
              <a:tailEnd/>
            </a:ln>
            <a:effectLst/>
          </p:spPr>
          <p:txBody>
            <a:bodyPr wrap="none">
              <a:spAutoFit/>
            </a:bodyPr>
            <a:lstStyle/>
            <a:p>
              <a:r>
                <a:rPr kumimoji="1" lang="en-US" altLang="zh-CN" b="0">
                  <a:solidFill>
                    <a:schemeClr val="tx2"/>
                  </a:solidFill>
                  <a:latin typeface="Times New Roman" pitchFamily="18" charset="0"/>
                </a:rPr>
                <a:t>B</a:t>
              </a:r>
            </a:p>
          </p:txBody>
        </p:sp>
      </p:grpSp>
      <p:grpSp>
        <p:nvGrpSpPr>
          <p:cNvPr id="69745" name="Group 113"/>
          <p:cNvGrpSpPr>
            <a:grpSpLocks/>
          </p:cNvGrpSpPr>
          <p:nvPr/>
        </p:nvGrpSpPr>
        <p:grpSpPr bwMode="auto">
          <a:xfrm>
            <a:off x="2482850" y="2301875"/>
            <a:ext cx="2520950" cy="1939925"/>
            <a:chOff x="3504" y="2522"/>
            <a:chExt cx="1588" cy="1222"/>
          </a:xfrm>
        </p:grpSpPr>
        <p:grpSp>
          <p:nvGrpSpPr>
            <p:cNvPr id="69746" name="Group 114"/>
            <p:cNvGrpSpPr>
              <a:grpSpLocks/>
            </p:cNvGrpSpPr>
            <p:nvPr/>
          </p:nvGrpSpPr>
          <p:grpSpPr bwMode="auto">
            <a:xfrm>
              <a:off x="3744" y="2784"/>
              <a:ext cx="960" cy="960"/>
              <a:chOff x="1056" y="2736"/>
              <a:chExt cx="960" cy="960"/>
            </a:xfrm>
          </p:grpSpPr>
          <p:sp>
            <p:nvSpPr>
              <p:cNvPr id="69747" name="Rectangle 115"/>
              <p:cNvSpPr>
                <a:spLocks noChangeArrowheads="1"/>
              </p:cNvSpPr>
              <p:nvPr/>
            </p:nvSpPr>
            <p:spPr bwMode="auto">
              <a:xfrm>
                <a:off x="1248" y="2928"/>
                <a:ext cx="768" cy="768"/>
              </a:xfrm>
              <a:prstGeom prst="rect">
                <a:avLst/>
              </a:prstGeom>
              <a:noFill/>
              <a:ln w="9525">
                <a:solidFill>
                  <a:schemeClr val="tx1"/>
                </a:solidFill>
                <a:miter lim="800000"/>
                <a:headEnd/>
                <a:tailEnd/>
              </a:ln>
              <a:effectLst/>
            </p:spPr>
            <p:txBody>
              <a:bodyPr wrap="none" anchor="ctr"/>
              <a:lstStyle/>
              <a:p>
                <a:endParaRPr lang="zh-CN" altLang="en-US"/>
              </a:p>
            </p:txBody>
          </p:sp>
          <p:sp>
            <p:nvSpPr>
              <p:cNvPr id="69748" name="Line 116"/>
              <p:cNvSpPr>
                <a:spLocks noChangeShapeType="1"/>
              </p:cNvSpPr>
              <p:nvPr/>
            </p:nvSpPr>
            <p:spPr bwMode="auto">
              <a:xfrm>
                <a:off x="1248" y="3312"/>
                <a:ext cx="768" cy="0"/>
              </a:xfrm>
              <a:prstGeom prst="line">
                <a:avLst/>
              </a:prstGeom>
              <a:noFill/>
              <a:ln w="9525">
                <a:solidFill>
                  <a:schemeClr val="tx1"/>
                </a:solidFill>
                <a:round/>
                <a:headEnd/>
                <a:tailEnd/>
              </a:ln>
              <a:effectLst/>
            </p:spPr>
            <p:txBody>
              <a:bodyPr/>
              <a:lstStyle/>
              <a:p>
                <a:endParaRPr lang="zh-CN" altLang="en-US"/>
              </a:p>
            </p:txBody>
          </p:sp>
          <p:sp>
            <p:nvSpPr>
              <p:cNvPr id="69749" name="Line 117"/>
              <p:cNvSpPr>
                <a:spLocks noChangeShapeType="1"/>
              </p:cNvSpPr>
              <p:nvPr/>
            </p:nvSpPr>
            <p:spPr bwMode="auto">
              <a:xfrm>
                <a:off x="1632" y="2928"/>
                <a:ext cx="0" cy="768"/>
              </a:xfrm>
              <a:prstGeom prst="line">
                <a:avLst/>
              </a:prstGeom>
              <a:noFill/>
              <a:ln w="9525">
                <a:solidFill>
                  <a:schemeClr val="tx1"/>
                </a:solidFill>
                <a:round/>
                <a:headEnd/>
                <a:tailEnd/>
              </a:ln>
              <a:effectLst/>
            </p:spPr>
            <p:txBody>
              <a:bodyPr/>
              <a:lstStyle/>
              <a:p>
                <a:endParaRPr lang="zh-CN" altLang="en-US"/>
              </a:p>
            </p:txBody>
          </p:sp>
          <p:sp>
            <p:nvSpPr>
              <p:cNvPr id="69750" name="Line 118"/>
              <p:cNvSpPr>
                <a:spLocks noChangeShapeType="1"/>
              </p:cNvSpPr>
              <p:nvPr/>
            </p:nvSpPr>
            <p:spPr bwMode="auto">
              <a:xfrm flipH="1" flipV="1">
                <a:off x="1056" y="2736"/>
                <a:ext cx="192" cy="192"/>
              </a:xfrm>
              <a:prstGeom prst="line">
                <a:avLst/>
              </a:prstGeom>
              <a:noFill/>
              <a:ln w="9525">
                <a:solidFill>
                  <a:schemeClr val="tx1"/>
                </a:solidFill>
                <a:round/>
                <a:headEnd/>
                <a:tailEnd/>
              </a:ln>
              <a:effectLst/>
            </p:spPr>
            <p:txBody>
              <a:bodyPr/>
              <a:lstStyle/>
              <a:p>
                <a:endParaRPr lang="zh-CN" altLang="en-US"/>
              </a:p>
            </p:txBody>
          </p:sp>
        </p:grpSp>
        <p:sp>
          <p:nvSpPr>
            <p:cNvPr id="69751" name="Text Box 119"/>
            <p:cNvSpPr txBox="1">
              <a:spLocks noChangeArrowheads="1"/>
            </p:cNvSpPr>
            <p:nvPr/>
          </p:nvSpPr>
          <p:spPr bwMode="auto">
            <a:xfrm>
              <a:off x="4032" y="3024"/>
              <a:ext cx="212" cy="288"/>
            </a:xfrm>
            <a:prstGeom prst="rect">
              <a:avLst/>
            </a:prstGeom>
            <a:noFill/>
            <a:ln w="9525">
              <a:noFill/>
              <a:miter lim="800000"/>
              <a:headEnd/>
              <a:tailEnd/>
            </a:ln>
            <a:effectLst/>
          </p:spPr>
          <p:txBody>
            <a:bodyPr wrap="none">
              <a:spAutoFit/>
            </a:bodyPr>
            <a:lstStyle/>
            <a:p>
              <a:pPr algn="ctr"/>
              <a:r>
                <a:rPr kumimoji="1" lang="en-US" altLang="zh-CN" b="0">
                  <a:latin typeface="Times New Roman" pitchFamily="18" charset="0"/>
                </a:rPr>
                <a:t>1</a:t>
              </a:r>
            </a:p>
          </p:txBody>
        </p:sp>
        <p:sp>
          <p:nvSpPr>
            <p:cNvPr id="69752" name="Text Box 120"/>
            <p:cNvSpPr txBox="1">
              <a:spLocks noChangeArrowheads="1"/>
            </p:cNvSpPr>
            <p:nvPr/>
          </p:nvSpPr>
          <p:spPr bwMode="auto">
            <a:xfrm>
              <a:off x="4032" y="3408"/>
              <a:ext cx="212" cy="288"/>
            </a:xfrm>
            <a:prstGeom prst="rect">
              <a:avLst/>
            </a:prstGeom>
            <a:noFill/>
            <a:ln w="9525">
              <a:noFill/>
              <a:miter lim="800000"/>
              <a:headEnd/>
              <a:tailEnd/>
            </a:ln>
            <a:effectLst/>
          </p:spPr>
          <p:txBody>
            <a:bodyPr wrap="none">
              <a:spAutoFit/>
            </a:bodyPr>
            <a:lstStyle/>
            <a:p>
              <a:pPr algn="ctr"/>
              <a:r>
                <a:rPr kumimoji="1" lang="en-US" altLang="zh-CN" b="0">
                  <a:latin typeface="Times New Roman" pitchFamily="18" charset="0"/>
                </a:rPr>
                <a:t>1</a:t>
              </a:r>
            </a:p>
          </p:txBody>
        </p:sp>
        <p:sp>
          <p:nvSpPr>
            <p:cNvPr id="69753" name="Text Box 121"/>
            <p:cNvSpPr txBox="1">
              <a:spLocks noChangeArrowheads="1"/>
            </p:cNvSpPr>
            <p:nvPr/>
          </p:nvSpPr>
          <p:spPr bwMode="auto">
            <a:xfrm>
              <a:off x="4396" y="3408"/>
              <a:ext cx="212" cy="288"/>
            </a:xfrm>
            <a:prstGeom prst="rect">
              <a:avLst/>
            </a:prstGeom>
            <a:noFill/>
            <a:ln w="9525">
              <a:noFill/>
              <a:miter lim="800000"/>
              <a:headEnd/>
              <a:tailEnd/>
            </a:ln>
            <a:effectLst/>
          </p:spPr>
          <p:txBody>
            <a:bodyPr wrap="none">
              <a:spAutoFit/>
            </a:bodyPr>
            <a:lstStyle/>
            <a:p>
              <a:pPr algn="ctr"/>
              <a:r>
                <a:rPr kumimoji="1" lang="en-US" altLang="zh-CN" b="0">
                  <a:latin typeface="Times New Roman" pitchFamily="18" charset="0"/>
                </a:rPr>
                <a:t>0</a:t>
              </a:r>
            </a:p>
          </p:txBody>
        </p:sp>
        <p:sp>
          <p:nvSpPr>
            <p:cNvPr id="69754" name="Text Box 122"/>
            <p:cNvSpPr txBox="1">
              <a:spLocks noChangeArrowheads="1"/>
            </p:cNvSpPr>
            <p:nvPr/>
          </p:nvSpPr>
          <p:spPr bwMode="auto">
            <a:xfrm>
              <a:off x="4396" y="3024"/>
              <a:ext cx="212" cy="288"/>
            </a:xfrm>
            <a:prstGeom prst="rect">
              <a:avLst/>
            </a:prstGeom>
            <a:noFill/>
            <a:ln w="9525">
              <a:noFill/>
              <a:miter lim="800000"/>
              <a:headEnd/>
              <a:tailEnd/>
            </a:ln>
            <a:effectLst/>
          </p:spPr>
          <p:txBody>
            <a:bodyPr wrap="none">
              <a:spAutoFit/>
            </a:bodyPr>
            <a:lstStyle/>
            <a:p>
              <a:pPr algn="ctr"/>
              <a:r>
                <a:rPr kumimoji="1" lang="en-US" altLang="zh-CN" b="0">
                  <a:latin typeface="Times New Roman" pitchFamily="18" charset="0"/>
                </a:rPr>
                <a:t>1</a:t>
              </a:r>
            </a:p>
          </p:txBody>
        </p:sp>
        <p:sp>
          <p:nvSpPr>
            <p:cNvPr id="69755" name="Text Box 123"/>
            <p:cNvSpPr txBox="1">
              <a:spLocks noChangeArrowheads="1"/>
            </p:cNvSpPr>
            <p:nvPr/>
          </p:nvSpPr>
          <p:spPr bwMode="auto">
            <a:xfrm>
              <a:off x="3600" y="2784"/>
              <a:ext cx="244" cy="288"/>
            </a:xfrm>
            <a:prstGeom prst="rect">
              <a:avLst/>
            </a:prstGeom>
            <a:noFill/>
            <a:ln w="9525">
              <a:noFill/>
              <a:miter lim="800000"/>
              <a:headEnd/>
              <a:tailEnd/>
            </a:ln>
            <a:effectLst/>
          </p:spPr>
          <p:txBody>
            <a:bodyPr wrap="none">
              <a:spAutoFit/>
            </a:bodyPr>
            <a:lstStyle/>
            <a:p>
              <a:pPr algn="ctr"/>
              <a:r>
                <a:rPr kumimoji="1" lang="en-US" altLang="zh-CN" b="0">
                  <a:latin typeface="Times New Roman" pitchFamily="18" charset="0"/>
                </a:rPr>
                <a:t>B</a:t>
              </a:r>
            </a:p>
          </p:txBody>
        </p:sp>
        <p:sp>
          <p:nvSpPr>
            <p:cNvPr id="69756" name="Text Box 124"/>
            <p:cNvSpPr txBox="1">
              <a:spLocks noChangeArrowheads="1"/>
            </p:cNvSpPr>
            <p:nvPr/>
          </p:nvSpPr>
          <p:spPr bwMode="auto">
            <a:xfrm>
              <a:off x="3696" y="3408"/>
              <a:ext cx="212" cy="288"/>
            </a:xfrm>
            <a:prstGeom prst="rect">
              <a:avLst/>
            </a:prstGeom>
            <a:noFill/>
            <a:ln w="9525">
              <a:noFill/>
              <a:miter lim="800000"/>
              <a:headEnd/>
              <a:tailEnd/>
            </a:ln>
            <a:effectLst/>
          </p:spPr>
          <p:txBody>
            <a:bodyPr wrap="none">
              <a:spAutoFit/>
            </a:bodyPr>
            <a:lstStyle/>
            <a:p>
              <a:pPr algn="ctr"/>
              <a:r>
                <a:rPr kumimoji="1" lang="en-US" altLang="zh-CN" b="0">
                  <a:latin typeface="Times New Roman" pitchFamily="18" charset="0"/>
                </a:rPr>
                <a:t>1</a:t>
              </a:r>
            </a:p>
          </p:txBody>
        </p:sp>
        <p:sp>
          <p:nvSpPr>
            <p:cNvPr id="69757" name="Text Box 125"/>
            <p:cNvSpPr txBox="1">
              <a:spLocks noChangeArrowheads="1"/>
            </p:cNvSpPr>
            <p:nvPr/>
          </p:nvSpPr>
          <p:spPr bwMode="auto">
            <a:xfrm>
              <a:off x="3696" y="3024"/>
              <a:ext cx="212" cy="288"/>
            </a:xfrm>
            <a:prstGeom prst="rect">
              <a:avLst/>
            </a:prstGeom>
            <a:noFill/>
            <a:ln w="9525">
              <a:noFill/>
              <a:miter lim="800000"/>
              <a:headEnd/>
              <a:tailEnd/>
            </a:ln>
            <a:effectLst/>
          </p:spPr>
          <p:txBody>
            <a:bodyPr wrap="none">
              <a:spAutoFit/>
            </a:bodyPr>
            <a:lstStyle/>
            <a:p>
              <a:pPr algn="ctr"/>
              <a:r>
                <a:rPr kumimoji="1" lang="en-US" altLang="zh-CN" b="0">
                  <a:latin typeface="Times New Roman" pitchFamily="18" charset="0"/>
                </a:rPr>
                <a:t>0</a:t>
              </a:r>
            </a:p>
          </p:txBody>
        </p:sp>
        <p:sp>
          <p:nvSpPr>
            <p:cNvPr id="69758" name="Text Box 126"/>
            <p:cNvSpPr txBox="1">
              <a:spLocks noChangeArrowheads="1"/>
            </p:cNvSpPr>
            <p:nvPr/>
          </p:nvSpPr>
          <p:spPr bwMode="auto">
            <a:xfrm>
              <a:off x="4416" y="2736"/>
              <a:ext cx="212" cy="288"/>
            </a:xfrm>
            <a:prstGeom prst="rect">
              <a:avLst/>
            </a:prstGeom>
            <a:noFill/>
            <a:ln w="9525">
              <a:noFill/>
              <a:miter lim="800000"/>
              <a:headEnd/>
              <a:tailEnd/>
            </a:ln>
            <a:effectLst/>
          </p:spPr>
          <p:txBody>
            <a:bodyPr wrap="none">
              <a:spAutoFit/>
            </a:bodyPr>
            <a:lstStyle/>
            <a:p>
              <a:pPr algn="ctr"/>
              <a:r>
                <a:rPr kumimoji="1" lang="en-US" altLang="zh-CN" b="0">
                  <a:latin typeface="Times New Roman" pitchFamily="18" charset="0"/>
                </a:rPr>
                <a:t>1</a:t>
              </a:r>
            </a:p>
          </p:txBody>
        </p:sp>
        <p:sp>
          <p:nvSpPr>
            <p:cNvPr id="69759" name="Text Box 127"/>
            <p:cNvSpPr txBox="1">
              <a:spLocks noChangeArrowheads="1"/>
            </p:cNvSpPr>
            <p:nvPr/>
          </p:nvSpPr>
          <p:spPr bwMode="auto">
            <a:xfrm>
              <a:off x="4032" y="2736"/>
              <a:ext cx="212" cy="288"/>
            </a:xfrm>
            <a:prstGeom prst="rect">
              <a:avLst/>
            </a:prstGeom>
            <a:noFill/>
            <a:ln w="9525">
              <a:noFill/>
              <a:miter lim="800000"/>
              <a:headEnd/>
              <a:tailEnd/>
            </a:ln>
            <a:effectLst/>
          </p:spPr>
          <p:txBody>
            <a:bodyPr wrap="none">
              <a:spAutoFit/>
            </a:bodyPr>
            <a:lstStyle/>
            <a:p>
              <a:pPr algn="ctr"/>
              <a:r>
                <a:rPr kumimoji="1" lang="en-US" altLang="zh-CN" b="0">
                  <a:latin typeface="Times New Roman" pitchFamily="18" charset="0"/>
                </a:rPr>
                <a:t>0</a:t>
              </a:r>
            </a:p>
          </p:txBody>
        </p:sp>
        <p:sp>
          <p:nvSpPr>
            <p:cNvPr id="69760" name="AutoShape 128"/>
            <p:cNvSpPr>
              <a:spLocks noChangeArrowheads="1"/>
            </p:cNvSpPr>
            <p:nvPr/>
          </p:nvSpPr>
          <p:spPr bwMode="auto">
            <a:xfrm>
              <a:off x="4032" y="3072"/>
              <a:ext cx="576" cy="192"/>
            </a:xfrm>
            <a:prstGeom prst="flowChartTerminator">
              <a:avLst/>
            </a:prstGeom>
            <a:noFill/>
            <a:ln w="9525">
              <a:solidFill>
                <a:schemeClr val="tx2"/>
              </a:solidFill>
              <a:miter lim="800000"/>
              <a:headEnd/>
              <a:tailEnd/>
            </a:ln>
            <a:effectLst/>
          </p:spPr>
          <p:txBody>
            <a:bodyPr wrap="none" anchor="ctr"/>
            <a:lstStyle/>
            <a:p>
              <a:endParaRPr lang="zh-CN" altLang="en-US"/>
            </a:p>
          </p:txBody>
        </p:sp>
        <p:sp>
          <p:nvSpPr>
            <p:cNvPr id="69761" name="AutoShape 129"/>
            <p:cNvSpPr>
              <a:spLocks noChangeArrowheads="1"/>
            </p:cNvSpPr>
            <p:nvPr/>
          </p:nvSpPr>
          <p:spPr bwMode="auto">
            <a:xfrm rot="-5314253">
              <a:off x="3840" y="3264"/>
              <a:ext cx="576" cy="192"/>
            </a:xfrm>
            <a:prstGeom prst="flowChartTerminator">
              <a:avLst/>
            </a:prstGeom>
            <a:noFill/>
            <a:ln w="9525">
              <a:solidFill>
                <a:schemeClr val="tx2"/>
              </a:solidFill>
              <a:miter lim="800000"/>
              <a:headEnd/>
              <a:tailEnd/>
            </a:ln>
            <a:effectLst/>
          </p:spPr>
          <p:txBody>
            <a:bodyPr wrap="none" anchor="ctr"/>
            <a:lstStyle/>
            <a:p>
              <a:endParaRPr lang="zh-CN" altLang="en-US"/>
            </a:p>
          </p:txBody>
        </p:sp>
        <p:sp>
          <p:nvSpPr>
            <p:cNvPr id="69762" name="Text Box 130"/>
            <p:cNvSpPr txBox="1">
              <a:spLocks noChangeArrowheads="1"/>
            </p:cNvSpPr>
            <p:nvPr/>
          </p:nvSpPr>
          <p:spPr bwMode="auto">
            <a:xfrm>
              <a:off x="3792" y="2592"/>
              <a:ext cx="255" cy="288"/>
            </a:xfrm>
            <a:prstGeom prst="rect">
              <a:avLst/>
            </a:prstGeom>
            <a:noFill/>
            <a:ln w="9525">
              <a:noFill/>
              <a:miter lim="800000"/>
              <a:headEnd/>
              <a:tailEnd/>
            </a:ln>
            <a:effectLst/>
          </p:spPr>
          <p:txBody>
            <a:bodyPr wrap="none">
              <a:spAutoFit/>
            </a:bodyPr>
            <a:lstStyle/>
            <a:p>
              <a:pPr algn="ctr"/>
              <a:r>
                <a:rPr kumimoji="1" lang="en-US" altLang="zh-CN" b="0">
                  <a:latin typeface="Times New Roman" pitchFamily="18" charset="0"/>
                </a:rPr>
                <a:t>A</a:t>
              </a:r>
            </a:p>
          </p:txBody>
        </p:sp>
        <p:sp>
          <p:nvSpPr>
            <p:cNvPr id="69763" name="Line 131"/>
            <p:cNvSpPr>
              <a:spLocks noChangeShapeType="1"/>
            </p:cNvSpPr>
            <p:nvPr/>
          </p:nvSpPr>
          <p:spPr bwMode="auto">
            <a:xfrm flipV="1">
              <a:off x="4512" y="2736"/>
              <a:ext cx="336" cy="336"/>
            </a:xfrm>
            <a:prstGeom prst="line">
              <a:avLst/>
            </a:prstGeom>
            <a:noFill/>
            <a:ln w="9525">
              <a:solidFill>
                <a:schemeClr val="tx1"/>
              </a:solidFill>
              <a:round/>
              <a:headEnd/>
              <a:tailEnd/>
            </a:ln>
            <a:effectLst/>
          </p:spPr>
          <p:txBody>
            <a:bodyPr/>
            <a:lstStyle/>
            <a:p>
              <a:endParaRPr lang="zh-CN" altLang="en-US"/>
            </a:p>
          </p:txBody>
        </p:sp>
        <p:grpSp>
          <p:nvGrpSpPr>
            <p:cNvPr id="69764" name="Group 132"/>
            <p:cNvGrpSpPr>
              <a:grpSpLocks/>
            </p:cNvGrpSpPr>
            <p:nvPr/>
          </p:nvGrpSpPr>
          <p:grpSpPr bwMode="auto">
            <a:xfrm>
              <a:off x="4848" y="2522"/>
              <a:ext cx="244" cy="288"/>
              <a:chOff x="4886" y="2522"/>
              <a:chExt cx="244" cy="288"/>
            </a:xfrm>
          </p:grpSpPr>
          <p:sp>
            <p:nvSpPr>
              <p:cNvPr id="69765" name="Text Box 133"/>
              <p:cNvSpPr txBox="1">
                <a:spLocks noChangeArrowheads="1"/>
              </p:cNvSpPr>
              <p:nvPr/>
            </p:nvSpPr>
            <p:spPr bwMode="auto">
              <a:xfrm>
                <a:off x="4886" y="2522"/>
                <a:ext cx="244" cy="288"/>
              </a:xfrm>
              <a:prstGeom prst="rect">
                <a:avLst/>
              </a:prstGeom>
              <a:noFill/>
              <a:ln w="9525">
                <a:noFill/>
                <a:miter lim="800000"/>
                <a:headEnd/>
                <a:tailEnd/>
              </a:ln>
              <a:effectLst/>
            </p:spPr>
            <p:txBody>
              <a:bodyPr wrap="none">
                <a:spAutoFit/>
              </a:bodyPr>
              <a:lstStyle/>
              <a:p>
                <a:r>
                  <a:rPr kumimoji="1" lang="en-US" altLang="zh-CN" b="0">
                    <a:solidFill>
                      <a:schemeClr val="tx2"/>
                    </a:solidFill>
                    <a:latin typeface="Times New Roman" pitchFamily="18" charset="0"/>
                  </a:rPr>
                  <a:t>B</a:t>
                </a:r>
              </a:p>
            </p:txBody>
          </p:sp>
          <p:sp>
            <p:nvSpPr>
              <p:cNvPr id="69766" name="Line 134"/>
              <p:cNvSpPr>
                <a:spLocks noChangeShapeType="1"/>
              </p:cNvSpPr>
              <p:nvPr/>
            </p:nvSpPr>
            <p:spPr bwMode="auto">
              <a:xfrm>
                <a:off x="4944" y="2544"/>
                <a:ext cx="96" cy="0"/>
              </a:xfrm>
              <a:prstGeom prst="line">
                <a:avLst/>
              </a:prstGeom>
              <a:noFill/>
              <a:ln w="9525">
                <a:solidFill>
                  <a:schemeClr val="tx2"/>
                </a:solidFill>
                <a:round/>
                <a:headEnd/>
                <a:tailEnd/>
              </a:ln>
              <a:effectLst/>
            </p:spPr>
            <p:txBody>
              <a:bodyPr/>
              <a:lstStyle/>
              <a:p>
                <a:endParaRPr lang="zh-CN" altLang="en-US"/>
              </a:p>
            </p:txBody>
          </p:sp>
        </p:grpSp>
        <p:sp>
          <p:nvSpPr>
            <p:cNvPr id="69767" name="Line 135"/>
            <p:cNvSpPr>
              <a:spLocks noChangeShapeType="1"/>
            </p:cNvSpPr>
            <p:nvPr/>
          </p:nvSpPr>
          <p:spPr bwMode="auto">
            <a:xfrm flipH="1" flipV="1">
              <a:off x="3696" y="3310"/>
              <a:ext cx="336" cy="194"/>
            </a:xfrm>
            <a:prstGeom prst="line">
              <a:avLst/>
            </a:prstGeom>
            <a:noFill/>
            <a:ln w="9525">
              <a:solidFill>
                <a:schemeClr val="tx2"/>
              </a:solidFill>
              <a:round/>
              <a:headEnd/>
              <a:tailEnd/>
            </a:ln>
            <a:effectLst/>
          </p:spPr>
          <p:txBody>
            <a:bodyPr/>
            <a:lstStyle/>
            <a:p>
              <a:endParaRPr lang="zh-CN" altLang="en-US"/>
            </a:p>
          </p:txBody>
        </p:sp>
        <p:grpSp>
          <p:nvGrpSpPr>
            <p:cNvPr id="69768" name="Group 136"/>
            <p:cNvGrpSpPr>
              <a:grpSpLocks/>
            </p:cNvGrpSpPr>
            <p:nvPr/>
          </p:nvGrpSpPr>
          <p:grpSpPr bwMode="auto">
            <a:xfrm>
              <a:off x="3504" y="3168"/>
              <a:ext cx="240" cy="288"/>
              <a:chOff x="3504" y="3168"/>
              <a:chExt cx="240" cy="288"/>
            </a:xfrm>
          </p:grpSpPr>
          <p:sp>
            <p:nvSpPr>
              <p:cNvPr id="69769" name="Text Box 137"/>
              <p:cNvSpPr txBox="1">
                <a:spLocks noChangeArrowheads="1"/>
              </p:cNvSpPr>
              <p:nvPr/>
            </p:nvSpPr>
            <p:spPr bwMode="auto">
              <a:xfrm>
                <a:off x="3504" y="3168"/>
                <a:ext cx="240" cy="288"/>
              </a:xfrm>
              <a:prstGeom prst="rect">
                <a:avLst/>
              </a:prstGeom>
              <a:noFill/>
              <a:ln w="9525">
                <a:noFill/>
                <a:miter lim="800000"/>
                <a:headEnd/>
                <a:tailEnd/>
              </a:ln>
              <a:effectLst/>
            </p:spPr>
            <p:txBody>
              <a:bodyPr>
                <a:spAutoFit/>
              </a:bodyPr>
              <a:lstStyle/>
              <a:p>
                <a:pPr>
                  <a:spcBef>
                    <a:spcPct val="50000"/>
                  </a:spcBef>
                </a:pPr>
                <a:r>
                  <a:rPr kumimoji="1" lang="en-US" altLang="zh-CN" b="0">
                    <a:solidFill>
                      <a:schemeClr val="tx2"/>
                    </a:solidFill>
                    <a:latin typeface="Times New Roman" pitchFamily="18" charset="0"/>
                  </a:rPr>
                  <a:t>A</a:t>
                </a:r>
              </a:p>
            </p:txBody>
          </p:sp>
          <p:sp>
            <p:nvSpPr>
              <p:cNvPr id="69770" name="Line 138"/>
              <p:cNvSpPr>
                <a:spLocks noChangeShapeType="1"/>
              </p:cNvSpPr>
              <p:nvPr/>
            </p:nvSpPr>
            <p:spPr bwMode="auto">
              <a:xfrm>
                <a:off x="3552" y="3216"/>
                <a:ext cx="144" cy="0"/>
              </a:xfrm>
              <a:prstGeom prst="line">
                <a:avLst/>
              </a:prstGeom>
              <a:noFill/>
              <a:ln w="9525">
                <a:solidFill>
                  <a:schemeClr val="tx2"/>
                </a:solidFill>
                <a:round/>
                <a:headEnd/>
                <a:tailEnd/>
              </a:ln>
              <a:effectLst/>
            </p:spPr>
            <p:txBody>
              <a:bodyPr/>
              <a:lstStyle/>
              <a:p>
                <a:endParaRPr lang="zh-CN" altLang="en-US"/>
              </a:p>
            </p:txBody>
          </p:sp>
        </p:grpSp>
      </p:grpSp>
      <p:grpSp>
        <p:nvGrpSpPr>
          <p:cNvPr id="69771" name="Group 139"/>
          <p:cNvGrpSpPr>
            <a:grpSpLocks/>
          </p:cNvGrpSpPr>
          <p:nvPr/>
        </p:nvGrpSpPr>
        <p:grpSpPr bwMode="auto">
          <a:xfrm>
            <a:off x="539750" y="4397375"/>
            <a:ext cx="4019550" cy="1984375"/>
            <a:chOff x="3120" y="2448"/>
            <a:chExt cx="2532" cy="1250"/>
          </a:xfrm>
        </p:grpSpPr>
        <p:sp>
          <p:nvSpPr>
            <p:cNvPr id="69772" name="Line 140"/>
            <p:cNvSpPr>
              <a:spLocks noChangeShapeType="1"/>
            </p:cNvSpPr>
            <p:nvPr/>
          </p:nvSpPr>
          <p:spPr bwMode="auto">
            <a:xfrm flipV="1">
              <a:off x="3841" y="2640"/>
              <a:ext cx="480" cy="480"/>
            </a:xfrm>
            <a:prstGeom prst="line">
              <a:avLst/>
            </a:prstGeom>
            <a:noFill/>
            <a:ln w="9525">
              <a:solidFill>
                <a:srgbClr val="B000B0"/>
              </a:solidFill>
              <a:round/>
              <a:headEnd/>
              <a:tailEnd/>
            </a:ln>
            <a:effectLst/>
          </p:spPr>
          <p:txBody>
            <a:bodyPr/>
            <a:lstStyle/>
            <a:p>
              <a:endParaRPr lang="zh-CN" altLang="en-US"/>
            </a:p>
          </p:txBody>
        </p:sp>
        <p:grpSp>
          <p:nvGrpSpPr>
            <p:cNvPr id="69773" name="Group 141"/>
            <p:cNvGrpSpPr>
              <a:grpSpLocks/>
            </p:cNvGrpSpPr>
            <p:nvPr/>
          </p:nvGrpSpPr>
          <p:grpSpPr bwMode="auto">
            <a:xfrm>
              <a:off x="3120" y="2592"/>
              <a:ext cx="2257" cy="1106"/>
              <a:chOff x="480" y="1966"/>
              <a:chExt cx="2257" cy="1106"/>
            </a:xfrm>
          </p:grpSpPr>
          <p:sp>
            <p:nvSpPr>
              <p:cNvPr id="69774" name="Rectangle 142"/>
              <p:cNvSpPr>
                <a:spLocks noChangeArrowheads="1"/>
              </p:cNvSpPr>
              <p:nvPr/>
            </p:nvSpPr>
            <p:spPr bwMode="auto">
              <a:xfrm>
                <a:off x="2279" y="2746"/>
                <a:ext cx="458" cy="326"/>
              </a:xfrm>
              <a:prstGeom prst="rect">
                <a:avLst/>
              </a:prstGeom>
              <a:noFill/>
              <a:ln w="9525">
                <a:noFill/>
                <a:miter lim="800000"/>
                <a:headEnd/>
                <a:tailEnd/>
              </a:ln>
              <a:effectLst/>
            </p:spPr>
            <p:txBody>
              <a:bodyPr/>
              <a:lstStyle/>
              <a:p>
                <a:pPr algn="ctr"/>
                <a:r>
                  <a:rPr kumimoji="1" lang="en-US" altLang="zh-CN" b="0">
                    <a:latin typeface="Times New Roman" pitchFamily="18" charset="0"/>
                  </a:rPr>
                  <a:t>0</a:t>
                </a:r>
                <a:endParaRPr kumimoji="1" lang="en-US" altLang="zh-CN" b="0" baseline="-30000">
                  <a:latin typeface="Times New Roman" pitchFamily="18" charset="0"/>
                </a:endParaRPr>
              </a:p>
            </p:txBody>
          </p:sp>
          <p:sp>
            <p:nvSpPr>
              <p:cNvPr id="69775" name="Rectangle 143"/>
              <p:cNvSpPr>
                <a:spLocks noChangeArrowheads="1"/>
              </p:cNvSpPr>
              <p:nvPr/>
            </p:nvSpPr>
            <p:spPr bwMode="auto">
              <a:xfrm>
                <a:off x="2279" y="2458"/>
                <a:ext cx="458" cy="326"/>
              </a:xfrm>
              <a:prstGeom prst="rect">
                <a:avLst/>
              </a:prstGeom>
              <a:noFill/>
              <a:ln w="9525">
                <a:noFill/>
                <a:miter lim="800000"/>
                <a:headEnd/>
                <a:tailEnd/>
              </a:ln>
              <a:effectLst/>
            </p:spPr>
            <p:txBody>
              <a:bodyPr/>
              <a:lstStyle/>
              <a:p>
                <a:pPr algn="ctr"/>
                <a:r>
                  <a:rPr kumimoji="1" lang="en-US" altLang="zh-CN" b="0">
                    <a:latin typeface="Times New Roman" pitchFamily="18" charset="0"/>
                  </a:rPr>
                  <a:t>1</a:t>
                </a:r>
                <a:endParaRPr kumimoji="1" lang="en-US" altLang="zh-CN" b="0" baseline="-30000">
                  <a:latin typeface="Times New Roman" pitchFamily="18" charset="0"/>
                </a:endParaRPr>
              </a:p>
            </p:txBody>
          </p:sp>
          <p:sp>
            <p:nvSpPr>
              <p:cNvPr id="69776" name="Rectangle 144"/>
              <p:cNvSpPr>
                <a:spLocks noChangeArrowheads="1"/>
              </p:cNvSpPr>
              <p:nvPr/>
            </p:nvSpPr>
            <p:spPr bwMode="auto">
              <a:xfrm>
                <a:off x="1820" y="2746"/>
                <a:ext cx="459" cy="326"/>
              </a:xfrm>
              <a:prstGeom prst="rect">
                <a:avLst/>
              </a:prstGeom>
              <a:noFill/>
              <a:ln w="9525">
                <a:noFill/>
                <a:miter lim="800000"/>
                <a:headEnd/>
                <a:tailEnd/>
              </a:ln>
              <a:effectLst/>
            </p:spPr>
            <p:txBody>
              <a:bodyPr/>
              <a:lstStyle/>
              <a:p>
                <a:pPr algn="ctr"/>
                <a:r>
                  <a:rPr kumimoji="1" lang="en-US" altLang="zh-CN" b="0">
                    <a:latin typeface="Times New Roman" pitchFamily="18" charset="0"/>
                  </a:rPr>
                  <a:t>0</a:t>
                </a:r>
                <a:endParaRPr kumimoji="1" lang="en-US" altLang="zh-CN" b="0" baseline="-30000">
                  <a:latin typeface="Times New Roman" pitchFamily="18" charset="0"/>
                </a:endParaRPr>
              </a:p>
            </p:txBody>
          </p:sp>
          <p:sp>
            <p:nvSpPr>
              <p:cNvPr id="69777" name="Rectangle 145"/>
              <p:cNvSpPr>
                <a:spLocks noChangeArrowheads="1"/>
              </p:cNvSpPr>
              <p:nvPr/>
            </p:nvSpPr>
            <p:spPr bwMode="auto">
              <a:xfrm>
                <a:off x="1820" y="2458"/>
                <a:ext cx="459" cy="326"/>
              </a:xfrm>
              <a:prstGeom prst="rect">
                <a:avLst/>
              </a:prstGeom>
              <a:noFill/>
              <a:ln w="9525">
                <a:noFill/>
                <a:miter lim="800000"/>
                <a:headEnd/>
                <a:tailEnd/>
              </a:ln>
              <a:effectLst/>
            </p:spPr>
            <p:txBody>
              <a:bodyPr/>
              <a:lstStyle/>
              <a:p>
                <a:pPr algn="ctr"/>
                <a:r>
                  <a:rPr kumimoji="1" lang="en-US" altLang="zh-CN" b="0">
                    <a:latin typeface="Times New Roman" pitchFamily="18" charset="0"/>
                  </a:rPr>
                  <a:t>0</a:t>
                </a:r>
                <a:endParaRPr kumimoji="1" lang="en-US" altLang="zh-CN" b="0">
                  <a:solidFill>
                    <a:srgbClr val="FF3300"/>
                  </a:solidFill>
                  <a:latin typeface="Times New Roman" pitchFamily="18" charset="0"/>
                </a:endParaRPr>
              </a:p>
            </p:txBody>
          </p:sp>
          <p:sp>
            <p:nvSpPr>
              <p:cNvPr id="69778" name="Rectangle 146"/>
              <p:cNvSpPr>
                <a:spLocks noChangeArrowheads="1"/>
              </p:cNvSpPr>
              <p:nvPr/>
            </p:nvSpPr>
            <p:spPr bwMode="auto">
              <a:xfrm>
                <a:off x="1362" y="2746"/>
                <a:ext cx="458" cy="326"/>
              </a:xfrm>
              <a:prstGeom prst="rect">
                <a:avLst/>
              </a:prstGeom>
              <a:noFill/>
              <a:ln w="9525">
                <a:noFill/>
                <a:miter lim="800000"/>
                <a:headEnd/>
                <a:tailEnd/>
              </a:ln>
              <a:effectLst/>
            </p:spPr>
            <p:txBody>
              <a:bodyPr/>
              <a:lstStyle/>
              <a:p>
                <a:pPr algn="ctr"/>
                <a:r>
                  <a:rPr kumimoji="1" lang="en-US" altLang="zh-CN" b="0">
                    <a:latin typeface="Times New Roman" pitchFamily="18" charset="0"/>
                  </a:rPr>
                  <a:t>0 </a:t>
                </a:r>
              </a:p>
            </p:txBody>
          </p:sp>
          <p:sp>
            <p:nvSpPr>
              <p:cNvPr id="69779" name="Rectangle 147"/>
              <p:cNvSpPr>
                <a:spLocks noChangeArrowheads="1"/>
              </p:cNvSpPr>
              <p:nvPr/>
            </p:nvSpPr>
            <p:spPr bwMode="auto">
              <a:xfrm>
                <a:off x="903" y="2746"/>
                <a:ext cx="459" cy="326"/>
              </a:xfrm>
              <a:prstGeom prst="rect">
                <a:avLst/>
              </a:prstGeom>
              <a:noFill/>
              <a:ln w="9525">
                <a:noFill/>
                <a:miter lim="800000"/>
                <a:headEnd/>
                <a:tailEnd/>
              </a:ln>
              <a:effectLst/>
            </p:spPr>
            <p:txBody>
              <a:bodyPr/>
              <a:lstStyle/>
              <a:p>
                <a:pPr algn="ctr"/>
                <a:r>
                  <a:rPr kumimoji="1" lang="en-US" altLang="zh-CN" b="0">
                    <a:latin typeface="Times New Roman" pitchFamily="18" charset="0"/>
                  </a:rPr>
                  <a:t>1</a:t>
                </a:r>
              </a:p>
            </p:txBody>
          </p:sp>
          <p:sp>
            <p:nvSpPr>
              <p:cNvPr id="69780" name="Rectangle 148"/>
              <p:cNvSpPr>
                <a:spLocks noChangeArrowheads="1"/>
              </p:cNvSpPr>
              <p:nvPr/>
            </p:nvSpPr>
            <p:spPr bwMode="auto">
              <a:xfrm>
                <a:off x="1362" y="2458"/>
                <a:ext cx="458" cy="326"/>
              </a:xfrm>
              <a:prstGeom prst="rect">
                <a:avLst/>
              </a:prstGeom>
              <a:noFill/>
              <a:ln w="9525">
                <a:noFill/>
                <a:miter lim="800000"/>
                <a:headEnd/>
                <a:tailEnd/>
              </a:ln>
              <a:effectLst/>
            </p:spPr>
            <p:txBody>
              <a:bodyPr/>
              <a:lstStyle/>
              <a:p>
                <a:pPr algn="ctr"/>
                <a:r>
                  <a:rPr kumimoji="1" lang="en-US" altLang="zh-CN" b="0">
                    <a:latin typeface="Times New Roman" pitchFamily="18" charset="0"/>
                  </a:rPr>
                  <a:t>0</a:t>
                </a:r>
                <a:endParaRPr kumimoji="1" lang="en-US" altLang="zh-CN" b="0" baseline="-30000">
                  <a:latin typeface="Times New Roman" pitchFamily="18" charset="0"/>
                </a:endParaRPr>
              </a:p>
            </p:txBody>
          </p:sp>
          <p:sp>
            <p:nvSpPr>
              <p:cNvPr id="69781" name="Rectangle 149"/>
              <p:cNvSpPr>
                <a:spLocks noChangeArrowheads="1"/>
              </p:cNvSpPr>
              <p:nvPr/>
            </p:nvSpPr>
            <p:spPr bwMode="auto">
              <a:xfrm>
                <a:off x="903" y="2458"/>
                <a:ext cx="459" cy="326"/>
              </a:xfrm>
              <a:prstGeom prst="rect">
                <a:avLst/>
              </a:prstGeom>
              <a:noFill/>
              <a:ln w="9525">
                <a:noFill/>
                <a:miter lim="800000"/>
                <a:headEnd/>
                <a:tailEnd/>
              </a:ln>
              <a:effectLst/>
            </p:spPr>
            <p:txBody>
              <a:bodyPr/>
              <a:lstStyle/>
              <a:p>
                <a:pPr algn="ctr"/>
                <a:r>
                  <a:rPr kumimoji="1" lang="en-US" altLang="zh-CN" b="0">
                    <a:latin typeface="Times New Roman" pitchFamily="18" charset="0"/>
                  </a:rPr>
                  <a:t>1 </a:t>
                </a:r>
              </a:p>
            </p:txBody>
          </p:sp>
          <p:sp>
            <p:nvSpPr>
              <p:cNvPr id="69782" name="Line 150"/>
              <p:cNvSpPr>
                <a:spLocks noChangeShapeType="1"/>
              </p:cNvSpPr>
              <p:nvPr/>
            </p:nvSpPr>
            <p:spPr bwMode="auto">
              <a:xfrm>
                <a:off x="903" y="2420"/>
                <a:ext cx="1834" cy="0"/>
              </a:xfrm>
              <a:prstGeom prst="line">
                <a:avLst/>
              </a:prstGeom>
              <a:noFill/>
              <a:ln w="12700" cap="sq">
                <a:solidFill>
                  <a:schemeClr val="tx1"/>
                </a:solidFill>
                <a:round/>
                <a:headEnd/>
                <a:tailEnd/>
              </a:ln>
              <a:effectLst/>
            </p:spPr>
            <p:txBody>
              <a:bodyPr/>
              <a:lstStyle/>
              <a:p>
                <a:endParaRPr lang="zh-CN" altLang="en-US"/>
              </a:p>
            </p:txBody>
          </p:sp>
          <p:sp>
            <p:nvSpPr>
              <p:cNvPr id="69783" name="Line 151"/>
              <p:cNvSpPr>
                <a:spLocks noChangeShapeType="1"/>
              </p:cNvSpPr>
              <p:nvPr/>
            </p:nvSpPr>
            <p:spPr bwMode="auto">
              <a:xfrm>
                <a:off x="903" y="2746"/>
                <a:ext cx="1834" cy="0"/>
              </a:xfrm>
              <a:prstGeom prst="line">
                <a:avLst/>
              </a:prstGeom>
              <a:noFill/>
              <a:ln w="12700">
                <a:solidFill>
                  <a:schemeClr val="tx1"/>
                </a:solidFill>
                <a:round/>
                <a:headEnd/>
                <a:tailEnd/>
              </a:ln>
              <a:effectLst/>
            </p:spPr>
            <p:txBody>
              <a:bodyPr/>
              <a:lstStyle/>
              <a:p>
                <a:endParaRPr lang="zh-CN" altLang="en-US"/>
              </a:p>
            </p:txBody>
          </p:sp>
          <p:sp>
            <p:nvSpPr>
              <p:cNvPr id="69784" name="Line 152"/>
              <p:cNvSpPr>
                <a:spLocks noChangeShapeType="1"/>
              </p:cNvSpPr>
              <p:nvPr/>
            </p:nvSpPr>
            <p:spPr bwMode="auto">
              <a:xfrm>
                <a:off x="903" y="2420"/>
                <a:ext cx="0" cy="632"/>
              </a:xfrm>
              <a:prstGeom prst="line">
                <a:avLst/>
              </a:prstGeom>
              <a:noFill/>
              <a:ln w="12700" cap="sq">
                <a:solidFill>
                  <a:schemeClr val="tx1"/>
                </a:solidFill>
                <a:round/>
                <a:headEnd/>
                <a:tailEnd/>
              </a:ln>
              <a:effectLst/>
            </p:spPr>
            <p:txBody>
              <a:bodyPr/>
              <a:lstStyle/>
              <a:p>
                <a:endParaRPr lang="zh-CN" altLang="en-US"/>
              </a:p>
            </p:txBody>
          </p:sp>
          <p:sp>
            <p:nvSpPr>
              <p:cNvPr id="69785" name="Line 153"/>
              <p:cNvSpPr>
                <a:spLocks noChangeShapeType="1"/>
              </p:cNvSpPr>
              <p:nvPr/>
            </p:nvSpPr>
            <p:spPr bwMode="auto">
              <a:xfrm>
                <a:off x="1362" y="2428"/>
                <a:ext cx="0" cy="632"/>
              </a:xfrm>
              <a:prstGeom prst="line">
                <a:avLst/>
              </a:prstGeom>
              <a:noFill/>
              <a:ln w="12700">
                <a:solidFill>
                  <a:schemeClr val="tx1"/>
                </a:solidFill>
                <a:round/>
                <a:headEnd/>
                <a:tailEnd/>
              </a:ln>
              <a:effectLst/>
            </p:spPr>
            <p:txBody>
              <a:bodyPr/>
              <a:lstStyle/>
              <a:p>
                <a:endParaRPr lang="zh-CN" altLang="en-US"/>
              </a:p>
            </p:txBody>
          </p:sp>
          <p:sp>
            <p:nvSpPr>
              <p:cNvPr id="69786" name="Line 154"/>
              <p:cNvSpPr>
                <a:spLocks noChangeShapeType="1"/>
              </p:cNvSpPr>
              <p:nvPr/>
            </p:nvSpPr>
            <p:spPr bwMode="auto">
              <a:xfrm>
                <a:off x="2737" y="2420"/>
                <a:ext cx="0" cy="632"/>
              </a:xfrm>
              <a:prstGeom prst="line">
                <a:avLst/>
              </a:prstGeom>
              <a:noFill/>
              <a:ln w="12700" cap="sq">
                <a:solidFill>
                  <a:schemeClr val="tx1"/>
                </a:solidFill>
                <a:round/>
                <a:headEnd/>
                <a:tailEnd/>
              </a:ln>
              <a:effectLst/>
            </p:spPr>
            <p:txBody>
              <a:bodyPr/>
              <a:lstStyle/>
              <a:p>
                <a:endParaRPr lang="zh-CN" altLang="en-US"/>
              </a:p>
            </p:txBody>
          </p:sp>
          <p:sp>
            <p:nvSpPr>
              <p:cNvPr id="69787" name="Line 155"/>
              <p:cNvSpPr>
                <a:spLocks noChangeShapeType="1"/>
              </p:cNvSpPr>
              <p:nvPr/>
            </p:nvSpPr>
            <p:spPr bwMode="auto">
              <a:xfrm>
                <a:off x="1820" y="2420"/>
                <a:ext cx="0" cy="632"/>
              </a:xfrm>
              <a:prstGeom prst="line">
                <a:avLst/>
              </a:prstGeom>
              <a:noFill/>
              <a:ln w="12700">
                <a:solidFill>
                  <a:schemeClr val="tx1"/>
                </a:solidFill>
                <a:round/>
                <a:headEnd/>
                <a:tailEnd/>
              </a:ln>
              <a:effectLst/>
            </p:spPr>
            <p:txBody>
              <a:bodyPr/>
              <a:lstStyle/>
              <a:p>
                <a:endParaRPr lang="zh-CN" altLang="en-US"/>
              </a:p>
            </p:txBody>
          </p:sp>
          <p:sp>
            <p:nvSpPr>
              <p:cNvPr id="69788" name="Line 156"/>
              <p:cNvSpPr>
                <a:spLocks noChangeShapeType="1"/>
              </p:cNvSpPr>
              <p:nvPr/>
            </p:nvSpPr>
            <p:spPr bwMode="auto">
              <a:xfrm>
                <a:off x="2279" y="2420"/>
                <a:ext cx="0" cy="632"/>
              </a:xfrm>
              <a:prstGeom prst="line">
                <a:avLst/>
              </a:prstGeom>
              <a:noFill/>
              <a:ln w="12700">
                <a:solidFill>
                  <a:schemeClr val="tx1"/>
                </a:solidFill>
                <a:round/>
                <a:headEnd/>
                <a:tailEnd/>
              </a:ln>
              <a:effectLst/>
            </p:spPr>
            <p:txBody>
              <a:bodyPr/>
              <a:lstStyle/>
              <a:p>
                <a:endParaRPr lang="zh-CN" altLang="en-US"/>
              </a:p>
            </p:txBody>
          </p:sp>
          <p:sp>
            <p:nvSpPr>
              <p:cNvPr id="69789" name="Line 157"/>
              <p:cNvSpPr>
                <a:spLocks noChangeShapeType="1"/>
              </p:cNvSpPr>
              <p:nvPr/>
            </p:nvSpPr>
            <p:spPr bwMode="auto">
              <a:xfrm>
                <a:off x="903" y="3052"/>
                <a:ext cx="1834" cy="0"/>
              </a:xfrm>
              <a:prstGeom prst="line">
                <a:avLst/>
              </a:prstGeom>
              <a:noFill/>
              <a:ln w="12700">
                <a:solidFill>
                  <a:schemeClr val="tx1"/>
                </a:solidFill>
                <a:round/>
                <a:headEnd/>
                <a:tailEnd/>
              </a:ln>
              <a:effectLst/>
            </p:spPr>
            <p:txBody>
              <a:bodyPr/>
              <a:lstStyle/>
              <a:p>
                <a:endParaRPr lang="zh-CN" altLang="en-US"/>
              </a:p>
            </p:txBody>
          </p:sp>
          <p:sp>
            <p:nvSpPr>
              <p:cNvPr id="69790" name="Line 158"/>
              <p:cNvSpPr>
                <a:spLocks noChangeShapeType="1"/>
              </p:cNvSpPr>
              <p:nvPr/>
            </p:nvSpPr>
            <p:spPr bwMode="auto">
              <a:xfrm>
                <a:off x="662" y="2180"/>
                <a:ext cx="240" cy="240"/>
              </a:xfrm>
              <a:prstGeom prst="line">
                <a:avLst/>
              </a:prstGeom>
              <a:noFill/>
              <a:ln w="12700">
                <a:solidFill>
                  <a:schemeClr val="tx1"/>
                </a:solidFill>
                <a:round/>
                <a:headEnd/>
                <a:tailEnd/>
              </a:ln>
              <a:effectLst/>
            </p:spPr>
            <p:txBody>
              <a:bodyPr/>
              <a:lstStyle/>
              <a:p>
                <a:endParaRPr lang="zh-CN" altLang="en-US"/>
              </a:p>
            </p:txBody>
          </p:sp>
          <p:sp>
            <p:nvSpPr>
              <p:cNvPr id="69791" name="Text Box 159"/>
              <p:cNvSpPr txBox="1">
                <a:spLocks noChangeArrowheads="1"/>
              </p:cNvSpPr>
              <p:nvPr/>
            </p:nvSpPr>
            <p:spPr bwMode="auto">
              <a:xfrm>
                <a:off x="960" y="2146"/>
                <a:ext cx="308" cy="288"/>
              </a:xfrm>
              <a:prstGeom prst="rect">
                <a:avLst/>
              </a:prstGeom>
              <a:noFill/>
              <a:ln w="9525">
                <a:noFill/>
                <a:miter lim="800000"/>
                <a:headEnd/>
                <a:tailEnd/>
              </a:ln>
              <a:effectLst/>
            </p:spPr>
            <p:txBody>
              <a:bodyPr wrap="none">
                <a:spAutoFit/>
              </a:bodyPr>
              <a:lstStyle/>
              <a:p>
                <a:pPr>
                  <a:spcBef>
                    <a:spcPct val="50000"/>
                  </a:spcBef>
                </a:pPr>
                <a:r>
                  <a:rPr kumimoji="1" lang="en-US" altLang="zh-CN" b="0">
                    <a:latin typeface="Times New Roman" pitchFamily="18" charset="0"/>
                  </a:rPr>
                  <a:t>00</a:t>
                </a:r>
              </a:p>
            </p:txBody>
          </p:sp>
          <p:sp>
            <p:nvSpPr>
              <p:cNvPr id="69792" name="Text Box 160"/>
              <p:cNvSpPr txBox="1">
                <a:spLocks noChangeArrowheads="1"/>
              </p:cNvSpPr>
              <p:nvPr/>
            </p:nvSpPr>
            <p:spPr bwMode="auto">
              <a:xfrm>
                <a:off x="1440" y="2137"/>
                <a:ext cx="308" cy="288"/>
              </a:xfrm>
              <a:prstGeom prst="rect">
                <a:avLst/>
              </a:prstGeom>
              <a:noFill/>
              <a:ln w="9525">
                <a:noFill/>
                <a:miter lim="800000"/>
                <a:headEnd/>
                <a:tailEnd/>
              </a:ln>
              <a:effectLst/>
            </p:spPr>
            <p:txBody>
              <a:bodyPr wrap="none">
                <a:spAutoFit/>
              </a:bodyPr>
              <a:lstStyle/>
              <a:p>
                <a:pPr>
                  <a:spcBef>
                    <a:spcPct val="50000"/>
                  </a:spcBef>
                </a:pPr>
                <a:r>
                  <a:rPr kumimoji="1" lang="en-US" altLang="zh-CN" b="0">
                    <a:latin typeface="Times New Roman" pitchFamily="18" charset="0"/>
                  </a:rPr>
                  <a:t>01</a:t>
                </a:r>
              </a:p>
            </p:txBody>
          </p:sp>
          <p:sp>
            <p:nvSpPr>
              <p:cNvPr id="69793" name="Text Box 161"/>
              <p:cNvSpPr txBox="1">
                <a:spLocks noChangeArrowheads="1"/>
              </p:cNvSpPr>
              <p:nvPr/>
            </p:nvSpPr>
            <p:spPr bwMode="auto">
              <a:xfrm>
                <a:off x="1899" y="2140"/>
                <a:ext cx="308" cy="288"/>
              </a:xfrm>
              <a:prstGeom prst="rect">
                <a:avLst/>
              </a:prstGeom>
              <a:noFill/>
              <a:ln w="9525">
                <a:noFill/>
                <a:miter lim="800000"/>
                <a:headEnd/>
                <a:tailEnd/>
              </a:ln>
              <a:effectLst/>
            </p:spPr>
            <p:txBody>
              <a:bodyPr wrap="none">
                <a:spAutoFit/>
              </a:bodyPr>
              <a:lstStyle/>
              <a:p>
                <a:pPr>
                  <a:spcBef>
                    <a:spcPct val="50000"/>
                  </a:spcBef>
                </a:pPr>
                <a:r>
                  <a:rPr kumimoji="1" lang="en-US" altLang="zh-CN" b="0">
                    <a:latin typeface="Times New Roman" pitchFamily="18" charset="0"/>
                  </a:rPr>
                  <a:t>11</a:t>
                </a:r>
              </a:p>
            </p:txBody>
          </p:sp>
          <p:sp>
            <p:nvSpPr>
              <p:cNvPr id="69794" name="Text Box 162"/>
              <p:cNvSpPr txBox="1">
                <a:spLocks noChangeArrowheads="1"/>
              </p:cNvSpPr>
              <p:nvPr/>
            </p:nvSpPr>
            <p:spPr bwMode="auto">
              <a:xfrm>
                <a:off x="2344" y="2128"/>
                <a:ext cx="308" cy="288"/>
              </a:xfrm>
              <a:prstGeom prst="rect">
                <a:avLst/>
              </a:prstGeom>
              <a:noFill/>
              <a:ln w="9525">
                <a:noFill/>
                <a:miter lim="800000"/>
                <a:headEnd/>
                <a:tailEnd/>
              </a:ln>
              <a:effectLst/>
            </p:spPr>
            <p:txBody>
              <a:bodyPr wrap="none">
                <a:spAutoFit/>
              </a:bodyPr>
              <a:lstStyle/>
              <a:p>
                <a:pPr>
                  <a:spcBef>
                    <a:spcPct val="50000"/>
                  </a:spcBef>
                </a:pPr>
                <a:r>
                  <a:rPr kumimoji="1" lang="en-US" altLang="zh-CN" b="0">
                    <a:latin typeface="Times New Roman" pitchFamily="18" charset="0"/>
                  </a:rPr>
                  <a:t>10</a:t>
                </a:r>
              </a:p>
            </p:txBody>
          </p:sp>
          <p:sp>
            <p:nvSpPr>
              <p:cNvPr id="69795" name="Text Box 163"/>
              <p:cNvSpPr txBox="1">
                <a:spLocks noChangeArrowheads="1"/>
              </p:cNvSpPr>
              <p:nvPr/>
            </p:nvSpPr>
            <p:spPr bwMode="auto">
              <a:xfrm>
                <a:off x="673" y="1966"/>
                <a:ext cx="383" cy="288"/>
              </a:xfrm>
              <a:prstGeom prst="rect">
                <a:avLst/>
              </a:prstGeom>
              <a:noFill/>
              <a:ln w="9525">
                <a:noFill/>
                <a:miter lim="800000"/>
                <a:headEnd/>
                <a:tailEnd/>
              </a:ln>
              <a:effectLst/>
            </p:spPr>
            <p:txBody>
              <a:bodyPr wrap="none">
                <a:spAutoFit/>
              </a:bodyPr>
              <a:lstStyle/>
              <a:p>
                <a:pPr>
                  <a:spcBef>
                    <a:spcPct val="50000"/>
                  </a:spcBef>
                </a:pPr>
                <a:r>
                  <a:rPr kumimoji="1" lang="en-US" altLang="zh-CN" b="0">
                    <a:latin typeface="Times New Roman" pitchFamily="18" charset="0"/>
                  </a:rPr>
                  <a:t>AB</a:t>
                </a:r>
              </a:p>
            </p:txBody>
          </p:sp>
          <p:sp>
            <p:nvSpPr>
              <p:cNvPr id="69796" name="Text Box 164"/>
              <p:cNvSpPr txBox="1">
                <a:spLocks noChangeArrowheads="1"/>
              </p:cNvSpPr>
              <p:nvPr/>
            </p:nvSpPr>
            <p:spPr bwMode="auto">
              <a:xfrm>
                <a:off x="480" y="2206"/>
                <a:ext cx="384" cy="288"/>
              </a:xfrm>
              <a:prstGeom prst="rect">
                <a:avLst/>
              </a:prstGeom>
              <a:noFill/>
              <a:ln w="9525">
                <a:noFill/>
                <a:miter lim="800000"/>
                <a:headEnd/>
                <a:tailEnd/>
              </a:ln>
              <a:effectLst/>
            </p:spPr>
            <p:txBody>
              <a:bodyPr>
                <a:spAutoFit/>
              </a:bodyPr>
              <a:lstStyle/>
              <a:p>
                <a:pPr>
                  <a:spcBef>
                    <a:spcPct val="50000"/>
                  </a:spcBef>
                </a:pPr>
                <a:r>
                  <a:rPr kumimoji="1" lang="en-US" altLang="zh-CN" b="0">
                    <a:latin typeface="Times New Roman" pitchFamily="18" charset="0"/>
                  </a:rPr>
                  <a:t>C</a:t>
                </a:r>
              </a:p>
            </p:txBody>
          </p:sp>
          <p:sp>
            <p:nvSpPr>
              <p:cNvPr id="69797" name="Text Box 165"/>
              <p:cNvSpPr txBox="1">
                <a:spLocks noChangeArrowheads="1"/>
              </p:cNvSpPr>
              <p:nvPr/>
            </p:nvSpPr>
            <p:spPr bwMode="auto">
              <a:xfrm>
                <a:off x="624" y="2446"/>
                <a:ext cx="336" cy="288"/>
              </a:xfrm>
              <a:prstGeom prst="rect">
                <a:avLst/>
              </a:prstGeom>
              <a:noFill/>
              <a:ln w="9525">
                <a:noFill/>
                <a:miter lim="800000"/>
                <a:headEnd/>
                <a:tailEnd/>
              </a:ln>
              <a:effectLst/>
            </p:spPr>
            <p:txBody>
              <a:bodyPr>
                <a:spAutoFit/>
              </a:bodyPr>
              <a:lstStyle/>
              <a:p>
                <a:pPr>
                  <a:spcBef>
                    <a:spcPct val="50000"/>
                  </a:spcBef>
                </a:pPr>
                <a:r>
                  <a:rPr kumimoji="1" lang="en-US" altLang="zh-CN" b="0">
                    <a:latin typeface="Times New Roman" pitchFamily="18" charset="0"/>
                  </a:rPr>
                  <a:t>0</a:t>
                </a:r>
              </a:p>
            </p:txBody>
          </p:sp>
          <p:sp>
            <p:nvSpPr>
              <p:cNvPr id="69798" name="Text Box 166"/>
              <p:cNvSpPr txBox="1">
                <a:spLocks noChangeArrowheads="1"/>
              </p:cNvSpPr>
              <p:nvPr/>
            </p:nvSpPr>
            <p:spPr bwMode="auto">
              <a:xfrm>
                <a:off x="624" y="2782"/>
                <a:ext cx="384" cy="288"/>
              </a:xfrm>
              <a:prstGeom prst="rect">
                <a:avLst/>
              </a:prstGeom>
              <a:noFill/>
              <a:ln w="9525">
                <a:noFill/>
                <a:miter lim="800000"/>
                <a:headEnd/>
                <a:tailEnd/>
              </a:ln>
              <a:effectLst/>
            </p:spPr>
            <p:txBody>
              <a:bodyPr>
                <a:spAutoFit/>
              </a:bodyPr>
              <a:lstStyle/>
              <a:p>
                <a:pPr>
                  <a:spcBef>
                    <a:spcPct val="50000"/>
                  </a:spcBef>
                </a:pPr>
                <a:r>
                  <a:rPr kumimoji="1" lang="en-US" altLang="zh-CN" b="0">
                    <a:latin typeface="Times New Roman" pitchFamily="18" charset="0"/>
                  </a:rPr>
                  <a:t>1</a:t>
                </a:r>
              </a:p>
            </p:txBody>
          </p:sp>
        </p:grpSp>
        <p:sp>
          <p:nvSpPr>
            <p:cNvPr id="69799" name="AutoShape 167"/>
            <p:cNvSpPr>
              <a:spLocks noChangeArrowheads="1"/>
            </p:cNvSpPr>
            <p:nvPr/>
          </p:nvSpPr>
          <p:spPr bwMode="auto">
            <a:xfrm rot="5378628">
              <a:off x="3485" y="3246"/>
              <a:ext cx="552" cy="240"/>
            </a:xfrm>
            <a:prstGeom prst="flowChartTerminator">
              <a:avLst/>
            </a:prstGeom>
            <a:noFill/>
            <a:ln w="9525">
              <a:solidFill>
                <a:schemeClr val="tx2"/>
              </a:solidFill>
              <a:miter lim="800000"/>
              <a:headEnd/>
              <a:tailEnd/>
            </a:ln>
            <a:effectLst/>
          </p:spPr>
          <p:txBody>
            <a:bodyPr wrap="none" anchor="ctr"/>
            <a:lstStyle/>
            <a:p>
              <a:endParaRPr lang="zh-CN" altLang="en-US"/>
            </a:p>
          </p:txBody>
        </p:sp>
        <p:grpSp>
          <p:nvGrpSpPr>
            <p:cNvPr id="69800" name="Group 168"/>
            <p:cNvGrpSpPr>
              <a:grpSpLocks/>
            </p:cNvGrpSpPr>
            <p:nvPr/>
          </p:nvGrpSpPr>
          <p:grpSpPr bwMode="auto">
            <a:xfrm>
              <a:off x="4300" y="2448"/>
              <a:ext cx="383" cy="288"/>
              <a:chOff x="4300" y="2448"/>
              <a:chExt cx="383" cy="288"/>
            </a:xfrm>
          </p:grpSpPr>
          <p:sp>
            <p:nvSpPr>
              <p:cNvPr id="69801" name="Text Box 169"/>
              <p:cNvSpPr txBox="1">
                <a:spLocks noChangeArrowheads="1"/>
              </p:cNvSpPr>
              <p:nvPr/>
            </p:nvSpPr>
            <p:spPr bwMode="auto">
              <a:xfrm>
                <a:off x="4300" y="2448"/>
                <a:ext cx="383" cy="288"/>
              </a:xfrm>
              <a:prstGeom prst="rect">
                <a:avLst/>
              </a:prstGeom>
              <a:noFill/>
              <a:ln w="9525">
                <a:noFill/>
                <a:miter lim="800000"/>
                <a:headEnd/>
                <a:tailEnd/>
              </a:ln>
              <a:effectLst/>
            </p:spPr>
            <p:txBody>
              <a:bodyPr wrap="none">
                <a:spAutoFit/>
              </a:bodyPr>
              <a:lstStyle/>
              <a:p>
                <a:pPr algn="ctr"/>
                <a:r>
                  <a:rPr kumimoji="1" lang="en-US" altLang="zh-CN">
                    <a:solidFill>
                      <a:srgbClr val="B000B0"/>
                    </a:solidFill>
                    <a:latin typeface="Times New Roman" pitchFamily="18" charset="0"/>
                  </a:rPr>
                  <a:t>AB</a:t>
                </a:r>
              </a:p>
            </p:txBody>
          </p:sp>
          <p:sp>
            <p:nvSpPr>
              <p:cNvPr id="69802" name="Line 170"/>
              <p:cNvSpPr>
                <a:spLocks noChangeShapeType="1"/>
              </p:cNvSpPr>
              <p:nvPr/>
            </p:nvSpPr>
            <p:spPr bwMode="auto">
              <a:xfrm>
                <a:off x="4488" y="2488"/>
                <a:ext cx="96" cy="0"/>
              </a:xfrm>
              <a:prstGeom prst="line">
                <a:avLst/>
              </a:prstGeom>
              <a:noFill/>
              <a:ln w="9525">
                <a:solidFill>
                  <a:srgbClr val="B000B0"/>
                </a:solidFill>
                <a:round/>
                <a:headEnd/>
                <a:tailEnd/>
              </a:ln>
              <a:effectLst/>
            </p:spPr>
            <p:txBody>
              <a:bodyPr/>
              <a:lstStyle/>
              <a:p>
                <a:endParaRPr lang="zh-CN" altLang="en-US"/>
              </a:p>
            </p:txBody>
          </p:sp>
          <p:sp>
            <p:nvSpPr>
              <p:cNvPr id="69803" name="Line 171"/>
              <p:cNvSpPr>
                <a:spLocks noChangeShapeType="1"/>
              </p:cNvSpPr>
              <p:nvPr/>
            </p:nvSpPr>
            <p:spPr bwMode="auto">
              <a:xfrm>
                <a:off x="4368" y="2490"/>
                <a:ext cx="96" cy="0"/>
              </a:xfrm>
              <a:prstGeom prst="line">
                <a:avLst/>
              </a:prstGeom>
              <a:noFill/>
              <a:ln w="9525">
                <a:solidFill>
                  <a:srgbClr val="B000B0"/>
                </a:solidFill>
                <a:round/>
                <a:headEnd/>
                <a:tailEnd/>
              </a:ln>
              <a:effectLst/>
            </p:spPr>
            <p:txBody>
              <a:bodyPr/>
              <a:lstStyle/>
              <a:p>
                <a:endParaRPr lang="zh-CN" altLang="en-US"/>
              </a:p>
            </p:txBody>
          </p:sp>
        </p:grpSp>
        <p:grpSp>
          <p:nvGrpSpPr>
            <p:cNvPr id="69804" name="Group 172"/>
            <p:cNvGrpSpPr>
              <a:grpSpLocks/>
            </p:cNvGrpSpPr>
            <p:nvPr/>
          </p:nvGrpSpPr>
          <p:grpSpPr bwMode="auto">
            <a:xfrm>
              <a:off x="3540" y="3120"/>
              <a:ext cx="288" cy="192"/>
              <a:chOff x="3552" y="3120"/>
              <a:chExt cx="288" cy="192"/>
            </a:xfrm>
          </p:grpSpPr>
          <p:sp>
            <p:nvSpPr>
              <p:cNvPr id="69805" name="AutoShape 173"/>
              <p:cNvSpPr>
                <a:spLocks/>
              </p:cNvSpPr>
              <p:nvPr/>
            </p:nvSpPr>
            <p:spPr bwMode="auto">
              <a:xfrm>
                <a:off x="3792" y="3120"/>
                <a:ext cx="48" cy="192"/>
              </a:xfrm>
              <a:prstGeom prst="rightBracket">
                <a:avLst>
                  <a:gd name="adj" fmla="val 33333"/>
                </a:avLst>
              </a:prstGeom>
              <a:noFill/>
              <a:ln w="9525">
                <a:solidFill>
                  <a:schemeClr val="tx2"/>
                </a:solidFill>
                <a:round/>
                <a:headEnd/>
                <a:tailEnd/>
              </a:ln>
              <a:effectLst/>
            </p:spPr>
            <p:txBody>
              <a:bodyPr wrap="none" anchor="ctr"/>
              <a:lstStyle/>
              <a:p>
                <a:endParaRPr lang="zh-CN" altLang="en-US"/>
              </a:p>
            </p:txBody>
          </p:sp>
          <p:sp>
            <p:nvSpPr>
              <p:cNvPr id="69806" name="Line 174"/>
              <p:cNvSpPr>
                <a:spLocks noChangeShapeType="1"/>
              </p:cNvSpPr>
              <p:nvPr/>
            </p:nvSpPr>
            <p:spPr bwMode="auto">
              <a:xfrm flipH="1">
                <a:off x="3552" y="3120"/>
                <a:ext cx="240" cy="0"/>
              </a:xfrm>
              <a:prstGeom prst="line">
                <a:avLst/>
              </a:prstGeom>
              <a:noFill/>
              <a:ln w="9525">
                <a:solidFill>
                  <a:schemeClr val="tx2"/>
                </a:solidFill>
                <a:round/>
                <a:headEnd/>
                <a:tailEnd/>
              </a:ln>
              <a:effectLst/>
            </p:spPr>
            <p:txBody>
              <a:bodyPr/>
              <a:lstStyle/>
              <a:p>
                <a:endParaRPr lang="zh-CN" altLang="en-US"/>
              </a:p>
            </p:txBody>
          </p:sp>
          <p:sp>
            <p:nvSpPr>
              <p:cNvPr id="69807" name="Line 175"/>
              <p:cNvSpPr>
                <a:spLocks noChangeShapeType="1"/>
              </p:cNvSpPr>
              <p:nvPr/>
            </p:nvSpPr>
            <p:spPr bwMode="auto">
              <a:xfrm flipH="1">
                <a:off x="3552" y="3312"/>
                <a:ext cx="240" cy="0"/>
              </a:xfrm>
              <a:prstGeom prst="line">
                <a:avLst/>
              </a:prstGeom>
              <a:noFill/>
              <a:ln w="9525">
                <a:solidFill>
                  <a:schemeClr val="tx2"/>
                </a:solidFill>
                <a:round/>
                <a:headEnd/>
                <a:tailEnd/>
              </a:ln>
              <a:effectLst/>
            </p:spPr>
            <p:txBody>
              <a:bodyPr/>
              <a:lstStyle/>
              <a:p>
                <a:endParaRPr lang="zh-CN" altLang="en-US"/>
              </a:p>
            </p:txBody>
          </p:sp>
        </p:grpSp>
        <p:grpSp>
          <p:nvGrpSpPr>
            <p:cNvPr id="69808" name="Group 176"/>
            <p:cNvGrpSpPr>
              <a:grpSpLocks/>
            </p:cNvGrpSpPr>
            <p:nvPr/>
          </p:nvGrpSpPr>
          <p:grpSpPr bwMode="auto">
            <a:xfrm rot="-10783420">
              <a:off x="5088" y="3120"/>
              <a:ext cx="288" cy="192"/>
              <a:chOff x="3552" y="3120"/>
              <a:chExt cx="288" cy="192"/>
            </a:xfrm>
          </p:grpSpPr>
          <p:sp>
            <p:nvSpPr>
              <p:cNvPr id="69809" name="AutoShape 177"/>
              <p:cNvSpPr>
                <a:spLocks/>
              </p:cNvSpPr>
              <p:nvPr/>
            </p:nvSpPr>
            <p:spPr bwMode="auto">
              <a:xfrm>
                <a:off x="3792" y="3120"/>
                <a:ext cx="48" cy="192"/>
              </a:xfrm>
              <a:prstGeom prst="rightBracket">
                <a:avLst>
                  <a:gd name="adj" fmla="val 33333"/>
                </a:avLst>
              </a:prstGeom>
              <a:noFill/>
              <a:ln w="9525">
                <a:solidFill>
                  <a:schemeClr val="tx2"/>
                </a:solidFill>
                <a:round/>
                <a:headEnd/>
                <a:tailEnd/>
              </a:ln>
              <a:effectLst/>
            </p:spPr>
            <p:txBody>
              <a:bodyPr wrap="none" anchor="ctr"/>
              <a:lstStyle/>
              <a:p>
                <a:endParaRPr lang="zh-CN" altLang="en-US"/>
              </a:p>
            </p:txBody>
          </p:sp>
          <p:sp>
            <p:nvSpPr>
              <p:cNvPr id="69810" name="Line 178"/>
              <p:cNvSpPr>
                <a:spLocks noChangeShapeType="1"/>
              </p:cNvSpPr>
              <p:nvPr/>
            </p:nvSpPr>
            <p:spPr bwMode="auto">
              <a:xfrm flipH="1">
                <a:off x="3552" y="3120"/>
                <a:ext cx="240" cy="0"/>
              </a:xfrm>
              <a:prstGeom prst="line">
                <a:avLst/>
              </a:prstGeom>
              <a:noFill/>
              <a:ln w="9525">
                <a:solidFill>
                  <a:schemeClr val="tx2"/>
                </a:solidFill>
                <a:round/>
                <a:headEnd/>
                <a:tailEnd/>
              </a:ln>
              <a:effectLst/>
            </p:spPr>
            <p:txBody>
              <a:bodyPr/>
              <a:lstStyle/>
              <a:p>
                <a:endParaRPr lang="zh-CN" altLang="en-US"/>
              </a:p>
            </p:txBody>
          </p:sp>
          <p:sp>
            <p:nvSpPr>
              <p:cNvPr id="69811" name="Line 179"/>
              <p:cNvSpPr>
                <a:spLocks noChangeShapeType="1"/>
              </p:cNvSpPr>
              <p:nvPr/>
            </p:nvSpPr>
            <p:spPr bwMode="auto">
              <a:xfrm flipH="1">
                <a:off x="3552" y="3312"/>
                <a:ext cx="240" cy="0"/>
              </a:xfrm>
              <a:prstGeom prst="line">
                <a:avLst/>
              </a:prstGeom>
              <a:noFill/>
              <a:ln w="9525">
                <a:solidFill>
                  <a:schemeClr val="tx2"/>
                </a:solidFill>
                <a:round/>
                <a:headEnd/>
                <a:tailEnd/>
              </a:ln>
              <a:effectLst/>
            </p:spPr>
            <p:txBody>
              <a:bodyPr/>
              <a:lstStyle/>
              <a:p>
                <a:endParaRPr lang="zh-CN" altLang="en-US"/>
              </a:p>
            </p:txBody>
          </p:sp>
        </p:grpSp>
        <p:sp>
          <p:nvSpPr>
            <p:cNvPr id="69812" name="Line 180"/>
            <p:cNvSpPr>
              <a:spLocks noChangeShapeType="1"/>
            </p:cNvSpPr>
            <p:nvPr/>
          </p:nvSpPr>
          <p:spPr bwMode="auto">
            <a:xfrm flipV="1">
              <a:off x="5184" y="2688"/>
              <a:ext cx="192" cy="432"/>
            </a:xfrm>
            <a:prstGeom prst="line">
              <a:avLst/>
            </a:prstGeom>
            <a:noFill/>
            <a:ln w="9525">
              <a:solidFill>
                <a:schemeClr val="tx2"/>
              </a:solidFill>
              <a:round/>
              <a:headEnd/>
              <a:tailEnd/>
            </a:ln>
            <a:effectLst/>
          </p:spPr>
          <p:txBody>
            <a:bodyPr/>
            <a:lstStyle/>
            <a:p>
              <a:endParaRPr lang="zh-CN" altLang="en-US"/>
            </a:p>
          </p:txBody>
        </p:sp>
        <p:grpSp>
          <p:nvGrpSpPr>
            <p:cNvPr id="69813" name="Group 181"/>
            <p:cNvGrpSpPr>
              <a:grpSpLocks/>
            </p:cNvGrpSpPr>
            <p:nvPr/>
          </p:nvGrpSpPr>
          <p:grpSpPr bwMode="auto">
            <a:xfrm>
              <a:off x="5280" y="2448"/>
              <a:ext cx="372" cy="288"/>
              <a:chOff x="5280" y="2448"/>
              <a:chExt cx="372" cy="288"/>
            </a:xfrm>
          </p:grpSpPr>
          <p:sp>
            <p:nvSpPr>
              <p:cNvPr id="69814" name="Text Box 182"/>
              <p:cNvSpPr txBox="1">
                <a:spLocks noChangeArrowheads="1"/>
              </p:cNvSpPr>
              <p:nvPr/>
            </p:nvSpPr>
            <p:spPr bwMode="auto">
              <a:xfrm>
                <a:off x="5280" y="2448"/>
                <a:ext cx="372" cy="288"/>
              </a:xfrm>
              <a:prstGeom prst="rect">
                <a:avLst/>
              </a:prstGeom>
              <a:noFill/>
              <a:ln w="9525">
                <a:noFill/>
                <a:miter lim="800000"/>
                <a:headEnd/>
                <a:tailEnd/>
              </a:ln>
              <a:effectLst/>
            </p:spPr>
            <p:txBody>
              <a:bodyPr wrap="none">
                <a:spAutoFit/>
              </a:bodyPr>
              <a:lstStyle/>
              <a:p>
                <a:r>
                  <a:rPr kumimoji="1" lang="en-US" altLang="zh-CN" b="0">
                    <a:solidFill>
                      <a:schemeClr val="tx2"/>
                    </a:solidFill>
                    <a:latin typeface="Times New Roman" pitchFamily="18" charset="0"/>
                  </a:rPr>
                  <a:t>BC</a:t>
                </a:r>
              </a:p>
            </p:txBody>
          </p:sp>
          <p:sp>
            <p:nvSpPr>
              <p:cNvPr id="69815" name="Line 183"/>
              <p:cNvSpPr>
                <a:spLocks noChangeShapeType="1"/>
              </p:cNvSpPr>
              <p:nvPr/>
            </p:nvSpPr>
            <p:spPr bwMode="auto">
              <a:xfrm>
                <a:off x="5340" y="2496"/>
                <a:ext cx="96" cy="0"/>
              </a:xfrm>
              <a:prstGeom prst="line">
                <a:avLst/>
              </a:prstGeom>
              <a:noFill/>
              <a:ln w="9525">
                <a:solidFill>
                  <a:schemeClr val="tx2"/>
                </a:solidFill>
                <a:round/>
                <a:headEnd/>
                <a:tailEnd/>
              </a:ln>
              <a:effectLst/>
            </p:spPr>
            <p:txBody>
              <a:bodyPr/>
              <a:lstStyle/>
              <a:p>
                <a:endParaRPr lang="zh-CN" altLang="en-US"/>
              </a:p>
            </p:txBody>
          </p:sp>
          <p:sp>
            <p:nvSpPr>
              <p:cNvPr id="69816" name="Line 184"/>
              <p:cNvSpPr>
                <a:spLocks noChangeShapeType="1"/>
              </p:cNvSpPr>
              <p:nvPr/>
            </p:nvSpPr>
            <p:spPr bwMode="auto">
              <a:xfrm>
                <a:off x="5472" y="2496"/>
                <a:ext cx="96" cy="0"/>
              </a:xfrm>
              <a:prstGeom prst="line">
                <a:avLst/>
              </a:prstGeom>
              <a:noFill/>
              <a:ln w="9525">
                <a:solidFill>
                  <a:schemeClr val="tx2"/>
                </a:solidFill>
                <a:round/>
                <a:headEnd/>
                <a:tailEnd/>
              </a:ln>
              <a:effectLst/>
            </p:spPr>
            <p:txBody>
              <a:bodyPr/>
              <a:lstStyle/>
              <a:p>
                <a:endParaRPr lang="zh-CN" altLang="en-US"/>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9639"/>
                                        </p:tgtEl>
                                        <p:attrNameLst>
                                          <p:attrName>style.visibility</p:attrName>
                                        </p:attrNameLst>
                                      </p:cBhvr>
                                      <p:to>
                                        <p:strVal val="visible"/>
                                      </p:to>
                                    </p:set>
                                    <p:animEffect transition="in" filter="blinds(horizontal)">
                                      <p:cBhvr>
                                        <p:cTn id="7" dur="500"/>
                                        <p:tgtEl>
                                          <p:spTgt spid="69639"/>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69710"/>
                                        </p:tgtEl>
                                        <p:attrNameLst>
                                          <p:attrName>style.visibility</p:attrName>
                                        </p:attrNameLst>
                                      </p:cBhvr>
                                      <p:to>
                                        <p:strVal val="visible"/>
                                      </p:to>
                                    </p:set>
                                    <p:animEffect transition="in" filter="strips(downRight)">
                                      <p:cBhvr>
                                        <p:cTn id="12" dur="500"/>
                                        <p:tgtEl>
                                          <p:spTgt spid="6971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69711"/>
                                        </p:tgtEl>
                                        <p:attrNameLst>
                                          <p:attrName>style.visibility</p:attrName>
                                        </p:attrNameLst>
                                      </p:cBhvr>
                                      <p:to>
                                        <p:strVal val="visible"/>
                                      </p:to>
                                    </p:set>
                                    <p:animEffect transition="in" filter="wipe(up)">
                                      <p:cBhvr>
                                        <p:cTn id="17" dur="500"/>
                                        <p:tgtEl>
                                          <p:spTgt spid="6971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69745"/>
                                        </p:tgtEl>
                                        <p:attrNameLst>
                                          <p:attrName>style.visibility</p:attrName>
                                        </p:attrNameLst>
                                      </p:cBhvr>
                                      <p:to>
                                        <p:strVal val="visible"/>
                                      </p:to>
                                    </p:set>
                                    <p:animEffect transition="in" filter="wipe(up)">
                                      <p:cBhvr>
                                        <p:cTn id="22" dur="500"/>
                                        <p:tgtEl>
                                          <p:spTgt spid="6974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69771"/>
                                        </p:tgtEl>
                                        <p:attrNameLst>
                                          <p:attrName>style.visibility</p:attrName>
                                        </p:attrNameLst>
                                      </p:cBhvr>
                                      <p:to>
                                        <p:strVal val="visible"/>
                                      </p:to>
                                    </p:set>
                                    <p:animEffect transition="in" filter="wipe(down)">
                                      <p:cBhvr>
                                        <p:cTn id="27" dur="500"/>
                                        <p:tgtEl>
                                          <p:spTgt spid="69771"/>
                                        </p:tgtEl>
                                      </p:cBhvr>
                                    </p:animEffect>
                                  </p:childTnLst>
                                </p:cTn>
                              </p:par>
                            </p:childTnLst>
                          </p:cTn>
                        </p:par>
                      </p:childTnLst>
                    </p:cTn>
                  </p:par>
                  <p:par>
                    <p:cTn id="28" fill="hold">
                      <p:stCondLst>
                        <p:cond delay="indefinite"/>
                      </p:stCondLst>
                      <p:childTnLst>
                        <p:par>
                          <p:cTn id="29" fill="hold">
                            <p:stCondLst>
                              <p:cond delay="0"/>
                            </p:stCondLst>
                            <p:childTnLst>
                              <p:par>
                                <p:cTn id="30" presetID="18" presetClass="entr" presetSubtype="6" fill="hold" grpId="0" nodeType="clickEffect">
                                  <p:stCondLst>
                                    <p:cond delay="0"/>
                                  </p:stCondLst>
                                  <p:childTnLst>
                                    <p:set>
                                      <p:cBhvr>
                                        <p:cTn id="31" dur="1" fill="hold">
                                          <p:stCondLst>
                                            <p:cond delay="0"/>
                                          </p:stCondLst>
                                        </p:cTn>
                                        <p:tgtEl>
                                          <p:spTgt spid="69640"/>
                                        </p:tgtEl>
                                        <p:attrNameLst>
                                          <p:attrName>style.visibility</p:attrName>
                                        </p:attrNameLst>
                                      </p:cBhvr>
                                      <p:to>
                                        <p:strVal val="visible"/>
                                      </p:to>
                                    </p:set>
                                    <p:animEffect transition="in" filter="strips(downRight)">
                                      <p:cBhvr>
                                        <p:cTn id="32" dur="500"/>
                                        <p:tgtEl>
                                          <p:spTgt spid="69640"/>
                                        </p:tgtEl>
                                      </p:cBhvr>
                                    </p:animEffect>
                                  </p:childTnLst>
                                </p:cTn>
                              </p:par>
                            </p:childTnLst>
                          </p:cTn>
                        </p:par>
                      </p:childTnLst>
                    </p:cTn>
                  </p:par>
                  <p:par>
                    <p:cTn id="33" fill="hold">
                      <p:stCondLst>
                        <p:cond delay="indefinite"/>
                      </p:stCondLst>
                      <p:childTnLst>
                        <p:par>
                          <p:cTn id="34" fill="hold">
                            <p:stCondLst>
                              <p:cond delay="0"/>
                            </p:stCondLst>
                            <p:childTnLst>
                              <p:par>
                                <p:cTn id="35" presetID="17" presetClass="entr" presetSubtype="8" fill="hold" nodeType="clickEffect">
                                  <p:stCondLst>
                                    <p:cond delay="0"/>
                                  </p:stCondLst>
                                  <p:childTnLst>
                                    <p:set>
                                      <p:cBhvr>
                                        <p:cTn id="36" dur="1" fill="hold">
                                          <p:stCondLst>
                                            <p:cond delay="0"/>
                                          </p:stCondLst>
                                        </p:cTn>
                                        <p:tgtEl>
                                          <p:spTgt spid="69671"/>
                                        </p:tgtEl>
                                        <p:attrNameLst>
                                          <p:attrName>style.visibility</p:attrName>
                                        </p:attrNameLst>
                                      </p:cBhvr>
                                      <p:to>
                                        <p:strVal val="visible"/>
                                      </p:to>
                                    </p:set>
                                    <p:anim calcmode="lin" valueType="num">
                                      <p:cBhvr>
                                        <p:cTn id="37" dur="500" fill="hold"/>
                                        <p:tgtEl>
                                          <p:spTgt spid="69671"/>
                                        </p:tgtEl>
                                        <p:attrNameLst>
                                          <p:attrName>ppt_x</p:attrName>
                                        </p:attrNameLst>
                                      </p:cBhvr>
                                      <p:tavLst>
                                        <p:tav tm="0">
                                          <p:val>
                                            <p:strVal val="#ppt_x-#ppt_w/2"/>
                                          </p:val>
                                        </p:tav>
                                        <p:tav tm="100000">
                                          <p:val>
                                            <p:strVal val="#ppt_x"/>
                                          </p:val>
                                        </p:tav>
                                      </p:tavLst>
                                    </p:anim>
                                    <p:anim calcmode="lin" valueType="num">
                                      <p:cBhvr>
                                        <p:cTn id="38" dur="500" fill="hold"/>
                                        <p:tgtEl>
                                          <p:spTgt spid="69671"/>
                                        </p:tgtEl>
                                        <p:attrNameLst>
                                          <p:attrName>ppt_y</p:attrName>
                                        </p:attrNameLst>
                                      </p:cBhvr>
                                      <p:tavLst>
                                        <p:tav tm="0">
                                          <p:val>
                                            <p:strVal val="#ppt_y"/>
                                          </p:val>
                                        </p:tav>
                                        <p:tav tm="100000">
                                          <p:val>
                                            <p:strVal val="#ppt_y"/>
                                          </p:val>
                                        </p:tav>
                                      </p:tavLst>
                                    </p:anim>
                                    <p:anim calcmode="lin" valueType="num">
                                      <p:cBhvr>
                                        <p:cTn id="39" dur="500" fill="hold"/>
                                        <p:tgtEl>
                                          <p:spTgt spid="69671"/>
                                        </p:tgtEl>
                                        <p:attrNameLst>
                                          <p:attrName>ppt_w</p:attrName>
                                        </p:attrNameLst>
                                      </p:cBhvr>
                                      <p:tavLst>
                                        <p:tav tm="0">
                                          <p:val>
                                            <p:fltVal val="0"/>
                                          </p:val>
                                        </p:tav>
                                        <p:tav tm="100000">
                                          <p:val>
                                            <p:strVal val="#ppt_w"/>
                                          </p:val>
                                        </p:tav>
                                      </p:tavLst>
                                    </p:anim>
                                    <p:anim calcmode="lin" valueType="num">
                                      <p:cBhvr>
                                        <p:cTn id="40" dur="500" fill="hold"/>
                                        <p:tgtEl>
                                          <p:spTgt spid="69671"/>
                                        </p:tgtEl>
                                        <p:attrNameLst>
                                          <p:attrName>ppt_h</p:attrName>
                                        </p:attrNameLst>
                                      </p:cBhvr>
                                      <p:tavLst>
                                        <p:tav tm="0">
                                          <p:val>
                                            <p:strVal val="#ppt_h"/>
                                          </p:val>
                                        </p:tav>
                                        <p:tav tm="100000">
                                          <p:val>
                                            <p:strVal val="#ppt_h"/>
                                          </p:val>
                                        </p:tav>
                                      </p:tavLst>
                                    </p:anim>
                                  </p:childTnLst>
                                </p:cTn>
                              </p:par>
                            </p:childTnLst>
                          </p:cTn>
                        </p:par>
                      </p:childTnLst>
                    </p:cTn>
                  </p:par>
                  <p:par>
                    <p:cTn id="41" fill="hold">
                      <p:stCondLst>
                        <p:cond delay="indefinite"/>
                      </p:stCondLst>
                      <p:childTnLst>
                        <p:par>
                          <p:cTn id="42" fill="hold">
                            <p:stCondLst>
                              <p:cond delay="0"/>
                            </p:stCondLst>
                            <p:childTnLst>
                              <p:par>
                                <p:cTn id="43" presetID="17" presetClass="entr" presetSubtype="2" fill="hold" nodeType="clickEffect">
                                  <p:stCondLst>
                                    <p:cond delay="0"/>
                                  </p:stCondLst>
                                  <p:childTnLst>
                                    <p:set>
                                      <p:cBhvr>
                                        <p:cTn id="44" dur="1" fill="hold">
                                          <p:stCondLst>
                                            <p:cond delay="0"/>
                                          </p:stCondLst>
                                        </p:cTn>
                                        <p:tgtEl>
                                          <p:spTgt spid="69641"/>
                                        </p:tgtEl>
                                        <p:attrNameLst>
                                          <p:attrName>style.visibility</p:attrName>
                                        </p:attrNameLst>
                                      </p:cBhvr>
                                      <p:to>
                                        <p:strVal val="visible"/>
                                      </p:to>
                                    </p:set>
                                    <p:anim calcmode="lin" valueType="num">
                                      <p:cBhvr>
                                        <p:cTn id="45" dur="500" fill="hold"/>
                                        <p:tgtEl>
                                          <p:spTgt spid="69641"/>
                                        </p:tgtEl>
                                        <p:attrNameLst>
                                          <p:attrName>ppt_x</p:attrName>
                                        </p:attrNameLst>
                                      </p:cBhvr>
                                      <p:tavLst>
                                        <p:tav tm="0">
                                          <p:val>
                                            <p:strVal val="#ppt_x+#ppt_w/2"/>
                                          </p:val>
                                        </p:tav>
                                        <p:tav tm="100000">
                                          <p:val>
                                            <p:strVal val="#ppt_x"/>
                                          </p:val>
                                        </p:tav>
                                      </p:tavLst>
                                    </p:anim>
                                    <p:anim calcmode="lin" valueType="num">
                                      <p:cBhvr>
                                        <p:cTn id="46" dur="500" fill="hold"/>
                                        <p:tgtEl>
                                          <p:spTgt spid="69641"/>
                                        </p:tgtEl>
                                        <p:attrNameLst>
                                          <p:attrName>ppt_y</p:attrName>
                                        </p:attrNameLst>
                                      </p:cBhvr>
                                      <p:tavLst>
                                        <p:tav tm="0">
                                          <p:val>
                                            <p:strVal val="#ppt_y"/>
                                          </p:val>
                                        </p:tav>
                                        <p:tav tm="100000">
                                          <p:val>
                                            <p:strVal val="#ppt_y"/>
                                          </p:val>
                                        </p:tav>
                                      </p:tavLst>
                                    </p:anim>
                                    <p:anim calcmode="lin" valueType="num">
                                      <p:cBhvr>
                                        <p:cTn id="47" dur="500" fill="hold"/>
                                        <p:tgtEl>
                                          <p:spTgt spid="69641"/>
                                        </p:tgtEl>
                                        <p:attrNameLst>
                                          <p:attrName>ppt_w</p:attrName>
                                        </p:attrNameLst>
                                      </p:cBhvr>
                                      <p:tavLst>
                                        <p:tav tm="0">
                                          <p:val>
                                            <p:fltVal val="0"/>
                                          </p:val>
                                        </p:tav>
                                        <p:tav tm="100000">
                                          <p:val>
                                            <p:strVal val="#ppt_w"/>
                                          </p:val>
                                        </p:tav>
                                      </p:tavLst>
                                    </p:anim>
                                    <p:anim calcmode="lin" valueType="num">
                                      <p:cBhvr>
                                        <p:cTn id="48" dur="500" fill="hold"/>
                                        <p:tgtEl>
                                          <p:spTgt spid="69641"/>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39" grpId="0"/>
      <p:bldP spid="69640" grpId="0"/>
      <p:bldP spid="69710"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0660" name="图片 90" descr="T:\我的答辩PPT\东北林业大学.jpg东北林业大学"/>
          <p:cNvPicPr>
            <a:picLocks noChangeAspect="1"/>
          </p:cNvPicPr>
          <p:nvPr/>
        </p:nvPicPr>
        <p:blipFill>
          <a:blip r:embed="rId2">
            <a:clrChange>
              <a:clrFrom>
                <a:srgbClr val="FFFFFF"/>
              </a:clrFrom>
              <a:clrTo>
                <a:srgbClr val="FFFFFF">
                  <a:alpha val="0"/>
                </a:srgbClr>
              </a:clrTo>
            </a:clrChange>
          </a:blip>
          <a:srcRect/>
          <a:stretch>
            <a:fillRect/>
          </a:stretch>
        </p:blipFill>
        <p:spPr bwMode="auto">
          <a:xfrm>
            <a:off x="6388100" y="201613"/>
            <a:ext cx="2633663" cy="746125"/>
          </a:xfrm>
          <a:prstGeom prst="rect">
            <a:avLst/>
          </a:prstGeom>
          <a:noFill/>
          <a:ln w="9525">
            <a:noFill/>
            <a:miter lim="800000"/>
            <a:headEnd/>
            <a:tailEnd/>
          </a:ln>
        </p:spPr>
      </p:pic>
      <p:pic>
        <p:nvPicPr>
          <p:cNvPr id="70661" name="Picture 2"/>
          <p:cNvPicPr>
            <a:picLocks noChangeAspect="1" noChangeArrowheads="1"/>
          </p:cNvPicPr>
          <p:nvPr/>
        </p:nvPicPr>
        <p:blipFill>
          <a:blip r:embed="rId3"/>
          <a:srcRect/>
          <a:stretch>
            <a:fillRect/>
          </a:stretch>
        </p:blipFill>
        <p:spPr bwMode="auto">
          <a:xfrm>
            <a:off x="5795963" y="80963"/>
            <a:ext cx="857250" cy="847725"/>
          </a:xfrm>
          <a:prstGeom prst="rect">
            <a:avLst/>
          </a:prstGeom>
          <a:noFill/>
          <a:ln w="9525">
            <a:noFill/>
            <a:miter lim="800000"/>
            <a:headEnd/>
            <a:tailEnd/>
          </a:ln>
        </p:spPr>
      </p:pic>
      <p:sp>
        <p:nvSpPr>
          <p:cNvPr id="46083" name="文本框 2"/>
          <p:cNvSpPr txBox="1">
            <a:spLocks noChangeArrowheads="1"/>
          </p:cNvSpPr>
          <p:nvPr/>
        </p:nvSpPr>
        <p:spPr bwMode="auto">
          <a:xfrm>
            <a:off x="144463" y="260350"/>
            <a:ext cx="5075237" cy="625475"/>
          </a:xfrm>
          <a:prstGeom prst="rect">
            <a:avLst/>
          </a:prstGeom>
          <a:noFill/>
          <a:ln w="9525">
            <a:noFill/>
            <a:miter lim="800000"/>
            <a:headEnd/>
            <a:tailEnd/>
          </a:ln>
        </p:spPr>
        <p:txBody>
          <a:bodyPr lIns="76773" tIns="38387" rIns="76773" bIns="38387">
            <a:spAutoFit/>
          </a:bodyPr>
          <a:lstStyle/>
          <a:p>
            <a:pPr>
              <a:defRPr/>
            </a:pPr>
            <a:r>
              <a:rPr lang="zh-CN" altLang="en-US" sz="3600">
                <a:solidFill>
                  <a:srgbClr val="005DA2"/>
                </a:solidFill>
                <a:effectLst>
                  <a:outerShdw blurRad="38100" dist="38100" dir="2700000" algn="tl">
                    <a:srgbClr val="C0C0C0"/>
                  </a:outerShdw>
                </a:effectLst>
                <a:ea typeface="华文行楷" pitchFamily="2" charset="-122"/>
              </a:rPr>
              <a:t>四、逻辑函数的化简</a:t>
            </a:r>
          </a:p>
        </p:txBody>
      </p:sp>
      <p:grpSp>
        <p:nvGrpSpPr>
          <p:cNvPr id="70663" name="Group 7"/>
          <p:cNvGrpSpPr>
            <a:grpSpLocks/>
          </p:cNvGrpSpPr>
          <p:nvPr/>
        </p:nvGrpSpPr>
        <p:grpSpPr bwMode="auto">
          <a:xfrm>
            <a:off x="179388" y="2232025"/>
            <a:ext cx="2895600" cy="3032125"/>
            <a:chOff x="144" y="1056"/>
            <a:chExt cx="1824" cy="1910"/>
          </a:xfrm>
        </p:grpSpPr>
        <p:grpSp>
          <p:nvGrpSpPr>
            <p:cNvPr id="70664" name="Group 8"/>
            <p:cNvGrpSpPr>
              <a:grpSpLocks/>
            </p:cNvGrpSpPr>
            <p:nvPr/>
          </p:nvGrpSpPr>
          <p:grpSpPr bwMode="auto">
            <a:xfrm>
              <a:off x="144" y="1466"/>
              <a:ext cx="1776" cy="1499"/>
              <a:chOff x="96" y="1584"/>
              <a:chExt cx="1776" cy="1499"/>
            </a:xfrm>
          </p:grpSpPr>
          <p:sp>
            <p:nvSpPr>
              <p:cNvPr id="70665" name="Text Box 9"/>
              <p:cNvSpPr txBox="1">
                <a:spLocks noChangeArrowheads="1"/>
              </p:cNvSpPr>
              <p:nvPr/>
            </p:nvSpPr>
            <p:spPr bwMode="auto">
              <a:xfrm>
                <a:off x="576" y="1776"/>
                <a:ext cx="308" cy="288"/>
              </a:xfrm>
              <a:prstGeom prst="rect">
                <a:avLst/>
              </a:prstGeom>
              <a:noFill/>
              <a:ln w="9525">
                <a:noFill/>
                <a:miter lim="800000"/>
                <a:headEnd/>
                <a:tailEnd/>
              </a:ln>
              <a:effectLst/>
            </p:spPr>
            <p:txBody>
              <a:bodyPr wrap="none">
                <a:spAutoFit/>
              </a:bodyPr>
              <a:lstStyle/>
              <a:p>
                <a:pPr>
                  <a:spcBef>
                    <a:spcPct val="50000"/>
                  </a:spcBef>
                </a:pPr>
                <a:r>
                  <a:rPr kumimoji="1" lang="en-US" altLang="zh-CN" b="0">
                    <a:latin typeface="Times New Roman" pitchFamily="18" charset="0"/>
                  </a:rPr>
                  <a:t>00</a:t>
                </a:r>
              </a:p>
            </p:txBody>
          </p:sp>
          <p:sp>
            <p:nvSpPr>
              <p:cNvPr id="70666" name="Text Box 10"/>
              <p:cNvSpPr txBox="1">
                <a:spLocks noChangeArrowheads="1"/>
              </p:cNvSpPr>
              <p:nvPr/>
            </p:nvSpPr>
            <p:spPr bwMode="auto">
              <a:xfrm>
                <a:off x="912" y="1773"/>
                <a:ext cx="308" cy="288"/>
              </a:xfrm>
              <a:prstGeom prst="rect">
                <a:avLst/>
              </a:prstGeom>
              <a:noFill/>
              <a:ln w="9525">
                <a:noFill/>
                <a:miter lim="800000"/>
                <a:headEnd/>
                <a:tailEnd/>
              </a:ln>
              <a:effectLst/>
            </p:spPr>
            <p:txBody>
              <a:bodyPr wrap="none">
                <a:spAutoFit/>
              </a:bodyPr>
              <a:lstStyle/>
              <a:p>
                <a:pPr>
                  <a:spcBef>
                    <a:spcPct val="50000"/>
                  </a:spcBef>
                </a:pPr>
                <a:r>
                  <a:rPr kumimoji="1" lang="en-US" altLang="zh-CN" b="0">
                    <a:latin typeface="Times New Roman" pitchFamily="18" charset="0"/>
                  </a:rPr>
                  <a:t>01</a:t>
                </a:r>
              </a:p>
            </p:txBody>
          </p:sp>
          <p:sp>
            <p:nvSpPr>
              <p:cNvPr id="70667" name="Text Box 11"/>
              <p:cNvSpPr txBox="1">
                <a:spLocks noChangeArrowheads="1"/>
              </p:cNvSpPr>
              <p:nvPr/>
            </p:nvSpPr>
            <p:spPr bwMode="auto">
              <a:xfrm>
                <a:off x="1228" y="1776"/>
                <a:ext cx="308" cy="288"/>
              </a:xfrm>
              <a:prstGeom prst="rect">
                <a:avLst/>
              </a:prstGeom>
              <a:noFill/>
              <a:ln w="9525">
                <a:noFill/>
                <a:miter lim="800000"/>
                <a:headEnd/>
                <a:tailEnd/>
              </a:ln>
              <a:effectLst/>
            </p:spPr>
            <p:txBody>
              <a:bodyPr wrap="none">
                <a:spAutoFit/>
              </a:bodyPr>
              <a:lstStyle/>
              <a:p>
                <a:pPr>
                  <a:spcBef>
                    <a:spcPct val="50000"/>
                  </a:spcBef>
                </a:pPr>
                <a:r>
                  <a:rPr kumimoji="1" lang="en-US" altLang="zh-CN" b="0">
                    <a:latin typeface="Times New Roman" pitchFamily="18" charset="0"/>
                  </a:rPr>
                  <a:t>11</a:t>
                </a:r>
              </a:p>
            </p:txBody>
          </p:sp>
          <p:sp>
            <p:nvSpPr>
              <p:cNvPr id="70668" name="Text Box 12"/>
              <p:cNvSpPr txBox="1">
                <a:spLocks noChangeArrowheads="1"/>
              </p:cNvSpPr>
              <p:nvPr/>
            </p:nvSpPr>
            <p:spPr bwMode="auto">
              <a:xfrm>
                <a:off x="1536" y="1766"/>
                <a:ext cx="308" cy="288"/>
              </a:xfrm>
              <a:prstGeom prst="rect">
                <a:avLst/>
              </a:prstGeom>
              <a:noFill/>
              <a:ln w="9525">
                <a:noFill/>
                <a:miter lim="800000"/>
                <a:headEnd/>
                <a:tailEnd/>
              </a:ln>
              <a:effectLst/>
            </p:spPr>
            <p:txBody>
              <a:bodyPr wrap="none">
                <a:spAutoFit/>
              </a:bodyPr>
              <a:lstStyle/>
              <a:p>
                <a:pPr>
                  <a:spcBef>
                    <a:spcPct val="50000"/>
                  </a:spcBef>
                </a:pPr>
                <a:r>
                  <a:rPr kumimoji="1" lang="en-US" altLang="zh-CN" b="0">
                    <a:latin typeface="Times New Roman" pitchFamily="18" charset="0"/>
                  </a:rPr>
                  <a:t>10</a:t>
                </a:r>
              </a:p>
            </p:txBody>
          </p:sp>
          <p:sp>
            <p:nvSpPr>
              <p:cNvPr id="70669" name="Text Box 13"/>
              <p:cNvSpPr txBox="1">
                <a:spLocks noChangeArrowheads="1"/>
              </p:cNvSpPr>
              <p:nvPr/>
            </p:nvSpPr>
            <p:spPr bwMode="auto">
              <a:xfrm>
                <a:off x="96" y="1776"/>
                <a:ext cx="437" cy="288"/>
              </a:xfrm>
              <a:prstGeom prst="rect">
                <a:avLst/>
              </a:prstGeom>
              <a:noFill/>
              <a:ln w="9525">
                <a:noFill/>
                <a:miter lim="800000"/>
                <a:headEnd/>
                <a:tailEnd/>
              </a:ln>
              <a:effectLst/>
            </p:spPr>
            <p:txBody>
              <a:bodyPr>
                <a:spAutoFit/>
              </a:bodyPr>
              <a:lstStyle/>
              <a:p>
                <a:pPr>
                  <a:spcBef>
                    <a:spcPct val="50000"/>
                  </a:spcBef>
                </a:pPr>
                <a:r>
                  <a:rPr kumimoji="1" lang="en-US" altLang="zh-CN" b="0">
                    <a:latin typeface="Times New Roman" pitchFamily="18" charset="0"/>
                  </a:rPr>
                  <a:t>CD</a:t>
                </a:r>
              </a:p>
            </p:txBody>
          </p:sp>
          <p:sp>
            <p:nvSpPr>
              <p:cNvPr id="70670" name="Rectangle 14"/>
              <p:cNvSpPr>
                <a:spLocks noChangeArrowheads="1"/>
              </p:cNvSpPr>
              <p:nvPr/>
            </p:nvSpPr>
            <p:spPr bwMode="auto">
              <a:xfrm>
                <a:off x="1545" y="2814"/>
                <a:ext cx="327" cy="269"/>
              </a:xfrm>
              <a:prstGeom prst="rect">
                <a:avLst/>
              </a:prstGeom>
              <a:noFill/>
              <a:ln w="9525">
                <a:noFill/>
                <a:miter lim="800000"/>
                <a:headEnd/>
                <a:tailEnd/>
              </a:ln>
              <a:effectLst/>
            </p:spPr>
            <p:txBody>
              <a:bodyPr/>
              <a:lstStyle/>
              <a:p>
                <a:pPr algn="ctr"/>
                <a:r>
                  <a:rPr kumimoji="1" lang="en-US" altLang="zh-CN" b="0">
                    <a:latin typeface="Times New Roman" pitchFamily="18" charset="0"/>
                  </a:rPr>
                  <a:t>1</a:t>
                </a:r>
                <a:endParaRPr kumimoji="1" lang="en-US" altLang="zh-CN" b="0" baseline="-30000">
                  <a:latin typeface="Times New Roman" pitchFamily="18" charset="0"/>
                </a:endParaRPr>
              </a:p>
            </p:txBody>
          </p:sp>
          <p:sp>
            <p:nvSpPr>
              <p:cNvPr id="70671" name="Rectangle 15"/>
              <p:cNvSpPr>
                <a:spLocks noChangeArrowheads="1"/>
              </p:cNvSpPr>
              <p:nvPr/>
            </p:nvSpPr>
            <p:spPr bwMode="auto">
              <a:xfrm>
                <a:off x="1218" y="2814"/>
                <a:ext cx="327" cy="269"/>
              </a:xfrm>
              <a:prstGeom prst="rect">
                <a:avLst/>
              </a:prstGeom>
              <a:noFill/>
              <a:ln w="9525">
                <a:noFill/>
                <a:miter lim="800000"/>
                <a:headEnd/>
                <a:tailEnd/>
              </a:ln>
              <a:effectLst/>
            </p:spPr>
            <p:txBody>
              <a:bodyPr/>
              <a:lstStyle/>
              <a:p>
                <a:pPr algn="ctr"/>
                <a:r>
                  <a:rPr kumimoji="1" lang="en-US" altLang="zh-CN" b="0">
                    <a:latin typeface="Times New Roman" pitchFamily="18" charset="0"/>
                  </a:rPr>
                  <a:t>0</a:t>
                </a:r>
                <a:endParaRPr kumimoji="1" lang="en-US" altLang="zh-CN" b="0" baseline="-30000">
                  <a:latin typeface="Times New Roman" pitchFamily="18" charset="0"/>
                </a:endParaRPr>
              </a:p>
            </p:txBody>
          </p:sp>
          <p:sp>
            <p:nvSpPr>
              <p:cNvPr id="70672" name="Rectangle 16"/>
              <p:cNvSpPr>
                <a:spLocks noChangeArrowheads="1"/>
              </p:cNvSpPr>
              <p:nvPr/>
            </p:nvSpPr>
            <p:spPr bwMode="auto">
              <a:xfrm>
                <a:off x="891" y="2814"/>
                <a:ext cx="327" cy="269"/>
              </a:xfrm>
              <a:prstGeom prst="rect">
                <a:avLst/>
              </a:prstGeom>
              <a:noFill/>
              <a:ln w="9525">
                <a:noFill/>
                <a:miter lim="800000"/>
                <a:headEnd/>
                <a:tailEnd/>
              </a:ln>
              <a:effectLst/>
            </p:spPr>
            <p:txBody>
              <a:bodyPr/>
              <a:lstStyle/>
              <a:p>
                <a:pPr algn="ctr"/>
                <a:r>
                  <a:rPr kumimoji="1" lang="en-US" altLang="zh-CN" b="0">
                    <a:latin typeface="Times New Roman" pitchFamily="18" charset="0"/>
                  </a:rPr>
                  <a:t>0</a:t>
                </a:r>
                <a:endParaRPr kumimoji="1" lang="en-US" altLang="zh-CN" b="0" baseline="-30000">
                  <a:latin typeface="Times New Roman" pitchFamily="18" charset="0"/>
                </a:endParaRPr>
              </a:p>
            </p:txBody>
          </p:sp>
          <p:sp>
            <p:nvSpPr>
              <p:cNvPr id="70673" name="Rectangle 17"/>
              <p:cNvSpPr>
                <a:spLocks noChangeArrowheads="1"/>
              </p:cNvSpPr>
              <p:nvPr/>
            </p:nvSpPr>
            <p:spPr bwMode="auto">
              <a:xfrm>
                <a:off x="564" y="2814"/>
                <a:ext cx="327" cy="269"/>
              </a:xfrm>
              <a:prstGeom prst="rect">
                <a:avLst/>
              </a:prstGeom>
              <a:noFill/>
              <a:ln w="9525">
                <a:noFill/>
                <a:miter lim="800000"/>
                <a:headEnd/>
                <a:tailEnd/>
              </a:ln>
              <a:effectLst/>
            </p:spPr>
            <p:txBody>
              <a:bodyPr/>
              <a:lstStyle/>
              <a:p>
                <a:pPr algn="ctr"/>
                <a:r>
                  <a:rPr kumimoji="1" lang="en-US" altLang="zh-CN" b="0">
                    <a:latin typeface="Times New Roman" pitchFamily="18" charset="0"/>
                  </a:rPr>
                  <a:t>1</a:t>
                </a:r>
                <a:endParaRPr kumimoji="1" lang="en-US" altLang="zh-CN" b="0" baseline="-30000">
                  <a:latin typeface="Times New Roman" pitchFamily="18" charset="0"/>
                </a:endParaRPr>
              </a:p>
            </p:txBody>
          </p:sp>
          <p:sp>
            <p:nvSpPr>
              <p:cNvPr id="70674" name="Rectangle 18"/>
              <p:cNvSpPr>
                <a:spLocks noChangeArrowheads="1"/>
              </p:cNvSpPr>
              <p:nvPr/>
            </p:nvSpPr>
            <p:spPr bwMode="auto">
              <a:xfrm>
                <a:off x="1545" y="2545"/>
                <a:ext cx="327" cy="269"/>
              </a:xfrm>
              <a:prstGeom prst="rect">
                <a:avLst/>
              </a:prstGeom>
              <a:noFill/>
              <a:ln w="9525">
                <a:noFill/>
                <a:miter lim="800000"/>
                <a:headEnd/>
                <a:tailEnd/>
              </a:ln>
              <a:effectLst/>
            </p:spPr>
            <p:txBody>
              <a:bodyPr/>
              <a:lstStyle/>
              <a:p>
                <a:pPr algn="ctr"/>
                <a:r>
                  <a:rPr kumimoji="1" lang="en-US" altLang="zh-CN" b="0">
                    <a:latin typeface="Times New Roman" pitchFamily="18" charset="0"/>
                  </a:rPr>
                  <a:t>0</a:t>
                </a:r>
                <a:endParaRPr kumimoji="1" lang="en-US" altLang="zh-CN" b="0" baseline="-30000">
                  <a:latin typeface="Times New Roman" pitchFamily="18" charset="0"/>
                </a:endParaRPr>
              </a:p>
            </p:txBody>
          </p:sp>
          <p:sp>
            <p:nvSpPr>
              <p:cNvPr id="70675" name="Rectangle 19"/>
              <p:cNvSpPr>
                <a:spLocks noChangeArrowheads="1"/>
              </p:cNvSpPr>
              <p:nvPr/>
            </p:nvSpPr>
            <p:spPr bwMode="auto">
              <a:xfrm>
                <a:off x="1218" y="2545"/>
                <a:ext cx="327" cy="269"/>
              </a:xfrm>
              <a:prstGeom prst="rect">
                <a:avLst/>
              </a:prstGeom>
              <a:noFill/>
              <a:ln w="9525">
                <a:noFill/>
                <a:miter lim="800000"/>
                <a:headEnd/>
                <a:tailEnd/>
              </a:ln>
              <a:effectLst/>
            </p:spPr>
            <p:txBody>
              <a:bodyPr/>
              <a:lstStyle/>
              <a:p>
                <a:pPr algn="ctr"/>
                <a:r>
                  <a:rPr kumimoji="1" lang="en-US" altLang="zh-CN" b="0">
                    <a:latin typeface="Times New Roman" pitchFamily="18" charset="0"/>
                  </a:rPr>
                  <a:t>1</a:t>
                </a:r>
                <a:endParaRPr kumimoji="1" lang="en-US" altLang="zh-CN" b="0" baseline="-30000">
                  <a:latin typeface="Times New Roman" pitchFamily="18" charset="0"/>
                </a:endParaRPr>
              </a:p>
            </p:txBody>
          </p:sp>
          <p:sp>
            <p:nvSpPr>
              <p:cNvPr id="70676" name="Rectangle 20"/>
              <p:cNvSpPr>
                <a:spLocks noChangeArrowheads="1"/>
              </p:cNvSpPr>
              <p:nvPr/>
            </p:nvSpPr>
            <p:spPr bwMode="auto">
              <a:xfrm>
                <a:off x="891" y="2545"/>
                <a:ext cx="327" cy="269"/>
              </a:xfrm>
              <a:prstGeom prst="rect">
                <a:avLst/>
              </a:prstGeom>
              <a:noFill/>
              <a:ln w="9525">
                <a:noFill/>
                <a:miter lim="800000"/>
                <a:headEnd/>
                <a:tailEnd/>
              </a:ln>
              <a:effectLst/>
            </p:spPr>
            <p:txBody>
              <a:bodyPr/>
              <a:lstStyle/>
              <a:p>
                <a:pPr algn="ctr"/>
                <a:r>
                  <a:rPr kumimoji="1" lang="en-US" altLang="zh-CN" b="0">
                    <a:latin typeface="Times New Roman" pitchFamily="18" charset="0"/>
                  </a:rPr>
                  <a:t>1</a:t>
                </a:r>
                <a:endParaRPr kumimoji="1" lang="en-US" altLang="zh-CN" b="0" baseline="-30000">
                  <a:latin typeface="Times New Roman" pitchFamily="18" charset="0"/>
                </a:endParaRPr>
              </a:p>
            </p:txBody>
          </p:sp>
          <p:sp>
            <p:nvSpPr>
              <p:cNvPr id="70677" name="Rectangle 21"/>
              <p:cNvSpPr>
                <a:spLocks noChangeArrowheads="1"/>
              </p:cNvSpPr>
              <p:nvPr/>
            </p:nvSpPr>
            <p:spPr bwMode="auto">
              <a:xfrm>
                <a:off x="564" y="2545"/>
                <a:ext cx="327" cy="269"/>
              </a:xfrm>
              <a:prstGeom prst="rect">
                <a:avLst/>
              </a:prstGeom>
              <a:noFill/>
              <a:ln w="9525">
                <a:noFill/>
                <a:miter lim="800000"/>
                <a:headEnd/>
                <a:tailEnd/>
              </a:ln>
              <a:effectLst/>
            </p:spPr>
            <p:txBody>
              <a:bodyPr/>
              <a:lstStyle/>
              <a:p>
                <a:pPr algn="ctr"/>
                <a:r>
                  <a:rPr kumimoji="1" lang="en-US" altLang="zh-CN" b="0">
                    <a:latin typeface="Times New Roman" pitchFamily="18" charset="0"/>
                  </a:rPr>
                  <a:t>0</a:t>
                </a:r>
                <a:endParaRPr kumimoji="1" lang="en-US" altLang="zh-CN" b="0" baseline="-30000">
                  <a:latin typeface="Times New Roman" pitchFamily="18" charset="0"/>
                </a:endParaRPr>
              </a:p>
            </p:txBody>
          </p:sp>
          <p:sp>
            <p:nvSpPr>
              <p:cNvPr id="70678" name="Rectangle 22"/>
              <p:cNvSpPr>
                <a:spLocks noChangeArrowheads="1"/>
              </p:cNvSpPr>
              <p:nvPr/>
            </p:nvSpPr>
            <p:spPr bwMode="auto">
              <a:xfrm>
                <a:off x="1545" y="2276"/>
                <a:ext cx="327" cy="269"/>
              </a:xfrm>
              <a:prstGeom prst="rect">
                <a:avLst/>
              </a:prstGeom>
              <a:noFill/>
              <a:ln w="9525">
                <a:noFill/>
                <a:miter lim="800000"/>
                <a:headEnd/>
                <a:tailEnd/>
              </a:ln>
              <a:effectLst/>
            </p:spPr>
            <p:txBody>
              <a:bodyPr/>
              <a:lstStyle/>
              <a:p>
                <a:pPr algn="ctr"/>
                <a:r>
                  <a:rPr kumimoji="1" lang="en-US" altLang="zh-CN" b="0">
                    <a:latin typeface="Times New Roman" pitchFamily="18" charset="0"/>
                  </a:rPr>
                  <a:t>0</a:t>
                </a:r>
                <a:endParaRPr kumimoji="1" lang="en-US" altLang="zh-CN" b="0" baseline="-30000">
                  <a:latin typeface="Times New Roman" pitchFamily="18" charset="0"/>
                </a:endParaRPr>
              </a:p>
            </p:txBody>
          </p:sp>
          <p:sp>
            <p:nvSpPr>
              <p:cNvPr id="70679" name="Rectangle 23"/>
              <p:cNvSpPr>
                <a:spLocks noChangeArrowheads="1"/>
              </p:cNvSpPr>
              <p:nvPr/>
            </p:nvSpPr>
            <p:spPr bwMode="auto">
              <a:xfrm>
                <a:off x="1545" y="2007"/>
                <a:ext cx="327" cy="269"/>
              </a:xfrm>
              <a:prstGeom prst="rect">
                <a:avLst/>
              </a:prstGeom>
              <a:noFill/>
              <a:ln w="9525">
                <a:noFill/>
                <a:miter lim="800000"/>
                <a:headEnd/>
                <a:tailEnd/>
              </a:ln>
              <a:effectLst/>
            </p:spPr>
            <p:txBody>
              <a:bodyPr/>
              <a:lstStyle/>
              <a:p>
                <a:pPr algn="ctr"/>
                <a:r>
                  <a:rPr kumimoji="1" lang="en-US" altLang="zh-CN" b="0">
                    <a:latin typeface="Times New Roman" pitchFamily="18" charset="0"/>
                  </a:rPr>
                  <a:t>1</a:t>
                </a:r>
                <a:endParaRPr kumimoji="1" lang="en-US" altLang="zh-CN" b="0" baseline="-30000">
                  <a:latin typeface="Times New Roman" pitchFamily="18" charset="0"/>
                </a:endParaRPr>
              </a:p>
            </p:txBody>
          </p:sp>
          <p:sp>
            <p:nvSpPr>
              <p:cNvPr id="70680" name="Rectangle 24"/>
              <p:cNvSpPr>
                <a:spLocks noChangeArrowheads="1"/>
              </p:cNvSpPr>
              <p:nvPr/>
            </p:nvSpPr>
            <p:spPr bwMode="auto">
              <a:xfrm>
                <a:off x="1218" y="2276"/>
                <a:ext cx="327" cy="269"/>
              </a:xfrm>
              <a:prstGeom prst="rect">
                <a:avLst/>
              </a:prstGeom>
              <a:noFill/>
              <a:ln w="9525">
                <a:noFill/>
                <a:miter lim="800000"/>
                <a:headEnd/>
                <a:tailEnd/>
              </a:ln>
              <a:effectLst/>
            </p:spPr>
            <p:txBody>
              <a:bodyPr/>
              <a:lstStyle/>
              <a:p>
                <a:pPr algn="ctr"/>
                <a:r>
                  <a:rPr kumimoji="1" lang="en-US" altLang="zh-CN" b="0">
                    <a:latin typeface="Times New Roman" pitchFamily="18" charset="0"/>
                  </a:rPr>
                  <a:t>1</a:t>
                </a:r>
                <a:endParaRPr kumimoji="1" lang="en-US" altLang="zh-CN" b="0" baseline="-30000">
                  <a:latin typeface="Times New Roman" pitchFamily="18" charset="0"/>
                </a:endParaRPr>
              </a:p>
            </p:txBody>
          </p:sp>
          <p:sp>
            <p:nvSpPr>
              <p:cNvPr id="70681" name="Rectangle 25"/>
              <p:cNvSpPr>
                <a:spLocks noChangeArrowheads="1"/>
              </p:cNvSpPr>
              <p:nvPr/>
            </p:nvSpPr>
            <p:spPr bwMode="auto">
              <a:xfrm>
                <a:off x="1218" y="2007"/>
                <a:ext cx="327" cy="269"/>
              </a:xfrm>
              <a:prstGeom prst="rect">
                <a:avLst/>
              </a:prstGeom>
              <a:noFill/>
              <a:ln w="9525">
                <a:noFill/>
                <a:miter lim="800000"/>
                <a:headEnd/>
                <a:tailEnd/>
              </a:ln>
              <a:effectLst/>
            </p:spPr>
            <p:txBody>
              <a:bodyPr/>
              <a:lstStyle/>
              <a:p>
                <a:pPr algn="ctr"/>
                <a:r>
                  <a:rPr kumimoji="1" lang="en-US" altLang="zh-CN" b="0">
                    <a:latin typeface="Times New Roman" pitchFamily="18" charset="0"/>
                  </a:rPr>
                  <a:t>0</a:t>
                </a:r>
                <a:endParaRPr kumimoji="1" lang="en-US" altLang="zh-CN" b="0">
                  <a:solidFill>
                    <a:srgbClr val="FF3300"/>
                  </a:solidFill>
                  <a:latin typeface="Times New Roman" pitchFamily="18" charset="0"/>
                </a:endParaRPr>
              </a:p>
            </p:txBody>
          </p:sp>
          <p:sp>
            <p:nvSpPr>
              <p:cNvPr id="70682" name="Rectangle 26"/>
              <p:cNvSpPr>
                <a:spLocks noChangeArrowheads="1"/>
              </p:cNvSpPr>
              <p:nvPr/>
            </p:nvSpPr>
            <p:spPr bwMode="auto">
              <a:xfrm>
                <a:off x="891" y="2276"/>
                <a:ext cx="327" cy="269"/>
              </a:xfrm>
              <a:prstGeom prst="rect">
                <a:avLst/>
              </a:prstGeom>
              <a:noFill/>
              <a:ln w="9525">
                <a:noFill/>
                <a:miter lim="800000"/>
                <a:headEnd/>
                <a:tailEnd/>
              </a:ln>
              <a:effectLst/>
            </p:spPr>
            <p:txBody>
              <a:bodyPr/>
              <a:lstStyle/>
              <a:p>
                <a:pPr algn="ctr"/>
                <a:r>
                  <a:rPr kumimoji="1" lang="en-US" altLang="zh-CN" b="0">
                    <a:latin typeface="Times New Roman" pitchFamily="18" charset="0"/>
                  </a:rPr>
                  <a:t>1 </a:t>
                </a:r>
              </a:p>
            </p:txBody>
          </p:sp>
          <p:sp>
            <p:nvSpPr>
              <p:cNvPr id="70683" name="Rectangle 27"/>
              <p:cNvSpPr>
                <a:spLocks noChangeArrowheads="1"/>
              </p:cNvSpPr>
              <p:nvPr/>
            </p:nvSpPr>
            <p:spPr bwMode="auto">
              <a:xfrm>
                <a:off x="564" y="2276"/>
                <a:ext cx="327" cy="269"/>
              </a:xfrm>
              <a:prstGeom prst="rect">
                <a:avLst/>
              </a:prstGeom>
              <a:noFill/>
              <a:ln w="9525">
                <a:noFill/>
                <a:miter lim="800000"/>
                <a:headEnd/>
                <a:tailEnd/>
              </a:ln>
              <a:effectLst/>
            </p:spPr>
            <p:txBody>
              <a:bodyPr/>
              <a:lstStyle/>
              <a:p>
                <a:pPr algn="ctr"/>
                <a:r>
                  <a:rPr kumimoji="1" lang="en-US" altLang="zh-CN" b="0">
                    <a:latin typeface="Times New Roman" pitchFamily="18" charset="0"/>
                  </a:rPr>
                  <a:t>0 </a:t>
                </a:r>
              </a:p>
            </p:txBody>
          </p:sp>
          <p:sp>
            <p:nvSpPr>
              <p:cNvPr id="70684" name="Rectangle 28"/>
              <p:cNvSpPr>
                <a:spLocks noChangeArrowheads="1"/>
              </p:cNvSpPr>
              <p:nvPr/>
            </p:nvSpPr>
            <p:spPr bwMode="auto">
              <a:xfrm>
                <a:off x="891" y="2007"/>
                <a:ext cx="327" cy="269"/>
              </a:xfrm>
              <a:prstGeom prst="rect">
                <a:avLst/>
              </a:prstGeom>
              <a:noFill/>
              <a:ln w="9525">
                <a:noFill/>
                <a:miter lim="800000"/>
                <a:headEnd/>
                <a:tailEnd/>
              </a:ln>
              <a:effectLst/>
            </p:spPr>
            <p:txBody>
              <a:bodyPr/>
              <a:lstStyle/>
              <a:p>
                <a:pPr algn="ctr"/>
                <a:r>
                  <a:rPr kumimoji="1" lang="en-US" altLang="zh-CN" b="0">
                    <a:latin typeface="Times New Roman" pitchFamily="18" charset="0"/>
                  </a:rPr>
                  <a:t>0</a:t>
                </a:r>
                <a:endParaRPr kumimoji="1" lang="en-US" altLang="zh-CN" b="0" baseline="-30000">
                  <a:latin typeface="Times New Roman" pitchFamily="18" charset="0"/>
                </a:endParaRPr>
              </a:p>
            </p:txBody>
          </p:sp>
          <p:sp>
            <p:nvSpPr>
              <p:cNvPr id="70685" name="Rectangle 29"/>
              <p:cNvSpPr>
                <a:spLocks noChangeArrowheads="1"/>
              </p:cNvSpPr>
              <p:nvPr/>
            </p:nvSpPr>
            <p:spPr bwMode="auto">
              <a:xfrm>
                <a:off x="564" y="2007"/>
                <a:ext cx="327" cy="269"/>
              </a:xfrm>
              <a:prstGeom prst="rect">
                <a:avLst/>
              </a:prstGeom>
              <a:noFill/>
              <a:ln w="9525">
                <a:noFill/>
                <a:miter lim="800000"/>
                <a:headEnd/>
                <a:tailEnd/>
              </a:ln>
              <a:effectLst/>
            </p:spPr>
            <p:txBody>
              <a:bodyPr/>
              <a:lstStyle/>
              <a:p>
                <a:pPr algn="ctr"/>
                <a:r>
                  <a:rPr kumimoji="1" lang="en-US" altLang="zh-CN" b="0">
                    <a:latin typeface="Times New Roman" pitchFamily="18" charset="0"/>
                  </a:rPr>
                  <a:t>1</a:t>
                </a:r>
              </a:p>
            </p:txBody>
          </p:sp>
          <p:sp>
            <p:nvSpPr>
              <p:cNvPr id="70686" name="Line 30"/>
              <p:cNvSpPr>
                <a:spLocks noChangeShapeType="1"/>
              </p:cNvSpPr>
              <p:nvPr/>
            </p:nvSpPr>
            <p:spPr bwMode="auto">
              <a:xfrm>
                <a:off x="564" y="2007"/>
                <a:ext cx="1308" cy="0"/>
              </a:xfrm>
              <a:prstGeom prst="line">
                <a:avLst/>
              </a:prstGeom>
              <a:noFill/>
              <a:ln w="12700" cap="sq">
                <a:solidFill>
                  <a:schemeClr val="tx1"/>
                </a:solidFill>
                <a:round/>
                <a:headEnd/>
                <a:tailEnd/>
              </a:ln>
              <a:effectLst/>
            </p:spPr>
            <p:txBody>
              <a:bodyPr/>
              <a:lstStyle/>
              <a:p>
                <a:endParaRPr lang="zh-CN" altLang="en-US"/>
              </a:p>
            </p:txBody>
          </p:sp>
          <p:sp>
            <p:nvSpPr>
              <p:cNvPr id="70687" name="Line 31"/>
              <p:cNvSpPr>
                <a:spLocks noChangeShapeType="1"/>
              </p:cNvSpPr>
              <p:nvPr/>
            </p:nvSpPr>
            <p:spPr bwMode="auto">
              <a:xfrm>
                <a:off x="564" y="2276"/>
                <a:ext cx="1308" cy="0"/>
              </a:xfrm>
              <a:prstGeom prst="line">
                <a:avLst/>
              </a:prstGeom>
              <a:noFill/>
              <a:ln w="12700">
                <a:solidFill>
                  <a:schemeClr val="tx1"/>
                </a:solidFill>
                <a:round/>
                <a:headEnd/>
                <a:tailEnd/>
              </a:ln>
              <a:effectLst/>
            </p:spPr>
            <p:txBody>
              <a:bodyPr/>
              <a:lstStyle/>
              <a:p>
                <a:endParaRPr lang="zh-CN" altLang="en-US"/>
              </a:p>
            </p:txBody>
          </p:sp>
          <p:sp>
            <p:nvSpPr>
              <p:cNvPr id="70688" name="Line 32"/>
              <p:cNvSpPr>
                <a:spLocks noChangeShapeType="1"/>
              </p:cNvSpPr>
              <p:nvPr/>
            </p:nvSpPr>
            <p:spPr bwMode="auto">
              <a:xfrm>
                <a:off x="564" y="3083"/>
                <a:ext cx="1308" cy="0"/>
              </a:xfrm>
              <a:prstGeom prst="line">
                <a:avLst/>
              </a:prstGeom>
              <a:noFill/>
              <a:ln w="12700" cap="sq">
                <a:solidFill>
                  <a:schemeClr val="tx1"/>
                </a:solidFill>
                <a:round/>
                <a:headEnd/>
                <a:tailEnd/>
              </a:ln>
              <a:effectLst/>
            </p:spPr>
            <p:txBody>
              <a:bodyPr/>
              <a:lstStyle/>
              <a:p>
                <a:endParaRPr lang="zh-CN" altLang="en-US"/>
              </a:p>
            </p:txBody>
          </p:sp>
          <p:sp>
            <p:nvSpPr>
              <p:cNvPr id="70689" name="Line 33"/>
              <p:cNvSpPr>
                <a:spLocks noChangeShapeType="1"/>
              </p:cNvSpPr>
              <p:nvPr/>
            </p:nvSpPr>
            <p:spPr bwMode="auto">
              <a:xfrm>
                <a:off x="564" y="2007"/>
                <a:ext cx="0" cy="1076"/>
              </a:xfrm>
              <a:prstGeom prst="line">
                <a:avLst/>
              </a:prstGeom>
              <a:noFill/>
              <a:ln w="12700" cap="sq">
                <a:solidFill>
                  <a:schemeClr val="tx1"/>
                </a:solidFill>
                <a:round/>
                <a:headEnd/>
                <a:tailEnd/>
              </a:ln>
              <a:effectLst/>
            </p:spPr>
            <p:txBody>
              <a:bodyPr/>
              <a:lstStyle/>
              <a:p>
                <a:endParaRPr lang="zh-CN" altLang="en-US"/>
              </a:p>
            </p:txBody>
          </p:sp>
          <p:sp>
            <p:nvSpPr>
              <p:cNvPr id="70690" name="Line 34"/>
              <p:cNvSpPr>
                <a:spLocks noChangeShapeType="1"/>
              </p:cNvSpPr>
              <p:nvPr/>
            </p:nvSpPr>
            <p:spPr bwMode="auto">
              <a:xfrm>
                <a:off x="891" y="2007"/>
                <a:ext cx="0" cy="1076"/>
              </a:xfrm>
              <a:prstGeom prst="line">
                <a:avLst/>
              </a:prstGeom>
              <a:noFill/>
              <a:ln w="12700">
                <a:solidFill>
                  <a:schemeClr val="tx1"/>
                </a:solidFill>
                <a:round/>
                <a:headEnd/>
                <a:tailEnd/>
              </a:ln>
              <a:effectLst/>
            </p:spPr>
            <p:txBody>
              <a:bodyPr/>
              <a:lstStyle/>
              <a:p>
                <a:endParaRPr lang="zh-CN" altLang="en-US"/>
              </a:p>
            </p:txBody>
          </p:sp>
          <p:sp>
            <p:nvSpPr>
              <p:cNvPr id="70691" name="Line 35"/>
              <p:cNvSpPr>
                <a:spLocks noChangeShapeType="1"/>
              </p:cNvSpPr>
              <p:nvPr/>
            </p:nvSpPr>
            <p:spPr bwMode="auto">
              <a:xfrm>
                <a:off x="1872" y="2007"/>
                <a:ext cx="0" cy="1076"/>
              </a:xfrm>
              <a:prstGeom prst="line">
                <a:avLst/>
              </a:prstGeom>
              <a:noFill/>
              <a:ln w="12700" cap="sq">
                <a:solidFill>
                  <a:schemeClr val="tx1"/>
                </a:solidFill>
                <a:round/>
                <a:headEnd/>
                <a:tailEnd/>
              </a:ln>
              <a:effectLst/>
            </p:spPr>
            <p:txBody>
              <a:bodyPr/>
              <a:lstStyle/>
              <a:p>
                <a:endParaRPr lang="zh-CN" altLang="en-US"/>
              </a:p>
            </p:txBody>
          </p:sp>
          <p:sp>
            <p:nvSpPr>
              <p:cNvPr id="70692" name="Line 36"/>
              <p:cNvSpPr>
                <a:spLocks noChangeShapeType="1"/>
              </p:cNvSpPr>
              <p:nvPr/>
            </p:nvSpPr>
            <p:spPr bwMode="auto">
              <a:xfrm>
                <a:off x="1218" y="2007"/>
                <a:ext cx="0" cy="1076"/>
              </a:xfrm>
              <a:prstGeom prst="line">
                <a:avLst/>
              </a:prstGeom>
              <a:noFill/>
              <a:ln w="12700">
                <a:solidFill>
                  <a:schemeClr val="tx1"/>
                </a:solidFill>
                <a:round/>
                <a:headEnd/>
                <a:tailEnd/>
              </a:ln>
              <a:effectLst/>
            </p:spPr>
            <p:txBody>
              <a:bodyPr/>
              <a:lstStyle/>
              <a:p>
                <a:endParaRPr lang="zh-CN" altLang="en-US"/>
              </a:p>
            </p:txBody>
          </p:sp>
          <p:sp>
            <p:nvSpPr>
              <p:cNvPr id="70693" name="Line 37"/>
              <p:cNvSpPr>
                <a:spLocks noChangeShapeType="1"/>
              </p:cNvSpPr>
              <p:nvPr/>
            </p:nvSpPr>
            <p:spPr bwMode="auto">
              <a:xfrm>
                <a:off x="1545" y="2007"/>
                <a:ext cx="0" cy="1076"/>
              </a:xfrm>
              <a:prstGeom prst="line">
                <a:avLst/>
              </a:prstGeom>
              <a:noFill/>
              <a:ln w="12700">
                <a:solidFill>
                  <a:schemeClr val="tx1"/>
                </a:solidFill>
                <a:round/>
                <a:headEnd/>
                <a:tailEnd/>
              </a:ln>
              <a:effectLst/>
            </p:spPr>
            <p:txBody>
              <a:bodyPr/>
              <a:lstStyle/>
              <a:p>
                <a:endParaRPr lang="zh-CN" altLang="en-US"/>
              </a:p>
            </p:txBody>
          </p:sp>
          <p:sp>
            <p:nvSpPr>
              <p:cNvPr id="70694" name="Line 38"/>
              <p:cNvSpPr>
                <a:spLocks noChangeShapeType="1"/>
              </p:cNvSpPr>
              <p:nvPr/>
            </p:nvSpPr>
            <p:spPr bwMode="auto">
              <a:xfrm>
                <a:off x="564" y="2545"/>
                <a:ext cx="1308" cy="0"/>
              </a:xfrm>
              <a:prstGeom prst="line">
                <a:avLst/>
              </a:prstGeom>
              <a:noFill/>
              <a:ln w="12700">
                <a:solidFill>
                  <a:schemeClr val="tx1"/>
                </a:solidFill>
                <a:round/>
                <a:headEnd/>
                <a:tailEnd/>
              </a:ln>
              <a:effectLst/>
            </p:spPr>
            <p:txBody>
              <a:bodyPr/>
              <a:lstStyle/>
              <a:p>
                <a:endParaRPr lang="zh-CN" altLang="en-US"/>
              </a:p>
            </p:txBody>
          </p:sp>
          <p:sp>
            <p:nvSpPr>
              <p:cNvPr id="70695" name="Line 39"/>
              <p:cNvSpPr>
                <a:spLocks noChangeShapeType="1"/>
              </p:cNvSpPr>
              <p:nvPr/>
            </p:nvSpPr>
            <p:spPr bwMode="auto">
              <a:xfrm>
                <a:off x="564" y="2814"/>
                <a:ext cx="1308" cy="0"/>
              </a:xfrm>
              <a:prstGeom prst="line">
                <a:avLst/>
              </a:prstGeom>
              <a:noFill/>
              <a:ln w="12700">
                <a:solidFill>
                  <a:schemeClr val="tx1"/>
                </a:solidFill>
                <a:round/>
                <a:headEnd/>
                <a:tailEnd/>
              </a:ln>
              <a:effectLst/>
            </p:spPr>
            <p:txBody>
              <a:bodyPr/>
              <a:lstStyle/>
              <a:p>
                <a:endParaRPr lang="zh-CN" altLang="en-US"/>
              </a:p>
            </p:txBody>
          </p:sp>
          <p:sp>
            <p:nvSpPr>
              <p:cNvPr id="70696" name="Text Box 40"/>
              <p:cNvSpPr txBox="1">
                <a:spLocks noChangeArrowheads="1"/>
              </p:cNvSpPr>
              <p:nvPr/>
            </p:nvSpPr>
            <p:spPr bwMode="auto">
              <a:xfrm>
                <a:off x="336" y="1584"/>
                <a:ext cx="383" cy="288"/>
              </a:xfrm>
              <a:prstGeom prst="rect">
                <a:avLst/>
              </a:prstGeom>
              <a:noFill/>
              <a:ln w="9525">
                <a:noFill/>
                <a:miter lim="800000"/>
                <a:headEnd/>
                <a:tailEnd/>
              </a:ln>
              <a:effectLst/>
            </p:spPr>
            <p:txBody>
              <a:bodyPr wrap="none">
                <a:spAutoFit/>
              </a:bodyPr>
              <a:lstStyle/>
              <a:p>
                <a:pPr>
                  <a:spcBef>
                    <a:spcPct val="50000"/>
                  </a:spcBef>
                </a:pPr>
                <a:r>
                  <a:rPr kumimoji="1" lang="en-US" altLang="zh-CN" b="0">
                    <a:latin typeface="Times New Roman" pitchFamily="18" charset="0"/>
                  </a:rPr>
                  <a:t>AB</a:t>
                </a:r>
              </a:p>
            </p:txBody>
          </p:sp>
          <p:sp>
            <p:nvSpPr>
              <p:cNvPr id="70697" name="Text Box 41"/>
              <p:cNvSpPr txBox="1">
                <a:spLocks noChangeArrowheads="1"/>
              </p:cNvSpPr>
              <p:nvPr/>
            </p:nvSpPr>
            <p:spPr bwMode="auto">
              <a:xfrm>
                <a:off x="192" y="2016"/>
                <a:ext cx="419" cy="288"/>
              </a:xfrm>
              <a:prstGeom prst="rect">
                <a:avLst/>
              </a:prstGeom>
              <a:noFill/>
              <a:ln w="9525">
                <a:noFill/>
                <a:miter lim="800000"/>
                <a:headEnd/>
                <a:tailEnd/>
              </a:ln>
              <a:effectLst/>
            </p:spPr>
            <p:txBody>
              <a:bodyPr>
                <a:spAutoFit/>
              </a:bodyPr>
              <a:lstStyle/>
              <a:p>
                <a:pPr algn="ctr">
                  <a:spcBef>
                    <a:spcPct val="50000"/>
                  </a:spcBef>
                </a:pPr>
                <a:r>
                  <a:rPr kumimoji="1" lang="en-US" altLang="zh-CN" b="0">
                    <a:latin typeface="Times New Roman" pitchFamily="18" charset="0"/>
                  </a:rPr>
                  <a:t>00</a:t>
                </a:r>
              </a:p>
            </p:txBody>
          </p:sp>
          <p:sp>
            <p:nvSpPr>
              <p:cNvPr id="70698" name="Text Box 42"/>
              <p:cNvSpPr txBox="1">
                <a:spLocks noChangeArrowheads="1"/>
              </p:cNvSpPr>
              <p:nvPr/>
            </p:nvSpPr>
            <p:spPr bwMode="auto">
              <a:xfrm>
                <a:off x="192" y="2256"/>
                <a:ext cx="406" cy="288"/>
              </a:xfrm>
              <a:prstGeom prst="rect">
                <a:avLst/>
              </a:prstGeom>
              <a:noFill/>
              <a:ln w="9525">
                <a:noFill/>
                <a:miter lim="800000"/>
                <a:headEnd/>
                <a:tailEnd/>
              </a:ln>
              <a:effectLst/>
            </p:spPr>
            <p:txBody>
              <a:bodyPr>
                <a:spAutoFit/>
              </a:bodyPr>
              <a:lstStyle/>
              <a:p>
                <a:pPr algn="ctr">
                  <a:spcBef>
                    <a:spcPct val="50000"/>
                  </a:spcBef>
                </a:pPr>
                <a:r>
                  <a:rPr kumimoji="1" lang="en-US" altLang="zh-CN" b="0">
                    <a:latin typeface="Times New Roman" pitchFamily="18" charset="0"/>
                  </a:rPr>
                  <a:t>01</a:t>
                </a:r>
              </a:p>
            </p:txBody>
          </p:sp>
          <p:sp>
            <p:nvSpPr>
              <p:cNvPr id="70699" name="Text Box 43"/>
              <p:cNvSpPr txBox="1">
                <a:spLocks noChangeArrowheads="1"/>
              </p:cNvSpPr>
              <p:nvPr/>
            </p:nvSpPr>
            <p:spPr bwMode="auto">
              <a:xfrm>
                <a:off x="240" y="2544"/>
                <a:ext cx="324" cy="288"/>
              </a:xfrm>
              <a:prstGeom prst="rect">
                <a:avLst/>
              </a:prstGeom>
              <a:noFill/>
              <a:ln w="9525">
                <a:noFill/>
                <a:miter lim="800000"/>
                <a:headEnd/>
                <a:tailEnd/>
              </a:ln>
              <a:effectLst/>
            </p:spPr>
            <p:txBody>
              <a:bodyPr>
                <a:spAutoFit/>
              </a:bodyPr>
              <a:lstStyle/>
              <a:p>
                <a:pPr algn="ctr">
                  <a:spcBef>
                    <a:spcPct val="50000"/>
                  </a:spcBef>
                </a:pPr>
                <a:r>
                  <a:rPr kumimoji="1" lang="en-US" altLang="zh-CN" b="0">
                    <a:latin typeface="Times New Roman" pitchFamily="18" charset="0"/>
                  </a:rPr>
                  <a:t>11</a:t>
                </a:r>
              </a:p>
            </p:txBody>
          </p:sp>
          <p:sp>
            <p:nvSpPr>
              <p:cNvPr id="70700" name="Text Box 44"/>
              <p:cNvSpPr txBox="1">
                <a:spLocks noChangeArrowheads="1"/>
              </p:cNvSpPr>
              <p:nvPr/>
            </p:nvSpPr>
            <p:spPr bwMode="auto">
              <a:xfrm>
                <a:off x="192" y="2784"/>
                <a:ext cx="432" cy="288"/>
              </a:xfrm>
              <a:prstGeom prst="rect">
                <a:avLst/>
              </a:prstGeom>
              <a:noFill/>
              <a:ln w="9525">
                <a:noFill/>
                <a:miter lim="800000"/>
                <a:headEnd/>
                <a:tailEnd/>
              </a:ln>
              <a:effectLst/>
            </p:spPr>
            <p:txBody>
              <a:bodyPr>
                <a:spAutoFit/>
              </a:bodyPr>
              <a:lstStyle/>
              <a:p>
                <a:pPr algn="ctr">
                  <a:spcBef>
                    <a:spcPct val="50000"/>
                  </a:spcBef>
                </a:pPr>
                <a:r>
                  <a:rPr kumimoji="1" lang="en-US" altLang="zh-CN" b="0">
                    <a:latin typeface="Times New Roman" pitchFamily="18" charset="0"/>
                  </a:rPr>
                  <a:t>10</a:t>
                </a:r>
              </a:p>
            </p:txBody>
          </p:sp>
          <p:sp>
            <p:nvSpPr>
              <p:cNvPr id="70701" name="Line 45"/>
              <p:cNvSpPr>
                <a:spLocks noChangeShapeType="1"/>
              </p:cNvSpPr>
              <p:nvPr/>
            </p:nvSpPr>
            <p:spPr bwMode="auto">
              <a:xfrm flipH="1" flipV="1">
                <a:off x="384" y="1824"/>
                <a:ext cx="192" cy="192"/>
              </a:xfrm>
              <a:prstGeom prst="line">
                <a:avLst/>
              </a:prstGeom>
              <a:noFill/>
              <a:ln w="9525">
                <a:solidFill>
                  <a:schemeClr val="tx1"/>
                </a:solidFill>
                <a:round/>
                <a:headEnd/>
                <a:tailEnd/>
              </a:ln>
              <a:effectLst/>
            </p:spPr>
            <p:txBody>
              <a:bodyPr wrap="none"/>
              <a:lstStyle/>
              <a:p>
                <a:endParaRPr lang="zh-CN" altLang="en-US"/>
              </a:p>
            </p:txBody>
          </p:sp>
        </p:grpSp>
        <p:grpSp>
          <p:nvGrpSpPr>
            <p:cNvPr id="70702" name="Group 46"/>
            <p:cNvGrpSpPr>
              <a:grpSpLocks/>
            </p:cNvGrpSpPr>
            <p:nvPr/>
          </p:nvGrpSpPr>
          <p:grpSpPr bwMode="auto">
            <a:xfrm>
              <a:off x="612" y="2726"/>
              <a:ext cx="240" cy="240"/>
              <a:chOff x="816" y="3216"/>
              <a:chExt cx="240" cy="240"/>
            </a:xfrm>
          </p:grpSpPr>
          <p:sp>
            <p:nvSpPr>
              <p:cNvPr id="70703" name="Arc 47"/>
              <p:cNvSpPr>
                <a:spLocks/>
              </p:cNvSpPr>
              <p:nvPr/>
            </p:nvSpPr>
            <p:spPr bwMode="auto">
              <a:xfrm>
                <a:off x="912" y="3216"/>
                <a:ext cx="144" cy="96"/>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chemeClr val="tx2"/>
                </a:solidFill>
                <a:round/>
                <a:headEnd/>
                <a:tailEnd/>
              </a:ln>
              <a:effectLst/>
            </p:spPr>
            <p:txBody>
              <a:bodyPr wrap="none" anchor="ctr"/>
              <a:lstStyle/>
              <a:p>
                <a:endParaRPr lang="zh-CN" altLang="en-US"/>
              </a:p>
            </p:txBody>
          </p:sp>
          <p:sp>
            <p:nvSpPr>
              <p:cNvPr id="70704" name="Line 48"/>
              <p:cNvSpPr>
                <a:spLocks noChangeShapeType="1"/>
              </p:cNvSpPr>
              <p:nvPr/>
            </p:nvSpPr>
            <p:spPr bwMode="auto">
              <a:xfrm flipH="1">
                <a:off x="816" y="3216"/>
                <a:ext cx="96" cy="0"/>
              </a:xfrm>
              <a:prstGeom prst="line">
                <a:avLst/>
              </a:prstGeom>
              <a:noFill/>
              <a:ln w="9525">
                <a:solidFill>
                  <a:schemeClr val="tx2"/>
                </a:solidFill>
                <a:round/>
                <a:headEnd/>
                <a:tailEnd/>
              </a:ln>
              <a:effectLst/>
            </p:spPr>
            <p:txBody>
              <a:bodyPr/>
              <a:lstStyle/>
              <a:p>
                <a:endParaRPr lang="zh-CN" altLang="en-US"/>
              </a:p>
            </p:txBody>
          </p:sp>
          <p:sp>
            <p:nvSpPr>
              <p:cNvPr id="70705" name="Line 49"/>
              <p:cNvSpPr>
                <a:spLocks noChangeShapeType="1"/>
              </p:cNvSpPr>
              <p:nvPr/>
            </p:nvSpPr>
            <p:spPr bwMode="auto">
              <a:xfrm>
                <a:off x="1056" y="3312"/>
                <a:ext cx="0" cy="144"/>
              </a:xfrm>
              <a:prstGeom prst="line">
                <a:avLst/>
              </a:prstGeom>
              <a:noFill/>
              <a:ln w="9525">
                <a:solidFill>
                  <a:schemeClr val="tx2"/>
                </a:solidFill>
                <a:round/>
                <a:headEnd/>
                <a:tailEnd/>
              </a:ln>
              <a:effectLst/>
            </p:spPr>
            <p:txBody>
              <a:bodyPr/>
              <a:lstStyle/>
              <a:p>
                <a:endParaRPr lang="zh-CN" altLang="en-US"/>
              </a:p>
            </p:txBody>
          </p:sp>
        </p:grpSp>
        <p:grpSp>
          <p:nvGrpSpPr>
            <p:cNvPr id="70706" name="Group 50"/>
            <p:cNvGrpSpPr>
              <a:grpSpLocks/>
            </p:cNvGrpSpPr>
            <p:nvPr/>
          </p:nvGrpSpPr>
          <p:grpSpPr bwMode="auto">
            <a:xfrm>
              <a:off x="1643" y="1886"/>
              <a:ext cx="288" cy="240"/>
              <a:chOff x="1823" y="2400"/>
              <a:chExt cx="288" cy="240"/>
            </a:xfrm>
          </p:grpSpPr>
          <p:sp>
            <p:nvSpPr>
              <p:cNvPr id="70707" name="Arc 51"/>
              <p:cNvSpPr>
                <a:spLocks/>
              </p:cNvSpPr>
              <p:nvPr/>
            </p:nvSpPr>
            <p:spPr bwMode="auto">
              <a:xfrm rot="10842077">
                <a:off x="1823" y="2543"/>
                <a:ext cx="144" cy="96"/>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chemeClr val="tx2"/>
                </a:solidFill>
                <a:round/>
                <a:headEnd/>
                <a:tailEnd/>
              </a:ln>
              <a:effectLst/>
            </p:spPr>
            <p:txBody>
              <a:bodyPr wrap="none" anchor="ctr"/>
              <a:lstStyle/>
              <a:p>
                <a:endParaRPr lang="zh-CN" altLang="en-US"/>
              </a:p>
            </p:txBody>
          </p:sp>
          <p:sp>
            <p:nvSpPr>
              <p:cNvPr id="70708" name="Line 52"/>
              <p:cNvSpPr>
                <a:spLocks noChangeShapeType="1"/>
              </p:cNvSpPr>
              <p:nvPr/>
            </p:nvSpPr>
            <p:spPr bwMode="auto">
              <a:xfrm rot="10842077" flipH="1">
                <a:off x="1965" y="2640"/>
                <a:ext cx="146" cy="0"/>
              </a:xfrm>
              <a:prstGeom prst="line">
                <a:avLst/>
              </a:prstGeom>
              <a:noFill/>
              <a:ln w="9525">
                <a:solidFill>
                  <a:schemeClr val="tx2"/>
                </a:solidFill>
                <a:round/>
                <a:headEnd/>
                <a:tailEnd/>
              </a:ln>
              <a:effectLst/>
            </p:spPr>
            <p:txBody>
              <a:bodyPr/>
              <a:lstStyle/>
              <a:p>
                <a:endParaRPr lang="zh-CN" altLang="en-US"/>
              </a:p>
            </p:txBody>
          </p:sp>
          <p:sp>
            <p:nvSpPr>
              <p:cNvPr id="70709" name="Line 53"/>
              <p:cNvSpPr>
                <a:spLocks noChangeShapeType="1"/>
              </p:cNvSpPr>
              <p:nvPr/>
            </p:nvSpPr>
            <p:spPr bwMode="auto">
              <a:xfrm rot="10842077">
                <a:off x="1824" y="2400"/>
                <a:ext cx="0" cy="142"/>
              </a:xfrm>
              <a:prstGeom prst="line">
                <a:avLst/>
              </a:prstGeom>
              <a:noFill/>
              <a:ln w="9525">
                <a:solidFill>
                  <a:schemeClr val="tx2"/>
                </a:solidFill>
                <a:round/>
                <a:headEnd/>
                <a:tailEnd/>
              </a:ln>
              <a:effectLst/>
            </p:spPr>
            <p:txBody>
              <a:bodyPr/>
              <a:lstStyle/>
              <a:p>
                <a:endParaRPr lang="zh-CN" altLang="en-US"/>
              </a:p>
            </p:txBody>
          </p:sp>
        </p:grpSp>
        <p:grpSp>
          <p:nvGrpSpPr>
            <p:cNvPr id="70710" name="Group 54"/>
            <p:cNvGrpSpPr>
              <a:grpSpLocks/>
            </p:cNvGrpSpPr>
            <p:nvPr/>
          </p:nvGrpSpPr>
          <p:grpSpPr bwMode="auto">
            <a:xfrm>
              <a:off x="1667" y="2724"/>
              <a:ext cx="264" cy="242"/>
              <a:chOff x="1847" y="3214"/>
              <a:chExt cx="264" cy="242"/>
            </a:xfrm>
          </p:grpSpPr>
          <p:sp>
            <p:nvSpPr>
              <p:cNvPr id="70711" name="Arc 55"/>
              <p:cNvSpPr>
                <a:spLocks/>
              </p:cNvSpPr>
              <p:nvPr/>
            </p:nvSpPr>
            <p:spPr bwMode="auto">
              <a:xfrm rot="16164758">
                <a:off x="1823" y="3241"/>
                <a:ext cx="144" cy="96"/>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chemeClr val="tx2"/>
                </a:solidFill>
                <a:round/>
                <a:headEnd/>
                <a:tailEnd/>
              </a:ln>
              <a:effectLst/>
            </p:spPr>
            <p:txBody>
              <a:bodyPr wrap="none" anchor="ctr"/>
              <a:lstStyle/>
              <a:p>
                <a:endParaRPr lang="zh-CN" altLang="en-US"/>
              </a:p>
            </p:txBody>
          </p:sp>
          <p:sp>
            <p:nvSpPr>
              <p:cNvPr id="70712" name="Line 56"/>
              <p:cNvSpPr>
                <a:spLocks noChangeShapeType="1"/>
              </p:cNvSpPr>
              <p:nvPr/>
            </p:nvSpPr>
            <p:spPr bwMode="auto">
              <a:xfrm rot="16164758" flipH="1">
                <a:off x="1800" y="3408"/>
                <a:ext cx="96" cy="0"/>
              </a:xfrm>
              <a:prstGeom prst="line">
                <a:avLst/>
              </a:prstGeom>
              <a:noFill/>
              <a:ln w="9525">
                <a:solidFill>
                  <a:schemeClr val="tx2"/>
                </a:solidFill>
                <a:round/>
                <a:headEnd/>
                <a:tailEnd/>
              </a:ln>
              <a:effectLst/>
            </p:spPr>
            <p:txBody>
              <a:bodyPr/>
              <a:lstStyle/>
              <a:p>
                <a:endParaRPr lang="zh-CN" altLang="en-US"/>
              </a:p>
            </p:txBody>
          </p:sp>
          <p:sp>
            <p:nvSpPr>
              <p:cNvPr id="70713" name="Line 57"/>
              <p:cNvSpPr>
                <a:spLocks noChangeShapeType="1"/>
              </p:cNvSpPr>
              <p:nvPr/>
            </p:nvSpPr>
            <p:spPr bwMode="auto">
              <a:xfrm rot="16164758">
                <a:off x="2026" y="3129"/>
                <a:ext cx="0" cy="170"/>
              </a:xfrm>
              <a:prstGeom prst="line">
                <a:avLst/>
              </a:prstGeom>
              <a:noFill/>
              <a:ln w="9525">
                <a:solidFill>
                  <a:schemeClr val="tx2"/>
                </a:solidFill>
                <a:round/>
                <a:headEnd/>
                <a:tailEnd/>
              </a:ln>
              <a:effectLst/>
            </p:spPr>
            <p:txBody>
              <a:bodyPr/>
              <a:lstStyle/>
              <a:p>
                <a:endParaRPr lang="zh-CN" altLang="en-US"/>
              </a:p>
            </p:txBody>
          </p:sp>
        </p:grpSp>
        <p:grpSp>
          <p:nvGrpSpPr>
            <p:cNvPr id="70714" name="Group 58"/>
            <p:cNvGrpSpPr>
              <a:grpSpLocks/>
            </p:cNvGrpSpPr>
            <p:nvPr/>
          </p:nvGrpSpPr>
          <p:grpSpPr bwMode="auto">
            <a:xfrm rot="5400000">
              <a:off x="612" y="1886"/>
              <a:ext cx="240" cy="240"/>
              <a:chOff x="816" y="3216"/>
              <a:chExt cx="240" cy="240"/>
            </a:xfrm>
          </p:grpSpPr>
          <p:sp>
            <p:nvSpPr>
              <p:cNvPr id="70715" name="Arc 59"/>
              <p:cNvSpPr>
                <a:spLocks/>
              </p:cNvSpPr>
              <p:nvPr/>
            </p:nvSpPr>
            <p:spPr bwMode="auto">
              <a:xfrm>
                <a:off x="912" y="3216"/>
                <a:ext cx="144" cy="96"/>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chemeClr val="tx2"/>
                </a:solidFill>
                <a:round/>
                <a:headEnd/>
                <a:tailEnd/>
              </a:ln>
              <a:effectLst/>
            </p:spPr>
            <p:txBody>
              <a:bodyPr wrap="none" anchor="ctr"/>
              <a:lstStyle/>
              <a:p>
                <a:endParaRPr lang="zh-CN" altLang="en-US"/>
              </a:p>
            </p:txBody>
          </p:sp>
          <p:sp>
            <p:nvSpPr>
              <p:cNvPr id="70716" name="Line 60"/>
              <p:cNvSpPr>
                <a:spLocks noChangeShapeType="1"/>
              </p:cNvSpPr>
              <p:nvPr/>
            </p:nvSpPr>
            <p:spPr bwMode="auto">
              <a:xfrm flipH="1">
                <a:off x="816" y="3216"/>
                <a:ext cx="96" cy="0"/>
              </a:xfrm>
              <a:prstGeom prst="line">
                <a:avLst/>
              </a:prstGeom>
              <a:noFill/>
              <a:ln w="9525">
                <a:solidFill>
                  <a:schemeClr val="tx2"/>
                </a:solidFill>
                <a:round/>
                <a:headEnd/>
                <a:tailEnd/>
              </a:ln>
              <a:effectLst/>
            </p:spPr>
            <p:txBody>
              <a:bodyPr/>
              <a:lstStyle/>
              <a:p>
                <a:endParaRPr lang="zh-CN" altLang="en-US"/>
              </a:p>
            </p:txBody>
          </p:sp>
          <p:sp>
            <p:nvSpPr>
              <p:cNvPr id="70717" name="Line 61"/>
              <p:cNvSpPr>
                <a:spLocks noChangeShapeType="1"/>
              </p:cNvSpPr>
              <p:nvPr/>
            </p:nvSpPr>
            <p:spPr bwMode="auto">
              <a:xfrm>
                <a:off x="1056" y="3312"/>
                <a:ext cx="0" cy="144"/>
              </a:xfrm>
              <a:prstGeom prst="line">
                <a:avLst/>
              </a:prstGeom>
              <a:noFill/>
              <a:ln w="9525">
                <a:solidFill>
                  <a:schemeClr val="tx2"/>
                </a:solidFill>
                <a:round/>
                <a:headEnd/>
                <a:tailEnd/>
              </a:ln>
              <a:effectLst/>
            </p:spPr>
            <p:txBody>
              <a:bodyPr/>
              <a:lstStyle/>
              <a:p>
                <a:endParaRPr lang="zh-CN" altLang="en-US"/>
              </a:p>
            </p:txBody>
          </p:sp>
        </p:grpSp>
        <p:sp>
          <p:nvSpPr>
            <p:cNvPr id="70718" name="AutoShape 62"/>
            <p:cNvSpPr>
              <a:spLocks noChangeArrowheads="1"/>
            </p:cNvSpPr>
            <p:nvPr/>
          </p:nvSpPr>
          <p:spPr bwMode="auto">
            <a:xfrm>
              <a:off x="1008" y="2186"/>
              <a:ext cx="528" cy="480"/>
            </a:xfrm>
            <a:prstGeom prst="roundRect">
              <a:avLst>
                <a:gd name="adj" fmla="val 16667"/>
              </a:avLst>
            </a:prstGeom>
            <a:noFill/>
            <a:ln w="9525">
              <a:solidFill>
                <a:schemeClr val="tx2"/>
              </a:solidFill>
              <a:round/>
              <a:headEnd/>
              <a:tailEnd/>
            </a:ln>
            <a:effectLst/>
          </p:spPr>
          <p:txBody>
            <a:bodyPr wrap="none" anchor="ctr"/>
            <a:lstStyle/>
            <a:p>
              <a:endParaRPr lang="zh-CN" altLang="en-US"/>
            </a:p>
          </p:txBody>
        </p:sp>
        <p:sp>
          <p:nvSpPr>
            <p:cNvPr id="70719" name="Line 63"/>
            <p:cNvSpPr>
              <a:spLocks noChangeShapeType="1"/>
            </p:cNvSpPr>
            <p:nvPr/>
          </p:nvSpPr>
          <p:spPr bwMode="auto">
            <a:xfrm flipV="1">
              <a:off x="864" y="1344"/>
              <a:ext cx="415" cy="720"/>
            </a:xfrm>
            <a:prstGeom prst="line">
              <a:avLst/>
            </a:prstGeom>
            <a:noFill/>
            <a:ln w="9525">
              <a:solidFill>
                <a:srgbClr val="B000B0"/>
              </a:solidFill>
              <a:round/>
              <a:headEnd/>
              <a:tailEnd/>
            </a:ln>
            <a:effectLst/>
          </p:spPr>
          <p:txBody>
            <a:bodyPr/>
            <a:lstStyle/>
            <a:p>
              <a:endParaRPr lang="zh-CN" altLang="en-US"/>
            </a:p>
          </p:txBody>
        </p:sp>
        <p:sp>
          <p:nvSpPr>
            <p:cNvPr id="70720" name="Line 64"/>
            <p:cNvSpPr>
              <a:spLocks noChangeShapeType="1"/>
            </p:cNvSpPr>
            <p:nvPr/>
          </p:nvSpPr>
          <p:spPr bwMode="auto">
            <a:xfrm flipV="1">
              <a:off x="1296" y="1344"/>
              <a:ext cx="471" cy="816"/>
            </a:xfrm>
            <a:prstGeom prst="line">
              <a:avLst/>
            </a:prstGeom>
            <a:noFill/>
            <a:ln w="9525">
              <a:solidFill>
                <a:srgbClr val="B000B0"/>
              </a:solidFill>
              <a:round/>
              <a:headEnd/>
              <a:tailEnd/>
            </a:ln>
            <a:effectLst/>
          </p:spPr>
          <p:txBody>
            <a:bodyPr/>
            <a:lstStyle/>
            <a:p>
              <a:endParaRPr lang="zh-CN" altLang="en-US"/>
            </a:p>
          </p:txBody>
        </p:sp>
        <p:grpSp>
          <p:nvGrpSpPr>
            <p:cNvPr id="70721" name="Group 65"/>
            <p:cNvGrpSpPr>
              <a:grpSpLocks/>
            </p:cNvGrpSpPr>
            <p:nvPr/>
          </p:nvGrpSpPr>
          <p:grpSpPr bwMode="auto">
            <a:xfrm>
              <a:off x="1153" y="1056"/>
              <a:ext cx="383" cy="288"/>
              <a:chOff x="1201" y="1296"/>
              <a:chExt cx="383" cy="288"/>
            </a:xfrm>
          </p:grpSpPr>
          <p:sp>
            <p:nvSpPr>
              <p:cNvPr id="70722" name="Text Box 66"/>
              <p:cNvSpPr txBox="1">
                <a:spLocks noChangeArrowheads="1"/>
              </p:cNvSpPr>
              <p:nvPr/>
            </p:nvSpPr>
            <p:spPr bwMode="auto">
              <a:xfrm>
                <a:off x="1201" y="1296"/>
                <a:ext cx="383" cy="288"/>
              </a:xfrm>
              <a:prstGeom prst="rect">
                <a:avLst/>
              </a:prstGeom>
              <a:noFill/>
              <a:ln w="9525">
                <a:noFill/>
                <a:miter lim="800000"/>
                <a:headEnd/>
                <a:tailEnd/>
              </a:ln>
              <a:effectLst/>
            </p:spPr>
            <p:txBody>
              <a:bodyPr wrap="none">
                <a:spAutoFit/>
              </a:bodyPr>
              <a:lstStyle/>
              <a:p>
                <a:pPr algn="ctr"/>
                <a:r>
                  <a:rPr kumimoji="1" lang="en-US" altLang="zh-CN">
                    <a:solidFill>
                      <a:srgbClr val="B000B0"/>
                    </a:solidFill>
                    <a:latin typeface="Times New Roman" pitchFamily="18" charset="0"/>
                  </a:rPr>
                  <a:t>BD</a:t>
                </a:r>
              </a:p>
            </p:txBody>
          </p:sp>
          <p:sp>
            <p:nvSpPr>
              <p:cNvPr id="70723" name="Line 67"/>
              <p:cNvSpPr>
                <a:spLocks noChangeShapeType="1"/>
              </p:cNvSpPr>
              <p:nvPr/>
            </p:nvSpPr>
            <p:spPr bwMode="auto">
              <a:xfrm>
                <a:off x="1248" y="1344"/>
                <a:ext cx="96" cy="0"/>
              </a:xfrm>
              <a:prstGeom prst="line">
                <a:avLst/>
              </a:prstGeom>
              <a:noFill/>
              <a:ln w="9525">
                <a:solidFill>
                  <a:srgbClr val="B000B0"/>
                </a:solidFill>
                <a:round/>
                <a:headEnd/>
                <a:tailEnd/>
              </a:ln>
              <a:effectLst/>
            </p:spPr>
            <p:txBody>
              <a:bodyPr/>
              <a:lstStyle/>
              <a:p>
                <a:endParaRPr lang="zh-CN" altLang="en-US"/>
              </a:p>
            </p:txBody>
          </p:sp>
          <p:sp>
            <p:nvSpPr>
              <p:cNvPr id="70724" name="Line 68"/>
              <p:cNvSpPr>
                <a:spLocks noChangeShapeType="1"/>
              </p:cNvSpPr>
              <p:nvPr/>
            </p:nvSpPr>
            <p:spPr bwMode="auto">
              <a:xfrm>
                <a:off x="1392" y="1344"/>
                <a:ext cx="96" cy="0"/>
              </a:xfrm>
              <a:prstGeom prst="line">
                <a:avLst/>
              </a:prstGeom>
              <a:noFill/>
              <a:ln w="9525">
                <a:solidFill>
                  <a:srgbClr val="B000B0"/>
                </a:solidFill>
                <a:round/>
                <a:headEnd/>
                <a:tailEnd/>
              </a:ln>
              <a:effectLst/>
            </p:spPr>
            <p:txBody>
              <a:bodyPr/>
              <a:lstStyle/>
              <a:p>
                <a:endParaRPr lang="zh-CN" altLang="en-US"/>
              </a:p>
            </p:txBody>
          </p:sp>
        </p:grpSp>
        <p:sp>
          <p:nvSpPr>
            <p:cNvPr id="70725" name="Text Box 69"/>
            <p:cNvSpPr txBox="1">
              <a:spLocks noChangeArrowheads="1"/>
            </p:cNvSpPr>
            <p:nvPr/>
          </p:nvSpPr>
          <p:spPr bwMode="auto">
            <a:xfrm>
              <a:off x="1585" y="1056"/>
              <a:ext cx="383" cy="288"/>
            </a:xfrm>
            <a:prstGeom prst="rect">
              <a:avLst/>
            </a:prstGeom>
            <a:noFill/>
            <a:ln w="9525">
              <a:noFill/>
              <a:miter lim="800000"/>
              <a:headEnd/>
              <a:tailEnd/>
            </a:ln>
            <a:effectLst/>
          </p:spPr>
          <p:txBody>
            <a:bodyPr wrap="none">
              <a:spAutoFit/>
            </a:bodyPr>
            <a:lstStyle/>
            <a:p>
              <a:pPr algn="ctr"/>
              <a:r>
                <a:rPr kumimoji="1" lang="en-US" altLang="zh-CN">
                  <a:solidFill>
                    <a:srgbClr val="B000B0"/>
                  </a:solidFill>
                  <a:latin typeface="Times New Roman" pitchFamily="18" charset="0"/>
                </a:rPr>
                <a:t>BD</a:t>
              </a:r>
            </a:p>
          </p:txBody>
        </p:sp>
      </p:grpSp>
      <p:grpSp>
        <p:nvGrpSpPr>
          <p:cNvPr id="70726" name="Group 70"/>
          <p:cNvGrpSpPr>
            <a:grpSpLocks/>
          </p:cNvGrpSpPr>
          <p:nvPr/>
        </p:nvGrpSpPr>
        <p:grpSpPr bwMode="auto">
          <a:xfrm>
            <a:off x="3074988" y="2232025"/>
            <a:ext cx="2819400" cy="3068638"/>
            <a:chOff x="1968" y="1056"/>
            <a:chExt cx="1776" cy="1933"/>
          </a:xfrm>
        </p:grpSpPr>
        <p:grpSp>
          <p:nvGrpSpPr>
            <p:cNvPr id="70727" name="Group 71"/>
            <p:cNvGrpSpPr>
              <a:grpSpLocks/>
            </p:cNvGrpSpPr>
            <p:nvPr/>
          </p:nvGrpSpPr>
          <p:grpSpPr bwMode="auto">
            <a:xfrm>
              <a:off x="1968" y="1477"/>
              <a:ext cx="1776" cy="1499"/>
              <a:chOff x="96" y="1584"/>
              <a:chExt cx="1776" cy="1499"/>
            </a:xfrm>
          </p:grpSpPr>
          <p:sp>
            <p:nvSpPr>
              <p:cNvPr id="70728" name="Text Box 72"/>
              <p:cNvSpPr txBox="1">
                <a:spLocks noChangeArrowheads="1"/>
              </p:cNvSpPr>
              <p:nvPr/>
            </p:nvSpPr>
            <p:spPr bwMode="auto">
              <a:xfrm>
                <a:off x="576" y="1776"/>
                <a:ext cx="308" cy="288"/>
              </a:xfrm>
              <a:prstGeom prst="rect">
                <a:avLst/>
              </a:prstGeom>
              <a:noFill/>
              <a:ln w="9525">
                <a:noFill/>
                <a:miter lim="800000"/>
                <a:headEnd/>
                <a:tailEnd/>
              </a:ln>
              <a:effectLst/>
            </p:spPr>
            <p:txBody>
              <a:bodyPr wrap="none">
                <a:spAutoFit/>
              </a:bodyPr>
              <a:lstStyle/>
              <a:p>
                <a:pPr>
                  <a:spcBef>
                    <a:spcPct val="50000"/>
                  </a:spcBef>
                </a:pPr>
                <a:r>
                  <a:rPr kumimoji="1" lang="en-US" altLang="zh-CN" b="0">
                    <a:latin typeface="Times New Roman" pitchFamily="18" charset="0"/>
                  </a:rPr>
                  <a:t>00</a:t>
                </a:r>
              </a:p>
            </p:txBody>
          </p:sp>
          <p:sp>
            <p:nvSpPr>
              <p:cNvPr id="70729" name="Text Box 73"/>
              <p:cNvSpPr txBox="1">
                <a:spLocks noChangeArrowheads="1"/>
              </p:cNvSpPr>
              <p:nvPr/>
            </p:nvSpPr>
            <p:spPr bwMode="auto">
              <a:xfrm>
                <a:off x="912" y="1773"/>
                <a:ext cx="308" cy="288"/>
              </a:xfrm>
              <a:prstGeom prst="rect">
                <a:avLst/>
              </a:prstGeom>
              <a:noFill/>
              <a:ln w="9525">
                <a:noFill/>
                <a:miter lim="800000"/>
                <a:headEnd/>
                <a:tailEnd/>
              </a:ln>
              <a:effectLst/>
            </p:spPr>
            <p:txBody>
              <a:bodyPr wrap="none">
                <a:spAutoFit/>
              </a:bodyPr>
              <a:lstStyle/>
              <a:p>
                <a:pPr>
                  <a:spcBef>
                    <a:spcPct val="50000"/>
                  </a:spcBef>
                </a:pPr>
                <a:r>
                  <a:rPr kumimoji="1" lang="en-US" altLang="zh-CN" b="0">
                    <a:latin typeface="Times New Roman" pitchFamily="18" charset="0"/>
                  </a:rPr>
                  <a:t>01</a:t>
                </a:r>
              </a:p>
            </p:txBody>
          </p:sp>
          <p:sp>
            <p:nvSpPr>
              <p:cNvPr id="70730" name="Text Box 74"/>
              <p:cNvSpPr txBox="1">
                <a:spLocks noChangeArrowheads="1"/>
              </p:cNvSpPr>
              <p:nvPr/>
            </p:nvSpPr>
            <p:spPr bwMode="auto">
              <a:xfrm>
                <a:off x="1228" y="1776"/>
                <a:ext cx="308" cy="288"/>
              </a:xfrm>
              <a:prstGeom prst="rect">
                <a:avLst/>
              </a:prstGeom>
              <a:noFill/>
              <a:ln w="9525">
                <a:noFill/>
                <a:miter lim="800000"/>
                <a:headEnd/>
                <a:tailEnd/>
              </a:ln>
              <a:effectLst/>
            </p:spPr>
            <p:txBody>
              <a:bodyPr wrap="none">
                <a:spAutoFit/>
              </a:bodyPr>
              <a:lstStyle/>
              <a:p>
                <a:pPr>
                  <a:spcBef>
                    <a:spcPct val="50000"/>
                  </a:spcBef>
                </a:pPr>
                <a:r>
                  <a:rPr kumimoji="1" lang="en-US" altLang="zh-CN" b="0">
                    <a:latin typeface="Times New Roman" pitchFamily="18" charset="0"/>
                  </a:rPr>
                  <a:t>11</a:t>
                </a:r>
              </a:p>
            </p:txBody>
          </p:sp>
          <p:sp>
            <p:nvSpPr>
              <p:cNvPr id="70731" name="Text Box 75"/>
              <p:cNvSpPr txBox="1">
                <a:spLocks noChangeArrowheads="1"/>
              </p:cNvSpPr>
              <p:nvPr/>
            </p:nvSpPr>
            <p:spPr bwMode="auto">
              <a:xfrm>
                <a:off x="1536" y="1766"/>
                <a:ext cx="308" cy="288"/>
              </a:xfrm>
              <a:prstGeom prst="rect">
                <a:avLst/>
              </a:prstGeom>
              <a:noFill/>
              <a:ln w="9525">
                <a:noFill/>
                <a:miter lim="800000"/>
                <a:headEnd/>
                <a:tailEnd/>
              </a:ln>
              <a:effectLst/>
            </p:spPr>
            <p:txBody>
              <a:bodyPr wrap="none">
                <a:spAutoFit/>
              </a:bodyPr>
              <a:lstStyle/>
              <a:p>
                <a:pPr>
                  <a:spcBef>
                    <a:spcPct val="50000"/>
                  </a:spcBef>
                </a:pPr>
                <a:r>
                  <a:rPr kumimoji="1" lang="en-US" altLang="zh-CN" b="0">
                    <a:latin typeface="Times New Roman" pitchFamily="18" charset="0"/>
                  </a:rPr>
                  <a:t>10</a:t>
                </a:r>
              </a:p>
            </p:txBody>
          </p:sp>
          <p:sp>
            <p:nvSpPr>
              <p:cNvPr id="70732" name="Text Box 76"/>
              <p:cNvSpPr txBox="1">
                <a:spLocks noChangeArrowheads="1"/>
              </p:cNvSpPr>
              <p:nvPr/>
            </p:nvSpPr>
            <p:spPr bwMode="auto">
              <a:xfrm>
                <a:off x="96" y="1776"/>
                <a:ext cx="437" cy="288"/>
              </a:xfrm>
              <a:prstGeom prst="rect">
                <a:avLst/>
              </a:prstGeom>
              <a:noFill/>
              <a:ln w="9525">
                <a:noFill/>
                <a:miter lim="800000"/>
                <a:headEnd/>
                <a:tailEnd/>
              </a:ln>
              <a:effectLst/>
            </p:spPr>
            <p:txBody>
              <a:bodyPr>
                <a:spAutoFit/>
              </a:bodyPr>
              <a:lstStyle/>
              <a:p>
                <a:pPr>
                  <a:spcBef>
                    <a:spcPct val="50000"/>
                  </a:spcBef>
                </a:pPr>
                <a:r>
                  <a:rPr kumimoji="1" lang="en-US" altLang="zh-CN" b="0">
                    <a:latin typeface="Times New Roman" pitchFamily="18" charset="0"/>
                  </a:rPr>
                  <a:t>CD</a:t>
                </a:r>
              </a:p>
            </p:txBody>
          </p:sp>
          <p:sp>
            <p:nvSpPr>
              <p:cNvPr id="70733" name="Rectangle 77"/>
              <p:cNvSpPr>
                <a:spLocks noChangeArrowheads="1"/>
              </p:cNvSpPr>
              <p:nvPr/>
            </p:nvSpPr>
            <p:spPr bwMode="auto">
              <a:xfrm>
                <a:off x="1545" y="2814"/>
                <a:ext cx="327" cy="269"/>
              </a:xfrm>
              <a:prstGeom prst="rect">
                <a:avLst/>
              </a:prstGeom>
              <a:noFill/>
              <a:ln w="9525">
                <a:noFill/>
                <a:miter lim="800000"/>
                <a:headEnd/>
                <a:tailEnd/>
              </a:ln>
              <a:effectLst/>
            </p:spPr>
            <p:txBody>
              <a:bodyPr/>
              <a:lstStyle/>
              <a:p>
                <a:pPr algn="ctr"/>
                <a:r>
                  <a:rPr kumimoji="1" lang="en-US" altLang="zh-CN" b="0">
                    <a:latin typeface="Times New Roman" pitchFamily="18" charset="0"/>
                  </a:rPr>
                  <a:t>0</a:t>
                </a:r>
                <a:endParaRPr kumimoji="1" lang="en-US" altLang="zh-CN" b="0" baseline="-30000">
                  <a:latin typeface="Times New Roman" pitchFamily="18" charset="0"/>
                </a:endParaRPr>
              </a:p>
            </p:txBody>
          </p:sp>
          <p:sp>
            <p:nvSpPr>
              <p:cNvPr id="70734" name="Rectangle 78"/>
              <p:cNvSpPr>
                <a:spLocks noChangeArrowheads="1"/>
              </p:cNvSpPr>
              <p:nvPr/>
            </p:nvSpPr>
            <p:spPr bwMode="auto">
              <a:xfrm>
                <a:off x="1218" y="2814"/>
                <a:ext cx="327" cy="269"/>
              </a:xfrm>
              <a:prstGeom prst="rect">
                <a:avLst/>
              </a:prstGeom>
              <a:noFill/>
              <a:ln w="9525">
                <a:noFill/>
                <a:miter lim="800000"/>
                <a:headEnd/>
                <a:tailEnd/>
              </a:ln>
              <a:effectLst/>
            </p:spPr>
            <p:txBody>
              <a:bodyPr/>
              <a:lstStyle/>
              <a:p>
                <a:pPr algn="ctr"/>
                <a:r>
                  <a:rPr kumimoji="1" lang="en-US" altLang="zh-CN" b="0">
                    <a:latin typeface="Times New Roman" pitchFamily="18" charset="0"/>
                  </a:rPr>
                  <a:t>1</a:t>
                </a:r>
                <a:endParaRPr kumimoji="1" lang="en-US" altLang="zh-CN" b="0" baseline="-30000">
                  <a:latin typeface="Times New Roman" pitchFamily="18" charset="0"/>
                </a:endParaRPr>
              </a:p>
            </p:txBody>
          </p:sp>
          <p:sp>
            <p:nvSpPr>
              <p:cNvPr id="70735" name="Rectangle 79"/>
              <p:cNvSpPr>
                <a:spLocks noChangeArrowheads="1"/>
              </p:cNvSpPr>
              <p:nvPr/>
            </p:nvSpPr>
            <p:spPr bwMode="auto">
              <a:xfrm>
                <a:off x="891" y="2814"/>
                <a:ext cx="327" cy="269"/>
              </a:xfrm>
              <a:prstGeom prst="rect">
                <a:avLst/>
              </a:prstGeom>
              <a:noFill/>
              <a:ln w="9525">
                <a:noFill/>
                <a:miter lim="800000"/>
                <a:headEnd/>
                <a:tailEnd/>
              </a:ln>
              <a:effectLst/>
            </p:spPr>
            <p:txBody>
              <a:bodyPr/>
              <a:lstStyle/>
              <a:p>
                <a:pPr algn="ctr"/>
                <a:r>
                  <a:rPr kumimoji="1" lang="en-US" altLang="zh-CN" b="0">
                    <a:latin typeface="Times New Roman" pitchFamily="18" charset="0"/>
                  </a:rPr>
                  <a:t>1</a:t>
                </a:r>
                <a:endParaRPr kumimoji="1" lang="en-US" altLang="zh-CN" b="0" baseline="-30000">
                  <a:latin typeface="Times New Roman" pitchFamily="18" charset="0"/>
                </a:endParaRPr>
              </a:p>
            </p:txBody>
          </p:sp>
          <p:sp>
            <p:nvSpPr>
              <p:cNvPr id="70736" name="Rectangle 80"/>
              <p:cNvSpPr>
                <a:spLocks noChangeArrowheads="1"/>
              </p:cNvSpPr>
              <p:nvPr/>
            </p:nvSpPr>
            <p:spPr bwMode="auto">
              <a:xfrm>
                <a:off x="564" y="2814"/>
                <a:ext cx="327" cy="269"/>
              </a:xfrm>
              <a:prstGeom prst="rect">
                <a:avLst/>
              </a:prstGeom>
              <a:noFill/>
              <a:ln w="9525">
                <a:noFill/>
                <a:miter lim="800000"/>
                <a:headEnd/>
                <a:tailEnd/>
              </a:ln>
              <a:effectLst/>
            </p:spPr>
            <p:txBody>
              <a:bodyPr/>
              <a:lstStyle/>
              <a:p>
                <a:pPr algn="ctr"/>
                <a:r>
                  <a:rPr kumimoji="1" lang="en-US" altLang="zh-CN" b="0">
                    <a:latin typeface="Times New Roman" pitchFamily="18" charset="0"/>
                  </a:rPr>
                  <a:t>0</a:t>
                </a:r>
                <a:endParaRPr kumimoji="1" lang="en-US" altLang="zh-CN" b="0" baseline="-30000">
                  <a:latin typeface="Times New Roman" pitchFamily="18" charset="0"/>
                </a:endParaRPr>
              </a:p>
            </p:txBody>
          </p:sp>
          <p:sp>
            <p:nvSpPr>
              <p:cNvPr id="70737" name="Rectangle 81"/>
              <p:cNvSpPr>
                <a:spLocks noChangeArrowheads="1"/>
              </p:cNvSpPr>
              <p:nvPr/>
            </p:nvSpPr>
            <p:spPr bwMode="auto">
              <a:xfrm>
                <a:off x="1545" y="2545"/>
                <a:ext cx="327" cy="269"/>
              </a:xfrm>
              <a:prstGeom prst="rect">
                <a:avLst/>
              </a:prstGeom>
              <a:noFill/>
              <a:ln w="9525">
                <a:noFill/>
                <a:miter lim="800000"/>
                <a:headEnd/>
                <a:tailEnd/>
              </a:ln>
              <a:effectLst/>
            </p:spPr>
            <p:txBody>
              <a:bodyPr/>
              <a:lstStyle/>
              <a:p>
                <a:pPr algn="ctr"/>
                <a:r>
                  <a:rPr kumimoji="1" lang="en-US" altLang="zh-CN" b="0">
                    <a:latin typeface="Times New Roman" pitchFamily="18" charset="0"/>
                  </a:rPr>
                  <a:t>1</a:t>
                </a:r>
                <a:endParaRPr kumimoji="1" lang="en-US" altLang="zh-CN" b="0" baseline="-30000">
                  <a:latin typeface="Times New Roman" pitchFamily="18" charset="0"/>
                </a:endParaRPr>
              </a:p>
            </p:txBody>
          </p:sp>
          <p:sp>
            <p:nvSpPr>
              <p:cNvPr id="70738" name="Rectangle 82"/>
              <p:cNvSpPr>
                <a:spLocks noChangeArrowheads="1"/>
              </p:cNvSpPr>
              <p:nvPr/>
            </p:nvSpPr>
            <p:spPr bwMode="auto">
              <a:xfrm>
                <a:off x="1218" y="2545"/>
                <a:ext cx="327" cy="269"/>
              </a:xfrm>
              <a:prstGeom prst="rect">
                <a:avLst/>
              </a:prstGeom>
              <a:noFill/>
              <a:ln w="9525">
                <a:noFill/>
                <a:miter lim="800000"/>
                <a:headEnd/>
                <a:tailEnd/>
              </a:ln>
              <a:effectLst/>
            </p:spPr>
            <p:txBody>
              <a:bodyPr/>
              <a:lstStyle/>
              <a:p>
                <a:pPr algn="ctr"/>
                <a:r>
                  <a:rPr kumimoji="1" lang="en-US" altLang="zh-CN" b="0">
                    <a:latin typeface="Times New Roman" pitchFamily="18" charset="0"/>
                  </a:rPr>
                  <a:t>0</a:t>
                </a:r>
                <a:endParaRPr kumimoji="1" lang="en-US" altLang="zh-CN" b="0" baseline="-30000">
                  <a:latin typeface="Times New Roman" pitchFamily="18" charset="0"/>
                </a:endParaRPr>
              </a:p>
            </p:txBody>
          </p:sp>
          <p:sp>
            <p:nvSpPr>
              <p:cNvPr id="70739" name="Rectangle 83"/>
              <p:cNvSpPr>
                <a:spLocks noChangeArrowheads="1"/>
              </p:cNvSpPr>
              <p:nvPr/>
            </p:nvSpPr>
            <p:spPr bwMode="auto">
              <a:xfrm>
                <a:off x="891" y="2545"/>
                <a:ext cx="327" cy="269"/>
              </a:xfrm>
              <a:prstGeom prst="rect">
                <a:avLst/>
              </a:prstGeom>
              <a:noFill/>
              <a:ln w="9525">
                <a:noFill/>
                <a:miter lim="800000"/>
                <a:headEnd/>
                <a:tailEnd/>
              </a:ln>
              <a:effectLst/>
            </p:spPr>
            <p:txBody>
              <a:bodyPr/>
              <a:lstStyle/>
              <a:p>
                <a:pPr algn="ctr"/>
                <a:r>
                  <a:rPr kumimoji="1" lang="en-US" altLang="zh-CN" b="0">
                    <a:latin typeface="Times New Roman" pitchFamily="18" charset="0"/>
                  </a:rPr>
                  <a:t>0</a:t>
                </a:r>
                <a:endParaRPr kumimoji="1" lang="en-US" altLang="zh-CN" b="0" baseline="-30000">
                  <a:latin typeface="Times New Roman" pitchFamily="18" charset="0"/>
                </a:endParaRPr>
              </a:p>
            </p:txBody>
          </p:sp>
          <p:sp>
            <p:nvSpPr>
              <p:cNvPr id="70740" name="Rectangle 84"/>
              <p:cNvSpPr>
                <a:spLocks noChangeArrowheads="1"/>
              </p:cNvSpPr>
              <p:nvPr/>
            </p:nvSpPr>
            <p:spPr bwMode="auto">
              <a:xfrm>
                <a:off x="564" y="2545"/>
                <a:ext cx="327" cy="269"/>
              </a:xfrm>
              <a:prstGeom prst="rect">
                <a:avLst/>
              </a:prstGeom>
              <a:noFill/>
              <a:ln w="9525">
                <a:noFill/>
                <a:miter lim="800000"/>
                <a:headEnd/>
                <a:tailEnd/>
              </a:ln>
              <a:effectLst/>
            </p:spPr>
            <p:txBody>
              <a:bodyPr/>
              <a:lstStyle/>
              <a:p>
                <a:pPr algn="ctr"/>
                <a:r>
                  <a:rPr kumimoji="1" lang="en-US" altLang="zh-CN" b="0">
                    <a:latin typeface="Times New Roman" pitchFamily="18" charset="0"/>
                  </a:rPr>
                  <a:t>1</a:t>
                </a:r>
                <a:endParaRPr kumimoji="1" lang="en-US" altLang="zh-CN" b="0" baseline="-30000">
                  <a:latin typeface="Times New Roman" pitchFamily="18" charset="0"/>
                </a:endParaRPr>
              </a:p>
            </p:txBody>
          </p:sp>
          <p:sp>
            <p:nvSpPr>
              <p:cNvPr id="70741" name="Rectangle 85"/>
              <p:cNvSpPr>
                <a:spLocks noChangeArrowheads="1"/>
              </p:cNvSpPr>
              <p:nvPr/>
            </p:nvSpPr>
            <p:spPr bwMode="auto">
              <a:xfrm>
                <a:off x="1545" y="2276"/>
                <a:ext cx="327" cy="269"/>
              </a:xfrm>
              <a:prstGeom prst="rect">
                <a:avLst/>
              </a:prstGeom>
              <a:noFill/>
              <a:ln w="9525">
                <a:noFill/>
                <a:miter lim="800000"/>
                <a:headEnd/>
                <a:tailEnd/>
              </a:ln>
              <a:effectLst/>
            </p:spPr>
            <p:txBody>
              <a:bodyPr/>
              <a:lstStyle/>
              <a:p>
                <a:pPr algn="ctr"/>
                <a:r>
                  <a:rPr kumimoji="1" lang="en-US" altLang="zh-CN" b="0">
                    <a:latin typeface="Times New Roman" pitchFamily="18" charset="0"/>
                  </a:rPr>
                  <a:t>1</a:t>
                </a:r>
                <a:endParaRPr kumimoji="1" lang="en-US" altLang="zh-CN" b="0" baseline="-30000">
                  <a:latin typeface="Times New Roman" pitchFamily="18" charset="0"/>
                </a:endParaRPr>
              </a:p>
            </p:txBody>
          </p:sp>
          <p:sp>
            <p:nvSpPr>
              <p:cNvPr id="70742" name="Rectangle 86"/>
              <p:cNvSpPr>
                <a:spLocks noChangeArrowheads="1"/>
              </p:cNvSpPr>
              <p:nvPr/>
            </p:nvSpPr>
            <p:spPr bwMode="auto">
              <a:xfrm>
                <a:off x="1545" y="2007"/>
                <a:ext cx="327" cy="269"/>
              </a:xfrm>
              <a:prstGeom prst="rect">
                <a:avLst/>
              </a:prstGeom>
              <a:noFill/>
              <a:ln w="9525">
                <a:noFill/>
                <a:miter lim="800000"/>
                <a:headEnd/>
                <a:tailEnd/>
              </a:ln>
              <a:effectLst/>
            </p:spPr>
            <p:txBody>
              <a:bodyPr/>
              <a:lstStyle/>
              <a:p>
                <a:pPr algn="ctr"/>
                <a:r>
                  <a:rPr kumimoji="1" lang="en-US" altLang="zh-CN" b="0">
                    <a:latin typeface="Times New Roman" pitchFamily="18" charset="0"/>
                  </a:rPr>
                  <a:t>0</a:t>
                </a:r>
                <a:endParaRPr kumimoji="1" lang="en-US" altLang="zh-CN" b="0" baseline="-30000">
                  <a:latin typeface="Times New Roman" pitchFamily="18" charset="0"/>
                </a:endParaRPr>
              </a:p>
            </p:txBody>
          </p:sp>
          <p:sp>
            <p:nvSpPr>
              <p:cNvPr id="70743" name="Rectangle 87"/>
              <p:cNvSpPr>
                <a:spLocks noChangeArrowheads="1"/>
              </p:cNvSpPr>
              <p:nvPr/>
            </p:nvSpPr>
            <p:spPr bwMode="auto">
              <a:xfrm>
                <a:off x="1218" y="2276"/>
                <a:ext cx="327" cy="269"/>
              </a:xfrm>
              <a:prstGeom prst="rect">
                <a:avLst/>
              </a:prstGeom>
              <a:noFill/>
              <a:ln w="9525">
                <a:noFill/>
                <a:miter lim="800000"/>
                <a:headEnd/>
                <a:tailEnd/>
              </a:ln>
              <a:effectLst/>
            </p:spPr>
            <p:txBody>
              <a:bodyPr/>
              <a:lstStyle/>
              <a:p>
                <a:pPr algn="ctr"/>
                <a:r>
                  <a:rPr kumimoji="1" lang="en-US" altLang="zh-CN" b="0">
                    <a:latin typeface="Times New Roman" pitchFamily="18" charset="0"/>
                  </a:rPr>
                  <a:t>0</a:t>
                </a:r>
                <a:endParaRPr kumimoji="1" lang="en-US" altLang="zh-CN" b="0" baseline="-30000">
                  <a:latin typeface="Times New Roman" pitchFamily="18" charset="0"/>
                </a:endParaRPr>
              </a:p>
            </p:txBody>
          </p:sp>
          <p:sp>
            <p:nvSpPr>
              <p:cNvPr id="70744" name="Rectangle 88"/>
              <p:cNvSpPr>
                <a:spLocks noChangeArrowheads="1"/>
              </p:cNvSpPr>
              <p:nvPr/>
            </p:nvSpPr>
            <p:spPr bwMode="auto">
              <a:xfrm>
                <a:off x="1218" y="2007"/>
                <a:ext cx="327" cy="269"/>
              </a:xfrm>
              <a:prstGeom prst="rect">
                <a:avLst/>
              </a:prstGeom>
              <a:noFill/>
              <a:ln w="9525">
                <a:noFill/>
                <a:miter lim="800000"/>
                <a:headEnd/>
                <a:tailEnd/>
              </a:ln>
              <a:effectLst/>
            </p:spPr>
            <p:txBody>
              <a:bodyPr/>
              <a:lstStyle/>
              <a:p>
                <a:pPr algn="ctr"/>
                <a:r>
                  <a:rPr kumimoji="1" lang="en-US" altLang="zh-CN" b="0">
                    <a:latin typeface="Times New Roman" pitchFamily="18" charset="0"/>
                  </a:rPr>
                  <a:t>1</a:t>
                </a:r>
                <a:endParaRPr kumimoji="1" lang="en-US" altLang="zh-CN" b="0">
                  <a:solidFill>
                    <a:srgbClr val="FF3300"/>
                  </a:solidFill>
                  <a:latin typeface="Times New Roman" pitchFamily="18" charset="0"/>
                </a:endParaRPr>
              </a:p>
            </p:txBody>
          </p:sp>
          <p:sp>
            <p:nvSpPr>
              <p:cNvPr id="70745" name="Rectangle 89"/>
              <p:cNvSpPr>
                <a:spLocks noChangeArrowheads="1"/>
              </p:cNvSpPr>
              <p:nvPr/>
            </p:nvSpPr>
            <p:spPr bwMode="auto">
              <a:xfrm>
                <a:off x="891" y="2276"/>
                <a:ext cx="327" cy="269"/>
              </a:xfrm>
              <a:prstGeom prst="rect">
                <a:avLst/>
              </a:prstGeom>
              <a:noFill/>
              <a:ln w="9525">
                <a:noFill/>
                <a:miter lim="800000"/>
                <a:headEnd/>
                <a:tailEnd/>
              </a:ln>
              <a:effectLst/>
            </p:spPr>
            <p:txBody>
              <a:bodyPr/>
              <a:lstStyle/>
              <a:p>
                <a:pPr algn="ctr"/>
                <a:r>
                  <a:rPr kumimoji="1" lang="en-US" altLang="zh-CN" b="0">
                    <a:latin typeface="Times New Roman" pitchFamily="18" charset="0"/>
                  </a:rPr>
                  <a:t>0 </a:t>
                </a:r>
              </a:p>
            </p:txBody>
          </p:sp>
          <p:sp>
            <p:nvSpPr>
              <p:cNvPr id="70746" name="Rectangle 90"/>
              <p:cNvSpPr>
                <a:spLocks noChangeArrowheads="1"/>
              </p:cNvSpPr>
              <p:nvPr/>
            </p:nvSpPr>
            <p:spPr bwMode="auto">
              <a:xfrm>
                <a:off x="564" y="2276"/>
                <a:ext cx="327" cy="269"/>
              </a:xfrm>
              <a:prstGeom prst="rect">
                <a:avLst/>
              </a:prstGeom>
              <a:noFill/>
              <a:ln w="9525">
                <a:noFill/>
                <a:miter lim="800000"/>
                <a:headEnd/>
                <a:tailEnd/>
              </a:ln>
              <a:effectLst/>
            </p:spPr>
            <p:txBody>
              <a:bodyPr/>
              <a:lstStyle/>
              <a:p>
                <a:pPr algn="ctr"/>
                <a:r>
                  <a:rPr kumimoji="1" lang="en-US" altLang="zh-CN" b="0">
                    <a:latin typeface="Times New Roman" pitchFamily="18" charset="0"/>
                  </a:rPr>
                  <a:t>1 </a:t>
                </a:r>
              </a:p>
            </p:txBody>
          </p:sp>
          <p:sp>
            <p:nvSpPr>
              <p:cNvPr id="70747" name="Rectangle 91"/>
              <p:cNvSpPr>
                <a:spLocks noChangeArrowheads="1"/>
              </p:cNvSpPr>
              <p:nvPr/>
            </p:nvSpPr>
            <p:spPr bwMode="auto">
              <a:xfrm>
                <a:off x="891" y="2007"/>
                <a:ext cx="327" cy="269"/>
              </a:xfrm>
              <a:prstGeom prst="rect">
                <a:avLst/>
              </a:prstGeom>
              <a:noFill/>
              <a:ln w="9525">
                <a:noFill/>
                <a:miter lim="800000"/>
                <a:headEnd/>
                <a:tailEnd/>
              </a:ln>
              <a:effectLst/>
            </p:spPr>
            <p:txBody>
              <a:bodyPr/>
              <a:lstStyle/>
              <a:p>
                <a:pPr algn="ctr"/>
                <a:r>
                  <a:rPr kumimoji="1" lang="en-US" altLang="zh-CN" b="0">
                    <a:latin typeface="Times New Roman" pitchFamily="18" charset="0"/>
                  </a:rPr>
                  <a:t>1</a:t>
                </a:r>
                <a:endParaRPr kumimoji="1" lang="en-US" altLang="zh-CN" b="0" baseline="-30000">
                  <a:latin typeface="Times New Roman" pitchFamily="18" charset="0"/>
                </a:endParaRPr>
              </a:p>
            </p:txBody>
          </p:sp>
          <p:sp>
            <p:nvSpPr>
              <p:cNvPr id="70748" name="Rectangle 92"/>
              <p:cNvSpPr>
                <a:spLocks noChangeArrowheads="1"/>
              </p:cNvSpPr>
              <p:nvPr/>
            </p:nvSpPr>
            <p:spPr bwMode="auto">
              <a:xfrm>
                <a:off x="564" y="2007"/>
                <a:ext cx="327" cy="269"/>
              </a:xfrm>
              <a:prstGeom prst="rect">
                <a:avLst/>
              </a:prstGeom>
              <a:noFill/>
              <a:ln w="9525">
                <a:noFill/>
                <a:miter lim="800000"/>
                <a:headEnd/>
                <a:tailEnd/>
              </a:ln>
              <a:effectLst/>
            </p:spPr>
            <p:txBody>
              <a:bodyPr/>
              <a:lstStyle/>
              <a:p>
                <a:pPr algn="ctr"/>
                <a:r>
                  <a:rPr kumimoji="1" lang="en-US" altLang="zh-CN" b="0">
                    <a:latin typeface="Times New Roman" pitchFamily="18" charset="0"/>
                  </a:rPr>
                  <a:t>0</a:t>
                </a:r>
              </a:p>
            </p:txBody>
          </p:sp>
          <p:sp>
            <p:nvSpPr>
              <p:cNvPr id="70749" name="Line 93"/>
              <p:cNvSpPr>
                <a:spLocks noChangeShapeType="1"/>
              </p:cNvSpPr>
              <p:nvPr/>
            </p:nvSpPr>
            <p:spPr bwMode="auto">
              <a:xfrm>
                <a:off x="564" y="2007"/>
                <a:ext cx="1308" cy="0"/>
              </a:xfrm>
              <a:prstGeom prst="line">
                <a:avLst/>
              </a:prstGeom>
              <a:noFill/>
              <a:ln w="12700" cap="sq">
                <a:solidFill>
                  <a:schemeClr val="tx1"/>
                </a:solidFill>
                <a:round/>
                <a:headEnd/>
                <a:tailEnd/>
              </a:ln>
              <a:effectLst/>
            </p:spPr>
            <p:txBody>
              <a:bodyPr/>
              <a:lstStyle/>
              <a:p>
                <a:endParaRPr lang="zh-CN" altLang="en-US"/>
              </a:p>
            </p:txBody>
          </p:sp>
          <p:sp>
            <p:nvSpPr>
              <p:cNvPr id="70750" name="Line 94"/>
              <p:cNvSpPr>
                <a:spLocks noChangeShapeType="1"/>
              </p:cNvSpPr>
              <p:nvPr/>
            </p:nvSpPr>
            <p:spPr bwMode="auto">
              <a:xfrm>
                <a:off x="564" y="2276"/>
                <a:ext cx="1308" cy="0"/>
              </a:xfrm>
              <a:prstGeom prst="line">
                <a:avLst/>
              </a:prstGeom>
              <a:noFill/>
              <a:ln w="12700">
                <a:solidFill>
                  <a:schemeClr val="tx1"/>
                </a:solidFill>
                <a:round/>
                <a:headEnd/>
                <a:tailEnd/>
              </a:ln>
              <a:effectLst/>
            </p:spPr>
            <p:txBody>
              <a:bodyPr/>
              <a:lstStyle/>
              <a:p>
                <a:endParaRPr lang="zh-CN" altLang="en-US"/>
              </a:p>
            </p:txBody>
          </p:sp>
          <p:sp>
            <p:nvSpPr>
              <p:cNvPr id="70751" name="Line 95"/>
              <p:cNvSpPr>
                <a:spLocks noChangeShapeType="1"/>
              </p:cNvSpPr>
              <p:nvPr/>
            </p:nvSpPr>
            <p:spPr bwMode="auto">
              <a:xfrm>
                <a:off x="564" y="3083"/>
                <a:ext cx="1308" cy="0"/>
              </a:xfrm>
              <a:prstGeom prst="line">
                <a:avLst/>
              </a:prstGeom>
              <a:noFill/>
              <a:ln w="12700" cap="sq">
                <a:solidFill>
                  <a:schemeClr val="tx1"/>
                </a:solidFill>
                <a:round/>
                <a:headEnd/>
                <a:tailEnd/>
              </a:ln>
              <a:effectLst/>
            </p:spPr>
            <p:txBody>
              <a:bodyPr/>
              <a:lstStyle/>
              <a:p>
                <a:endParaRPr lang="zh-CN" altLang="en-US"/>
              </a:p>
            </p:txBody>
          </p:sp>
          <p:sp>
            <p:nvSpPr>
              <p:cNvPr id="70752" name="Line 96"/>
              <p:cNvSpPr>
                <a:spLocks noChangeShapeType="1"/>
              </p:cNvSpPr>
              <p:nvPr/>
            </p:nvSpPr>
            <p:spPr bwMode="auto">
              <a:xfrm>
                <a:off x="564" y="2007"/>
                <a:ext cx="0" cy="1076"/>
              </a:xfrm>
              <a:prstGeom prst="line">
                <a:avLst/>
              </a:prstGeom>
              <a:noFill/>
              <a:ln w="12700" cap="sq">
                <a:solidFill>
                  <a:schemeClr val="tx1"/>
                </a:solidFill>
                <a:round/>
                <a:headEnd/>
                <a:tailEnd/>
              </a:ln>
              <a:effectLst/>
            </p:spPr>
            <p:txBody>
              <a:bodyPr/>
              <a:lstStyle/>
              <a:p>
                <a:endParaRPr lang="zh-CN" altLang="en-US"/>
              </a:p>
            </p:txBody>
          </p:sp>
          <p:sp>
            <p:nvSpPr>
              <p:cNvPr id="70753" name="Line 97"/>
              <p:cNvSpPr>
                <a:spLocks noChangeShapeType="1"/>
              </p:cNvSpPr>
              <p:nvPr/>
            </p:nvSpPr>
            <p:spPr bwMode="auto">
              <a:xfrm>
                <a:off x="891" y="2007"/>
                <a:ext cx="0" cy="1076"/>
              </a:xfrm>
              <a:prstGeom prst="line">
                <a:avLst/>
              </a:prstGeom>
              <a:noFill/>
              <a:ln w="12700">
                <a:solidFill>
                  <a:schemeClr val="tx1"/>
                </a:solidFill>
                <a:round/>
                <a:headEnd/>
                <a:tailEnd/>
              </a:ln>
              <a:effectLst/>
            </p:spPr>
            <p:txBody>
              <a:bodyPr/>
              <a:lstStyle/>
              <a:p>
                <a:endParaRPr lang="zh-CN" altLang="en-US"/>
              </a:p>
            </p:txBody>
          </p:sp>
          <p:sp>
            <p:nvSpPr>
              <p:cNvPr id="70754" name="Line 98"/>
              <p:cNvSpPr>
                <a:spLocks noChangeShapeType="1"/>
              </p:cNvSpPr>
              <p:nvPr/>
            </p:nvSpPr>
            <p:spPr bwMode="auto">
              <a:xfrm>
                <a:off x="1872" y="2007"/>
                <a:ext cx="0" cy="1076"/>
              </a:xfrm>
              <a:prstGeom prst="line">
                <a:avLst/>
              </a:prstGeom>
              <a:noFill/>
              <a:ln w="12700" cap="sq">
                <a:solidFill>
                  <a:schemeClr val="tx1"/>
                </a:solidFill>
                <a:round/>
                <a:headEnd/>
                <a:tailEnd/>
              </a:ln>
              <a:effectLst/>
            </p:spPr>
            <p:txBody>
              <a:bodyPr/>
              <a:lstStyle/>
              <a:p>
                <a:endParaRPr lang="zh-CN" altLang="en-US"/>
              </a:p>
            </p:txBody>
          </p:sp>
          <p:sp>
            <p:nvSpPr>
              <p:cNvPr id="70755" name="Line 99"/>
              <p:cNvSpPr>
                <a:spLocks noChangeShapeType="1"/>
              </p:cNvSpPr>
              <p:nvPr/>
            </p:nvSpPr>
            <p:spPr bwMode="auto">
              <a:xfrm>
                <a:off x="1218" y="2007"/>
                <a:ext cx="0" cy="1076"/>
              </a:xfrm>
              <a:prstGeom prst="line">
                <a:avLst/>
              </a:prstGeom>
              <a:noFill/>
              <a:ln w="12700">
                <a:solidFill>
                  <a:schemeClr val="tx1"/>
                </a:solidFill>
                <a:round/>
                <a:headEnd/>
                <a:tailEnd/>
              </a:ln>
              <a:effectLst/>
            </p:spPr>
            <p:txBody>
              <a:bodyPr/>
              <a:lstStyle/>
              <a:p>
                <a:endParaRPr lang="zh-CN" altLang="en-US"/>
              </a:p>
            </p:txBody>
          </p:sp>
          <p:sp>
            <p:nvSpPr>
              <p:cNvPr id="70756" name="Line 100"/>
              <p:cNvSpPr>
                <a:spLocks noChangeShapeType="1"/>
              </p:cNvSpPr>
              <p:nvPr/>
            </p:nvSpPr>
            <p:spPr bwMode="auto">
              <a:xfrm>
                <a:off x="1545" y="2007"/>
                <a:ext cx="0" cy="1076"/>
              </a:xfrm>
              <a:prstGeom prst="line">
                <a:avLst/>
              </a:prstGeom>
              <a:noFill/>
              <a:ln w="12700">
                <a:solidFill>
                  <a:schemeClr val="tx1"/>
                </a:solidFill>
                <a:round/>
                <a:headEnd/>
                <a:tailEnd/>
              </a:ln>
              <a:effectLst/>
            </p:spPr>
            <p:txBody>
              <a:bodyPr/>
              <a:lstStyle/>
              <a:p>
                <a:endParaRPr lang="zh-CN" altLang="en-US"/>
              </a:p>
            </p:txBody>
          </p:sp>
          <p:sp>
            <p:nvSpPr>
              <p:cNvPr id="70757" name="Line 101"/>
              <p:cNvSpPr>
                <a:spLocks noChangeShapeType="1"/>
              </p:cNvSpPr>
              <p:nvPr/>
            </p:nvSpPr>
            <p:spPr bwMode="auto">
              <a:xfrm>
                <a:off x="564" y="2545"/>
                <a:ext cx="1308" cy="0"/>
              </a:xfrm>
              <a:prstGeom prst="line">
                <a:avLst/>
              </a:prstGeom>
              <a:noFill/>
              <a:ln w="12700">
                <a:solidFill>
                  <a:schemeClr val="tx1"/>
                </a:solidFill>
                <a:round/>
                <a:headEnd/>
                <a:tailEnd/>
              </a:ln>
              <a:effectLst/>
            </p:spPr>
            <p:txBody>
              <a:bodyPr/>
              <a:lstStyle/>
              <a:p>
                <a:endParaRPr lang="zh-CN" altLang="en-US"/>
              </a:p>
            </p:txBody>
          </p:sp>
          <p:sp>
            <p:nvSpPr>
              <p:cNvPr id="70758" name="Line 102"/>
              <p:cNvSpPr>
                <a:spLocks noChangeShapeType="1"/>
              </p:cNvSpPr>
              <p:nvPr/>
            </p:nvSpPr>
            <p:spPr bwMode="auto">
              <a:xfrm>
                <a:off x="564" y="2814"/>
                <a:ext cx="1308" cy="0"/>
              </a:xfrm>
              <a:prstGeom prst="line">
                <a:avLst/>
              </a:prstGeom>
              <a:noFill/>
              <a:ln w="12700">
                <a:solidFill>
                  <a:schemeClr val="tx1"/>
                </a:solidFill>
                <a:round/>
                <a:headEnd/>
                <a:tailEnd/>
              </a:ln>
              <a:effectLst/>
            </p:spPr>
            <p:txBody>
              <a:bodyPr/>
              <a:lstStyle/>
              <a:p>
                <a:endParaRPr lang="zh-CN" altLang="en-US"/>
              </a:p>
            </p:txBody>
          </p:sp>
          <p:sp>
            <p:nvSpPr>
              <p:cNvPr id="70759" name="Text Box 103"/>
              <p:cNvSpPr txBox="1">
                <a:spLocks noChangeArrowheads="1"/>
              </p:cNvSpPr>
              <p:nvPr/>
            </p:nvSpPr>
            <p:spPr bwMode="auto">
              <a:xfrm>
                <a:off x="336" y="1584"/>
                <a:ext cx="383" cy="288"/>
              </a:xfrm>
              <a:prstGeom prst="rect">
                <a:avLst/>
              </a:prstGeom>
              <a:noFill/>
              <a:ln w="9525">
                <a:noFill/>
                <a:miter lim="800000"/>
                <a:headEnd/>
                <a:tailEnd/>
              </a:ln>
              <a:effectLst/>
            </p:spPr>
            <p:txBody>
              <a:bodyPr wrap="none">
                <a:spAutoFit/>
              </a:bodyPr>
              <a:lstStyle/>
              <a:p>
                <a:pPr>
                  <a:spcBef>
                    <a:spcPct val="50000"/>
                  </a:spcBef>
                </a:pPr>
                <a:r>
                  <a:rPr kumimoji="1" lang="en-US" altLang="zh-CN" b="0">
                    <a:latin typeface="Times New Roman" pitchFamily="18" charset="0"/>
                  </a:rPr>
                  <a:t>AB</a:t>
                </a:r>
              </a:p>
            </p:txBody>
          </p:sp>
          <p:sp>
            <p:nvSpPr>
              <p:cNvPr id="70760" name="Text Box 104"/>
              <p:cNvSpPr txBox="1">
                <a:spLocks noChangeArrowheads="1"/>
              </p:cNvSpPr>
              <p:nvPr/>
            </p:nvSpPr>
            <p:spPr bwMode="auto">
              <a:xfrm>
                <a:off x="192" y="2016"/>
                <a:ext cx="419" cy="288"/>
              </a:xfrm>
              <a:prstGeom prst="rect">
                <a:avLst/>
              </a:prstGeom>
              <a:noFill/>
              <a:ln w="9525">
                <a:noFill/>
                <a:miter lim="800000"/>
                <a:headEnd/>
                <a:tailEnd/>
              </a:ln>
              <a:effectLst/>
            </p:spPr>
            <p:txBody>
              <a:bodyPr>
                <a:spAutoFit/>
              </a:bodyPr>
              <a:lstStyle/>
              <a:p>
                <a:pPr algn="ctr">
                  <a:spcBef>
                    <a:spcPct val="50000"/>
                  </a:spcBef>
                </a:pPr>
                <a:r>
                  <a:rPr kumimoji="1" lang="en-US" altLang="zh-CN" b="0">
                    <a:latin typeface="Times New Roman" pitchFamily="18" charset="0"/>
                  </a:rPr>
                  <a:t>00</a:t>
                </a:r>
              </a:p>
            </p:txBody>
          </p:sp>
          <p:sp>
            <p:nvSpPr>
              <p:cNvPr id="70761" name="Text Box 105"/>
              <p:cNvSpPr txBox="1">
                <a:spLocks noChangeArrowheads="1"/>
              </p:cNvSpPr>
              <p:nvPr/>
            </p:nvSpPr>
            <p:spPr bwMode="auto">
              <a:xfrm>
                <a:off x="192" y="2256"/>
                <a:ext cx="406" cy="288"/>
              </a:xfrm>
              <a:prstGeom prst="rect">
                <a:avLst/>
              </a:prstGeom>
              <a:noFill/>
              <a:ln w="9525">
                <a:noFill/>
                <a:miter lim="800000"/>
                <a:headEnd/>
                <a:tailEnd/>
              </a:ln>
              <a:effectLst/>
            </p:spPr>
            <p:txBody>
              <a:bodyPr>
                <a:spAutoFit/>
              </a:bodyPr>
              <a:lstStyle/>
              <a:p>
                <a:pPr algn="ctr">
                  <a:spcBef>
                    <a:spcPct val="50000"/>
                  </a:spcBef>
                </a:pPr>
                <a:r>
                  <a:rPr kumimoji="1" lang="en-US" altLang="zh-CN" b="0">
                    <a:latin typeface="Times New Roman" pitchFamily="18" charset="0"/>
                  </a:rPr>
                  <a:t>01</a:t>
                </a:r>
              </a:p>
            </p:txBody>
          </p:sp>
          <p:sp>
            <p:nvSpPr>
              <p:cNvPr id="70762" name="Text Box 106"/>
              <p:cNvSpPr txBox="1">
                <a:spLocks noChangeArrowheads="1"/>
              </p:cNvSpPr>
              <p:nvPr/>
            </p:nvSpPr>
            <p:spPr bwMode="auto">
              <a:xfrm>
                <a:off x="240" y="2544"/>
                <a:ext cx="324" cy="288"/>
              </a:xfrm>
              <a:prstGeom prst="rect">
                <a:avLst/>
              </a:prstGeom>
              <a:noFill/>
              <a:ln w="9525">
                <a:noFill/>
                <a:miter lim="800000"/>
                <a:headEnd/>
                <a:tailEnd/>
              </a:ln>
              <a:effectLst/>
            </p:spPr>
            <p:txBody>
              <a:bodyPr>
                <a:spAutoFit/>
              </a:bodyPr>
              <a:lstStyle/>
              <a:p>
                <a:pPr algn="ctr">
                  <a:spcBef>
                    <a:spcPct val="50000"/>
                  </a:spcBef>
                </a:pPr>
                <a:r>
                  <a:rPr kumimoji="1" lang="en-US" altLang="zh-CN" b="0">
                    <a:latin typeface="Times New Roman" pitchFamily="18" charset="0"/>
                  </a:rPr>
                  <a:t>11</a:t>
                </a:r>
              </a:p>
            </p:txBody>
          </p:sp>
          <p:sp>
            <p:nvSpPr>
              <p:cNvPr id="70763" name="Text Box 107"/>
              <p:cNvSpPr txBox="1">
                <a:spLocks noChangeArrowheads="1"/>
              </p:cNvSpPr>
              <p:nvPr/>
            </p:nvSpPr>
            <p:spPr bwMode="auto">
              <a:xfrm>
                <a:off x="192" y="2784"/>
                <a:ext cx="432" cy="288"/>
              </a:xfrm>
              <a:prstGeom prst="rect">
                <a:avLst/>
              </a:prstGeom>
              <a:noFill/>
              <a:ln w="9525">
                <a:noFill/>
                <a:miter lim="800000"/>
                <a:headEnd/>
                <a:tailEnd/>
              </a:ln>
              <a:effectLst/>
            </p:spPr>
            <p:txBody>
              <a:bodyPr>
                <a:spAutoFit/>
              </a:bodyPr>
              <a:lstStyle/>
              <a:p>
                <a:pPr algn="ctr">
                  <a:spcBef>
                    <a:spcPct val="50000"/>
                  </a:spcBef>
                </a:pPr>
                <a:r>
                  <a:rPr kumimoji="1" lang="en-US" altLang="zh-CN" b="0">
                    <a:latin typeface="Times New Roman" pitchFamily="18" charset="0"/>
                  </a:rPr>
                  <a:t>10</a:t>
                </a:r>
              </a:p>
            </p:txBody>
          </p:sp>
          <p:sp>
            <p:nvSpPr>
              <p:cNvPr id="70764" name="Line 108"/>
              <p:cNvSpPr>
                <a:spLocks noChangeShapeType="1"/>
              </p:cNvSpPr>
              <p:nvPr/>
            </p:nvSpPr>
            <p:spPr bwMode="auto">
              <a:xfrm flipH="1" flipV="1">
                <a:off x="384" y="1824"/>
                <a:ext cx="192" cy="192"/>
              </a:xfrm>
              <a:prstGeom prst="line">
                <a:avLst/>
              </a:prstGeom>
              <a:noFill/>
              <a:ln w="9525">
                <a:solidFill>
                  <a:schemeClr val="tx1"/>
                </a:solidFill>
                <a:round/>
                <a:headEnd/>
                <a:tailEnd/>
              </a:ln>
              <a:effectLst/>
            </p:spPr>
            <p:txBody>
              <a:bodyPr wrap="none"/>
              <a:lstStyle/>
              <a:p>
                <a:endParaRPr lang="zh-CN" altLang="en-US"/>
              </a:p>
            </p:txBody>
          </p:sp>
        </p:grpSp>
        <p:grpSp>
          <p:nvGrpSpPr>
            <p:cNvPr id="70765" name="Group 109"/>
            <p:cNvGrpSpPr>
              <a:grpSpLocks/>
            </p:cNvGrpSpPr>
            <p:nvPr/>
          </p:nvGrpSpPr>
          <p:grpSpPr bwMode="auto">
            <a:xfrm>
              <a:off x="2436" y="2197"/>
              <a:ext cx="240" cy="480"/>
              <a:chOff x="2448" y="2496"/>
              <a:chExt cx="240" cy="480"/>
            </a:xfrm>
          </p:grpSpPr>
          <p:sp>
            <p:nvSpPr>
              <p:cNvPr id="70766" name="AutoShape 110"/>
              <p:cNvSpPr>
                <a:spLocks/>
              </p:cNvSpPr>
              <p:nvPr/>
            </p:nvSpPr>
            <p:spPr bwMode="auto">
              <a:xfrm>
                <a:off x="2592" y="2496"/>
                <a:ext cx="96" cy="480"/>
              </a:xfrm>
              <a:prstGeom prst="rightBracket">
                <a:avLst>
                  <a:gd name="adj" fmla="val 41667"/>
                </a:avLst>
              </a:prstGeom>
              <a:noFill/>
              <a:ln w="9525">
                <a:solidFill>
                  <a:schemeClr val="tx2"/>
                </a:solidFill>
                <a:round/>
                <a:headEnd/>
                <a:tailEnd/>
              </a:ln>
              <a:effectLst/>
            </p:spPr>
            <p:txBody>
              <a:bodyPr wrap="none" anchor="ctr">
                <a:spAutoFit/>
              </a:bodyPr>
              <a:lstStyle/>
              <a:p>
                <a:endParaRPr lang="zh-CN" altLang="en-US"/>
              </a:p>
            </p:txBody>
          </p:sp>
          <p:sp>
            <p:nvSpPr>
              <p:cNvPr id="70767" name="Line 111"/>
              <p:cNvSpPr>
                <a:spLocks noChangeShapeType="1"/>
              </p:cNvSpPr>
              <p:nvPr/>
            </p:nvSpPr>
            <p:spPr bwMode="auto">
              <a:xfrm flipH="1">
                <a:off x="2448" y="2976"/>
                <a:ext cx="144" cy="0"/>
              </a:xfrm>
              <a:prstGeom prst="line">
                <a:avLst/>
              </a:prstGeom>
              <a:noFill/>
              <a:ln w="9525">
                <a:solidFill>
                  <a:schemeClr val="tx2"/>
                </a:solidFill>
                <a:round/>
                <a:headEnd/>
                <a:tailEnd/>
              </a:ln>
              <a:effectLst/>
            </p:spPr>
            <p:txBody>
              <a:bodyPr wrap="none"/>
              <a:lstStyle/>
              <a:p>
                <a:endParaRPr lang="zh-CN" altLang="en-US"/>
              </a:p>
            </p:txBody>
          </p:sp>
          <p:sp>
            <p:nvSpPr>
              <p:cNvPr id="70768" name="Line 112"/>
              <p:cNvSpPr>
                <a:spLocks noChangeShapeType="1"/>
              </p:cNvSpPr>
              <p:nvPr/>
            </p:nvSpPr>
            <p:spPr bwMode="auto">
              <a:xfrm flipH="1">
                <a:off x="2448" y="2496"/>
                <a:ext cx="144" cy="0"/>
              </a:xfrm>
              <a:prstGeom prst="line">
                <a:avLst/>
              </a:prstGeom>
              <a:noFill/>
              <a:ln w="9525">
                <a:solidFill>
                  <a:schemeClr val="tx2"/>
                </a:solidFill>
                <a:round/>
                <a:headEnd/>
                <a:tailEnd/>
              </a:ln>
              <a:effectLst/>
            </p:spPr>
            <p:txBody>
              <a:bodyPr wrap="none"/>
              <a:lstStyle/>
              <a:p>
                <a:endParaRPr lang="zh-CN" altLang="en-US"/>
              </a:p>
            </p:txBody>
          </p:sp>
        </p:grpSp>
        <p:grpSp>
          <p:nvGrpSpPr>
            <p:cNvPr id="70769" name="Group 113"/>
            <p:cNvGrpSpPr>
              <a:grpSpLocks/>
            </p:cNvGrpSpPr>
            <p:nvPr/>
          </p:nvGrpSpPr>
          <p:grpSpPr bwMode="auto">
            <a:xfrm rot="5400000">
              <a:off x="2952" y="1765"/>
              <a:ext cx="240" cy="480"/>
              <a:chOff x="2448" y="2496"/>
              <a:chExt cx="240" cy="480"/>
            </a:xfrm>
          </p:grpSpPr>
          <p:sp>
            <p:nvSpPr>
              <p:cNvPr id="70770" name="AutoShape 114"/>
              <p:cNvSpPr>
                <a:spLocks/>
              </p:cNvSpPr>
              <p:nvPr/>
            </p:nvSpPr>
            <p:spPr bwMode="auto">
              <a:xfrm>
                <a:off x="2592" y="2496"/>
                <a:ext cx="96" cy="480"/>
              </a:xfrm>
              <a:prstGeom prst="rightBracket">
                <a:avLst>
                  <a:gd name="adj" fmla="val 41667"/>
                </a:avLst>
              </a:prstGeom>
              <a:noFill/>
              <a:ln w="9525">
                <a:solidFill>
                  <a:schemeClr val="tx2"/>
                </a:solidFill>
                <a:round/>
                <a:headEnd/>
                <a:tailEnd/>
              </a:ln>
              <a:effectLst/>
            </p:spPr>
            <p:txBody>
              <a:bodyPr wrap="none" anchor="ctr">
                <a:spAutoFit/>
              </a:bodyPr>
              <a:lstStyle/>
              <a:p>
                <a:endParaRPr lang="zh-CN" altLang="en-US"/>
              </a:p>
            </p:txBody>
          </p:sp>
          <p:sp>
            <p:nvSpPr>
              <p:cNvPr id="70771" name="Line 115"/>
              <p:cNvSpPr>
                <a:spLocks noChangeShapeType="1"/>
              </p:cNvSpPr>
              <p:nvPr/>
            </p:nvSpPr>
            <p:spPr bwMode="auto">
              <a:xfrm flipH="1">
                <a:off x="2448" y="2976"/>
                <a:ext cx="144" cy="0"/>
              </a:xfrm>
              <a:prstGeom prst="line">
                <a:avLst/>
              </a:prstGeom>
              <a:noFill/>
              <a:ln w="9525">
                <a:solidFill>
                  <a:schemeClr val="tx2"/>
                </a:solidFill>
                <a:round/>
                <a:headEnd/>
                <a:tailEnd/>
              </a:ln>
              <a:effectLst/>
            </p:spPr>
            <p:txBody>
              <a:bodyPr wrap="none"/>
              <a:lstStyle/>
              <a:p>
                <a:endParaRPr lang="zh-CN" altLang="en-US"/>
              </a:p>
            </p:txBody>
          </p:sp>
          <p:sp>
            <p:nvSpPr>
              <p:cNvPr id="70772" name="Line 116"/>
              <p:cNvSpPr>
                <a:spLocks noChangeShapeType="1"/>
              </p:cNvSpPr>
              <p:nvPr/>
            </p:nvSpPr>
            <p:spPr bwMode="auto">
              <a:xfrm flipH="1">
                <a:off x="2448" y="2496"/>
                <a:ext cx="144" cy="0"/>
              </a:xfrm>
              <a:prstGeom prst="line">
                <a:avLst/>
              </a:prstGeom>
              <a:noFill/>
              <a:ln w="9525">
                <a:solidFill>
                  <a:schemeClr val="tx2"/>
                </a:solidFill>
                <a:round/>
                <a:headEnd/>
                <a:tailEnd/>
              </a:ln>
              <a:effectLst/>
            </p:spPr>
            <p:txBody>
              <a:bodyPr wrap="none"/>
              <a:lstStyle/>
              <a:p>
                <a:endParaRPr lang="zh-CN" altLang="en-US"/>
              </a:p>
            </p:txBody>
          </p:sp>
        </p:grpSp>
        <p:grpSp>
          <p:nvGrpSpPr>
            <p:cNvPr id="70773" name="Group 117"/>
            <p:cNvGrpSpPr>
              <a:grpSpLocks/>
            </p:cNvGrpSpPr>
            <p:nvPr/>
          </p:nvGrpSpPr>
          <p:grpSpPr bwMode="auto">
            <a:xfrm rot="16159962">
              <a:off x="2952" y="2629"/>
              <a:ext cx="240" cy="480"/>
              <a:chOff x="2448" y="2496"/>
              <a:chExt cx="240" cy="480"/>
            </a:xfrm>
          </p:grpSpPr>
          <p:sp>
            <p:nvSpPr>
              <p:cNvPr id="70774" name="AutoShape 118"/>
              <p:cNvSpPr>
                <a:spLocks/>
              </p:cNvSpPr>
              <p:nvPr/>
            </p:nvSpPr>
            <p:spPr bwMode="auto">
              <a:xfrm>
                <a:off x="2592" y="2496"/>
                <a:ext cx="96" cy="480"/>
              </a:xfrm>
              <a:prstGeom prst="rightBracket">
                <a:avLst>
                  <a:gd name="adj" fmla="val 41667"/>
                </a:avLst>
              </a:prstGeom>
              <a:noFill/>
              <a:ln w="9525">
                <a:solidFill>
                  <a:schemeClr val="tx2"/>
                </a:solidFill>
                <a:round/>
                <a:headEnd/>
                <a:tailEnd/>
              </a:ln>
              <a:effectLst/>
            </p:spPr>
            <p:txBody>
              <a:bodyPr wrap="none" anchor="ctr">
                <a:spAutoFit/>
              </a:bodyPr>
              <a:lstStyle/>
              <a:p>
                <a:endParaRPr lang="zh-CN" altLang="en-US"/>
              </a:p>
            </p:txBody>
          </p:sp>
          <p:sp>
            <p:nvSpPr>
              <p:cNvPr id="70775" name="Line 119"/>
              <p:cNvSpPr>
                <a:spLocks noChangeShapeType="1"/>
              </p:cNvSpPr>
              <p:nvPr/>
            </p:nvSpPr>
            <p:spPr bwMode="auto">
              <a:xfrm flipH="1">
                <a:off x="2448" y="2976"/>
                <a:ext cx="144" cy="0"/>
              </a:xfrm>
              <a:prstGeom prst="line">
                <a:avLst/>
              </a:prstGeom>
              <a:noFill/>
              <a:ln w="9525">
                <a:solidFill>
                  <a:schemeClr val="tx2"/>
                </a:solidFill>
                <a:round/>
                <a:headEnd/>
                <a:tailEnd/>
              </a:ln>
              <a:effectLst/>
            </p:spPr>
            <p:txBody>
              <a:bodyPr wrap="none"/>
              <a:lstStyle/>
              <a:p>
                <a:endParaRPr lang="zh-CN" altLang="en-US"/>
              </a:p>
            </p:txBody>
          </p:sp>
          <p:sp>
            <p:nvSpPr>
              <p:cNvPr id="70776" name="Line 120"/>
              <p:cNvSpPr>
                <a:spLocks noChangeShapeType="1"/>
              </p:cNvSpPr>
              <p:nvPr/>
            </p:nvSpPr>
            <p:spPr bwMode="auto">
              <a:xfrm flipH="1">
                <a:off x="2448" y="2496"/>
                <a:ext cx="144" cy="0"/>
              </a:xfrm>
              <a:prstGeom prst="line">
                <a:avLst/>
              </a:prstGeom>
              <a:noFill/>
              <a:ln w="9525">
                <a:solidFill>
                  <a:schemeClr val="tx2"/>
                </a:solidFill>
                <a:round/>
                <a:headEnd/>
                <a:tailEnd/>
              </a:ln>
              <a:effectLst/>
            </p:spPr>
            <p:txBody>
              <a:bodyPr wrap="none"/>
              <a:lstStyle/>
              <a:p>
                <a:endParaRPr lang="zh-CN" altLang="en-US"/>
              </a:p>
            </p:txBody>
          </p:sp>
        </p:grpSp>
        <p:grpSp>
          <p:nvGrpSpPr>
            <p:cNvPr id="70777" name="Group 121"/>
            <p:cNvGrpSpPr>
              <a:grpSpLocks/>
            </p:cNvGrpSpPr>
            <p:nvPr/>
          </p:nvGrpSpPr>
          <p:grpSpPr bwMode="auto">
            <a:xfrm rot="10800000">
              <a:off x="3504" y="2197"/>
              <a:ext cx="240" cy="480"/>
              <a:chOff x="2448" y="2496"/>
              <a:chExt cx="240" cy="480"/>
            </a:xfrm>
          </p:grpSpPr>
          <p:sp>
            <p:nvSpPr>
              <p:cNvPr id="70778" name="AutoShape 122"/>
              <p:cNvSpPr>
                <a:spLocks/>
              </p:cNvSpPr>
              <p:nvPr/>
            </p:nvSpPr>
            <p:spPr bwMode="auto">
              <a:xfrm>
                <a:off x="2592" y="2496"/>
                <a:ext cx="96" cy="480"/>
              </a:xfrm>
              <a:prstGeom prst="rightBracket">
                <a:avLst>
                  <a:gd name="adj" fmla="val 41667"/>
                </a:avLst>
              </a:prstGeom>
              <a:noFill/>
              <a:ln w="9525">
                <a:solidFill>
                  <a:schemeClr val="tx2"/>
                </a:solidFill>
                <a:round/>
                <a:headEnd/>
                <a:tailEnd/>
              </a:ln>
              <a:effectLst/>
            </p:spPr>
            <p:txBody>
              <a:bodyPr wrap="none" anchor="ctr">
                <a:spAutoFit/>
              </a:bodyPr>
              <a:lstStyle/>
              <a:p>
                <a:endParaRPr lang="zh-CN" altLang="en-US"/>
              </a:p>
            </p:txBody>
          </p:sp>
          <p:sp>
            <p:nvSpPr>
              <p:cNvPr id="70779" name="Line 123"/>
              <p:cNvSpPr>
                <a:spLocks noChangeShapeType="1"/>
              </p:cNvSpPr>
              <p:nvPr/>
            </p:nvSpPr>
            <p:spPr bwMode="auto">
              <a:xfrm flipH="1">
                <a:off x="2448" y="2976"/>
                <a:ext cx="144" cy="0"/>
              </a:xfrm>
              <a:prstGeom prst="line">
                <a:avLst/>
              </a:prstGeom>
              <a:noFill/>
              <a:ln w="9525">
                <a:solidFill>
                  <a:schemeClr val="tx2"/>
                </a:solidFill>
                <a:round/>
                <a:headEnd/>
                <a:tailEnd/>
              </a:ln>
              <a:effectLst/>
            </p:spPr>
            <p:txBody>
              <a:bodyPr wrap="none"/>
              <a:lstStyle/>
              <a:p>
                <a:endParaRPr lang="zh-CN" altLang="en-US"/>
              </a:p>
            </p:txBody>
          </p:sp>
          <p:sp>
            <p:nvSpPr>
              <p:cNvPr id="70780" name="Line 124"/>
              <p:cNvSpPr>
                <a:spLocks noChangeShapeType="1"/>
              </p:cNvSpPr>
              <p:nvPr/>
            </p:nvSpPr>
            <p:spPr bwMode="auto">
              <a:xfrm flipH="1">
                <a:off x="2448" y="2496"/>
                <a:ext cx="144" cy="0"/>
              </a:xfrm>
              <a:prstGeom prst="line">
                <a:avLst/>
              </a:prstGeom>
              <a:noFill/>
              <a:ln w="9525">
                <a:solidFill>
                  <a:schemeClr val="tx2"/>
                </a:solidFill>
                <a:round/>
                <a:headEnd/>
                <a:tailEnd/>
              </a:ln>
              <a:effectLst/>
            </p:spPr>
            <p:txBody>
              <a:bodyPr wrap="none"/>
              <a:lstStyle/>
              <a:p>
                <a:endParaRPr lang="zh-CN" altLang="en-US"/>
              </a:p>
            </p:txBody>
          </p:sp>
        </p:grpSp>
        <p:sp>
          <p:nvSpPr>
            <p:cNvPr id="70781" name="Line 125"/>
            <p:cNvSpPr>
              <a:spLocks noChangeShapeType="1"/>
            </p:cNvSpPr>
            <p:nvPr/>
          </p:nvSpPr>
          <p:spPr bwMode="auto">
            <a:xfrm flipV="1">
              <a:off x="2496" y="1344"/>
              <a:ext cx="231" cy="864"/>
            </a:xfrm>
            <a:prstGeom prst="line">
              <a:avLst/>
            </a:prstGeom>
            <a:noFill/>
            <a:ln w="9525">
              <a:solidFill>
                <a:srgbClr val="B000B0"/>
              </a:solidFill>
              <a:round/>
              <a:headEnd/>
              <a:tailEnd/>
            </a:ln>
            <a:effectLst/>
          </p:spPr>
          <p:txBody>
            <a:bodyPr/>
            <a:lstStyle/>
            <a:p>
              <a:endParaRPr lang="zh-CN" altLang="en-US"/>
            </a:p>
          </p:txBody>
        </p:sp>
        <p:grpSp>
          <p:nvGrpSpPr>
            <p:cNvPr id="70782" name="Group 126"/>
            <p:cNvGrpSpPr>
              <a:grpSpLocks/>
            </p:cNvGrpSpPr>
            <p:nvPr/>
          </p:nvGrpSpPr>
          <p:grpSpPr bwMode="auto">
            <a:xfrm>
              <a:off x="2545" y="1056"/>
              <a:ext cx="383" cy="288"/>
              <a:chOff x="2593" y="1296"/>
              <a:chExt cx="383" cy="288"/>
            </a:xfrm>
          </p:grpSpPr>
          <p:sp>
            <p:nvSpPr>
              <p:cNvPr id="70783" name="Text Box 127"/>
              <p:cNvSpPr txBox="1">
                <a:spLocks noChangeArrowheads="1"/>
              </p:cNvSpPr>
              <p:nvPr/>
            </p:nvSpPr>
            <p:spPr bwMode="auto">
              <a:xfrm>
                <a:off x="2593" y="1296"/>
                <a:ext cx="383" cy="288"/>
              </a:xfrm>
              <a:prstGeom prst="rect">
                <a:avLst/>
              </a:prstGeom>
              <a:noFill/>
              <a:ln w="9525">
                <a:noFill/>
                <a:miter lim="800000"/>
                <a:headEnd/>
                <a:tailEnd/>
              </a:ln>
              <a:effectLst/>
            </p:spPr>
            <p:txBody>
              <a:bodyPr wrap="none">
                <a:spAutoFit/>
              </a:bodyPr>
              <a:lstStyle/>
              <a:p>
                <a:pPr algn="ctr"/>
                <a:r>
                  <a:rPr kumimoji="1" lang="en-US" altLang="zh-CN">
                    <a:solidFill>
                      <a:srgbClr val="B000B0"/>
                    </a:solidFill>
                    <a:latin typeface="Times New Roman" pitchFamily="18" charset="0"/>
                  </a:rPr>
                  <a:t>BD</a:t>
                </a:r>
              </a:p>
            </p:txBody>
          </p:sp>
          <p:sp>
            <p:nvSpPr>
              <p:cNvPr id="70784" name="Line 128"/>
              <p:cNvSpPr>
                <a:spLocks noChangeShapeType="1"/>
              </p:cNvSpPr>
              <p:nvPr/>
            </p:nvSpPr>
            <p:spPr bwMode="auto">
              <a:xfrm>
                <a:off x="2640" y="1344"/>
                <a:ext cx="96" cy="0"/>
              </a:xfrm>
              <a:prstGeom prst="line">
                <a:avLst/>
              </a:prstGeom>
              <a:noFill/>
              <a:ln w="9525">
                <a:solidFill>
                  <a:srgbClr val="B000B0"/>
                </a:solidFill>
                <a:round/>
                <a:headEnd/>
                <a:tailEnd/>
              </a:ln>
              <a:effectLst/>
            </p:spPr>
            <p:txBody>
              <a:bodyPr/>
              <a:lstStyle/>
              <a:p>
                <a:endParaRPr lang="zh-CN" altLang="en-US"/>
              </a:p>
            </p:txBody>
          </p:sp>
        </p:grpSp>
        <p:grpSp>
          <p:nvGrpSpPr>
            <p:cNvPr id="70785" name="Group 129"/>
            <p:cNvGrpSpPr>
              <a:grpSpLocks/>
            </p:cNvGrpSpPr>
            <p:nvPr/>
          </p:nvGrpSpPr>
          <p:grpSpPr bwMode="auto">
            <a:xfrm>
              <a:off x="3216" y="1056"/>
              <a:ext cx="383" cy="288"/>
              <a:chOff x="3264" y="1296"/>
              <a:chExt cx="383" cy="288"/>
            </a:xfrm>
          </p:grpSpPr>
          <p:sp>
            <p:nvSpPr>
              <p:cNvPr id="70786" name="Text Box 130"/>
              <p:cNvSpPr txBox="1">
                <a:spLocks noChangeArrowheads="1"/>
              </p:cNvSpPr>
              <p:nvPr/>
            </p:nvSpPr>
            <p:spPr bwMode="auto">
              <a:xfrm>
                <a:off x="3264" y="1296"/>
                <a:ext cx="383" cy="288"/>
              </a:xfrm>
              <a:prstGeom prst="rect">
                <a:avLst/>
              </a:prstGeom>
              <a:noFill/>
              <a:ln w="9525">
                <a:noFill/>
                <a:miter lim="800000"/>
                <a:headEnd/>
                <a:tailEnd/>
              </a:ln>
              <a:effectLst/>
            </p:spPr>
            <p:txBody>
              <a:bodyPr wrap="none">
                <a:spAutoFit/>
              </a:bodyPr>
              <a:lstStyle/>
              <a:p>
                <a:pPr algn="ctr"/>
                <a:r>
                  <a:rPr kumimoji="1" lang="en-US" altLang="zh-CN">
                    <a:solidFill>
                      <a:srgbClr val="B000B0"/>
                    </a:solidFill>
                    <a:latin typeface="Times New Roman" pitchFamily="18" charset="0"/>
                  </a:rPr>
                  <a:t>BD</a:t>
                </a:r>
              </a:p>
            </p:txBody>
          </p:sp>
          <p:sp>
            <p:nvSpPr>
              <p:cNvPr id="70787" name="Line 131"/>
              <p:cNvSpPr>
                <a:spLocks noChangeShapeType="1"/>
              </p:cNvSpPr>
              <p:nvPr/>
            </p:nvSpPr>
            <p:spPr bwMode="auto">
              <a:xfrm>
                <a:off x="3456" y="1344"/>
                <a:ext cx="96" cy="0"/>
              </a:xfrm>
              <a:prstGeom prst="line">
                <a:avLst/>
              </a:prstGeom>
              <a:noFill/>
              <a:ln w="9525">
                <a:solidFill>
                  <a:srgbClr val="B000B0"/>
                </a:solidFill>
                <a:round/>
                <a:headEnd/>
                <a:tailEnd/>
              </a:ln>
              <a:effectLst/>
            </p:spPr>
            <p:txBody>
              <a:bodyPr/>
              <a:lstStyle/>
              <a:p>
                <a:endParaRPr lang="zh-CN" altLang="en-US"/>
              </a:p>
            </p:txBody>
          </p:sp>
        </p:grpSp>
        <p:sp>
          <p:nvSpPr>
            <p:cNvPr id="70788" name="Line 132"/>
            <p:cNvSpPr>
              <a:spLocks noChangeShapeType="1"/>
            </p:cNvSpPr>
            <p:nvPr/>
          </p:nvSpPr>
          <p:spPr bwMode="auto">
            <a:xfrm flipV="1">
              <a:off x="3072" y="1344"/>
              <a:ext cx="219" cy="816"/>
            </a:xfrm>
            <a:prstGeom prst="line">
              <a:avLst/>
            </a:prstGeom>
            <a:noFill/>
            <a:ln w="9525">
              <a:solidFill>
                <a:srgbClr val="B000B0"/>
              </a:solidFill>
              <a:round/>
              <a:headEnd/>
              <a:tailEnd/>
            </a:ln>
            <a:effectLst/>
          </p:spPr>
          <p:txBody>
            <a:bodyPr/>
            <a:lstStyle/>
            <a:p>
              <a:endParaRPr lang="zh-CN" altLang="en-US"/>
            </a:p>
          </p:txBody>
        </p:sp>
      </p:grpSp>
      <p:grpSp>
        <p:nvGrpSpPr>
          <p:cNvPr id="70789" name="Group 133"/>
          <p:cNvGrpSpPr>
            <a:grpSpLocks/>
          </p:cNvGrpSpPr>
          <p:nvPr/>
        </p:nvGrpSpPr>
        <p:grpSpPr bwMode="auto">
          <a:xfrm>
            <a:off x="5970588" y="2232025"/>
            <a:ext cx="2819400" cy="3048000"/>
            <a:chOff x="3792" y="1056"/>
            <a:chExt cx="1776" cy="1920"/>
          </a:xfrm>
        </p:grpSpPr>
        <p:grpSp>
          <p:nvGrpSpPr>
            <p:cNvPr id="70790" name="Group 134"/>
            <p:cNvGrpSpPr>
              <a:grpSpLocks/>
            </p:cNvGrpSpPr>
            <p:nvPr/>
          </p:nvGrpSpPr>
          <p:grpSpPr bwMode="auto">
            <a:xfrm>
              <a:off x="3792" y="1477"/>
              <a:ext cx="1776" cy="1499"/>
              <a:chOff x="96" y="1584"/>
              <a:chExt cx="1776" cy="1499"/>
            </a:xfrm>
          </p:grpSpPr>
          <p:sp>
            <p:nvSpPr>
              <p:cNvPr id="70791" name="Text Box 135"/>
              <p:cNvSpPr txBox="1">
                <a:spLocks noChangeArrowheads="1"/>
              </p:cNvSpPr>
              <p:nvPr/>
            </p:nvSpPr>
            <p:spPr bwMode="auto">
              <a:xfrm>
                <a:off x="576" y="1776"/>
                <a:ext cx="308" cy="288"/>
              </a:xfrm>
              <a:prstGeom prst="rect">
                <a:avLst/>
              </a:prstGeom>
              <a:noFill/>
              <a:ln w="9525">
                <a:noFill/>
                <a:miter lim="800000"/>
                <a:headEnd/>
                <a:tailEnd/>
              </a:ln>
              <a:effectLst/>
            </p:spPr>
            <p:txBody>
              <a:bodyPr wrap="none">
                <a:spAutoFit/>
              </a:bodyPr>
              <a:lstStyle/>
              <a:p>
                <a:pPr>
                  <a:spcBef>
                    <a:spcPct val="50000"/>
                  </a:spcBef>
                </a:pPr>
                <a:r>
                  <a:rPr kumimoji="1" lang="en-US" altLang="zh-CN" b="0">
                    <a:latin typeface="Times New Roman" pitchFamily="18" charset="0"/>
                  </a:rPr>
                  <a:t>00</a:t>
                </a:r>
              </a:p>
            </p:txBody>
          </p:sp>
          <p:sp>
            <p:nvSpPr>
              <p:cNvPr id="70792" name="Text Box 136"/>
              <p:cNvSpPr txBox="1">
                <a:spLocks noChangeArrowheads="1"/>
              </p:cNvSpPr>
              <p:nvPr/>
            </p:nvSpPr>
            <p:spPr bwMode="auto">
              <a:xfrm>
                <a:off x="912" y="1773"/>
                <a:ext cx="308" cy="288"/>
              </a:xfrm>
              <a:prstGeom prst="rect">
                <a:avLst/>
              </a:prstGeom>
              <a:noFill/>
              <a:ln w="9525">
                <a:noFill/>
                <a:miter lim="800000"/>
                <a:headEnd/>
                <a:tailEnd/>
              </a:ln>
              <a:effectLst/>
            </p:spPr>
            <p:txBody>
              <a:bodyPr wrap="none">
                <a:spAutoFit/>
              </a:bodyPr>
              <a:lstStyle/>
              <a:p>
                <a:pPr>
                  <a:spcBef>
                    <a:spcPct val="50000"/>
                  </a:spcBef>
                </a:pPr>
                <a:r>
                  <a:rPr kumimoji="1" lang="en-US" altLang="zh-CN" b="0">
                    <a:latin typeface="Times New Roman" pitchFamily="18" charset="0"/>
                  </a:rPr>
                  <a:t>01</a:t>
                </a:r>
              </a:p>
            </p:txBody>
          </p:sp>
          <p:sp>
            <p:nvSpPr>
              <p:cNvPr id="70793" name="Text Box 137"/>
              <p:cNvSpPr txBox="1">
                <a:spLocks noChangeArrowheads="1"/>
              </p:cNvSpPr>
              <p:nvPr/>
            </p:nvSpPr>
            <p:spPr bwMode="auto">
              <a:xfrm>
                <a:off x="1228" y="1776"/>
                <a:ext cx="308" cy="288"/>
              </a:xfrm>
              <a:prstGeom prst="rect">
                <a:avLst/>
              </a:prstGeom>
              <a:noFill/>
              <a:ln w="9525">
                <a:noFill/>
                <a:miter lim="800000"/>
                <a:headEnd/>
                <a:tailEnd/>
              </a:ln>
              <a:effectLst/>
            </p:spPr>
            <p:txBody>
              <a:bodyPr wrap="none">
                <a:spAutoFit/>
              </a:bodyPr>
              <a:lstStyle/>
              <a:p>
                <a:pPr>
                  <a:spcBef>
                    <a:spcPct val="50000"/>
                  </a:spcBef>
                </a:pPr>
                <a:r>
                  <a:rPr kumimoji="1" lang="en-US" altLang="zh-CN" b="0">
                    <a:latin typeface="Times New Roman" pitchFamily="18" charset="0"/>
                  </a:rPr>
                  <a:t>11</a:t>
                </a:r>
              </a:p>
            </p:txBody>
          </p:sp>
          <p:sp>
            <p:nvSpPr>
              <p:cNvPr id="70794" name="Text Box 138"/>
              <p:cNvSpPr txBox="1">
                <a:spLocks noChangeArrowheads="1"/>
              </p:cNvSpPr>
              <p:nvPr/>
            </p:nvSpPr>
            <p:spPr bwMode="auto">
              <a:xfrm>
                <a:off x="1536" y="1766"/>
                <a:ext cx="308" cy="288"/>
              </a:xfrm>
              <a:prstGeom prst="rect">
                <a:avLst/>
              </a:prstGeom>
              <a:noFill/>
              <a:ln w="9525">
                <a:noFill/>
                <a:miter lim="800000"/>
                <a:headEnd/>
                <a:tailEnd/>
              </a:ln>
              <a:effectLst/>
            </p:spPr>
            <p:txBody>
              <a:bodyPr wrap="none">
                <a:spAutoFit/>
              </a:bodyPr>
              <a:lstStyle/>
              <a:p>
                <a:pPr>
                  <a:spcBef>
                    <a:spcPct val="50000"/>
                  </a:spcBef>
                </a:pPr>
                <a:r>
                  <a:rPr kumimoji="1" lang="en-US" altLang="zh-CN" b="0">
                    <a:latin typeface="Times New Roman" pitchFamily="18" charset="0"/>
                  </a:rPr>
                  <a:t>10</a:t>
                </a:r>
              </a:p>
            </p:txBody>
          </p:sp>
          <p:sp>
            <p:nvSpPr>
              <p:cNvPr id="70795" name="Text Box 139"/>
              <p:cNvSpPr txBox="1">
                <a:spLocks noChangeArrowheads="1"/>
              </p:cNvSpPr>
              <p:nvPr/>
            </p:nvSpPr>
            <p:spPr bwMode="auto">
              <a:xfrm>
                <a:off x="96" y="1776"/>
                <a:ext cx="437" cy="288"/>
              </a:xfrm>
              <a:prstGeom prst="rect">
                <a:avLst/>
              </a:prstGeom>
              <a:noFill/>
              <a:ln w="9525">
                <a:noFill/>
                <a:miter lim="800000"/>
                <a:headEnd/>
                <a:tailEnd/>
              </a:ln>
              <a:effectLst/>
            </p:spPr>
            <p:txBody>
              <a:bodyPr>
                <a:spAutoFit/>
              </a:bodyPr>
              <a:lstStyle/>
              <a:p>
                <a:pPr>
                  <a:spcBef>
                    <a:spcPct val="50000"/>
                  </a:spcBef>
                </a:pPr>
                <a:r>
                  <a:rPr kumimoji="1" lang="en-US" altLang="zh-CN" b="0">
                    <a:latin typeface="Times New Roman" pitchFamily="18" charset="0"/>
                  </a:rPr>
                  <a:t>CD</a:t>
                </a:r>
              </a:p>
            </p:txBody>
          </p:sp>
          <p:sp>
            <p:nvSpPr>
              <p:cNvPr id="70796" name="Rectangle 140"/>
              <p:cNvSpPr>
                <a:spLocks noChangeArrowheads="1"/>
              </p:cNvSpPr>
              <p:nvPr/>
            </p:nvSpPr>
            <p:spPr bwMode="auto">
              <a:xfrm>
                <a:off x="1545" y="2814"/>
                <a:ext cx="327" cy="269"/>
              </a:xfrm>
              <a:prstGeom prst="rect">
                <a:avLst/>
              </a:prstGeom>
              <a:noFill/>
              <a:ln w="9525">
                <a:noFill/>
                <a:miter lim="800000"/>
                <a:headEnd/>
                <a:tailEnd/>
              </a:ln>
              <a:effectLst/>
            </p:spPr>
            <p:txBody>
              <a:bodyPr/>
              <a:lstStyle/>
              <a:p>
                <a:pPr algn="ctr"/>
                <a:r>
                  <a:rPr kumimoji="1" lang="en-US" altLang="zh-CN" b="0">
                    <a:latin typeface="Times New Roman" pitchFamily="18" charset="0"/>
                  </a:rPr>
                  <a:t>0</a:t>
                </a:r>
                <a:endParaRPr kumimoji="1" lang="en-US" altLang="zh-CN" b="0" baseline="-30000">
                  <a:latin typeface="Times New Roman" pitchFamily="18" charset="0"/>
                </a:endParaRPr>
              </a:p>
            </p:txBody>
          </p:sp>
          <p:sp>
            <p:nvSpPr>
              <p:cNvPr id="70797" name="Rectangle 141"/>
              <p:cNvSpPr>
                <a:spLocks noChangeArrowheads="1"/>
              </p:cNvSpPr>
              <p:nvPr/>
            </p:nvSpPr>
            <p:spPr bwMode="auto">
              <a:xfrm>
                <a:off x="1218" y="2814"/>
                <a:ext cx="327" cy="269"/>
              </a:xfrm>
              <a:prstGeom prst="rect">
                <a:avLst/>
              </a:prstGeom>
              <a:noFill/>
              <a:ln w="9525">
                <a:noFill/>
                <a:miter lim="800000"/>
                <a:headEnd/>
                <a:tailEnd/>
              </a:ln>
              <a:effectLst/>
            </p:spPr>
            <p:txBody>
              <a:bodyPr/>
              <a:lstStyle/>
              <a:p>
                <a:pPr algn="ctr"/>
                <a:r>
                  <a:rPr kumimoji="1" lang="en-US" altLang="zh-CN" b="0">
                    <a:latin typeface="Times New Roman" pitchFamily="18" charset="0"/>
                  </a:rPr>
                  <a:t>0</a:t>
                </a:r>
                <a:endParaRPr kumimoji="1" lang="en-US" altLang="zh-CN" b="0" baseline="-30000">
                  <a:latin typeface="Times New Roman" pitchFamily="18" charset="0"/>
                </a:endParaRPr>
              </a:p>
            </p:txBody>
          </p:sp>
          <p:sp>
            <p:nvSpPr>
              <p:cNvPr id="70798" name="Rectangle 142"/>
              <p:cNvSpPr>
                <a:spLocks noChangeArrowheads="1"/>
              </p:cNvSpPr>
              <p:nvPr/>
            </p:nvSpPr>
            <p:spPr bwMode="auto">
              <a:xfrm>
                <a:off x="891" y="2814"/>
                <a:ext cx="327" cy="269"/>
              </a:xfrm>
              <a:prstGeom prst="rect">
                <a:avLst/>
              </a:prstGeom>
              <a:noFill/>
              <a:ln w="9525">
                <a:noFill/>
                <a:miter lim="800000"/>
                <a:headEnd/>
                <a:tailEnd/>
              </a:ln>
              <a:effectLst/>
            </p:spPr>
            <p:txBody>
              <a:bodyPr/>
              <a:lstStyle/>
              <a:p>
                <a:pPr algn="ctr"/>
                <a:r>
                  <a:rPr kumimoji="1" lang="en-US" altLang="zh-CN" b="0">
                    <a:latin typeface="Times New Roman" pitchFamily="18" charset="0"/>
                  </a:rPr>
                  <a:t>1</a:t>
                </a:r>
                <a:endParaRPr kumimoji="1" lang="en-US" altLang="zh-CN" b="0" baseline="-30000">
                  <a:latin typeface="Times New Roman" pitchFamily="18" charset="0"/>
                </a:endParaRPr>
              </a:p>
            </p:txBody>
          </p:sp>
          <p:sp>
            <p:nvSpPr>
              <p:cNvPr id="70799" name="Rectangle 143"/>
              <p:cNvSpPr>
                <a:spLocks noChangeArrowheads="1"/>
              </p:cNvSpPr>
              <p:nvPr/>
            </p:nvSpPr>
            <p:spPr bwMode="auto">
              <a:xfrm>
                <a:off x="564" y="2814"/>
                <a:ext cx="327" cy="269"/>
              </a:xfrm>
              <a:prstGeom prst="rect">
                <a:avLst/>
              </a:prstGeom>
              <a:noFill/>
              <a:ln w="9525">
                <a:noFill/>
                <a:miter lim="800000"/>
                <a:headEnd/>
                <a:tailEnd/>
              </a:ln>
              <a:effectLst/>
            </p:spPr>
            <p:txBody>
              <a:bodyPr/>
              <a:lstStyle/>
              <a:p>
                <a:pPr algn="ctr"/>
                <a:r>
                  <a:rPr kumimoji="1" lang="en-US" altLang="zh-CN" b="0">
                    <a:latin typeface="Times New Roman" pitchFamily="18" charset="0"/>
                  </a:rPr>
                  <a:t>0</a:t>
                </a:r>
                <a:endParaRPr kumimoji="1" lang="en-US" altLang="zh-CN" b="0" baseline="-30000">
                  <a:latin typeface="Times New Roman" pitchFamily="18" charset="0"/>
                </a:endParaRPr>
              </a:p>
            </p:txBody>
          </p:sp>
          <p:sp>
            <p:nvSpPr>
              <p:cNvPr id="70800" name="Rectangle 144"/>
              <p:cNvSpPr>
                <a:spLocks noChangeArrowheads="1"/>
              </p:cNvSpPr>
              <p:nvPr/>
            </p:nvSpPr>
            <p:spPr bwMode="auto">
              <a:xfrm>
                <a:off x="1545" y="2545"/>
                <a:ext cx="327" cy="269"/>
              </a:xfrm>
              <a:prstGeom prst="rect">
                <a:avLst/>
              </a:prstGeom>
              <a:noFill/>
              <a:ln w="9525">
                <a:noFill/>
                <a:miter lim="800000"/>
                <a:headEnd/>
                <a:tailEnd/>
              </a:ln>
              <a:effectLst/>
            </p:spPr>
            <p:txBody>
              <a:bodyPr/>
              <a:lstStyle/>
              <a:p>
                <a:pPr algn="ctr"/>
                <a:r>
                  <a:rPr kumimoji="1" lang="en-US" altLang="zh-CN" b="0">
                    <a:latin typeface="Times New Roman" pitchFamily="18" charset="0"/>
                  </a:rPr>
                  <a:t>1</a:t>
                </a:r>
                <a:endParaRPr kumimoji="1" lang="en-US" altLang="zh-CN" b="0" baseline="-30000">
                  <a:latin typeface="Times New Roman" pitchFamily="18" charset="0"/>
                </a:endParaRPr>
              </a:p>
            </p:txBody>
          </p:sp>
          <p:sp>
            <p:nvSpPr>
              <p:cNvPr id="70801" name="Rectangle 145"/>
              <p:cNvSpPr>
                <a:spLocks noChangeArrowheads="1"/>
              </p:cNvSpPr>
              <p:nvPr/>
            </p:nvSpPr>
            <p:spPr bwMode="auto">
              <a:xfrm>
                <a:off x="1218" y="2545"/>
                <a:ext cx="327" cy="269"/>
              </a:xfrm>
              <a:prstGeom prst="rect">
                <a:avLst/>
              </a:prstGeom>
              <a:noFill/>
              <a:ln w="9525">
                <a:noFill/>
                <a:miter lim="800000"/>
                <a:headEnd/>
                <a:tailEnd/>
              </a:ln>
              <a:effectLst/>
            </p:spPr>
            <p:txBody>
              <a:bodyPr/>
              <a:lstStyle/>
              <a:p>
                <a:pPr algn="ctr"/>
                <a:r>
                  <a:rPr kumimoji="1" lang="en-US" altLang="zh-CN" b="0">
                    <a:latin typeface="Times New Roman" pitchFamily="18" charset="0"/>
                  </a:rPr>
                  <a:t>1</a:t>
                </a:r>
                <a:endParaRPr kumimoji="1" lang="en-US" altLang="zh-CN" b="0" baseline="-30000">
                  <a:latin typeface="Times New Roman" pitchFamily="18" charset="0"/>
                </a:endParaRPr>
              </a:p>
            </p:txBody>
          </p:sp>
          <p:sp>
            <p:nvSpPr>
              <p:cNvPr id="70802" name="Rectangle 146"/>
              <p:cNvSpPr>
                <a:spLocks noChangeArrowheads="1"/>
              </p:cNvSpPr>
              <p:nvPr/>
            </p:nvSpPr>
            <p:spPr bwMode="auto">
              <a:xfrm>
                <a:off x="891" y="2545"/>
                <a:ext cx="327" cy="269"/>
              </a:xfrm>
              <a:prstGeom prst="rect">
                <a:avLst/>
              </a:prstGeom>
              <a:noFill/>
              <a:ln w="9525">
                <a:noFill/>
                <a:miter lim="800000"/>
                <a:headEnd/>
                <a:tailEnd/>
              </a:ln>
              <a:effectLst/>
            </p:spPr>
            <p:txBody>
              <a:bodyPr/>
              <a:lstStyle/>
              <a:p>
                <a:pPr algn="ctr"/>
                <a:r>
                  <a:rPr kumimoji="1" lang="en-US" altLang="zh-CN" b="0">
                    <a:latin typeface="Times New Roman" pitchFamily="18" charset="0"/>
                  </a:rPr>
                  <a:t>1</a:t>
                </a:r>
                <a:endParaRPr kumimoji="1" lang="en-US" altLang="zh-CN" b="0" baseline="-30000">
                  <a:latin typeface="Times New Roman" pitchFamily="18" charset="0"/>
                </a:endParaRPr>
              </a:p>
            </p:txBody>
          </p:sp>
          <p:sp>
            <p:nvSpPr>
              <p:cNvPr id="70803" name="Rectangle 147"/>
              <p:cNvSpPr>
                <a:spLocks noChangeArrowheads="1"/>
              </p:cNvSpPr>
              <p:nvPr/>
            </p:nvSpPr>
            <p:spPr bwMode="auto">
              <a:xfrm>
                <a:off x="564" y="2545"/>
                <a:ext cx="327" cy="269"/>
              </a:xfrm>
              <a:prstGeom prst="rect">
                <a:avLst/>
              </a:prstGeom>
              <a:noFill/>
              <a:ln w="9525">
                <a:noFill/>
                <a:miter lim="800000"/>
                <a:headEnd/>
                <a:tailEnd/>
              </a:ln>
              <a:effectLst/>
            </p:spPr>
            <p:txBody>
              <a:bodyPr/>
              <a:lstStyle/>
              <a:p>
                <a:pPr algn="ctr"/>
                <a:r>
                  <a:rPr kumimoji="1" lang="en-US" altLang="zh-CN" b="0">
                    <a:latin typeface="Times New Roman" pitchFamily="18" charset="0"/>
                  </a:rPr>
                  <a:t>1</a:t>
                </a:r>
                <a:endParaRPr kumimoji="1" lang="en-US" altLang="zh-CN" b="0" baseline="-30000">
                  <a:latin typeface="Times New Roman" pitchFamily="18" charset="0"/>
                </a:endParaRPr>
              </a:p>
            </p:txBody>
          </p:sp>
          <p:sp>
            <p:nvSpPr>
              <p:cNvPr id="70804" name="Rectangle 148"/>
              <p:cNvSpPr>
                <a:spLocks noChangeArrowheads="1"/>
              </p:cNvSpPr>
              <p:nvPr/>
            </p:nvSpPr>
            <p:spPr bwMode="auto">
              <a:xfrm>
                <a:off x="1545" y="2276"/>
                <a:ext cx="327" cy="269"/>
              </a:xfrm>
              <a:prstGeom prst="rect">
                <a:avLst/>
              </a:prstGeom>
              <a:noFill/>
              <a:ln w="9525">
                <a:noFill/>
                <a:miter lim="800000"/>
                <a:headEnd/>
                <a:tailEnd/>
              </a:ln>
              <a:effectLst/>
            </p:spPr>
            <p:txBody>
              <a:bodyPr/>
              <a:lstStyle/>
              <a:p>
                <a:pPr algn="ctr"/>
                <a:r>
                  <a:rPr kumimoji="1" lang="en-US" altLang="zh-CN" b="0">
                    <a:latin typeface="Times New Roman" pitchFamily="18" charset="0"/>
                  </a:rPr>
                  <a:t>0</a:t>
                </a:r>
                <a:endParaRPr kumimoji="1" lang="en-US" altLang="zh-CN" b="0" baseline="-30000">
                  <a:latin typeface="Times New Roman" pitchFamily="18" charset="0"/>
                </a:endParaRPr>
              </a:p>
            </p:txBody>
          </p:sp>
          <p:sp>
            <p:nvSpPr>
              <p:cNvPr id="70805" name="Rectangle 149"/>
              <p:cNvSpPr>
                <a:spLocks noChangeArrowheads="1"/>
              </p:cNvSpPr>
              <p:nvPr/>
            </p:nvSpPr>
            <p:spPr bwMode="auto">
              <a:xfrm>
                <a:off x="1545" y="2007"/>
                <a:ext cx="327" cy="269"/>
              </a:xfrm>
              <a:prstGeom prst="rect">
                <a:avLst/>
              </a:prstGeom>
              <a:noFill/>
              <a:ln w="9525">
                <a:noFill/>
                <a:miter lim="800000"/>
                <a:headEnd/>
                <a:tailEnd/>
              </a:ln>
              <a:effectLst/>
            </p:spPr>
            <p:txBody>
              <a:bodyPr/>
              <a:lstStyle/>
              <a:p>
                <a:pPr algn="ctr"/>
                <a:r>
                  <a:rPr kumimoji="1" lang="en-US" altLang="zh-CN" b="0">
                    <a:latin typeface="Times New Roman" pitchFamily="18" charset="0"/>
                  </a:rPr>
                  <a:t>0</a:t>
                </a:r>
                <a:endParaRPr kumimoji="1" lang="en-US" altLang="zh-CN" b="0" baseline="-30000">
                  <a:latin typeface="Times New Roman" pitchFamily="18" charset="0"/>
                </a:endParaRPr>
              </a:p>
            </p:txBody>
          </p:sp>
          <p:sp>
            <p:nvSpPr>
              <p:cNvPr id="70806" name="Rectangle 150"/>
              <p:cNvSpPr>
                <a:spLocks noChangeArrowheads="1"/>
              </p:cNvSpPr>
              <p:nvPr/>
            </p:nvSpPr>
            <p:spPr bwMode="auto">
              <a:xfrm>
                <a:off x="1218" y="2276"/>
                <a:ext cx="327" cy="269"/>
              </a:xfrm>
              <a:prstGeom prst="rect">
                <a:avLst/>
              </a:prstGeom>
              <a:noFill/>
              <a:ln w="9525">
                <a:noFill/>
                <a:miter lim="800000"/>
                <a:headEnd/>
                <a:tailEnd/>
              </a:ln>
              <a:effectLst/>
            </p:spPr>
            <p:txBody>
              <a:bodyPr/>
              <a:lstStyle/>
              <a:p>
                <a:pPr algn="ctr"/>
                <a:r>
                  <a:rPr kumimoji="1" lang="en-US" altLang="zh-CN" b="0">
                    <a:latin typeface="Times New Roman" pitchFamily="18" charset="0"/>
                  </a:rPr>
                  <a:t>0</a:t>
                </a:r>
                <a:endParaRPr kumimoji="1" lang="en-US" altLang="zh-CN" b="0" baseline="-30000">
                  <a:latin typeface="Times New Roman" pitchFamily="18" charset="0"/>
                </a:endParaRPr>
              </a:p>
            </p:txBody>
          </p:sp>
          <p:sp>
            <p:nvSpPr>
              <p:cNvPr id="70807" name="Rectangle 151"/>
              <p:cNvSpPr>
                <a:spLocks noChangeArrowheads="1"/>
              </p:cNvSpPr>
              <p:nvPr/>
            </p:nvSpPr>
            <p:spPr bwMode="auto">
              <a:xfrm>
                <a:off x="1218" y="2007"/>
                <a:ext cx="327" cy="269"/>
              </a:xfrm>
              <a:prstGeom prst="rect">
                <a:avLst/>
              </a:prstGeom>
              <a:noFill/>
              <a:ln w="9525">
                <a:noFill/>
                <a:miter lim="800000"/>
                <a:headEnd/>
                <a:tailEnd/>
              </a:ln>
              <a:effectLst/>
            </p:spPr>
            <p:txBody>
              <a:bodyPr/>
              <a:lstStyle/>
              <a:p>
                <a:pPr algn="ctr"/>
                <a:r>
                  <a:rPr kumimoji="1" lang="en-US" altLang="zh-CN" b="0">
                    <a:latin typeface="Times New Roman" pitchFamily="18" charset="0"/>
                  </a:rPr>
                  <a:t>0</a:t>
                </a:r>
                <a:endParaRPr kumimoji="1" lang="en-US" altLang="zh-CN" b="0">
                  <a:solidFill>
                    <a:srgbClr val="FF3300"/>
                  </a:solidFill>
                  <a:latin typeface="Times New Roman" pitchFamily="18" charset="0"/>
                </a:endParaRPr>
              </a:p>
            </p:txBody>
          </p:sp>
          <p:sp>
            <p:nvSpPr>
              <p:cNvPr id="70808" name="Rectangle 152"/>
              <p:cNvSpPr>
                <a:spLocks noChangeArrowheads="1"/>
              </p:cNvSpPr>
              <p:nvPr/>
            </p:nvSpPr>
            <p:spPr bwMode="auto">
              <a:xfrm>
                <a:off x="891" y="2276"/>
                <a:ext cx="327" cy="269"/>
              </a:xfrm>
              <a:prstGeom prst="rect">
                <a:avLst/>
              </a:prstGeom>
              <a:noFill/>
              <a:ln w="9525">
                <a:noFill/>
                <a:miter lim="800000"/>
                <a:headEnd/>
                <a:tailEnd/>
              </a:ln>
              <a:effectLst/>
            </p:spPr>
            <p:txBody>
              <a:bodyPr/>
              <a:lstStyle/>
              <a:p>
                <a:pPr algn="ctr"/>
                <a:r>
                  <a:rPr kumimoji="1" lang="en-US" altLang="zh-CN" b="0">
                    <a:latin typeface="Times New Roman" pitchFamily="18" charset="0"/>
                  </a:rPr>
                  <a:t>1 </a:t>
                </a:r>
              </a:p>
            </p:txBody>
          </p:sp>
          <p:sp>
            <p:nvSpPr>
              <p:cNvPr id="70809" name="Rectangle 153"/>
              <p:cNvSpPr>
                <a:spLocks noChangeArrowheads="1"/>
              </p:cNvSpPr>
              <p:nvPr/>
            </p:nvSpPr>
            <p:spPr bwMode="auto">
              <a:xfrm>
                <a:off x="564" y="2276"/>
                <a:ext cx="327" cy="269"/>
              </a:xfrm>
              <a:prstGeom prst="rect">
                <a:avLst/>
              </a:prstGeom>
              <a:noFill/>
              <a:ln w="9525">
                <a:noFill/>
                <a:miter lim="800000"/>
                <a:headEnd/>
                <a:tailEnd/>
              </a:ln>
              <a:effectLst/>
            </p:spPr>
            <p:txBody>
              <a:bodyPr/>
              <a:lstStyle/>
              <a:p>
                <a:pPr algn="ctr"/>
                <a:r>
                  <a:rPr kumimoji="1" lang="en-US" altLang="zh-CN" b="0">
                    <a:latin typeface="Times New Roman" pitchFamily="18" charset="0"/>
                  </a:rPr>
                  <a:t>0 </a:t>
                </a:r>
              </a:p>
            </p:txBody>
          </p:sp>
          <p:sp>
            <p:nvSpPr>
              <p:cNvPr id="70810" name="Rectangle 154"/>
              <p:cNvSpPr>
                <a:spLocks noChangeArrowheads="1"/>
              </p:cNvSpPr>
              <p:nvPr/>
            </p:nvSpPr>
            <p:spPr bwMode="auto">
              <a:xfrm>
                <a:off x="891" y="2007"/>
                <a:ext cx="327" cy="269"/>
              </a:xfrm>
              <a:prstGeom prst="rect">
                <a:avLst/>
              </a:prstGeom>
              <a:noFill/>
              <a:ln w="9525">
                <a:noFill/>
                <a:miter lim="800000"/>
                <a:headEnd/>
                <a:tailEnd/>
              </a:ln>
              <a:effectLst/>
            </p:spPr>
            <p:txBody>
              <a:bodyPr/>
              <a:lstStyle/>
              <a:p>
                <a:pPr algn="ctr"/>
                <a:r>
                  <a:rPr kumimoji="1" lang="en-US" altLang="zh-CN" b="0">
                    <a:latin typeface="Times New Roman" pitchFamily="18" charset="0"/>
                  </a:rPr>
                  <a:t>1</a:t>
                </a:r>
                <a:endParaRPr kumimoji="1" lang="en-US" altLang="zh-CN" b="0" baseline="-30000">
                  <a:latin typeface="Times New Roman" pitchFamily="18" charset="0"/>
                </a:endParaRPr>
              </a:p>
            </p:txBody>
          </p:sp>
          <p:sp>
            <p:nvSpPr>
              <p:cNvPr id="70811" name="Rectangle 155"/>
              <p:cNvSpPr>
                <a:spLocks noChangeArrowheads="1"/>
              </p:cNvSpPr>
              <p:nvPr/>
            </p:nvSpPr>
            <p:spPr bwMode="auto">
              <a:xfrm>
                <a:off x="564" y="2007"/>
                <a:ext cx="327" cy="269"/>
              </a:xfrm>
              <a:prstGeom prst="rect">
                <a:avLst/>
              </a:prstGeom>
              <a:noFill/>
              <a:ln w="9525">
                <a:noFill/>
                <a:miter lim="800000"/>
                <a:headEnd/>
                <a:tailEnd/>
              </a:ln>
              <a:effectLst/>
            </p:spPr>
            <p:txBody>
              <a:bodyPr/>
              <a:lstStyle/>
              <a:p>
                <a:pPr algn="ctr"/>
                <a:r>
                  <a:rPr kumimoji="1" lang="en-US" altLang="zh-CN" b="0">
                    <a:latin typeface="Times New Roman" pitchFamily="18" charset="0"/>
                  </a:rPr>
                  <a:t>0</a:t>
                </a:r>
              </a:p>
            </p:txBody>
          </p:sp>
          <p:sp>
            <p:nvSpPr>
              <p:cNvPr id="70812" name="Line 156"/>
              <p:cNvSpPr>
                <a:spLocks noChangeShapeType="1"/>
              </p:cNvSpPr>
              <p:nvPr/>
            </p:nvSpPr>
            <p:spPr bwMode="auto">
              <a:xfrm>
                <a:off x="564" y="2007"/>
                <a:ext cx="1308" cy="0"/>
              </a:xfrm>
              <a:prstGeom prst="line">
                <a:avLst/>
              </a:prstGeom>
              <a:noFill/>
              <a:ln w="12700" cap="sq">
                <a:solidFill>
                  <a:schemeClr val="tx1"/>
                </a:solidFill>
                <a:round/>
                <a:headEnd/>
                <a:tailEnd/>
              </a:ln>
              <a:effectLst/>
            </p:spPr>
            <p:txBody>
              <a:bodyPr/>
              <a:lstStyle/>
              <a:p>
                <a:endParaRPr lang="zh-CN" altLang="en-US"/>
              </a:p>
            </p:txBody>
          </p:sp>
          <p:sp>
            <p:nvSpPr>
              <p:cNvPr id="70813" name="Line 157"/>
              <p:cNvSpPr>
                <a:spLocks noChangeShapeType="1"/>
              </p:cNvSpPr>
              <p:nvPr/>
            </p:nvSpPr>
            <p:spPr bwMode="auto">
              <a:xfrm>
                <a:off x="564" y="2276"/>
                <a:ext cx="1308" cy="0"/>
              </a:xfrm>
              <a:prstGeom prst="line">
                <a:avLst/>
              </a:prstGeom>
              <a:noFill/>
              <a:ln w="12700">
                <a:solidFill>
                  <a:schemeClr val="tx1"/>
                </a:solidFill>
                <a:round/>
                <a:headEnd/>
                <a:tailEnd/>
              </a:ln>
              <a:effectLst/>
            </p:spPr>
            <p:txBody>
              <a:bodyPr/>
              <a:lstStyle/>
              <a:p>
                <a:endParaRPr lang="zh-CN" altLang="en-US"/>
              </a:p>
            </p:txBody>
          </p:sp>
          <p:sp>
            <p:nvSpPr>
              <p:cNvPr id="70814" name="Line 158"/>
              <p:cNvSpPr>
                <a:spLocks noChangeShapeType="1"/>
              </p:cNvSpPr>
              <p:nvPr/>
            </p:nvSpPr>
            <p:spPr bwMode="auto">
              <a:xfrm>
                <a:off x="564" y="3083"/>
                <a:ext cx="1308" cy="0"/>
              </a:xfrm>
              <a:prstGeom prst="line">
                <a:avLst/>
              </a:prstGeom>
              <a:noFill/>
              <a:ln w="12700" cap="sq">
                <a:solidFill>
                  <a:schemeClr val="tx1"/>
                </a:solidFill>
                <a:round/>
                <a:headEnd/>
                <a:tailEnd/>
              </a:ln>
              <a:effectLst/>
            </p:spPr>
            <p:txBody>
              <a:bodyPr/>
              <a:lstStyle/>
              <a:p>
                <a:endParaRPr lang="zh-CN" altLang="en-US"/>
              </a:p>
            </p:txBody>
          </p:sp>
          <p:sp>
            <p:nvSpPr>
              <p:cNvPr id="70815" name="Line 159"/>
              <p:cNvSpPr>
                <a:spLocks noChangeShapeType="1"/>
              </p:cNvSpPr>
              <p:nvPr/>
            </p:nvSpPr>
            <p:spPr bwMode="auto">
              <a:xfrm>
                <a:off x="564" y="2007"/>
                <a:ext cx="0" cy="1076"/>
              </a:xfrm>
              <a:prstGeom prst="line">
                <a:avLst/>
              </a:prstGeom>
              <a:noFill/>
              <a:ln w="12700" cap="sq">
                <a:solidFill>
                  <a:schemeClr val="tx1"/>
                </a:solidFill>
                <a:round/>
                <a:headEnd/>
                <a:tailEnd/>
              </a:ln>
              <a:effectLst/>
            </p:spPr>
            <p:txBody>
              <a:bodyPr/>
              <a:lstStyle/>
              <a:p>
                <a:endParaRPr lang="zh-CN" altLang="en-US"/>
              </a:p>
            </p:txBody>
          </p:sp>
          <p:sp>
            <p:nvSpPr>
              <p:cNvPr id="70816" name="Line 160"/>
              <p:cNvSpPr>
                <a:spLocks noChangeShapeType="1"/>
              </p:cNvSpPr>
              <p:nvPr/>
            </p:nvSpPr>
            <p:spPr bwMode="auto">
              <a:xfrm>
                <a:off x="891" y="2007"/>
                <a:ext cx="0" cy="1076"/>
              </a:xfrm>
              <a:prstGeom prst="line">
                <a:avLst/>
              </a:prstGeom>
              <a:noFill/>
              <a:ln w="12700">
                <a:solidFill>
                  <a:schemeClr val="tx1"/>
                </a:solidFill>
                <a:round/>
                <a:headEnd/>
                <a:tailEnd/>
              </a:ln>
              <a:effectLst/>
            </p:spPr>
            <p:txBody>
              <a:bodyPr/>
              <a:lstStyle/>
              <a:p>
                <a:endParaRPr lang="zh-CN" altLang="en-US"/>
              </a:p>
            </p:txBody>
          </p:sp>
          <p:sp>
            <p:nvSpPr>
              <p:cNvPr id="70817" name="Line 161"/>
              <p:cNvSpPr>
                <a:spLocks noChangeShapeType="1"/>
              </p:cNvSpPr>
              <p:nvPr/>
            </p:nvSpPr>
            <p:spPr bwMode="auto">
              <a:xfrm>
                <a:off x="1872" y="2007"/>
                <a:ext cx="0" cy="1076"/>
              </a:xfrm>
              <a:prstGeom prst="line">
                <a:avLst/>
              </a:prstGeom>
              <a:noFill/>
              <a:ln w="12700" cap="sq">
                <a:solidFill>
                  <a:schemeClr val="tx1"/>
                </a:solidFill>
                <a:round/>
                <a:headEnd/>
                <a:tailEnd/>
              </a:ln>
              <a:effectLst/>
            </p:spPr>
            <p:txBody>
              <a:bodyPr/>
              <a:lstStyle/>
              <a:p>
                <a:endParaRPr lang="zh-CN" altLang="en-US"/>
              </a:p>
            </p:txBody>
          </p:sp>
          <p:sp>
            <p:nvSpPr>
              <p:cNvPr id="70818" name="Line 162"/>
              <p:cNvSpPr>
                <a:spLocks noChangeShapeType="1"/>
              </p:cNvSpPr>
              <p:nvPr/>
            </p:nvSpPr>
            <p:spPr bwMode="auto">
              <a:xfrm>
                <a:off x="1218" y="2007"/>
                <a:ext cx="0" cy="1076"/>
              </a:xfrm>
              <a:prstGeom prst="line">
                <a:avLst/>
              </a:prstGeom>
              <a:noFill/>
              <a:ln w="12700">
                <a:solidFill>
                  <a:schemeClr val="tx1"/>
                </a:solidFill>
                <a:round/>
                <a:headEnd/>
                <a:tailEnd/>
              </a:ln>
              <a:effectLst/>
            </p:spPr>
            <p:txBody>
              <a:bodyPr/>
              <a:lstStyle/>
              <a:p>
                <a:endParaRPr lang="zh-CN" altLang="en-US"/>
              </a:p>
            </p:txBody>
          </p:sp>
          <p:sp>
            <p:nvSpPr>
              <p:cNvPr id="70819" name="Line 163"/>
              <p:cNvSpPr>
                <a:spLocks noChangeShapeType="1"/>
              </p:cNvSpPr>
              <p:nvPr/>
            </p:nvSpPr>
            <p:spPr bwMode="auto">
              <a:xfrm>
                <a:off x="1545" y="2007"/>
                <a:ext cx="0" cy="1076"/>
              </a:xfrm>
              <a:prstGeom prst="line">
                <a:avLst/>
              </a:prstGeom>
              <a:noFill/>
              <a:ln w="12700">
                <a:solidFill>
                  <a:schemeClr val="tx1"/>
                </a:solidFill>
                <a:round/>
                <a:headEnd/>
                <a:tailEnd/>
              </a:ln>
              <a:effectLst/>
            </p:spPr>
            <p:txBody>
              <a:bodyPr/>
              <a:lstStyle/>
              <a:p>
                <a:endParaRPr lang="zh-CN" altLang="en-US"/>
              </a:p>
            </p:txBody>
          </p:sp>
          <p:sp>
            <p:nvSpPr>
              <p:cNvPr id="70820" name="Line 164"/>
              <p:cNvSpPr>
                <a:spLocks noChangeShapeType="1"/>
              </p:cNvSpPr>
              <p:nvPr/>
            </p:nvSpPr>
            <p:spPr bwMode="auto">
              <a:xfrm>
                <a:off x="564" y="2545"/>
                <a:ext cx="1308" cy="0"/>
              </a:xfrm>
              <a:prstGeom prst="line">
                <a:avLst/>
              </a:prstGeom>
              <a:noFill/>
              <a:ln w="12700">
                <a:solidFill>
                  <a:schemeClr val="tx1"/>
                </a:solidFill>
                <a:round/>
                <a:headEnd/>
                <a:tailEnd/>
              </a:ln>
              <a:effectLst/>
            </p:spPr>
            <p:txBody>
              <a:bodyPr/>
              <a:lstStyle/>
              <a:p>
                <a:endParaRPr lang="zh-CN" altLang="en-US"/>
              </a:p>
            </p:txBody>
          </p:sp>
          <p:sp>
            <p:nvSpPr>
              <p:cNvPr id="70821" name="Line 165"/>
              <p:cNvSpPr>
                <a:spLocks noChangeShapeType="1"/>
              </p:cNvSpPr>
              <p:nvPr/>
            </p:nvSpPr>
            <p:spPr bwMode="auto">
              <a:xfrm>
                <a:off x="564" y="2814"/>
                <a:ext cx="1308" cy="0"/>
              </a:xfrm>
              <a:prstGeom prst="line">
                <a:avLst/>
              </a:prstGeom>
              <a:noFill/>
              <a:ln w="12700">
                <a:solidFill>
                  <a:schemeClr val="tx1"/>
                </a:solidFill>
                <a:round/>
                <a:headEnd/>
                <a:tailEnd/>
              </a:ln>
              <a:effectLst/>
            </p:spPr>
            <p:txBody>
              <a:bodyPr/>
              <a:lstStyle/>
              <a:p>
                <a:endParaRPr lang="zh-CN" altLang="en-US"/>
              </a:p>
            </p:txBody>
          </p:sp>
          <p:sp>
            <p:nvSpPr>
              <p:cNvPr id="70822" name="Text Box 166"/>
              <p:cNvSpPr txBox="1">
                <a:spLocks noChangeArrowheads="1"/>
              </p:cNvSpPr>
              <p:nvPr/>
            </p:nvSpPr>
            <p:spPr bwMode="auto">
              <a:xfrm>
                <a:off x="336" y="1584"/>
                <a:ext cx="383" cy="288"/>
              </a:xfrm>
              <a:prstGeom prst="rect">
                <a:avLst/>
              </a:prstGeom>
              <a:noFill/>
              <a:ln w="9525">
                <a:noFill/>
                <a:miter lim="800000"/>
                <a:headEnd/>
                <a:tailEnd/>
              </a:ln>
              <a:effectLst/>
            </p:spPr>
            <p:txBody>
              <a:bodyPr wrap="none">
                <a:spAutoFit/>
              </a:bodyPr>
              <a:lstStyle/>
              <a:p>
                <a:pPr>
                  <a:spcBef>
                    <a:spcPct val="50000"/>
                  </a:spcBef>
                </a:pPr>
                <a:r>
                  <a:rPr kumimoji="1" lang="en-US" altLang="zh-CN" b="0">
                    <a:latin typeface="Times New Roman" pitchFamily="18" charset="0"/>
                  </a:rPr>
                  <a:t>AB</a:t>
                </a:r>
              </a:p>
            </p:txBody>
          </p:sp>
          <p:sp>
            <p:nvSpPr>
              <p:cNvPr id="70823" name="Text Box 167"/>
              <p:cNvSpPr txBox="1">
                <a:spLocks noChangeArrowheads="1"/>
              </p:cNvSpPr>
              <p:nvPr/>
            </p:nvSpPr>
            <p:spPr bwMode="auto">
              <a:xfrm>
                <a:off x="192" y="2016"/>
                <a:ext cx="419" cy="288"/>
              </a:xfrm>
              <a:prstGeom prst="rect">
                <a:avLst/>
              </a:prstGeom>
              <a:noFill/>
              <a:ln w="9525">
                <a:noFill/>
                <a:miter lim="800000"/>
                <a:headEnd/>
                <a:tailEnd/>
              </a:ln>
              <a:effectLst/>
            </p:spPr>
            <p:txBody>
              <a:bodyPr>
                <a:spAutoFit/>
              </a:bodyPr>
              <a:lstStyle/>
              <a:p>
                <a:pPr algn="ctr">
                  <a:spcBef>
                    <a:spcPct val="50000"/>
                  </a:spcBef>
                </a:pPr>
                <a:r>
                  <a:rPr kumimoji="1" lang="en-US" altLang="zh-CN" b="0">
                    <a:latin typeface="Times New Roman" pitchFamily="18" charset="0"/>
                  </a:rPr>
                  <a:t>00</a:t>
                </a:r>
              </a:p>
            </p:txBody>
          </p:sp>
          <p:sp>
            <p:nvSpPr>
              <p:cNvPr id="70824" name="Text Box 168"/>
              <p:cNvSpPr txBox="1">
                <a:spLocks noChangeArrowheads="1"/>
              </p:cNvSpPr>
              <p:nvPr/>
            </p:nvSpPr>
            <p:spPr bwMode="auto">
              <a:xfrm>
                <a:off x="192" y="2256"/>
                <a:ext cx="406" cy="288"/>
              </a:xfrm>
              <a:prstGeom prst="rect">
                <a:avLst/>
              </a:prstGeom>
              <a:noFill/>
              <a:ln w="9525">
                <a:noFill/>
                <a:miter lim="800000"/>
                <a:headEnd/>
                <a:tailEnd/>
              </a:ln>
              <a:effectLst/>
            </p:spPr>
            <p:txBody>
              <a:bodyPr>
                <a:spAutoFit/>
              </a:bodyPr>
              <a:lstStyle/>
              <a:p>
                <a:pPr algn="ctr">
                  <a:spcBef>
                    <a:spcPct val="50000"/>
                  </a:spcBef>
                </a:pPr>
                <a:r>
                  <a:rPr kumimoji="1" lang="en-US" altLang="zh-CN" b="0">
                    <a:latin typeface="Times New Roman" pitchFamily="18" charset="0"/>
                  </a:rPr>
                  <a:t>01</a:t>
                </a:r>
              </a:p>
            </p:txBody>
          </p:sp>
          <p:sp>
            <p:nvSpPr>
              <p:cNvPr id="70825" name="Text Box 169"/>
              <p:cNvSpPr txBox="1">
                <a:spLocks noChangeArrowheads="1"/>
              </p:cNvSpPr>
              <p:nvPr/>
            </p:nvSpPr>
            <p:spPr bwMode="auto">
              <a:xfrm>
                <a:off x="240" y="2544"/>
                <a:ext cx="324" cy="288"/>
              </a:xfrm>
              <a:prstGeom prst="rect">
                <a:avLst/>
              </a:prstGeom>
              <a:noFill/>
              <a:ln w="9525">
                <a:noFill/>
                <a:miter lim="800000"/>
                <a:headEnd/>
                <a:tailEnd/>
              </a:ln>
              <a:effectLst/>
            </p:spPr>
            <p:txBody>
              <a:bodyPr>
                <a:spAutoFit/>
              </a:bodyPr>
              <a:lstStyle/>
              <a:p>
                <a:pPr algn="ctr">
                  <a:spcBef>
                    <a:spcPct val="50000"/>
                  </a:spcBef>
                </a:pPr>
                <a:r>
                  <a:rPr kumimoji="1" lang="en-US" altLang="zh-CN" b="0">
                    <a:latin typeface="Times New Roman" pitchFamily="18" charset="0"/>
                  </a:rPr>
                  <a:t>11</a:t>
                </a:r>
              </a:p>
            </p:txBody>
          </p:sp>
          <p:sp>
            <p:nvSpPr>
              <p:cNvPr id="70826" name="Text Box 170"/>
              <p:cNvSpPr txBox="1">
                <a:spLocks noChangeArrowheads="1"/>
              </p:cNvSpPr>
              <p:nvPr/>
            </p:nvSpPr>
            <p:spPr bwMode="auto">
              <a:xfrm>
                <a:off x="192" y="2784"/>
                <a:ext cx="432" cy="288"/>
              </a:xfrm>
              <a:prstGeom prst="rect">
                <a:avLst/>
              </a:prstGeom>
              <a:noFill/>
              <a:ln w="9525">
                <a:noFill/>
                <a:miter lim="800000"/>
                <a:headEnd/>
                <a:tailEnd/>
              </a:ln>
              <a:effectLst/>
            </p:spPr>
            <p:txBody>
              <a:bodyPr>
                <a:spAutoFit/>
              </a:bodyPr>
              <a:lstStyle/>
              <a:p>
                <a:pPr algn="ctr">
                  <a:spcBef>
                    <a:spcPct val="50000"/>
                  </a:spcBef>
                </a:pPr>
                <a:r>
                  <a:rPr kumimoji="1" lang="en-US" altLang="zh-CN" b="0">
                    <a:latin typeface="Times New Roman" pitchFamily="18" charset="0"/>
                  </a:rPr>
                  <a:t>10</a:t>
                </a:r>
              </a:p>
            </p:txBody>
          </p:sp>
          <p:sp>
            <p:nvSpPr>
              <p:cNvPr id="70827" name="Line 171"/>
              <p:cNvSpPr>
                <a:spLocks noChangeShapeType="1"/>
              </p:cNvSpPr>
              <p:nvPr/>
            </p:nvSpPr>
            <p:spPr bwMode="auto">
              <a:xfrm flipH="1" flipV="1">
                <a:off x="384" y="1824"/>
                <a:ext cx="192" cy="192"/>
              </a:xfrm>
              <a:prstGeom prst="line">
                <a:avLst/>
              </a:prstGeom>
              <a:noFill/>
              <a:ln w="9525">
                <a:solidFill>
                  <a:schemeClr val="tx1"/>
                </a:solidFill>
                <a:round/>
                <a:headEnd/>
                <a:tailEnd/>
              </a:ln>
              <a:effectLst/>
            </p:spPr>
            <p:txBody>
              <a:bodyPr wrap="none"/>
              <a:lstStyle/>
              <a:p>
                <a:endParaRPr lang="zh-CN" altLang="en-US"/>
              </a:p>
            </p:txBody>
          </p:sp>
        </p:grpSp>
        <p:sp>
          <p:nvSpPr>
            <p:cNvPr id="70828" name="AutoShape 172"/>
            <p:cNvSpPr>
              <a:spLocks noChangeArrowheads="1"/>
            </p:cNvSpPr>
            <p:nvPr/>
          </p:nvSpPr>
          <p:spPr bwMode="auto">
            <a:xfrm>
              <a:off x="4320" y="2485"/>
              <a:ext cx="1200" cy="192"/>
            </a:xfrm>
            <a:prstGeom prst="flowChartTerminator">
              <a:avLst/>
            </a:prstGeom>
            <a:noFill/>
            <a:ln w="9525">
              <a:solidFill>
                <a:schemeClr val="tx2"/>
              </a:solidFill>
              <a:miter lim="800000"/>
              <a:headEnd/>
              <a:tailEnd/>
            </a:ln>
            <a:effectLst/>
          </p:spPr>
          <p:txBody>
            <a:bodyPr anchor="ctr">
              <a:spAutoFit/>
            </a:bodyPr>
            <a:lstStyle/>
            <a:p>
              <a:endParaRPr lang="zh-CN" altLang="en-US"/>
            </a:p>
          </p:txBody>
        </p:sp>
        <p:sp>
          <p:nvSpPr>
            <p:cNvPr id="70829" name="AutoShape 173"/>
            <p:cNvSpPr>
              <a:spLocks noChangeArrowheads="1"/>
            </p:cNvSpPr>
            <p:nvPr/>
          </p:nvSpPr>
          <p:spPr bwMode="auto">
            <a:xfrm rot="-5400000">
              <a:off x="4224" y="2341"/>
              <a:ext cx="1056" cy="192"/>
            </a:xfrm>
            <a:prstGeom prst="flowChartTerminator">
              <a:avLst/>
            </a:prstGeom>
            <a:noFill/>
            <a:ln w="9525">
              <a:solidFill>
                <a:schemeClr val="tx2"/>
              </a:solidFill>
              <a:miter lim="800000"/>
              <a:headEnd/>
              <a:tailEnd/>
            </a:ln>
            <a:effectLst/>
          </p:spPr>
          <p:txBody>
            <a:bodyPr anchor="ctr">
              <a:spAutoFit/>
            </a:bodyPr>
            <a:lstStyle/>
            <a:p>
              <a:endParaRPr lang="zh-CN" altLang="en-US"/>
            </a:p>
          </p:txBody>
        </p:sp>
        <p:sp>
          <p:nvSpPr>
            <p:cNvPr id="70830" name="Line 174"/>
            <p:cNvSpPr>
              <a:spLocks noChangeShapeType="1"/>
            </p:cNvSpPr>
            <p:nvPr/>
          </p:nvSpPr>
          <p:spPr bwMode="auto">
            <a:xfrm flipH="1" flipV="1">
              <a:off x="4368" y="1344"/>
              <a:ext cx="384" cy="576"/>
            </a:xfrm>
            <a:prstGeom prst="line">
              <a:avLst/>
            </a:prstGeom>
            <a:noFill/>
            <a:ln w="9525">
              <a:solidFill>
                <a:schemeClr val="tx2"/>
              </a:solidFill>
              <a:round/>
              <a:headEnd/>
              <a:tailEnd/>
            </a:ln>
            <a:effectLst/>
          </p:spPr>
          <p:txBody>
            <a:bodyPr/>
            <a:lstStyle/>
            <a:p>
              <a:endParaRPr lang="zh-CN" altLang="en-US"/>
            </a:p>
          </p:txBody>
        </p:sp>
        <p:sp>
          <p:nvSpPr>
            <p:cNvPr id="70831" name="Line 175"/>
            <p:cNvSpPr>
              <a:spLocks noChangeShapeType="1"/>
            </p:cNvSpPr>
            <p:nvPr/>
          </p:nvSpPr>
          <p:spPr bwMode="auto">
            <a:xfrm flipH="1" flipV="1">
              <a:off x="4896" y="1344"/>
              <a:ext cx="288" cy="1152"/>
            </a:xfrm>
            <a:prstGeom prst="line">
              <a:avLst/>
            </a:prstGeom>
            <a:noFill/>
            <a:ln w="9525">
              <a:solidFill>
                <a:schemeClr val="tx2"/>
              </a:solidFill>
              <a:round/>
              <a:headEnd/>
              <a:tailEnd/>
            </a:ln>
            <a:effectLst/>
          </p:spPr>
          <p:txBody>
            <a:bodyPr/>
            <a:lstStyle/>
            <a:p>
              <a:endParaRPr lang="zh-CN" altLang="en-US"/>
            </a:p>
          </p:txBody>
        </p:sp>
        <p:sp>
          <p:nvSpPr>
            <p:cNvPr id="70832" name="Text Box 176"/>
            <p:cNvSpPr txBox="1">
              <a:spLocks noChangeArrowheads="1"/>
            </p:cNvSpPr>
            <p:nvPr/>
          </p:nvSpPr>
          <p:spPr bwMode="auto">
            <a:xfrm>
              <a:off x="4657" y="1056"/>
              <a:ext cx="383" cy="288"/>
            </a:xfrm>
            <a:prstGeom prst="rect">
              <a:avLst/>
            </a:prstGeom>
            <a:noFill/>
            <a:ln w="9525">
              <a:noFill/>
              <a:miter lim="800000"/>
              <a:headEnd/>
              <a:tailEnd/>
            </a:ln>
            <a:effectLst/>
          </p:spPr>
          <p:txBody>
            <a:bodyPr wrap="none">
              <a:spAutoFit/>
            </a:bodyPr>
            <a:lstStyle/>
            <a:p>
              <a:pPr algn="ctr"/>
              <a:r>
                <a:rPr kumimoji="1" lang="en-US" altLang="zh-CN" b="0">
                  <a:latin typeface="Times New Roman" pitchFamily="18" charset="0"/>
                </a:rPr>
                <a:t>CD</a:t>
              </a:r>
            </a:p>
          </p:txBody>
        </p:sp>
        <p:grpSp>
          <p:nvGrpSpPr>
            <p:cNvPr id="70833" name="Group 177"/>
            <p:cNvGrpSpPr>
              <a:grpSpLocks/>
            </p:cNvGrpSpPr>
            <p:nvPr/>
          </p:nvGrpSpPr>
          <p:grpSpPr bwMode="auto">
            <a:xfrm>
              <a:off x="4080" y="1056"/>
              <a:ext cx="384" cy="288"/>
              <a:chOff x="4080" y="1056"/>
              <a:chExt cx="384" cy="288"/>
            </a:xfrm>
          </p:grpSpPr>
          <p:sp>
            <p:nvSpPr>
              <p:cNvPr id="70834" name="Text Box 178"/>
              <p:cNvSpPr txBox="1">
                <a:spLocks noChangeArrowheads="1"/>
              </p:cNvSpPr>
              <p:nvPr/>
            </p:nvSpPr>
            <p:spPr bwMode="auto">
              <a:xfrm>
                <a:off x="4080" y="1056"/>
                <a:ext cx="384" cy="288"/>
              </a:xfrm>
              <a:prstGeom prst="rect">
                <a:avLst/>
              </a:prstGeom>
              <a:noFill/>
              <a:ln w="9525">
                <a:noFill/>
                <a:miter lim="800000"/>
                <a:headEnd/>
                <a:tailEnd/>
              </a:ln>
              <a:effectLst/>
            </p:spPr>
            <p:txBody>
              <a:bodyPr>
                <a:spAutoFit/>
              </a:bodyPr>
              <a:lstStyle/>
              <a:p>
                <a:pPr algn="ctr"/>
                <a:r>
                  <a:rPr kumimoji="1" lang="en-US" altLang="zh-CN" b="0">
                    <a:latin typeface="Times New Roman" pitchFamily="18" charset="0"/>
                  </a:rPr>
                  <a:t>AB</a:t>
                </a:r>
              </a:p>
            </p:txBody>
          </p:sp>
          <p:sp>
            <p:nvSpPr>
              <p:cNvPr id="70835" name="Line 179"/>
              <p:cNvSpPr>
                <a:spLocks noChangeShapeType="1"/>
              </p:cNvSpPr>
              <p:nvPr/>
            </p:nvSpPr>
            <p:spPr bwMode="auto">
              <a:xfrm>
                <a:off x="4152" y="1104"/>
                <a:ext cx="96" cy="0"/>
              </a:xfrm>
              <a:prstGeom prst="line">
                <a:avLst/>
              </a:prstGeom>
              <a:noFill/>
              <a:ln w="9525">
                <a:solidFill>
                  <a:schemeClr val="tx2"/>
                </a:solidFill>
                <a:round/>
                <a:headEnd/>
                <a:tailEnd/>
              </a:ln>
              <a:effectLst/>
            </p:spPr>
            <p:txBody>
              <a:bodyPr/>
              <a:lstStyle/>
              <a:p>
                <a:endParaRPr lang="zh-CN" altLang="en-US"/>
              </a:p>
            </p:txBody>
          </p:sp>
        </p:grpSp>
      </p:grpSp>
      <p:sp>
        <p:nvSpPr>
          <p:cNvPr id="70836" name="Rectangle 180"/>
          <p:cNvSpPr>
            <a:spLocks noChangeArrowheads="1"/>
          </p:cNvSpPr>
          <p:nvPr/>
        </p:nvSpPr>
        <p:spPr bwMode="auto">
          <a:xfrm>
            <a:off x="539750" y="1125538"/>
            <a:ext cx="3246438" cy="457200"/>
          </a:xfrm>
          <a:prstGeom prst="rect">
            <a:avLst/>
          </a:prstGeom>
          <a:noFill/>
          <a:ln w="9525">
            <a:noFill/>
            <a:miter lim="800000"/>
            <a:headEnd/>
            <a:tailEnd/>
          </a:ln>
          <a:effectLst/>
        </p:spPr>
        <p:txBody>
          <a:bodyPr>
            <a:spAutoFit/>
          </a:bodyPr>
          <a:lstStyle/>
          <a:p>
            <a:pPr defTabSz="914400"/>
            <a:r>
              <a:rPr kumimoji="1" lang="zh-CN" altLang="en-US"/>
              <a:t>* </a:t>
            </a:r>
            <a:r>
              <a:rPr kumimoji="1" lang="en-US" altLang="zh-CN">
                <a:solidFill>
                  <a:srgbClr val="FF0000"/>
                </a:solidFill>
                <a:latin typeface="Times New Roman" pitchFamily="18" charset="0"/>
              </a:rPr>
              <a:t>4</a:t>
            </a:r>
            <a:r>
              <a:rPr kumimoji="1" lang="zh-CN" altLang="en-US"/>
              <a:t>个相邻最小项</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70836"/>
                                        </p:tgtEl>
                                        <p:attrNameLst>
                                          <p:attrName>style.visibility</p:attrName>
                                        </p:attrNameLst>
                                      </p:cBhvr>
                                      <p:to>
                                        <p:strVal val="visible"/>
                                      </p:to>
                                    </p:set>
                                    <p:animEffect transition="in" filter="strips(downRight)">
                                      <p:cBhvr>
                                        <p:cTn id="7" dur="500"/>
                                        <p:tgtEl>
                                          <p:spTgt spid="7083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70663"/>
                                        </p:tgtEl>
                                        <p:attrNameLst>
                                          <p:attrName>style.visibility</p:attrName>
                                        </p:attrNameLst>
                                      </p:cBhvr>
                                      <p:to>
                                        <p:strVal val="visible"/>
                                      </p:to>
                                    </p:set>
                                    <p:animEffect transition="in" filter="wipe(up)">
                                      <p:cBhvr>
                                        <p:cTn id="12" dur="500"/>
                                        <p:tgtEl>
                                          <p:spTgt spid="7066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70726"/>
                                        </p:tgtEl>
                                        <p:attrNameLst>
                                          <p:attrName>style.visibility</p:attrName>
                                        </p:attrNameLst>
                                      </p:cBhvr>
                                      <p:to>
                                        <p:strVal val="visible"/>
                                      </p:to>
                                    </p:set>
                                    <p:animEffect transition="in" filter="wipe(down)">
                                      <p:cBhvr>
                                        <p:cTn id="17" dur="500"/>
                                        <p:tgtEl>
                                          <p:spTgt spid="7072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70789"/>
                                        </p:tgtEl>
                                        <p:attrNameLst>
                                          <p:attrName>style.visibility</p:attrName>
                                        </p:attrNameLst>
                                      </p:cBhvr>
                                      <p:to>
                                        <p:strVal val="visible"/>
                                      </p:to>
                                    </p:set>
                                    <p:animEffect transition="in" filter="wipe(up)">
                                      <p:cBhvr>
                                        <p:cTn id="22" dur="500"/>
                                        <p:tgtEl>
                                          <p:spTgt spid="707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836"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684" name="图片 90" descr="T:\我的答辩PPT\东北林业大学.jpg东北林业大学"/>
          <p:cNvPicPr>
            <a:picLocks noChangeAspect="1"/>
          </p:cNvPicPr>
          <p:nvPr/>
        </p:nvPicPr>
        <p:blipFill>
          <a:blip r:embed="rId2">
            <a:clrChange>
              <a:clrFrom>
                <a:srgbClr val="FFFFFF"/>
              </a:clrFrom>
              <a:clrTo>
                <a:srgbClr val="FFFFFF">
                  <a:alpha val="0"/>
                </a:srgbClr>
              </a:clrTo>
            </a:clrChange>
          </a:blip>
          <a:srcRect/>
          <a:stretch>
            <a:fillRect/>
          </a:stretch>
        </p:blipFill>
        <p:spPr bwMode="auto">
          <a:xfrm>
            <a:off x="6388100" y="201613"/>
            <a:ext cx="2633663" cy="746125"/>
          </a:xfrm>
          <a:prstGeom prst="rect">
            <a:avLst/>
          </a:prstGeom>
          <a:noFill/>
          <a:ln w="9525">
            <a:noFill/>
            <a:miter lim="800000"/>
            <a:headEnd/>
            <a:tailEnd/>
          </a:ln>
        </p:spPr>
      </p:pic>
      <p:pic>
        <p:nvPicPr>
          <p:cNvPr id="71685" name="Picture 2"/>
          <p:cNvPicPr>
            <a:picLocks noChangeAspect="1" noChangeArrowheads="1"/>
          </p:cNvPicPr>
          <p:nvPr/>
        </p:nvPicPr>
        <p:blipFill>
          <a:blip r:embed="rId3"/>
          <a:srcRect/>
          <a:stretch>
            <a:fillRect/>
          </a:stretch>
        </p:blipFill>
        <p:spPr bwMode="auto">
          <a:xfrm>
            <a:off x="5795963" y="80963"/>
            <a:ext cx="857250" cy="847725"/>
          </a:xfrm>
          <a:prstGeom prst="rect">
            <a:avLst/>
          </a:prstGeom>
          <a:noFill/>
          <a:ln w="9525">
            <a:noFill/>
            <a:miter lim="800000"/>
            <a:headEnd/>
            <a:tailEnd/>
          </a:ln>
        </p:spPr>
      </p:pic>
      <p:sp>
        <p:nvSpPr>
          <p:cNvPr id="46083" name="文本框 2"/>
          <p:cNvSpPr txBox="1">
            <a:spLocks noChangeArrowheads="1"/>
          </p:cNvSpPr>
          <p:nvPr/>
        </p:nvSpPr>
        <p:spPr bwMode="auto">
          <a:xfrm>
            <a:off x="144463" y="260350"/>
            <a:ext cx="5075237" cy="625475"/>
          </a:xfrm>
          <a:prstGeom prst="rect">
            <a:avLst/>
          </a:prstGeom>
          <a:noFill/>
          <a:ln w="9525">
            <a:noFill/>
            <a:miter lim="800000"/>
            <a:headEnd/>
            <a:tailEnd/>
          </a:ln>
        </p:spPr>
        <p:txBody>
          <a:bodyPr lIns="76773" tIns="38387" rIns="76773" bIns="38387">
            <a:spAutoFit/>
          </a:bodyPr>
          <a:lstStyle/>
          <a:p>
            <a:pPr>
              <a:defRPr/>
            </a:pPr>
            <a:r>
              <a:rPr lang="zh-CN" altLang="en-US" sz="3600">
                <a:solidFill>
                  <a:srgbClr val="005DA2"/>
                </a:solidFill>
                <a:effectLst>
                  <a:outerShdw blurRad="38100" dist="38100" dir="2700000" algn="tl">
                    <a:srgbClr val="C0C0C0"/>
                  </a:outerShdw>
                </a:effectLst>
                <a:ea typeface="华文行楷" pitchFamily="2" charset="-122"/>
              </a:rPr>
              <a:t>四、逻辑函数的化简</a:t>
            </a:r>
          </a:p>
        </p:txBody>
      </p:sp>
      <p:sp>
        <p:nvSpPr>
          <p:cNvPr id="71687" name="Rectangle 7"/>
          <p:cNvSpPr>
            <a:spLocks noChangeArrowheads="1"/>
          </p:cNvSpPr>
          <p:nvPr/>
        </p:nvSpPr>
        <p:spPr bwMode="auto">
          <a:xfrm>
            <a:off x="539750" y="1125538"/>
            <a:ext cx="3246438" cy="457200"/>
          </a:xfrm>
          <a:prstGeom prst="rect">
            <a:avLst/>
          </a:prstGeom>
          <a:noFill/>
          <a:ln w="9525">
            <a:noFill/>
            <a:miter lim="800000"/>
            <a:headEnd/>
            <a:tailEnd/>
          </a:ln>
          <a:effectLst/>
        </p:spPr>
        <p:txBody>
          <a:bodyPr>
            <a:spAutoFit/>
          </a:bodyPr>
          <a:lstStyle/>
          <a:p>
            <a:pPr defTabSz="914400"/>
            <a:r>
              <a:rPr kumimoji="1" lang="zh-CN" altLang="en-US"/>
              <a:t>* </a:t>
            </a:r>
            <a:r>
              <a:rPr kumimoji="1" lang="en-US" altLang="zh-CN">
                <a:solidFill>
                  <a:srgbClr val="FF0000"/>
                </a:solidFill>
                <a:latin typeface="Times New Roman" pitchFamily="18" charset="0"/>
              </a:rPr>
              <a:t>8</a:t>
            </a:r>
            <a:r>
              <a:rPr kumimoji="1" lang="zh-CN" altLang="en-US"/>
              <a:t>个相邻最小项</a:t>
            </a:r>
          </a:p>
        </p:txBody>
      </p:sp>
      <p:grpSp>
        <p:nvGrpSpPr>
          <p:cNvPr id="71688" name="Group 8"/>
          <p:cNvGrpSpPr>
            <a:grpSpLocks/>
          </p:cNvGrpSpPr>
          <p:nvPr/>
        </p:nvGrpSpPr>
        <p:grpSpPr bwMode="auto">
          <a:xfrm>
            <a:off x="395288" y="2420938"/>
            <a:ext cx="3582987" cy="2060575"/>
            <a:chOff x="249" y="1933"/>
            <a:chExt cx="2257" cy="1298"/>
          </a:xfrm>
        </p:grpSpPr>
        <p:sp>
          <p:nvSpPr>
            <p:cNvPr id="71689" name="Rectangle 9"/>
            <p:cNvSpPr>
              <a:spLocks noChangeArrowheads="1"/>
            </p:cNvSpPr>
            <p:nvPr/>
          </p:nvSpPr>
          <p:spPr bwMode="auto">
            <a:xfrm>
              <a:off x="2048" y="2905"/>
              <a:ext cx="458" cy="326"/>
            </a:xfrm>
            <a:prstGeom prst="rect">
              <a:avLst/>
            </a:prstGeom>
            <a:noFill/>
            <a:ln w="9525">
              <a:noFill/>
              <a:miter lim="800000"/>
              <a:headEnd/>
              <a:tailEnd/>
            </a:ln>
            <a:effectLst/>
          </p:spPr>
          <p:txBody>
            <a:bodyPr/>
            <a:lstStyle/>
            <a:p>
              <a:pPr algn="ctr"/>
              <a:r>
                <a:rPr kumimoji="1" lang="en-US" altLang="zh-CN" b="0">
                  <a:latin typeface="Times New Roman" pitchFamily="18" charset="0"/>
                </a:rPr>
                <a:t>1</a:t>
              </a:r>
              <a:endParaRPr kumimoji="1" lang="en-US" altLang="zh-CN" b="0" baseline="-30000">
                <a:latin typeface="Times New Roman" pitchFamily="18" charset="0"/>
              </a:endParaRPr>
            </a:p>
          </p:txBody>
        </p:sp>
        <p:sp>
          <p:nvSpPr>
            <p:cNvPr id="71690" name="Rectangle 10"/>
            <p:cNvSpPr>
              <a:spLocks noChangeArrowheads="1"/>
            </p:cNvSpPr>
            <p:nvPr/>
          </p:nvSpPr>
          <p:spPr bwMode="auto">
            <a:xfrm>
              <a:off x="2048" y="2617"/>
              <a:ext cx="458" cy="326"/>
            </a:xfrm>
            <a:prstGeom prst="rect">
              <a:avLst/>
            </a:prstGeom>
            <a:noFill/>
            <a:ln w="9525">
              <a:noFill/>
              <a:miter lim="800000"/>
              <a:headEnd/>
              <a:tailEnd/>
            </a:ln>
            <a:effectLst/>
          </p:spPr>
          <p:txBody>
            <a:bodyPr/>
            <a:lstStyle/>
            <a:p>
              <a:pPr algn="ctr"/>
              <a:r>
                <a:rPr kumimoji="1" lang="en-US" altLang="zh-CN" b="0">
                  <a:latin typeface="Times New Roman" pitchFamily="18" charset="0"/>
                </a:rPr>
                <a:t>1</a:t>
              </a:r>
              <a:endParaRPr kumimoji="1" lang="en-US" altLang="zh-CN" b="0" baseline="-30000">
                <a:latin typeface="Times New Roman" pitchFamily="18" charset="0"/>
              </a:endParaRPr>
            </a:p>
          </p:txBody>
        </p:sp>
        <p:sp>
          <p:nvSpPr>
            <p:cNvPr id="71691" name="Rectangle 11"/>
            <p:cNvSpPr>
              <a:spLocks noChangeArrowheads="1"/>
            </p:cNvSpPr>
            <p:nvPr/>
          </p:nvSpPr>
          <p:spPr bwMode="auto">
            <a:xfrm>
              <a:off x="1589" y="2905"/>
              <a:ext cx="459" cy="326"/>
            </a:xfrm>
            <a:prstGeom prst="rect">
              <a:avLst/>
            </a:prstGeom>
            <a:noFill/>
            <a:ln w="9525">
              <a:noFill/>
              <a:miter lim="800000"/>
              <a:headEnd/>
              <a:tailEnd/>
            </a:ln>
            <a:effectLst/>
          </p:spPr>
          <p:txBody>
            <a:bodyPr/>
            <a:lstStyle/>
            <a:p>
              <a:pPr algn="ctr"/>
              <a:r>
                <a:rPr kumimoji="1" lang="en-US" altLang="zh-CN" b="0">
                  <a:latin typeface="Times New Roman" pitchFamily="18" charset="0"/>
                </a:rPr>
                <a:t>1</a:t>
              </a:r>
              <a:endParaRPr kumimoji="1" lang="en-US" altLang="zh-CN" b="0" baseline="-30000">
                <a:latin typeface="Times New Roman" pitchFamily="18" charset="0"/>
              </a:endParaRPr>
            </a:p>
          </p:txBody>
        </p:sp>
        <p:sp>
          <p:nvSpPr>
            <p:cNvPr id="71692" name="Rectangle 12"/>
            <p:cNvSpPr>
              <a:spLocks noChangeArrowheads="1"/>
            </p:cNvSpPr>
            <p:nvPr/>
          </p:nvSpPr>
          <p:spPr bwMode="auto">
            <a:xfrm>
              <a:off x="1589" y="2617"/>
              <a:ext cx="459" cy="326"/>
            </a:xfrm>
            <a:prstGeom prst="rect">
              <a:avLst/>
            </a:prstGeom>
            <a:noFill/>
            <a:ln w="9525">
              <a:noFill/>
              <a:miter lim="800000"/>
              <a:headEnd/>
              <a:tailEnd/>
            </a:ln>
            <a:effectLst/>
          </p:spPr>
          <p:txBody>
            <a:bodyPr/>
            <a:lstStyle/>
            <a:p>
              <a:pPr algn="ctr"/>
              <a:r>
                <a:rPr kumimoji="1" lang="en-US" altLang="zh-CN" b="0">
                  <a:latin typeface="Times New Roman" pitchFamily="18" charset="0"/>
                </a:rPr>
                <a:t>1</a:t>
              </a:r>
              <a:endParaRPr kumimoji="1" lang="en-US" altLang="zh-CN" b="0">
                <a:solidFill>
                  <a:srgbClr val="FF3300"/>
                </a:solidFill>
                <a:latin typeface="Times New Roman" pitchFamily="18" charset="0"/>
              </a:endParaRPr>
            </a:p>
          </p:txBody>
        </p:sp>
        <p:sp>
          <p:nvSpPr>
            <p:cNvPr id="71693" name="Rectangle 13"/>
            <p:cNvSpPr>
              <a:spLocks noChangeArrowheads="1"/>
            </p:cNvSpPr>
            <p:nvPr/>
          </p:nvSpPr>
          <p:spPr bwMode="auto">
            <a:xfrm>
              <a:off x="1131" y="2905"/>
              <a:ext cx="458" cy="326"/>
            </a:xfrm>
            <a:prstGeom prst="rect">
              <a:avLst/>
            </a:prstGeom>
            <a:noFill/>
            <a:ln w="9525">
              <a:noFill/>
              <a:miter lim="800000"/>
              <a:headEnd/>
              <a:tailEnd/>
            </a:ln>
            <a:effectLst/>
          </p:spPr>
          <p:txBody>
            <a:bodyPr/>
            <a:lstStyle/>
            <a:p>
              <a:pPr algn="ctr"/>
              <a:r>
                <a:rPr kumimoji="1" lang="en-US" altLang="zh-CN" b="0">
                  <a:latin typeface="Times New Roman" pitchFamily="18" charset="0"/>
                </a:rPr>
                <a:t>1 </a:t>
              </a:r>
            </a:p>
          </p:txBody>
        </p:sp>
        <p:sp>
          <p:nvSpPr>
            <p:cNvPr id="71694" name="Rectangle 14"/>
            <p:cNvSpPr>
              <a:spLocks noChangeArrowheads="1"/>
            </p:cNvSpPr>
            <p:nvPr/>
          </p:nvSpPr>
          <p:spPr bwMode="auto">
            <a:xfrm>
              <a:off x="672" y="2905"/>
              <a:ext cx="459" cy="326"/>
            </a:xfrm>
            <a:prstGeom prst="rect">
              <a:avLst/>
            </a:prstGeom>
            <a:noFill/>
            <a:ln w="9525">
              <a:noFill/>
              <a:miter lim="800000"/>
              <a:headEnd/>
              <a:tailEnd/>
            </a:ln>
            <a:effectLst/>
          </p:spPr>
          <p:txBody>
            <a:bodyPr/>
            <a:lstStyle/>
            <a:p>
              <a:pPr algn="ctr"/>
              <a:r>
                <a:rPr kumimoji="1" lang="en-US" altLang="zh-CN" b="0">
                  <a:latin typeface="Times New Roman" pitchFamily="18" charset="0"/>
                </a:rPr>
                <a:t>1</a:t>
              </a:r>
            </a:p>
          </p:txBody>
        </p:sp>
        <p:sp>
          <p:nvSpPr>
            <p:cNvPr id="71695" name="Rectangle 15"/>
            <p:cNvSpPr>
              <a:spLocks noChangeArrowheads="1"/>
            </p:cNvSpPr>
            <p:nvPr/>
          </p:nvSpPr>
          <p:spPr bwMode="auto">
            <a:xfrm>
              <a:off x="1131" y="2617"/>
              <a:ext cx="458" cy="326"/>
            </a:xfrm>
            <a:prstGeom prst="rect">
              <a:avLst/>
            </a:prstGeom>
            <a:noFill/>
            <a:ln w="9525">
              <a:noFill/>
              <a:miter lim="800000"/>
              <a:headEnd/>
              <a:tailEnd/>
            </a:ln>
            <a:effectLst/>
          </p:spPr>
          <p:txBody>
            <a:bodyPr/>
            <a:lstStyle/>
            <a:p>
              <a:pPr algn="ctr"/>
              <a:r>
                <a:rPr kumimoji="1" lang="en-US" altLang="zh-CN" b="0">
                  <a:latin typeface="Times New Roman" pitchFamily="18" charset="0"/>
                </a:rPr>
                <a:t>1</a:t>
              </a:r>
              <a:endParaRPr kumimoji="1" lang="en-US" altLang="zh-CN" b="0" baseline="-30000">
                <a:latin typeface="Times New Roman" pitchFamily="18" charset="0"/>
              </a:endParaRPr>
            </a:p>
          </p:txBody>
        </p:sp>
        <p:sp>
          <p:nvSpPr>
            <p:cNvPr id="71696" name="Rectangle 16"/>
            <p:cNvSpPr>
              <a:spLocks noChangeArrowheads="1"/>
            </p:cNvSpPr>
            <p:nvPr/>
          </p:nvSpPr>
          <p:spPr bwMode="auto">
            <a:xfrm>
              <a:off x="672" y="2617"/>
              <a:ext cx="459" cy="326"/>
            </a:xfrm>
            <a:prstGeom prst="rect">
              <a:avLst/>
            </a:prstGeom>
            <a:noFill/>
            <a:ln w="9525">
              <a:noFill/>
              <a:miter lim="800000"/>
              <a:headEnd/>
              <a:tailEnd/>
            </a:ln>
            <a:effectLst/>
          </p:spPr>
          <p:txBody>
            <a:bodyPr/>
            <a:lstStyle/>
            <a:p>
              <a:pPr algn="ctr"/>
              <a:r>
                <a:rPr kumimoji="1" lang="en-US" altLang="zh-CN" b="0">
                  <a:latin typeface="Times New Roman" pitchFamily="18" charset="0"/>
                </a:rPr>
                <a:t>1 </a:t>
              </a:r>
            </a:p>
          </p:txBody>
        </p:sp>
        <p:sp>
          <p:nvSpPr>
            <p:cNvPr id="71697" name="Line 17"/>
            <p:cNvSpPr>
              <a:spLocks noChangeShapeType="1"/>
            </p:cNvSpPr>
            <p:nvPr/>
          </p:nvSpPr>
          <p:spPr bwMode="auto">
            <a:xfrm>
              <a:off x="672" y="2579"/>
              <a:ext cx="1834" cy="0"/>
            </a:xfrm>
            <a:prstGeom prst="line">
              <a:avLst/>
            </a:prstGeom>
            <a:noFill/>
            <a:ln w="12700" cap="sq">
              <a:solidFill>
                <a:schemeClr val="tx1"/>
              </a:solidFill>
              <a:round/>
              <a:headEnd/>
              <a:tailEnd/>
            </a:ln>
            <a:effectLst/>
          </p:spPr>
          <p:txBody>
            <a:bodyPr/>
            <a:lstStyle/>
            <a:p>
              <a:endParaRPr lang="zh-CN" altLang="en-US"/>
            </a:p>
          </p:txBody>
        </p:sp>
        <p:sp>
          <p:nvSpPr>
            <p:cNvPr id="71698" name="Line 18"/>
            <p:cNvSpPr>
              <a:spLocks noChangeShapeType="1"/>
            </p:cNvSpPr>
            <p:nvPr/>
          </p:nvSpPr>
          <p:spPr bwMode="auto">
            <a:xfrm>
              <a:off x="672" y="2905"/>
              <a:ext cx="1834" cy="0"/>
            </a:xfrm>
            <a:prstGeom prst="line">
              <a:avLst/>
            </a:prstGeom>
            <a:noFill/>
            <a:ln w="12700">
              <a:solidFill>
                <a:schemeClr val="tx1"/>
              </a:solidFill>
              <a:round/>
              <a:headEnd/>
              <a:tailEnd/>
            </a:ln>
            <a:effectLst/>
          </p:spPr>
          <p:txBody>
            <a:bodyPr/>
            <a:lstStyle/>
            <a:p>
              <a:endParaRPr lang="zh-CN" altLang="en-US"/>
            </a:p>
          </p:txBody>
        </p:sp>
        <p:sp>
          <p:nvSpPr>
            <p:cNvPr id="71699" name="Line 19"/>
            <p:cNvSpPr>
              <a:spLocks noChangeShapeType="1"/>
            </p:cNvSpPr>
            <p:nvPr/>
          </p:nvSpPr>
          <p:spPr bwMode="auto">
            <a:xfrm>
              <a:off x="672" y="2579"/>
              <a:ext cx="0" cy="632"/>
            </a:xfrm>
            <a:prstGeom prst="line">
              <a:avLst/>
            </a:prstGeom>
            <a:noFill/>
            <a:ln w="12700" cap="sq">
              <a:solidFill>
                <a:schemeClr val="tx1"/>
              </a:solidFill>
              <a:round/>
              <a:headEnd/>
              <a:tailEnd/>
            </a:ln>
            <a:effectLst/>
          </p:spPr>
          <p:txBody>
            <a:bodyPr/>
            <a:lstStyle/>
            <a:p>
              <a:endParaRPr lang="zh-CN" altLang="en-US"/>
            </a:p>
          </p:txBody>
        </p:sp>
        <p:sp>
          <p:nvSpPr>
            <p:cNvPr id="71700" name="Line 20"/>
            <p:cNvSpPr>
              <a:spLocks noChangeShapeType="1"/>
            </p:cNvSpPr>
            <p:nvPr/>
          </p:nvSpPr>
          <p:spPr bwMode="auto">
            <a:xfrm>
              <a:off x="1131" y="2587"/>
              <a:ext cx="0" cy="632"/>
            </a:xfrm>
            <a:prstGeom prst="line">
              <a:avLst/>
            </a:prstGeom>
            <a:noFill/>
            <a:ln w="12700">
              <a:solidFill>
                <a:schemeClr val="tx1"/>
              </a:solidFill>
              <a:round/>
              <a:headEnd/>
              <a:tailEnd/>
            </a:ln>
            <a:effectLst/>
          </p:spPr>
          <p:txBody>
            <a:bodyPr/>
            <a:lstStyle/>
            <a:p>
              <a:endParaRPr lang="zh-CN" altLang="en-US"/>
            </a:p>
          </p:txBody>
        </p:sp>
        <p:sp>
          <p:nvSpPr>
            <p:cNvPr id="71701" name="Line 21"/>
            <p:cNvSpPr>
              <a:spLocks noChangeShapeType="1"/>
            </p:cNvSpPr>
            <p:nvPr/>
          </p:nvSpPr>
          <p:spPr bwMode="auto">
            <a:xfrm>
              <a:off x="2506" y="2579"/>
              <a:ext cx="0" cy="632"/>
            </a:xfrm>
            <a:prstGeom prst="line">
              <a:avLst/>
            </a:prstGeom>
            <a:noFill/>
            <a:ln w="12700" cap="sq">
              <a:solidFill>
                <a:schemeClr val="tx1"/>
              </a:solidFill>
              <a:round/>
              <a:headEnd/>
              <a:tailEnd/>
            </a:ln>
            <a:effectLst/>
          </p:spPr>
          <p:txBody>
            <a:bodyPr/>
            <a:lstStyle/>
            <a:p>
              <a:endParaRPr lang="zh-CN" altLang="en-US"/>
            </a:p>
          </p:txBody>
        </p:sp>
        <p:sp>
          <p:nvSpPr>
            <p:cNvPr id="71702" name="Line 22"/>
            <p:cNvSpPr>
              <a:spLocks noChangeShapeType="1"/>
            </p:cNvSpPr>
            <p:nvPr/>
          </p:nvSpPr>
          <p:spPr bwMode="auto">
            <a:xfrm>
              <a:off x="1589" y="2579"/>
              <a:ext cx="0" cy="632"/>
            </a:xfrm>
            <a:prstGeom prst="line">
              <a:avLst/>
            </a:prstGeom>
            <a:noFill/>
            <a:ln w="12700">
              <a:solidFill>
                <a:schemeClr val="tx1"/>
              </a:solidFill>
              <a:round/>
              <a:headEnd/>
              <a:tailEnd/>
            </a:ln>
            <a:effectLst/>
          </p:spPr>
          <p:txBody>
            <a:bodyPr/>
            <a:lstStyle/>
            <a:p>
              <a:endParaRPr lang="zh-CN" altLang="en-US"/>
            </a:p>
          </p:txBody>
        </p:sp>
        <p:sp>
          <p:nvSpPr>
            <p:cNvPr id="71703" name="Line 23"/>
            <p:cNvSpPr>
              <a:spLocks noChangeShapeType="1"/>
            </p:cNvSpPr>
            <p:nvPr/>
          </p:nvSpPr>
          <p:spPr bwMode="auto">
            <a:xfrm>
              <a:off x="2048" y="2579"/>
              <a:ext cx="0" cy="632"/>
            </a:xfrm>
            <a:prstGeom prst="line">
              <a:avLst/>
            </a:prstGeom>
            <a:noFill/>
            <a:ln w="12700">
              <a:solidFill>
                <a:schemeClr val="tx1"/>
              </a:solidFill>
              <a:round/>
              <a:headEnd/>
              <a:tailEnd/>
            </a:ln>
            <a:effectLst/>
          </p:spPr>
          <p:txBody>
            <a:bodyPr/>
            <a:lstStyle/>
            <a:p>
              <a:endParaRPr lang="zh-CN" altLang="en-US"/>
            </a:p>
          </p:txBody>
        </p:sp>
        <p:sp>
          <p:nvSpPr>
            <p:cNvPr id="71704" name="Line 24"/>
            <p:cNvSpPr>
              <a:spLocks noChangeShapeType="1"/>
            </p:cNvSpPr>
            <p:nvPr/>
          </p:nvSpPr>
          <p:spPr bwMode="auto">
            <a:xfrm>
              <a:off x="672" y="3211"/>
              <a:ext cx="1834" cy="0"/>
            </a:xfrm>
            <a:prstGeom prst="line">
              <a:avLst/>
            </a:prstGeom>
            <a:noFill/>
            <a:ln w="12700">
              <a:solidFill>
                <a:schemeClr val="tx1"/>
              </a:solidFill>
              <a:round/>
              <a:headEnd/>
              <a:tailEnd/>
            </a:ln>
            <a:effectLst/>
          </p:spPr>
          <p:txBody>
            <a:bodyPr/>
            <a:lstStyle/>
            <a:p>
              <a:endParaRPr lang="zh-CN" altLang="en-US"/>
            </a:p>
          </p:txBody>
        </p:sp>
        <p:sp>
          <p:nvSpPr>
            <p:cNvPr id="71705" name="Line 25"/>
            <p:cNvSpPr>
              <a:spLocks noChangeShapeType="1"/>
            </p:cNvSpPr>
            <p:nvPr/>
          </p:nvSpPr>
          <p:spPr bwMode="auto">
            <a:xfrm>
              <a:off x="431" y="2339"/>
              <a:ext cx="240" cy="240"/>
            </a:xfrm>
            <a:prstGeom prst="line">
              <a:avLst/>
            </a:prstGeom>
            <a:noFill/>
            <a:ln w="12700">
              <a:solidFill>
                <a:schemeClr val="tx1"/>
              </a:solidFill>
              <a:round/>
              <a:headEnd/>
              <a:tailEnd/>
            </a:ln>
            <a:effectLst/>
          </p:spPr>
          <p:txBody>
            <a:bodyPr/>
            <a:lstStyle/>
            <a:p>
              <a:endParaRPr lang="zh-CN" altLang="en-US"/>
            </a:p>
          </p:txBody>
        </p:sp>
        <p:sp>
          <p:nvSpPr>
            <p:cNvPr id="71706" name="Text Box 26"/>
            <p:cNvSpPr txBox="1">
              <a:spLocks noChangeArrowheads="1"/>
            </p:cNvSpPr>
            <p:nvPr/>
          </p:nvSpPr>
          <p:spPr bwMode="auto">
            <a:xfrm>
              <a:off x="729" y="2305"/>
              <a:ext cx="308" cy="288"/>
            </a:xfrm>
            <a:prstGeom prst="rect">
              <a:avLst/>
            </a:prstGeom>
            <a:noFill/>
            <a:ln w="9525">
              <a:noFill/>
              <a:miter lim="800000"/>
              <a:headEnd/>
              <a:tailEnd/>
            </a:ln>
            <a:effectLst/>
          </p:spPr>
          <p:txBody>
            <a:bodyPr wrap="none">
              <a:spAutoFit/>
            </a:bodyPr>
            <a:lstStyle/>
            <a:p>
              <a:pPr>
                <a:spcBef>
                  <a:spcPct val="50000"/>
                </a:spcBef>
              </a:pPr>
              <a:r>
                <a:rPr kumimoji="1" lang="en-US" altLang="zh-CN" b="0">
                  <a:latin typeface="Times New Roman" pitchFamily="18" charset="0"/>
                </a:rPr>
                <a:t>00</a:t>
              </a:r>
            </a:p>
          </p:txBody>
        </p:sp>
        <p:sp>
          <p:nvSpPr>
            <p:cNvPr id="71707" name="Text Box 27"/>
            <p:cNvSpPr txBox="1">
              <a:spLocks noChangeArrowheads="1"/>
            </p:cNvSpPr>
            <p:nvPr/>
          </p:nvSpPr>
          <p:spPr bwMode="auto">
            <a:xfrm>
              <a:off x="1209" y="2296"/>
              <a:ext cx="308" cy="288"/>
            </a:xfrm>
            <a:prstGeom prst="rect">
              <a:avLst/>
            </a:prstGeom>
            <a:noFill/>
            <a:ln w="9525">
              <a:noFill/>
              <a:miter lim="800000"/>
              <a:headEnd/>
              <a:tailEnd/>
            </a:ln>
            <a:effectLst/>
          </p:spPr>
          <p:txBody>
            <a:bodyPr wrap="none">
              <a:spAutoFit/>
            </a:bodyPr>
            <a:lstStyle/>
            <a:p>
              <a:pPr>
                <a:spcBef>
                  <a:spcPct val="50000"/>
                </a:spcBef>
              </a:pPr>
              <a:r>
                <a:rPr kumimoji="1" lang="en-US" altLang="zh-CN" b="0">
                  <a:latin typeface="Times New Roman" pitchFamily="18" charset="0"/>
                </a:rPr>
                <a:t>01</a:t>
              </a:r>
            </a:p>
          </p:txBody>
        </p:sp>
        <p:sp>
          <p:nvSpPr>
            <p:cNvPr id="71708" name="Text Box 28"/>
            <p:cNvSpPr txBox="1">
              <a:spLocks noChangeArrowheads="1"/>
            </p:cNvSpPr>
            <p:nvPr/>
          </p:nvSpPr>
          <p:spPr bwMode="auto">
            <a:xfrm>
              <a:off x="1668" y="2299"/>
              <a:ext cx="308" cy="288"/>
            </a:xfrm>
            <a:prstGeom prst="rect">
              <a:avLst/>
            </a:prstGeom>
            <a:noFill/>
            <a:ln w="9525">
              <a:noFill/>
              <a:miter lim="800000"/>
              <a:headEnd/>
              <a:tailEnd/>
            </a:ln>
            <a:effectLst/>
          </p:spPr>
          <p:txBody>
            <a:bodyPr wrap="none">
              <a:spAutoFit/>
            </a:bodyPr>
            <a:lstStyle/>
            <a:p>
              <a:pPr>
                <a:spcBef>
                  <a:spcPct val="50000"/>
                </a:spcBef>
              </a:pPr>
              <a:r>
                <a:rPr kumimoji="1" lang="en-US" altLang="zh-CN" b="0">
                  <a:latin typeface="Times New Roman" pitchFamily="18" charset="0"/>
                </a:rPr>
                <a:t>11</a:t>
              </a:r>
            </a:p>
          </p:txBody>
        </p:sp>
        <p:sp>
          <p:nvSpPr>
            <p:cNvPr id="71709" name="Text Box 29"/>
            <p:cNvSpPr txBox="1">
              <a:spLocks noChangeArrowheads="1"/>
            </p:cNvSpPr>
            <p:nvPr/>
          </p:nvSpPr>
          <p:spPr bwMode="auto">
            <a:xfrm>
              <a:off x="2113" y="2287"/>
              <a:ext cx="308" cy="288"/>
            </a:xfrm>
            <a:prstGeom prst="rect">
              <a:avLst/>
            </a:prstGeom>
            <a:noFill/>
            <a:ln w="9525">
              <a:noFill/>
              <a:miter lim="800000"/>
              <a:headEnd/>
              <a:tailEnd/>
            </a:ln>
            <a:effectLst/>
          </p:spPr>
          <p:txBody>
            <a:bodyPr wrap="none">
              <a:spAutoFit/>
            </a:bodyPr>
            <a:lstStyle/>
            <a:p>
              <a:pPr>
                <a:spcBef>
                  <a:spcPct val="50000"/>
                </a:spcBef>
              </a:pPr>
              <a:r>
                <a:rPr kumimoji="1" lang="en-US" altLang="zh-CN" b="0">
                  <a:latin typeface="Times New Roman" pitchFamily="18" charset="0"/>
                </a:rPr>
                <a:t>10</a:t>
              </a:r>
            </a:p>
          </p:txBody>
        </p:sp>
        <p:sp>
          <p:nvSpPr>
            <p:cNvPr id="71710" name="Text Box 30"/>
            <p:cNvSpPr txBox="1">
              <a:spLocks noChangeArrowheads="1"/>
            </p:cNvSpPr>
            <p:nvPr/>
          </p:nvSpPr>
          <p:spPr bwMode="auto">
            <a:xfrm>
              <a:off x="442" y="2125"/>
              <a:ext cx="383" cy="288"/>
            </a:xfrm>
            <a:prstGeom prst="rect">
              <a:avLst/>
            </a:prstGeom>
            <a:noFill/>
            <a:ln w="9525">
              <a:noFill/>
              <a:miter lim="800000"/>
              <a:headEnd/>
              <a:tailEnd/>
            </a:ln>
            <a:effectLst/>
          </p:spPr>
          <p:txBody>
            <a:bodyPr wrap="none">
              <a:spAutoFit/>
            </a:bodyPr>
            <a:lstStyle/>
            <a:p>
              <a:pPr>
                <a:spcBef>
                  <a:spcPct val="50000"/>
                </a:spcBef>
              </a:pPr>
              <a:r>
                <a:rPr kumimoji="1" lang="en-US" altLang="zh-CN" b="0">
                  <a:latin typeface="Times New Roman" pitchFamily="18" charset="0"/>
                </a:rPr>
                <a:t>AB</a:t>
              </a:r>
            </a:p>
          </p:txBody>
        </p:sp>
        <p:sp>
          <p:nvSpPr>
            <p:cNvPr id="71711" name="Text Box 31"/>
            <p:cNvSpPr txBox="1">
              <a:spLocks noChangeArrowheads="1"/>
            </p:cNvSpPr>
            <p:nvPr/>
          </p:nvSpPr>
          <p:spPr bwMode="auto">
            <a:xfrm>
              <a:off x="249" y="2365"/>
              <a:ext cx="384" cy="288"/>
            </a:xfrm>
            <a:prstGeom prst="rect">
              <a:avLst/>
            </a:prstGeom>
            <a:noFill/>
            <a:ln w="9525">
              <a:noFill/>
              <a:miter lim="800000"/>
              <a:headEnd/>
              <a:tailEnd/>
            </a:ln>
            <a:effectLst/>
          </p:spPr>
          <p:txBody>
            <a:bodyPr>
              <a:spAutoFit/>
            </a:bodyPr>
            <a:lstStyle/>
            <a:p>
              <a:pPr>
                <a:spcBef>
                  <a:spcPct val="50000"/>
                </a:spcBef>
              </a:pPr>
              <a:r>
                <a:rPr kumimoji="1" lang="en-US" altLang="zh-CN" b="0">
                  <a:latin typeface="Times New Roman" pitchFamily="18" charset="0"/>
                </a:rPr>
                <a:t>C</a:t>
              </a:r>
            </a:p>
          </p:txBody>
        </p:sp>
        <p:sp>
          <p:nvSpPr>
            <p:cNvPr id="71712" name="Text Box 32"/>
            <p:cNvSpPr txBox="1">
              <a:spLocks noChangeArrowheads="1"/>
            </p:cNvSpPr>
            <p:nvPr/>
          </p:nvSpPr>
          <p:spPr bwMode="auto">
            <a:xfrm>
              <a:off x="393" y="2605"/>
              <a:ext cx="336" cy="288"/>
            </a:xfrm>
            <a:prstGeom prst="rect">
              <a:avLst/>
            </a:prstGeom>
            <a:noFill/>
            <a:ln w="9525">
              <a:noFill/>
              <a:miter lim="800000"/>
              <a:headEnd/>
              <a:tailEnd/>
            </a:ln>
            <a:effectLst/>
          </p:spPr>
          <p:txBody>
            <a:bodyPr>
              <a:spAutoFit/>
            </a:bodyPr>
            <a:lstStyle/>
            <a:p>
              <a:pPr>
                <a:spcBef>
                  <a:spcPct val="50000"/>
                </a:spcBef>
              </a:pPr>
              <a:r>
                <a:rPr kumimoji="1" lang="en-US" altLang="zh-CN" b="0">
                  <a:latin typeface="Times New Roman" pitchFamily="18" charset="0"/>
                </a:rPr>
                <a:t>0</a:t>
              </a:r>
            </a:p>
          </p:txBody>
        </p:sp>
        <p:sp>
          <p:nvSpPr>
            <p:cNvPr id="71713" name="Text Box 33"/>
            <p:cNvSpPr txBox="1">
              <a:spLocks noChangeArrowheads="1"/>
            </p:cNvSpPr>
            <p:nvPr/>
          </p:nvSpPr>
          <p:spPr bwMode="auto">
            <a:xfrm>
              <a:off x="393" y="2941"/>
              <a:ext cx="384" cy="288"/>
            </a:xfrm>
            <a:prstGeom prst="rect">
              <a:avLst/>
            </a:prstGeom>
            <a:noFill/>
            <a:ln w="9525">
              <a:noFill/>
              <a:miter lim="800000"/>
              <a:headEnd/>
              <a:tailEnd/>
            </a:ln>
            <a:effectLst/>
          </p:spPr>
          <p:txBody>
            <a:bodyPr>
              <a:spAutoFit/>
            </a:bodyPr>
            <a:lstStyle/>
            <a:p>
              <a:pPr>
                <a:spcBef>
                  <a:spcPct val="50000"/>
                </a:spcBef>
              </a:pPr>
              <a:r>
                <a:rPr kumimoji="1" lang="en-US" altLang="zh-CN" b="0">
                  <a:latin typeface="Times New Roman" pitchFamily="18" charset="0"/>
                </a:rPr>
                <a:t>1</a:t>
              </a:r>
            </a:p>
          </p:txBody>
        </p:sp>
        <p:sp>
          <p:nvSpPr>
            <p:cNvPr id="71714" name="AutoShape 34"/>
            <p:cNvSpPr>
              <a:spLocks noChangeArrowheads="1"/>
            </p:cNvSpPr>
            <p:nvPr/>
          </p:nvSpPr>
          <p:spPr bwMode="auto">
            <a:xfrm>
              <a:off x="777" y="2653"/>
              <a:ext cx="1632" cy="480"/>
            </a:xfrm>
            <a:prstGeom prst="roundRect">
              <a:avLst>
                <a:gd name="adj" fmla="val 12120"/>
              </a:avLst>
            </a:prstGeom>
            <a:noFill/>
            <a:ln w="9525">
              <a:solidFill>
                <a:schemeClr val="tx2"/>
              </a:solidFill>
              <a:round/>
              <a:headEnd/>
              <a:tailEnd/>
            </a:ln>
            <a:effectLst/>
          </p:spPr>
          <p:txBody>
            <a:bodyPr anchor="ctr">
              <a:spAutoFit/>
            </a:bodyPr>
            <a:lstStyle/>
            <a:p>
              <a:endParaRPr lang="zh-CN" altLang="en-US"/>
            </a:p>
          </p:txBody>
        </p:sp>
        <p:sp>
          <p:nvSpPr>
            <p:cNvPr id="71715" name="Line 35"/>
            <p:cNvSpPr>
              <a:spLocks noChangeShapeType="1"/>
            </p:cNvSpPr>
            <p:nvPr/>
          </p:nvSpPr>
          <p:spPr bwMode="auto">
            <a:xfrm flipV="1">
              <a:off x="1402" y="2173"/>
              <a:ext cx="480" cy="480"/>
            </a:xfrm>
            <a:prstGeom prst="line">
              <a:avLst/>
            </a:prstGeom>
            <a:noFill/>
            <a:ln w="9525">
              <a:solidFill>
                <a:schemeClr val="tx2"/>
              </a:solidFill>
              <a:round/>
              <a:headEnd/>
              <a:tailEnd/>
            </a:ln>
            <a:effectLst/>
          </p:spPr>
          <p:txBody>
            <a:bodyPr/>
            <a:lstStyle/>
            <a:p>
              <a:endParaRPr lang="zh-CN" altLang="en-US"/>
            </a:p>
          </p:txBody>
        </p:sp>
        <p:sp>
          <p:nvSpPr>
            <p:cNvPr id="71716" name="Text Box 36"/>
            <p:cNvSpPr txBox="1">
              <a:spLocks noChangeArrowheads="1"/>
            </p:cNvSpPr>
            <p:nvPr/>
          </p:nvSpPr>
          <p:spPr bwMode="auto">
            <a:xfrm>
              <a:off x="1898" y="1933"/>
              <a:ext cx="212" cy="288"/>
            </a:xfrm>
            <a:prstGeom prst="rect">
              <a:avLst/>
            </a:prstGeom>
            <a:noFill/>
            <a:ln w="9525">
              <a:noFill/>
              <a:miter lim="800000"/>
              <a:headEnd/>
              <a:tailEnd/>
            </a:ln>
            <a:effectLst/>
          </p:spPr>
          <p:txBody>
            <a:bodyPr wrap="none">
              <a:spAutoFit/>
            </a:bodyPr>
            <a:lstStyle/>
            <a:p>
              <a:pPr algn="ctr"/>
              <a:r>
                <a:rPr kumimoji="1" lang="en-US" altLang="zh-CN" b="0">
                  <a:latin typeface="Times New Roman" pitchFamily="18" charset="0"/>
                </a:rPr>
                <a:t>1</a:t>
              </a:r>
            </a:p>
          </p:txBody>
        </p:sp>
      </p:grpSp>
      <p:grpSp>
        <p:nvGrpSpPr>
          <p:cNvPr id="71717" name="Group 37"/>
          <p:cNvGrpSpPr>
            <a:grpSpLocks/>
          </p:cNvGrpSpPr>
          <p:nvPr/>
        </p:nvGrpSpPr>
        <p:grpSpPr bwMode="auto">
          <a:xfrm>
            <a:off x="4643438" y="2060575"/>
            <a:ext cx="3659187" cy="2943225"/>
            <a:chOff x="3455" y="1616"/>
            <a:chExt cx="2305" cy="1854"/>
          </a:xfrm>
        </p:grpSpPr>
        <p:sp>
          <p:nvSpPr>
            <p:cNvPr id="71718" name="Rectangle 38"/>
            <p:cNvSpPr>
              <a:spLocks noChangeArrowheads="1"/>
            </p:cNvSpPr>
            <p:nvPr/>
          </p:nvSpPr>
          <p:spPr bwMode="auto">
            <a:xfrm>
              <a:off x="5302" y="3144"/>
              <a:ext cx="458" cy="326"/>
            </a:xfrm>
            <a:prstGeom prst="rect">
              <a:avLst/>
            </a:prstGeom>
            <a:noFill/>
            <a:ln w="9525">
              <a:noFill/>
              <a:miter lim="800000"/>
              <a:headEnd/>
              <a:tailEnd/>
            </a:ln>
            <a:effectLst/>
          </p:spPr>
          <p:txBody>
            <a:bodyPr/>
            <a:lstStyle/>
            <a:p>
              <a:pPr algn="ctr"/>
              <a:r>
                <a:rPr kumimoji="1" lang="en-US" altLang="zh-CN" b="0">
                  <a:latin typeface="Times New Roman" pitchFamily="18" charset="0"/>
                </a:rPr>
                <a:t>1</a:t>
              </a:r>
              <a:endParaRPr kumimoji="1" lang="en-US" altLang="zh-CN" b="0" baseline="-30000">
                <a:latin typeface="Times New Roman" pitchFamily="18" charset="0"/>
              </a:endParaRPr>
            </a:p>
          </p:txBody>
        </p:sp>
        <p:sp>
          <p:nvSpPr>
            <p:cNvPr id="71719" name="Rectangle 39"/>
            <p:cNvSpPr>
              <a:spLocks noChangeArrowheads="1"/>
            </p:cNvSpPr>
            <p:nvPr/>
          </p:nvSpPr>
          <p:spPr bwMode="auto">
            <a:xfrm>
              <a:off x="4843" y="3144"/>
              <a:ext cx="459" cy="326"/>
            </a:xfrm>
            <a:prstGeom prst="rect">
              <a:avLst/>
            </a:prstGeom>
            <a:noFill/>
            <a:ln w="9525">
              <a:noFill/>
              <a:miter lim="800000"/>
              <a:headEnd/>
              <a:tailEnd/>
            </a:ln>
            <a:effectLst/>
          </p:spPr>
          <p:txBody>
            <a:bodyPr/>
            <a:lstStyle/>
            <a:p>
              <a:pPr algn="ctr"/>
              <a:r>
                <a:rPr kumimoji="1" lang="en-US" altLang="zh-CN" b="0">
                  <a:latin typeface="Times New Roman" pitchFamily="18" charset="0"/>
                </a:rPr>
                <a:t>1</a:t>
              </a:r>
              <a:endParaRPr kumimoji="1" lang="en-US" altLang="zh-CN" b="0" baseline="-30000">
                <a:latin typeface="Times New Roman" pitchFamily="18" charset="0"/>
              </a:endParaRPr>
            </a:p>
          </p:txBody>
        </p:sp>
        <p:sp>
          <p:nvSpPr>
            <p:cNvPr id="71720" name="Rectangle 40"/>
            <p:cNvSpPr>
              <a:spLocks noChangeArrowheads="1"/>
            </p:cNvSpPr>
            <p:nvPr/>
          </p:nvSpPr>
          <p:spPr bwMode="auto">
            <a:xfrm>
              <a:off x="4385" y="3144"/>
              <a:ext cx="458" cy="326"/>
            </a:xfrm>
            <a:prstGeom prst="rect">
              <a:avLst/>
            </a:prstGeom>
            <a:noFill/>
            <a:ln w="9525">
              <a:noFill/>
              <a:miter lim="800000"/>
              <a:headEnd/>
              <a:tailEnd/>
            </a:ln>
            <a:effectLst/>
          </p:spPr>
          <p:txBody>
            <a:bodyPr/>
            <a:lstStyle/>
            <a:p>
              <a:pPr algn="ctr"/>
              <a:r>
                <a:rPr kumimoji="1" lang="en-US" altLang="zh-CN" b="0">
                  <a:latin typeface="Times New Roman" pitchFamily="18" charset="0"/>
                </a:rPr>
                <a:t>1</a:t>
              </a:r>
              <a:endParaRPr kumimoji="1" lang="en-US" altLang="zh-CN" b="0" baseline="-30000">
                <a:latin typeface="Times New Roman" pitchFamily="18" charset="0"/>
              </a:endParaRPr>
            </a:p>
          </p:txBody>
        </p:sp>
        <p:sp>
          <p:nvSpPr>
            <p:cNvPr id="71721" name="Rectangle 41"/>
            <p:cNvSpPr>
              <a:spLocks noChangeArrowheads="1"/>
            </p:cNvSpPr>
            <p:nvPr/>
          </p:nvSpPr>
          <p:spPr bwMode="auto">
            <a:xfrm>
              <a:off x="3926" y="3144"/>
              <a:ext cx="459" cy="326"/>
            </a:xfrm>
            <a:prstGeom prst="rect">
              <a:avLst/>
            </a:prstGeom>
            <a:noFill/>
            <a:ln w="9525">
              <a:noFill/>
              <a:miter lim="800000"/>
              <a:headEnd/>
              <a:tailEnd/>
            </a:ln>
            <a:effectLst/>
          </p:spPr>
          <p:txBody>
            <a:bodyPr/>
            <a:lstStyle/>
            <a:p>
              <a:pPr algn="ctr"/>
              <a:r>
                <a:rPr kumimoji="1" lang="en-US" altLang="zh-CN" b="0">
                  <a:latin typeface="Times New Roman" pitchFamily="18" charset="0"/>
                </a:rPr>
                <a:t>1</a:t>
              </a:r>
              <a:endParaRPr kumimoji="1" lang="en-US" altLang="zh-CN" b="0" baseline="-30000">
                <a:latin typeface="Times New Roman" pitchFamily="18" charset="0"/>
              </a:endParaRPr>
            </a:p>
          </p:txBody>
        </p:sp>
        <p:sp>
          <p:nvSpPr>
            <p:cNvPr id="71722" name="Rectangle 42"/>
            <p:cNvSpPr>
              <a:spLocks noChangeArrowheads="1"/>
            </p:cNvSpPr>
            <p:nvPr/>
          </p:nvSpPr>
          <p:spPr bwMode="auto">
            <a:xfrm>
              <a:off x="5302" y="2818"/>
              <a:ext cx="458" cy="326"/>
            </a:xfrm>
            <a:prstGeom prst="rect">
              <a:avLst/>
            </a:prstGeom>
            <a:noFill/>
            <a:ln w="9525">
              <a:noFill/>
              <a:miter lim="800000"/>
              <a:headEnd/>
              <a:tailEnd/>
            </a:ln>
            <a:effectLst/>
          </p:spPr>
          <p:txBody>
            <a:bodyPr/>
            <a:lstStyle/>
            <a:p>
              <a:pPr algn="ctr"/>
              <a:r>
                <a:rPr kumimoji="1" lang="en-US" altLang="zh-CN" b="0">
                  <a:latin typeface="Times New Roman" pitchFamily="18" charset="0"/>
                </a:rPr>
                <a:t>0</a:t>
              </a:r>
              <a:endParaRPr kumimoji="1" lang="en-US" altLang="zh-CN" b="0" baseline="-30000">
                <a:latin typeface="Times New Roman" pitchFamily="18" charset="0"/>
              </a:endParaRPr>
            </a:p>
          </p:txBody>
        </p:sp>
        <p:sp>
          <p:nvSpPr>
            <p:cNvPr id="71723" name="Rectangle 43"/>
            <p:cNvSpPr>
              <a:spLocks noChangeArrowheads="1"/>
            </p:cNvSpPr>
            <p:nvPr/>
          </p:nvSpPr>
          <p:spPr bwMode="auto">
            <a:xfrm>
              <a:off x="4843" y="2818"/>
              <a:ext cx="459" cy="326"/>
            </a:xfrm>
            <a:prstGeom prst="rect">
              <a:avLst/>
            </a:prstGeom>
            <a:noFill/>
            <a:ln w="9525">
              <a:noFill/>
              <a:miter lim="800000"/>
              <a:headEnd/>
              <a:tailEnd/>
            </a:ln>
            <a:effectLst/>
          </p:spPr>
          <p:txBody>
            <a:bodyPr/>
            <a:lstStyle/>
            <a:p>
              <a:pPr algn="ctr"/>
              <a:r>
                <a:rPr kumimoji="1" lang="en-US" altLang="zh-CN" b="0">
                  <a:latin typeface="Times New Roman" pitchFamily="18" charset="0"/>
                </a:rPr>
                <a:t>1</a:t>
              </a:r>
              <a:endParaRPr kumimoji="1" lang="en-US" altLang="zh-CN" b="0" baseline="-30000">
                <a:latin typeface="Times New Roman" pitchFamily="18" charset="0"/>
              </a:endParaRPr>
            </a:p>
          </p:txBody>
        </p:sp>
        <p:sp>
          <p:nvSpPr>
            <p:cNvPr id="71724" name="Rectangle 44"/>
            <p:cNvSpPr>
              <a:spLocks noChangeArrowheads="1"/>
            </p:cNvSpPr>
            <p:nvPr/>
          </p:nvSpPr>
          <p:spPr bwMode="auto">
            <a:xfrm>
              <a:off x="4385" y="2818"/>
              <a:ext cx="458" cy="326"/>
            </a:xfrm>
            <a:prstGeom prst="rect">
              <a:avLst/>
            </a:prstGeom>
            <a:noFill/>
            <a:ln w="9525">
              <a:noFill/>
              <a:miter lim="800000"/>
              <a:headEnd/>
              <a:tailEnd/>
            </a:ln>
            <a:effectLst/>
          </p:spPr>
          <p:txBody>
            <a:bodyPr/>
            <a:lstStyle/>
            <a:p>
              <a:pPr algn="ctr"/>
              <a:r>
                <a:rPr kumimoji="1" lang="en-US" altLang="zh-CN" b="0">
                  <a:latin typeface="Times New Roman" pitchFamily="18" charset="0"/>
                </a:rPr>
                <a:t>1</a:t>
              </a:r>
              <a:endParaRPr kumimoji="1" lang="en-US" altLang="zh-CN" b="0" baseline="-30000">
                <a:latin typeface="Times New Roman" pitchFamily="18" charset="0"/>
              </a:endParaRPr>
            </a:p>
          </p:txBody>
        </p:sp>
        <p:sp>
          <p:nvSpPr>
            <p:cNvPr id="71725" name="Rectangle 45"/>
            <p:cNvSpPr>
              <a:spLocks noChangeArrowheads="1"/>
            </p:cNvSpPr>
            <p:nvPr/>
          </p:nvSpPr>
          <p:spPr bwMode="auto">
            <a:xfrm>
              <a:off x="3926" y="2818"/>
              <a:ext cx="459" cy="326"/>
            </a:xfrm>
            <a:prstGeom prst="rect">
              <a:avLst/>
            </a:prstGeom>
            <a:noFill/>
            <a:ln w="9525">
              <a:noFill/>
              <a:miter lim="800000"/>
              <a:headEnd/>
              <a:tailEnd/>
            </a:ln>
            <a:effectLst/>
          </p:spPr>
          <p:txBody>
            <a:bodyPr/>
            <a:lstStyle/>
            <a:p>
              <a:pPr algn="ctr"/>
              <a:r>
                <a:rPr kumimoji="1" lang="en-US" altLang="zh-CN" b="0">
                  <a:latin typeface="Times New Roman" pitchFamily="18" charset="0"/>
                </a:rPr>
                <a:t>0</a:t>
              </a:r>
              <a:endParaRPr kumimoji="1" lang="en-US" altLang="zh-CN" b="0" baseline="-30000">
                <a:latin typeface="Times New Roman" pitchFamily="18" charset="0"/>
              </a:endParaRPr>
            </a:p>
          </p:txBody>
        </p:sp>
        <p:sp>
          <p:nvSpPr>
            <p:cNvPr id="71726" name="Rectangle 46"/>
            <p:cNvSpPr>
              <a:spLocks noChangeArrowheads="1"/>
            </p:cNvSpPr>
            <p:nvPr/>
          </p:nvSpPr>
          <p:spPr bwMode="auto">
            <a:xfrm>
              <a:off x="5302" y="2492"/>
              <a:ext cx="458" cy="326"/>
            </a:xfrm>
            <a:prstGeom prst="rect">
              <a:avLst/>
            </a:prstGeom>
            <a:noFill/>
            <a:ln w="9525">
              <a:noFill/>
              <a:miter lim="800000"/>
              <a:headEnd/>
              <a:tailEnd/>
            </a:ln>
            <a:effectLst/>
          </p:spPr>
          <p:txBody>
            <a:bodyPr/>
            <a:lstStyle/>
            <a:p>
              <a:pPr algn="ctr"/>
              <a:r>
                <a:rPr kumimoji="1" lang="en-US" altLang="zh-CN" b="0">
                  <a:latin typeface="Times New Roman" pitchFamily="18" charset="0"/>
                </a:rPr>
                <a:t>0</a:t>
              </a:r>
              <a:endParaRPr kumimoji="1" lang="en-US" altLang="zh-CN" b="0" baseline="-30000">
                <a:latin typeface="Times New Roman" pitchFamily="18" charset="0"/>
              </a:endParaRPr>
            </a:p>
          </p:txBody>
        </p:sp>
        <p:sp>
          <p:nvSpPr>
            <p:cNvPr id="71727" name="Rectangle 47"/>
            <p:cNvSpPr>
              <a:spLocks noChangeArrowheads="1"/>
            </p:cNvSpPr>
            <p:nvPr/>
          </p:nvSpPr>
          <p:spPr bwMode="auto">
            <a:xfrm>
              <a:off x="5302" y="2202"/>
              <a:ext cx="458" cy="326"/>
            </a:xfrm>
            <a:prstGeom prst="rect">
              <a:avLst/>
            </a:prstGeom>
            <a:noFill/>
            <a:ln w="9525">
              <a:noFill/>
              <a:miter lim="800000"/>
              <a:headEnd/>
              <a:tailEnd/>
            </a:ln>
            <a:effectLst/>
          </p:spPr>
          <p:txBody>
            <a:bodyPr/>
            <a:lstStyle/>
            <a:p>
              <a:pPr algn="ctr"/>
              <a:r>
                <a:rPr kumimoji="1" lang="en-US" altLang="zh-CN" b="0">
                  <a:latin typeface="Times New Roman" pitchFamily="18" charset="0"/>
                </a:rPr>
                <a:t>1</a:t>
              </a:r>
              <a:endParaRPr kumimoji="1" lang="en-US" altLang="zh-CN" b="0" baseline="-30000">
                <a:latin typeface="Times New Roman" pitchFamily="18" charset="0"/>
              </a:endParaRPr>
            </a:p>
          </p:txBody>
        </p:sp>
        <p:sp>
          <p:nvSpPr>
            <p:cNvPr id="71728" name="Rectangle 48"/>
            <p:cNvSpPr>
              <a:spLocks noChangeArrowheads="1"/>
            </p:cNvSpPr>
            <p:nvPr/>
          </p:nvSpPr>
          <p:spPr bwMode="auto">
            <a:xfrm>
              <a:off x="4843" y="2492"/>
              <a:ext cx="459" cy="326"/>
            </a:xfrm>
            <a:prstGeom prst="rect">
              <a:avLst/>
            </a:prstGeom>
            <a:noFill/>
            <a:ln w="9525">
              <a:noFill/>
              <a:miter lim="800000"/>
              <a:headEnd/>
              <a:tailEnd/>
            </a:ln>
            <a:effectLst/>
          </p:spPr>
          <p:txBody>
            <a:bodyPr/>
            <a:lstStyle/>
            <a:p>
              <a:pPr algn="ctr"/>
              <a:r>
                <a:rPr kumimoji="1" lang="en-US" altLang="zh-CN" b="0">
                  <a:latin typeface="Times New Roman" pitchFamily="18" charset="0"/>
                </a:rPr>
                <a:t>1</a:t>
              </a:r>
              <a:endParaRPr kumimoji="1" lang="en-US" altLang="zh-CN" b="0" baseline="-30000">
                <a:latin typeface="Times New Roman" pitchFamily="18" charset="0"/>
              </a:endParaRPr>
            </a:p>
          </p:txBody>
        </p:sp>
        <p:sp>
          <p:nvSpPr>
            <p:cNvPr id="71729" name="Rectangle 49"/>
            <p:cNvSpPr>
              <a:spLocks noChangeArrowheads="1"/>
            </p:cNvSpPr>
            <p:nvPr/>
          </p:nvSpPr>
          <p:spPr bwMode="auto">
            <a:xfrm>
              <a:off x="4843" y="2202"/>
              <a:ext cx="459" cy="326"/>
            </a:xfrm>
            <a:prstGeom prst="rect">
              <a:avLst/>
            </a:prstGeom>
            <a:noFill/>
            <a:ln w="9525">
              <a:noFill/>
              <a:miter lim="800000"/>
              <a:headEnd/>
              <a:tailEnd/>
            </a:ln>
            <a:effectLst/>
          </p:spPr>
          <p:txBody>
            <a:bodyPr/>
            <a:lstStyle/>
            <a:p>
              <a:pPr algn="ctr"/>
              <a:r>
                <a:rPr kumimoji="1" lang="en-US" altLang="zh-CN" b="0">
                  <a:latin typeface="Times New Roman" pitchFamily="18" charset="0"/>
                </a:rPr>
                <a:t>1</a:t>
              </a:r>
              <a:endParaRPr kumimoji="1" lang="en-US" altLang="zh-CN" b="0">
                <a:solidFill>
                  <a:srgbClr val="FF3300"/>
                </a:solidFill>
                <a:latin typeface="Times New Roman" pitchFamily="18" charset="0"/>
              </a:endParaRPr>
            </a:p>
          </p:txBody>
        </p:sp>
        <p:sp>
          <p:nvSpPr>
            <p:cNvPr id="71730" name="Rectangle 50"/>
            <p:cNvSpPr>
              <a:spLocks noChangeArrowheads="1"/>
            </p:cNvSpPr>
            <p:nvPr/>
          </p:nvSpPr>
          <p:spPr bwMode="auto">
            <a:xfrm>
              <a:off x="4385" y="2492"/>
              <a:ext cx="458" cy="326"/>
            </a:xfrm>
            <a:prstGeom prst="rect">
              <a:avLst/>
            </a:prstGeom>
            <a:noFill/>
            <a:ln w="9525">
              <a:noFill/>
              <a:miter lim="800000"/>
              <a:headEnd/>
              <a:tailEnd/>
            </a:ln>
            <a:effectLst/>
          </p:spPr>
          <p:txBody>
            <a:bodyPr/>
            <a:lstStyle/>
            <a:p>
              <a:pPr algn="ctr"/>
              <a:r>
                <a:rPr kumimoji="1" lang="en-US" altLang="zh-CN" b="0">
                  <a:latin typeface="Times New Roman" pitchFamily="18" charset="0"/>
                </a:rPr>
                <a:t>1 </a:t>
              </a:r>
            </a:p>
          </p:txBody>
        </p:sp>
        <p:sp>
          <p:nvSpPr>
            <p:cNvPr id="71731" name="Rectangle 51"/>
            <p:cNvSpPr>
              <a:spLocks noChangeArrowheads="1"/>
            </p:cNvSpPr>
            <p:nvPr/>
          </p:nvSpPr>
          <p:spPr bwMode="auto">
            <a:xfrm>
              <a:off x="3926" y="2492"/>
              <a:ext cx="459" cy="326"/>
            </a:xfrm>
            <a:prstGeom prst="rect">
              <a:avLst/>
            </a:prstGeom>
            <a:noFill/>
            <a:ln w="9525">
              <a:noFill/>
              <a:miter lim="800000"/>
              <a:headEnd/>
              <a:tailEnd/>
            </a:ln>
            <a:effectLst/>
          </p:spPr>
          <p:txBody>
            <a:bodyPr/>
            <a:lstStyle/>
            <a:p>
              <a:pPr algn="ctr"/>
              <a:r>
                <a:rPr kumimoji="1" lang="en-US" altLang="zh-CN" b="0">
                  <a:latin typeface="Times New Roman" pitchFamily="18" charset="0"/>
                </a:rPr>
                <a:t>0 </a:t>
              </a:r>
            </a:p>
          </p:txBody>
        </p:sp>
        <p:sp>
          <p:nvSpPr>
            <p:cNvPr id="71732" name="Rectangle 52"/>
            <p:cNvSpPr>
              <a:spLocks noChangeArrowheads="1"/>
            </p:cNvSpPr>
            <p:nvPr/>
          </p:nvSpPr>
          <p:spPr bwMode="auto">
            <a:xfrm>
              <a:off x="4385" y="2202"/>
              <a:ext cx="458" cy="326"/>
            </a:xfrm>
            <a:prstGeom prst="rect">
              <a:avLst/>
            </a:prstGeom>
            <a:noFill/>
            <a:ln w="9525">
              <a:noFill/>
              <a:miter lim="800000"/>
              <a:headEnd/>
              <a:tailEnd/>
            </a:ln>
            <a:effectLst/>
          </p:spPr>
          <p:txBody>
            <a:bodyPr/>
            <a:lstStyle/>
            <a:p>
              <a:pPr algn="ctr"/>
              <a:r>
                <a:rPr kumimoji="1" lang="en-US" altLang="zh-CN" b="0">
                  <a:latin typeface="Times New Roman" pitchFamily="18" charset="0"/>
                </a:rPr>
                <a:t>1</a:t>
              </a:r>
              <a:endParaRPr kumimoji="1" lang="en-US" altLang="zh-CN" b="0" baseline="-30000">
                <a:latin typeface="Times New Roman" pitchFamily="18" charset="0"/>
              </a:endParaRPr>
            </a:p>
          </p:txBody>
        </p:sp>
        <p:sp>
          <p:nvSpPr>
            <p:cNvPr id="71733" name="Rectangle 53"/>
            <p:cNvSpPr>
              <a:spLocks noChangeArrowheads="1"/>
            </p:cNvSpPr>
            <p:nvPr/>
          </p:nvSpPr>
          <p:spPr bwMode="auto">
            <a:xfrm>
              <a:off x="3926" y="2202"/>
              <a:ext cx="459" cy="326"/>
            </a:xfrm>
            <a:prstGeom prst="rect">
              <a:avLst/>
            </a:prstGeom>
            <a:noFill/>
            <a:ln w="9525">
              <a:noFill/>
              <a:miter lim="800000"/>
              <a:headEnd/>
              <a:tailEnd/>
            </a:ln>
            <a:effectLst/>
          </p:spPr>
          <p:txBody>
            <a:bodyPr/>
            <a:lstStyle/>
            <a:p>
              <a:pPr algn="ctr"/>
              <a:r>
                <a:rPr kumimoji="1" lang="en-US" altLang="zh-CN" b="0">
                  <a:latin typeface="Times New Roman" pitchFamily="18" charset="0"/>
                </a:rPr>
                <a:t>1 </a:t>
              </a:r>
            </a:p>
          </p:txBody>
        </p:sp>
        <p:sp>
          <p:nvSpPr>
            <p:cNvPr id="71734" name="Line 54"/>
            <p:cNvSpPr>
              <a:spLocks noChangeShapeType="1"/>
            </p:cNvSpPr>
            <p:nvPr/>
          </p:nvSpPr>
          <p:spPr bwMode="auto">
            <a:xfrm>
              <a:off x="3926" y="2166"/>
              <a:ext cx="1834" cy="0"/>
            </a:xfrm>
            <a:prstGeom prst="line">
              <a:avLst/>
            </a:prstGeom>
            <a:noFill/>
            <a:ln w="12700" cap="sq">
              <a:solidFill>
                <a:schemeClr val="tx1"/>
              </a:solidFill>
              <a:round/>
              <a:headEnd/>
              <a:tailEnd/>
            </a:ln>
            <a:effectLst/>
          </p:spPr>
          <p:txBody>
            <a:bodyPr/>
            <a:lstStyle/>
            <a:p>
              <a:endParaRPr lang="zh-CN" altLang="en-US"/>
            </a:p>
          </p:txBody>
        </p:sp>
        <p:sp>
          <p:nvSpPr>
            <p:cNvPr id="71735" name="Line 55"/>
            <p:cNvSpPr>
              <a:spLocks noChangeShapeType="1"/>
            </p:cNvSpPr>
            <p:nvPr/>
          </p:nvSpPr>
          <p:spPr bwMode="auto">
            <a:xfrm>
              <a:off x="3926" y="2492"/>
              <a:ext cx="1834" cy="0"/>
            </a:xfrm>
            <a:prstGeom prst="line">
              <a:avLst/>
            </a:prstGeom>
            <a:noFill/>
            <a:ln w="12700">
              <a:solidFill>
                <a:schemeClr val="tx1"/>
              </a:solidFill>
              <a:round/>
              <a:headEnd/>
              <a:tailEnd/>
            </a:ln>
            <a:effectLst/>
          </p:spPr>
          <p:txBody>
            <a:bodyPr/>
            <a:lstStyle/>
            <a:p>
              <a:endParaRPr lang="zh-CN" altLang="en-US"/>
            </a:p>
          </p:txBody>
        </p:sp>
        <p:sp>
          <p:nvSpPr>
            <p:cNvPr id="71736" name="Line 56"/>
            <p:cNvSpPr>
              <a:spLocks noChangeShapeType="1"/>
            </p:cNvSpPr>
            <p:nvPr/>
          </p:nvSpPr>
          <p:spPr bwMode="auto">
            <a:xfrm>
              <a:off x="3926" y="3470"/>
              <a:ext cx="1834" cy="0"/>
            </a:xfrm>
            <a:prstGeom prst="line">
              <a:avLst/>
            </a:prstGeom>
            <a:noFill/>
            <a:ln w="12700" cap="sq">
              <a:solidFill>
                <a:schemeClr val="tx1"/>
              </a:solidFill>
              <a:round/>
              <a:headEnd/>
              <a:tailEnd/>
            </a:ln>
            <a:effectLst/>
          </p:spPr>
          <p:txBody>
            <a:bodyPr/>
            <a:lstStyle/>
            <a:p>
              <a:endParaRPr lang="zh-CN" altLang="en-US"/>
            </a:p>
          </p:txBody>
        </p:sp>
        <p:sp>
          <p:nvSpPr>
            <p:cNvPr id="71737" name="Line 57"/>
            <p:cNvSpPr>
              <a:spLocks noChangeShapeType="1"/>
            </p:cNvSpPr>
            <p:nvPr/>
          </p:nvSpPr>
          <p:spPr bwMode="auto">
            <a:xfrm>
              <a:off x="3926" y="2166"/>
              <a:ext cx="0" cy="1304"/>
            </a:xfrm>
            <a:prstGeom prst="line">
              <a:avLst/>
            </a:prstGeom>
            <a:noFill/>
            <a:ln w="12700" cap="sq">
              <a:solidFill>
                <a:schemeClr val="tx1"/>
              </a:solidFill>
              <a:round/>
              <a:headEnd/>
              <a:tailEnd/>
            </a:ln>
            <a:effectLst/>
          </p:spPr>
          <p:txBody>
            <a:bodyPr/>
            <a:lstStyle/>
            <a:p>
              <a:endParaRPr lang="zh-CN" altLang="en-US"/>
            </a:p>
          </p:txBody>
        </p:sp>
        <p:sp>
          <p:nvSpPr>
            <p:cNvPr id="71738" name="Line 58"/>
            <p:cNvSpPr>
              <a:spLocks noChangeShapeType="1"/>
            </p:cNvSpPr>
            <p:nvPr/>
          </p:nvSpPr>
          <p:spPr bwMode="auto">
            <a:xfrm>
              <a:off x="4385" y="2166"/>
              <a:ext cx="0" cy="1304"/>
            </a:xfrm>
            <a:prstGeom prst="line">
              <a:avLst/>
            </a:prstGeom>
            <a:noFill/>
            <a:ln w="12700">
              <a:solidFill>
                <a:schemeClr val="tx1"/>
              </a:solidFill>
              <a:round/>
              <a:headEnd/>
              <a:tailEnd/>
            </a:ln>
            <a:effectLst/>
          </p:spPr>
          <p:txBody>
            <a:bodyPr/>
            <a:lstStyle/>
            <a:p>
              <a:endParaRPr lang="zh-CN" altLang="en-US"/>
            </a:p>
          </p:txBody>
        </p:sp>
        <p:sp>
          <p:nvSpPr>
            <p:cNvPr id="71739" name="Line 59"/>
            <p:cNvSpPr>
              <a:spLocks noChangeShapeType="1"/>
            </p:cNvSpPr>
            <p:nvPr/>
          </p:nvSpPr>
          <p:spPr bwMode="auto">
            <a:xfrm>
              <a:off x="5760" y="2166"/>
              <a:ext cx="0" cy="1304"/>
            </a:xfrm>
            <a:prstGeom prst="line">
              <a:avLst/>
            </a:prstGeom>
            <a:noFill/>
            <a:ln w="12700" cap="sq">
              <a:solidFill>
                <a:schemeClr val="tx1"/>
              </a:solidFill>
              <a:round/>
              <a:headEnd/>
              <a:tailEnd/>
            </a:ln>
            <a:effectLst/>
          </p:spPr>
          <p:txBody>
            <a:bodyPr/>
            <a:lstStyle/>
            <a:p>
              <a:endParaRPr lang="zh-CN" altLang="en-US"/>
            </a:p>
          </p:txBody>
        </p:sp>
        <p:sp>
          <p:nvSpPr>
            <p:cNvPr id="71740" name="Line 60"/>
            <p:cNvSpPr>
              <a:spLocks noChangeShapeType="1"/>
            </p:cNvSpPr>
            <p:nvPr/>
          </p:nvSpPr>
          <p:spPr bwMode="auto">
            <a:xfrm>
              <a:off x="4843" y="2166"/>
              <a:ext cx="0" cy="1304"/>
            </a:xfrm>
            <a:prstGeom prst="line">
              <a:avLst/>
            </a:prstGeom>
            <a:noFill/>
            <a:ln w="12700">
              <a:solidFill>
                <a:schemeClr val="tx1"/>
              </a:solidFill>
              <a:round/>
              <a:headEnd/>
              <a:tailEnd/>
            </a:ln>
            <a:effectLst/>
          </p:spPr>
          <p:txBody>
            <a:bodyPr/>
            <a:lstStyle/>
            <a:p>
              <a:endParaRPr lang="zh-CN" altLang="en-US"/>
            </a:p>
          </p:txBody>
        </p:sp>
        <p:sp>
          <p:nvSpPr>
            <p:cNvPr id="71741" name="Line 61"/>
            <p:cNvSpPr>
              <a:spLocks noChangeShapeType="1"/>
            </p:cNvSpPr>
            <p:nvPr/>
          </p:nvSpPr>
          <p:spPr bwMode="auto">
            <a:xfrm>
              <a:off x="5302" y="2166"/>
              <a:ext cx="0" cy="1304"/>
            </a:xfrm>
            <a:prstGeom prst="line">
              <a:avLst/>
            </a:prstGeom>
            <a:noFill/>
            <a:ln w="12700">
              <a:solidFill>
                <a:schemeClr val="tx1"/>
              </a:solidFill>
              <a:round/>
              <a:headEnd/>
              <a:tailEnd/>
            </a:ln>
            <a:effectLst/>
          </p:spPr>
          <p:txBody>
            <a:bodyPr/>
            <a:lstStyle/>
            <a:p>
              <a:endParaRPr lang="zh-CN" altLang="en-US"/>
            </a:p>
          </p:txBody>
        </p:sp>
        <p:sp>
          <p:nvSpPr>
            <p:cNvPr id="71742" name="Line 62"/>
            <p:cNvSpPr>
              <a:spLocks noChangeShapeType="1"/>
            </p:cNvSpPr>
            <p:nvPr/>
          </p:nvSpPr>
          <p:spPr bwMode="auto">
            <a:xfrm>
              <a:off x="3926" y="2818"/>
              <a:ext cx="1834" cy="0"/>
            </a:xfrm>
            <a:prstGeom prst="line">
              <a:avLst/>
            </a:prstGeom>
            <a:noFill/>
            <a:ln w="12700">
              <a:solidFill>
                <a:schemeClr val="tx1"/>
              </a:solidFill>
              <a:round/>
              <a:headEnd/>
              <a:tailEnd/>
            </a:ln>
            <a:effectLst/>
          </p:spPr>
          <p:txBody>
            <a:bodyPr/>
            <a:lstStyle/>
            <a:p>
              <a:endParaRPr lang="zh-CN" altLang="en-US"/>
            </a:p>
          </p:txBody>
        </p:sp>
        <p:sp>
          <p:nvSpPr>
            <p:cNvPr id="71743" name="Line 63"/>
            <p:cNvSpPr>
              <a:spLocks noChangeShapeType="1"/>
            </p:cNvSpPr>
            <p:nvPr/>
          </p:nvSpPr>
          <p:spPr bwMode="auto">
            <a:xfrm>
              <a:off x="3926" y="3144"/>
              <a:ext cx="1834" cy="0"/>
            </a:xfrm>
            <a:prstGeom prst="line">
              <a:avLst/>
            </a:prstGeom>
            <a:noFill/>
            <a:ln w="12700">
              <a:solidFill>
                <a:schemeClr val="tx1"/>
              </a:solidFill>
              <a:round/>
              <a:headEnd/>
              <a:tailEnd/>
            </a:ln>
            <a:effectLst/>
          </p:spPr>
          <p:txBody>
            <a:bodyPr/>
            <a:lstStyle/>
            <a:p>
              <a:endParaRPr lang="zh-CN" altLang="en-US"/>
            </a:p>
          </p:txBody>
        </p:sp>
        <p:sp>
          <p:nvSpPr>
            <p:cNvPr id="71744" name="Line 64"/>
            <p:cNvSpPr>
              <a:spLocks noChangeShapeType="1"/>
            </p:cNvSpPr>
            <p:nvPr/>
          </p:nvSpPr>
          <p:spPr bwMode="auto">
            <a:xfrm>
              <a:off x="3685" y="1926"/>
              <a:ext cx="240" cy="240"/>
            </a:xfrm>
            <a:prstGeom prst="line">
              <a:avLst/>
            </a:prstGeom>
            <a:noFill/>
            <a:ln w="12700">
              <a:solidFill>
                <a:schemeClr val="tx1"/>
              </a:solidFill>
              <a:round/>
              <a:headEnd/>
              <a:tailEnd/>
            </a:ln>
            <a:effectLst/>
          </p:spPr>
          <p:txBody>
            <a:bodyPr/>
            <a:lstStyle/>
            <a:p>
              <a:endParaRPr lang="zh-CN" altLang="en-US"/>
            </a:p>
          </p:txBody>
        </p:sp>
        <p:sp>
          <p:nvSpPr>
            <p:cNvPr id="71745" name="Text Box 65"/>
            <p:cNvSpPr txBox="1">
              <a:spLocks noChangeArrowheads="1"/>
            </p:cNvSpPr>
            <p:nvPr/>
          </p:nvSpPr>
          <p:spPr bwMode="auto">
            <a:xfrm>
              <a:off x="3983" y="1892"/>
              <a:ext cx="308" cy="288"/>
            </a:xfrm>
            <a:prstGeom prst="rect">
              <a:avLst/>
            </a:prstGeom>
            <a:noFill/>
            <a:ln w="9525">
              <a:noFill/>
              <a:miter lim="800000"/>
              <a:headEnd/>
              <a:tailEnd/>
            </a:ln>
            <a:effectLst/>
          </p:spPr>
          <p:txBody>
            <a:bodyPr wrap="none">
              <a:spAutoFit/>
            </a:bodyPr>
            <a:lstStyle/>
            <a:p>
              <a:pPr>
                <a:spcBef>
                  <a:spcPct val="50000"/>
                </a:spcBef>
              </a:pPr>
              <a:r>
                <a:rPr kumimoji="1" lang="en-US" altLang="zh-CN" b="0">
                  <a:latin typeface="Times New Roman" pitchFamily="18" charset="0"/>
                </a:rPr>
                <a:t>00</a:t>
              </a:r>
            </a:p>
          </p:txBody>
        </p:sp>
        <p:sp>
          <p:nvSpPr>
            <p:cNvPr id="71746" name="Text Box 66"/>
            <p:cNvSpPr txBox="1">
              <a:spLocks noChangeArrowheads="1"/>
            </p:cNvSpPr>
            <p:nvPr/>
          </p:nvSpPr>
          <p:spPr bwMode="auto">
            <a:xfrm>
              <a:off x="4463" y="1883"/>
              <a:ext cx="308" cy="288"/>
            </a:xfrm>
            <a:prstGeom prst="rect">
              <a:avLst/>
            </a:prstGeom>
            <a:noFill/>
            <a:ln w="9525">
              <a:noFill/>
              <a:miter lim="800000"/>
              <a:headEnd/>
              <a:tailEnd/>
            </a:ln>
            <a:effectLst/>
          </p:spPr>
          <p:txBody>
            <a:bodyPr wrap="none">
              <a:spAutoFit/>
            </a:bodyPr>
            <a:lstStyle/>
            <a:p>
              <a:pPr>
                <a:spcBef>
                  <a:spcPct val="50000"/>
                </a:spcBef>
              </a:pPr>
              <a:r>
                <a:rPr kumimoji="1" lang="en-US" altLang="zh-CN" b="0">
                  <a:latin typeface="Times New Roman" pitchFamily="18" charset="0"/>
                </a:rPr>
                <a:t>01</a:t>
              </a:r>
            </a:p>
          </p:txBody>
        </p:sp>
        <p:sp>
          <p:nvSpPr>
            <p:cNvPr id="71747" name="Text Box 67"/>
            <p:cNvSpPr txBox="1">
              <a:spLocks noChangeArrowheads="1"/>
            </p:cNvSpPr>
            <p:nvPr/>
          </p:nvSpPr>
          <p:spPr bwMode="auto">
            <a:xfrm>
              <a:off x="4922" y="1886"/>
              <a:ext cx="308" cy="288"/>
            </a:xfrm>
            <a:prstGeom prst="rect">
              <a:avLst/>
            </a:prstGeom>
            <a:noFill/>
            <a:ln w="9525">
              <a:noFill/>
              <a:miter lim="800000"/>
              <a:headEnd/>
              <a:tailEnd/>
            </a:ln>
            <a:effectLst/>
          </p:spPr>
          <p:txBody>
            <a:bodyPr wrap="none">
              <a:spAutoFit/>
            </a:bodyPr>
            <a:lstStyle/>
            <a:p>
              <a:pPr>
                <a:spcBef>
                  <a:spcPct val="50000"/>
                </a:spcBef>
              </a:pPr>
              <a:r>
                <a:rPr kumimoji="1" lang="en-US" altLang="zh-CN" b="0">
                  <a:latin typeface="Times New Roman" pitchFamily="18" charset="0"/>
                </a:rPr>
                <a:t>11</a:t>
              </a:r>
            </a:p>
          </p:txBody>
        </p:sp>
        <p:sp>
          <p:nvSpPr>
            <p:cNvPr id="71748" name="Text Box 68"/>
            <p:cNvSpPr txBox="1">
              <a:spLocks noChangeArrowheads="1"/>
            </p:cNvSpPr>
            <p:nvPr/>
          </p:nvSpPr>
          <p:spPr bwMode="auto">
            <a:xfrm>
              <a:off x="5367" y="1874"/>
              <a:ext cx="308" cy="288"/>
            </a:xfrm>
            <a:prstGeom prst="rect">
              <a:avLst/>
            </a:prstGeom>
            <a:noFill/>
            <a:ln w="9525">
              <a:noFill/>
              <a:miter lim="800000"/>
              <a:headEnd/>
              <a:tailEnd/>
            </a:ln>
            <a:effectLst/>
          </p:spPr>
          <p:txBody>
            <a:bodyPr wrap="none">
              <a:spAutoFit/>
            </a:bodyPr>
            <a:lstStyle/>
            <a:p>
              <a:pPr>
                <a:spcBef>
                  <a:spcPct val="50000"/>
                </a:spcBef>
              </a:pPr>
              <a:r>
                <a:rPr kumimoji="1" lang="en-US" altLang="zh-CN" b="0">
                  <a:latin typeface="Times New Roman" pitchFamily="18" charset="0"/>
                </a:rPr>
                <a:t>10</a:t>
              </a:r>
            </a:p>
          </p:txBody>
        </p:sp>
        <p:sp>
          <p:nvSpPr>
            <p:cNvPr id="71749" name="Text Box 69"/>
            <p:cNvSpPr txBox="1">
              <a:spLocks noChangeArrowheads="1"/>
            </p:cNvSpPr>
            <p:nvPr/>
          </p:nvSpPr>
          <p:spPr bwMode="auto">
            <a:xfrm>
              <a:off x="3696" y="1712"/>
              <a:ext cx="383" cy="288"/>
            </a:xfrm>
            <a:prstGeom prst="rect">
              <a:avLst/>
            </a:prstGeom>
            <a:noFill/>
            <a:ln w="9525">
              <a:noFill/>
              <a:miter lim="800000"/>
              <a:headEnd/>
              <a:tailEnd/>
            </a:ln>
            <a:effectLst/>
          </p:spPr>
          <p:txBody>
            <a:bodyPr wrap="none">
              <a:spAutoFit/>
            </a:bodyPr>
            <a:lstStyle/>
            <a:p>
              <a:pPr>
                <a:spcBef>
                  <a:spcPct val="50000"/>
                </a:spcBef>
              </a:pPr>
              <a:r>
                <a:rPr kumimoji="1" lang="en-US" altLang="zh-CN" b="0">
                  <a:latin typeface="Times New Roman" pitchFamily="18" charset="0"/>
                </a:rPr>
                <a:t>AB</a:t>
              </a:r>
            </a:p>
          </p:txBody>
        </p:sp>
        <p:sp>
          <p:nvSpPr>
            <p:cNvPr id="71750" name="Text Box 70"/>
            <p:cNvSpPr txBox="1">
              <a:spLocks noChangeArrowheads="1"/>
            </p:cNvSpPr>
            <p:nvPr/>
          </p:nvSpPr>
          <p:spPr bwMode="auto">
            <a:xfrm>
              <a:off x="3455" y="1952"/>
              <a:ext cx="384" cy="288"/>
            </a:xfrm>
            <a:prstGeom prst="rect">
              <a:avLst/>
            </a:prstGeom>
            <a:noFill/>
            <a:ln w="9525">
              <a:noFill/>
              <a:miter lim="800000"/>
              <a:headEnd/>
              <a:tailEnd/>
            </a:ln>
            <a:effectLst/>
          </p:spPr>
          <p:txBody>
            <a:bodyPr>
              <a:spAutoFit/>
            </a:bodyPr>
            <a:lstStyle/>
            <a:p>
              <a:pPr>
                <a:spcBef>
                  <a:spcPct val="50000"/>
                </a:spcBef>
              </a:pPr>
              <a:r>
                <a:rPr kumimoji="1" lang="en-US" altLang="zh-CN" b="0">
                  <a:latin typeface="Times New Roman" pitchFamily="18" charset="0"/>
                </a:rPr>
                <a:t>CD</a:t>
              </a:r>
            </a:p>
          </p:txBody>
        </p:sp>
        <p:sp>
          <p:nvSpPr>
            <p:cNvPr id="71751" name="Text Box 71"/>
            <p:cNvSpPr txBox="1">
              <a:spLocks noChangeArrowheads="1"/>
            </p:cNvSpPr>
            <p:nvPr/>
          </p:nvSpPr>
          <p:spPr bwMode="auto">
            <a:xfrm>
              <a:off x="3599" y="2192"/>
              <a:ext cx="336" cy="288"/>
            </a:xfrm>
            <a:prstGeom prst="rect">
              <a:avLst/>
            </a:prstGeom>
            <a:noFill/>
            <a:ln w="9525">
              <a:noFill/>
              <a:miter lim="800000"/>
              <a:headEnd/>
              <a:tailEnd/>
            </a:ln>
            <a:effectLst/>
          </p:spPr>
          <p:txBody>
            <a:bodyPr>
              <a:spAutoFit/>
            </a:bodyPr>
            <a:lstStyle/>
            <a:p>
              <a:pPr>
                <a:spcBef>
                  <a:spcPct val="50000"/>
                </a:spcBef>
              </a:pPr>
              <a:r>
                <a:rPr kumimoji="1" lang="en-US" altLang="zh-CN" b="0">
                  <a:latin typeface="Times New Roman" pitchFamily="18" charset="0"/>
                </a:rPr>
                <a:t>00</a:t>
              </a:r>
            </a:p>
          </p:txBody>
        </p:sp>
        <p:sp>
          <p:nvSpPr>
            <p:cNvPr id="71752" name="Text Box 72"/>
            <p:cNvSpPr txBox="1">
              <a:spLocks noChangeArrowheads="1"/>
            </p:cNvSpPr>
            <p:nvPr/>
          </p:nvSpPr>
          <p:spPr bwMode="auto">
            <a:xfrm>
              <a:off x="3608" y="2528"/>
              <a:ext cx="384" cy="288"/>
            </a:xfrm>
            <a:prstGeom prst="rect">
              <a:avLst/>
            </a:prstGeom>
            <a:noFill/>
            <a:ln w="9525">
              <a:noFill/>
              <a:miter lim="800000"/>
              <a:headEnd/>
              <a:tailEnd/>
            </a:ln>
            <a:effectLst/>
          </p:spPr>
          <p:txBody>
            <a:bodyPr>
              <a:spAutoFit/>
            </a:bodyPr>
            <a:lstStyle/>
            <a:p>
              <a:pPr>
                <a:spcBef>
                  <a:spcPct val="50000"/>
                </a:spcBef>
              </a:pPr>
              <a:r>
                <a:rPr kumimoji="1" lang="en-US" altLang="zh-CN" b="0">
                  <a:latin typeface="Times New Roman" pitchFamily="18" charset="0"/>
                </a:rPr>
                <a:t>01</a:t>
              </a:r>
            </a:p>
          </p:txBody>
        </p:sp>
        <p:sp>
          <p:nvSpPr>
            <p:cNvPr id="71753" name="Text Box 73"/>
            <p:cNvSpPr txBox="1">
              <a:spLocks noChangeArrowheads="1"/>
            </p:cNvSpPr>
            <p:nvPr/>
          </p:nvSpPr>
          <p:spPr bwMode="auto">
            <a:xfrm>
              <a:off x="3608" y="2864"/>
              <a:ext cx="480" cy="288"/>
            </a:xfrm>
            <a:prstGeom prst="rect">
              <a:avLst/>
            </a:prstGeom>
            <a:noFill/>
            <a:ln w="9525">
              <a:noFill/>
              <a:miter lim="800000"/>
              <a:headEnd/>
              <a:tailEnd/>
            </a:ln>
            <a:effectLst/>
          </p:spPr>
          <p:txBody>
            <a:bodyPr>
              <a:spAutoFit/>
            </a:bodyPr>
            <a:lstStyle/>
            <a:p>
              <a:pPr>
                <a:spcBef>
                  <a:spcPct val="50000"/>
                </a:spcBef>
              </a:pPr>
              <a:r>
                <a:rPr kumimoji="1" lang="en-US" altLang="zh-CN" b="0">
                  <a:latin typeface="Times New Roman" pitchFamily="18" charset="0"/>
                </a:rPr>
                <a:t>11</a:t>
              </a:r>
            </a:p>
          </p:txBody>
        </p:sp>
        <p:sp>
          <p:nvSpPr>
            <p:cNvPr id="71754" name="Text Box 74"/>
            <p:cNvSpPr txBox="1">
              <a:spLocks noChangeArrowheads="1"/>
            </p:cNvSpPr>
            <p:nvPr/>
          </p:nvSpPr>
          <p:spPr bwMode="auto">
            <a:xfrm>
              <a:off x="3590" y="3164"/>
              <a:ext cx="384" cy="288"/>
            </a:xfrm>
            <a:prstGeom prst="rect">
              <a:avLst/>
            </a:prstGeom>
            <a:noFill/>
            <a:ln w="9525">
              <a:noFill/>
              <a:miter lim="800000"/>
              <a:headEnd/>
              <a:tailEnd/>
            </a:ln>
            <a:effectLst/>
          </p:spPr>
          <p:txBody>
            <a:bodyPr>
              <a:spAutoFit/>
            </a:bodyPr>
            <a:lstStyle/>
            <a:p>
              <a:pPr>
                <a:spcBef>
                  <a:spcPct val="50000"/>
                </a:spcBef>
              </a:pPr>
              <a:r>
                <a:rPr kumimoji="1" lang="en-US" altLang="zh-CN" b="0">
                  <a:latin typeface="Times New Roman" pitchFamily="18" charset="0"/>
                </a:rPr>
                <a:t>10</a:t>
              </a:r>
            </a:p>
          </p:txBody>
        </p:sp>
        <p:grpSp>
          <p:nvGrpSpPr>
            <p:cNvPr id="71755" name="Group 75"/>
            <p:cNvGrpSpPr>
              <a:grpSpLocks/>
            </p:cNvGrpSpPr>
            <p:nvPr/>
          </p:nvGrpSpPr>
          <p:grpSpPr bwMode="auto">
            <a:xfrm rot="-5400000">
              <a:off x="4703" y="2510"/>
              <a:ext cx="288" cy="1632"/>
              <a:chOff x="3552" y="2160"/>
              <a:chExt cx="384" cy="1248"/>
            </a:xfrm>
          </p:grpSpPr>
          <p:sp>
            <p:nvSpPr>
              <p:cNvPr id="71756" name="AutoShape 76"/>
              <p:cNvSpPr>
                <a:spLocks/>
              </p:cNvSpPr>
              <p:nvPr/>
            </p:nvSpPr>
            <p:spPr bwMode="auto">
              <a:xfrm>
                <a:off x="3792" y="2160"/>
                <a:ext cx="144" cy="1248"/>
              </a:xfrm>
              <a:prstGeom prst="rightBracket">
                <a:avLst>
                  <a:gd name="adj" fmla="val 72222"/>
                </a:avLst>
              </a:prstGeom>
              <a:noFill/>
              <a:ln w="9525">
                <a:solidFill>
                  <a:schemeClr val="tx2"/>
                </a:solidFill>
                <a:round/>
                <a:headEnd/>
                <a:tailEnd/>
              </a:ln>
              <a:effectLst/>
            </p:spPr>
            <p:txBody>
              <a:bodyPr wrap="none" anchor="ctr"/>
              <a:lstStyle/>
              <a:p>
                <a:endParaRPr lang="zh-CN" altLang="en-US"/>
              </a:p>
            </p:txBody>
          </p:sp>
          <p:sp>
            <p:nvSpPr>
              <p:cNvPr id="71757" name="Line 77"/>
              <p:cNvSpPr>
                <a:spLocks noChangeShapeType="1"/>
              </p:cNvSpPr>
              <p:nvPr/>
            </p:nvSpPr>
            <p:spPr bwMode="auto">
              <a:xfrm flipH="1">
                <a:off x="3552" y="2160"/>
                <a:ext cx="288" cy="0"/>
              </a:xfrm>
              <a:prstGeom prst="line">
                <a:avLst/>
              </a:prstGeom>
              <a:noFill/>
              <a:ln w="9525">
                <a:solidFill>
                  <a:schemeClr val="tx2"/>
                </a:solidFill>
                <a:round/>
                <a:headEnd/>
                <a:tailEnd/>
              </a:ln>
              <a:effectLst/>
            </p:spPr>
            <p:txBody>
              <a:bodyPr/>
              <a:lstStyle/>
              <a:p>
                <a:endParaRPr lang="zh-CN" altLang="en-US"/>
              </a:p>
            </p:txBody>
          </p:sp>
          <p:sp>
            <p:nvSpPr>
              <p:cNvPr id="71758" name="Line 78"/>
              <p:cNvSpPr>
                <a:spLocks noChangeShapeType="1"/>
              </p:cNvSpPr>
              <p:nvPr/>
            </p:nvSpPr>
            <p:spPr bwMode="auto">
              <a:xfrm flipH="1">
                <a:off x="3552" y="3408"/>
                <a:ext cx="288" cy="0"/>
              </a:xfrm>
              <a:prstGeom prst="line">
                <a:avLst/>
              </a:prstGeom>
              <a:noFill/>
              <a:ln w="9525">
                <a:solidFill>
                  <a:schemeClr val="tx2"/>
                </a:solidFill>
                <a:round/>
                <a:headEnd/>
                <a:tailEnd/>
              </a:ln>
              <a:effectLst/>
            </p:spPr>
            <p:txBody>
              <a:bodyPr/>
              <a:lstStyle/>
              <a:p>
                <a:endParaRPr lang="zh-CN" altLang="en-US"/>
              </a:p>
            </p:txBody>
          </p:sp>
        </p:grpSp>
        <p:grpSp>
          <p:nvGrpSpPr>
            <p:cNvPr id="71759" name="Group 79"/>
            <p:cNvGrpSpPr>
              <a:grpSpLocks/>
            </p:cNvGrpSpPr>
            <p:nvPr/>
          </p:nvGrpSpPr>
          <p:grpSpPr bwMode="auto">
            <a:xfrm>
              <a:off x="4030" y="2167"/>
              <a:ext cx="1585" cy="276"/>
              <a:chOff x="3599" y="2387"/>
              <a:chExt cx="1585" cy="276"/>
            </a:xfrm>
          </p:grpSpPr>
          <p:sp>
            <p:nvSpPr>
              <p:cNvPr id="71760" name="AutoShape 80"/>
              <p:cNvSpPr>
                <a:spLocks/>
              </p:cNvSpPr>
              <p:nvPr/>
            </p:nvSpPr>
            <p:spPr bwMode="auto">
              <a:xfrm rot="27000000">
                <a:off x="4337" y="1817"/>
                <a:ext cx="108" cy="1584"/>
              </a:xfrm>
              <a:prstGeom prst="rightBracket">
                <a:avLst>
                  <a:gd name="adj" fmla="val 122222"/>
                </a:avLst>
              </a:prstGeom>
              <a:noFill/>
              <a:ln w="9525">
                <a:solidFill>
                  <a:schemeClr val="tx2"/>
                </a:solidFill>
                <a:round/>
                <a:headEnd/>
                <a:tailEnd/>
              </a:ln>
              <a:effectLst/>
            </p:spPr>
            <p:txBody>
              <a:bodyPr wrap="none" anchor="ctr"/>
              <a:lstStyle/>
              <a:p>
                <a:endParaRPr lang="zh-CN" altLang="en-US"/>
              </a:p>
            </p:txBody>
          </p:sp>
          <p:sp>
            <p:nvSpPr>
              <p:cNvPr id="71761" name="Line 81"/>
              <p:cNvSpPr>
                <a:spLocks noChangeShapeType="1"/>
              </p:cNvSpPr>
              <p:nvPr/>
            </p:nvSpPr>
            <p:spPr bwMode="auto">
              <a:xfrm rot="5400000" flipH="1">
                <a:off x="5099" y="2471"/>
                <a:ext cx="169" cy="1"/>
              </a:xfrm>
              <a:prstGeom prst="line">
                <a:avLst/>
              </a:prstGeom>
              <a:noFill/>
              <a:ln w="9525">
                <a:solidFill>
                  <a:schemeClr val="tx2"/>
                </a:solidFill>
                <a:round/>
                <a:headEnd/>
                <a:tailEnd/>
              </a:ln>
              <a:effectLst/>
            </p:spPr>
            <p:txBody>
              <a:bodyPr/>
              <a:lstStyle/>
              <a:p>
                <a:endParaRPr lang="zh-CN" altLang="en-US"/>
              </a:p>
            </p:txBody>
          </p:sp>
          <p:sp>
            <p:nvSpPr>
              <p:cNvPr id="71762" name="Line 82"/>
              <p:cNvSpPr>
                <a:spLocks noChangeShapeType="1"/>
              </p:cNvSpPr>
              <p:nvPr/>
            </p:nvSpPr>
            <p:spPr bwMode="auto">
              <a:xfrm rot="5400000" flipH="1">
                <a:off x="3515" y="2477"/>
                <a:ext cx="169" cy="1"/>
              </a:xfrm>
              <a:prstGeom prst="line">
                <a:avLst/>
              </a:prstGeom>
              <a:noFill/>
              <a:ln w="9525">
                <a:solidFill>
                  <a:schemeClr val="tx2"/>
                </a:solidFill>
                <a:round/>
                <a:headEnd/>
                <a:tailEnd/>
              </a:ln>
              <a:effectLst/>
            </p:spPr>
            <p:txBody>
              <a:bodyPr/>
              <a:lstStyle/>
              <a:p>
                <a:endParaRPr lang="zh-CN" altLang="en-US"/>
              </a:p>
            </p:txBody>
          </p:sp>
        </p:grpSp>
        <p:sp>
          <p:nvSpPr>
            <p:cNvPr id="71763" name="Line 83"/>
            <p:cNvSpPr>
              <a:spLocks noChangeShapeType="1"/>
            </p:cNvSpPr>
            <p:nvPr/>
          </p:nvSpPr>
          <p:spPr bwMode="auto">
            <a:xfrm flipV="1">
              <a:off x="4223" y="1808"/>
              <a:ext cx="384" cy="384"/>
            </a:xfrm>
            <a:prstGeom prst="line">
              <a:avLst/>
            </a:prstGeom>
            <a:noFill/>
            <a:ln w="9525">
              <a:solidFill>
                <a:srgbClr val="B000B0"/>
              </a:solidFill>
              <a:round/>
              <a:headEnd/>
              <a:tailEnd/>
            </a:ln>
            <a:effectLst/>
          </p:spPr>
          <p:txBody>
            <a:bodyPr/>
            <a:lstStyle/>
            <a:p>
              <a:endParaRPr lang="zh-CN" altLang="en-US"/>
            </a:p>
          </p:txBody>
        </p:sp>
        <p:sp>
          <p:nvSpPr>
            <p:cNvPr id="71764" name="Text Box 84"/>
            <p:cNvSpPr txBox="1">
              <a:spLocks noChangeArrowheads="1"/>
            </p:cNvSpPr>
            <p:nvPr/>
          </p:nvSpPr>
          <p:spPr bwMode="auto">
            <a:xfrm>
              <a:off x="4943" y="1616"/>
              <a:ext cx="244" cy="288"/>
            </a:xfrm>
            <a:prstGeom prst="rect">
              <a:avLst/>
            </a:prstGeom>
            <a:noFill/>
            <a:ln w="9525">
              <a:noFill/>
              <a:miter lim="800000"/>
              <a:headEnd/>
              <a:tailEnd/>
            </a:ln>
            <a:effectLst/>
          </p:spPr>
          <p:txBody>
            <a:bodyPr wrap="none">
              <a:spAutoFit/>
            </a:bodyPr>
            <a:lstStyle/>
            <a:p>
              <a:pPr algn="ctr"/>
              <a:r>
                <a:rPr kumimoji="1" lang="en-US" altLang="zh-CN" b="0">
                  <a:latin typeface="Times New Roman" pitchFamily="18" charset="0"/>
                </a:rPr>
                <a:t>B</a:t>
              </a:r>
            </a:p>
          </p:txBody>
        </p:sp>
        <p:grpSp>
          <p:nvGrpSpPr>
            <p:cNvPr id="71765" name="Group 85"/>
            <p:cNvGrpSpPr>
              <a:grpSpLocks/>
            </p:cNvGrpSpPr>
            <p:nvPr/>
          </p:nvGrpSpPr>
          <p:grpSpPr bwMode="auto">
            <a:xfrm>
              <a:off x="4554" y="1616"/>
              <a:ext cx="255" cy="288"/>
              <a:chOff x="4171" y="1776"/>
              <a:chExt cx="255" cy="288"/>
            </a:xfrm>
          </p:grpSpPr>
          <p:sp>
            <p:nvSpPr>
              <p:cNvPr id="71766" name="Text Box 86"/>
              <p:cNvSpPr txBox="1">
                <a:spLocks noChangeArrowheads="1"/>
              </p:cNvSpPr>
              <p:nvPr/>
            </p:nvSpPr>
            <p:spPr bwMode="auto">
              <a:xfrm>
                <a:off x="4171" y="1776"/>
                <a:ext cx="255" cy="288"/>
              </a:xfrm>
              <a:prstGeom prst="rect">
                <a:avLst/>
              </a:prstGeom>
              <a:noFill/>
              <a:ln w="9525">
                <a:noFill/>
                <a:miter lim="800000"/>
                <a:headEnd/>
                <a:tailEnd/>
              </a:ln>
              <a:effectLst/>
            </p:spPr>
            <p:txBody>
              <a:bodyPr wrap="none">
                <a:spAutoFit/>
              </a:bodyPr>
              <a:lstStyle/>
              <a:p>
                <a:pPr algn="ctr"/>
                <a:r>
                  <a:rPr kumimoji="1" lang="en-US" altLang="zh-CN">
                    <a:solidFill>
                      <a:srgbClr val="B000B0"/>
                    </a:solidFill>
                    <a:latin typeface="Times New Roman" pitchFamily="18" charset="0"/>
                  </a:rPr>
                  <a:t>D</a:t>
                </a:r>
              </a:p>
            </p:txBody>
          </p:sp>
          <p:sp>
            <p:nvSpPr>
              <p:cNvPr id="71767" name="Line 87"/>
              <p:cNvSpPr>
                <a:spLocks noChangeShapeType="1"/>
              </p:cNvSpPr>
              <p:nvPr/>
            </p:nvSpPr>
            <p:spPr bwMode="auto">
              <a:xfrm>
                <a:off x="4242" y="1824"/>
                <a:ext cx="96" cy="0"/>
              </a:xfrm>
              <a:prstGeom prst="line">
                <a:avLst/>
              </a:prstGeom>
              <a:noFill/>
              <a:ln w="9525">
                <a:solidFill>
                  <a:srgbClr val="B000B0"/>
                </a:solidFill>
                <a:round/>
                <a:headEnd/>
                <a:tailEnd/>
              </a:ln>
              <a:effectLst/>
            </p:spPr>
            <p:txBody>
              <a:bodyPr/>
              <a:lstStyle/>
              <a:p>
                <a:endParaRPr lang="zh-CN" altLang="en-US"/>
              </a:p>
            </p:txBody>
          </p:sp>
        </p:grpSp>
        <p:sp>
          <p:nvSpPr>
            <p:cNvPr id="71768" name="AutoShape 88"/>
            <p:cNvSpPr>
              <a:spLocks noChangeArrowheads="1"/>
            </p:cNvSpPr>
            <p:nvPr/>
          </p:nvSpPr>
          <p:spPr bwMode="auto">
            <a:xfrm>
              <a:off x="4475" y="2192"/>
              <a:ext cx="720" cy="1248"/>
            </a:xfrm>
            <a:prstGeom prst="flowChartAlternateProcess">
              <a:avLst/>
            </a:prstGeom>
            <a:noFill/>
            <a:ln w="9525">
              <a:solidFill>
                <a:schemeClr val="tx2"/>
              </a:solidFill>
              <a:miter lim="800000"/>
              <a:headEnd/>
              <a:tailEnd/>
            </a:ln>
            <a:effectLst/>
          </p:spPr>
          <p:txBody>
            <a:bodyPr wrap="none" anchor="ctr"/>
            <a:lstStyle/>
            <a:p>
              <a:endParaRPr lang="zh-CN" altLang="en-US"/>
            </a:p>
          </p:txBody>
        </p:sp>
        <p:sp>
          <p:nvSpPr>
            <p:cNvPr id="71769" name="Line 89"/>
            <p:cNvSpPr>
              <a:spLocks noChangeShapeType="1"/>
            </p:cNvSpPr>
            <p:nvPr/>
          </p:nvSpPr>
          <p:spPr bwMode="auto">
            <a:xfrm flipV="1">
              <a:off x="4607" y="1808"/>
              <a:ext cx="384" cy="384"/>
            </a:xfrm>
            <a:prstGeom prst="line">
              <a:avLst/>
            </a:prstGeom>
            <a:noFill/>
            <a:ln w="9525">
              <a:solidFill>
                <a:schemeClr val="tx2"/>
              </a:solidFill>
              <a:round/>
              <a:headEnd/>
              <a:tailEnd/>
            </a:ln>
            <a:effectLst/>
          </p:spPr>
          <p:txBody>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71687"/>
                                        </p:tgtEl>
                                        <p:attrNameLst>
                                          <p:attrName>style.visibility</p:attrName>
                                        </p:attrNameLst>
                                      </p:cBhvr>
                                      <p:to>
                                        <p:strVal val="visible"/>
                                      </p:to>
                                    </p:set>
                                    <p:animEffect transition="in" filter="strips(downRight)">
                                      <p:cBhvr>
                                        <p:cTn id="7" dur="500"/>
                                        <p:tgtEl>
                                          <p:spTgt spid="7168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71688"/>
                                        </p:tgtEl>
                                        <p:attrNameLst>
                                          <p:attrName>style.visibility</p:attrName>
                                        </p:attrNameLst>
                                      </p:cBhvr>
                                      <p:to>
                                        <p:strVal val="visible"/>
                                      </p:to>
                                    </p:set>
                                    <p:animEffect transition="in" filter="wipe(up)">
                                      <p:cBhvr>
                                        <p:cTn id="12" dur="500"/>
                                        <p:tgtEl>
                                          <p:spTgt spid="7168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71717"/>
                                        </p:tgtEl>
                                        <p:attrNameLst>
                                          <p:attrName>style.visibility</p:attrName>
                                        </p:attrNameLst>
                                      </p:cBhvr>
                                      <p:to>
                                        <p:strVal val="visible"/>
                                      </p:to>
                                    </p:set>
                                    <p:animEffect transition="in" filter="wipe(up)">
                                      <p:cBhvr>
                                        <p:cTn id="17" dur="500"/>
                                        <p:tgtEl>
                                          <p:spTgt spid="717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687"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8" name="Rectangle 4"/>
          <p:cNvSpPr>
            <a:spLocks noChangeArrowheads="1"/>
          </p:cNvSpPr>
          <p:nvPr/>
        </p:nvSpPr>
        <p:spPr bwMode="auto">
          <a:xfrm>
            <a:off x="468313" y="1100138"/>
            <a:ext cx="5457825" cy="457200"/>
          </a:xfrm>
          <a:prstGeom prst="rect">
            <a:avLst/>
          </a:prstGeom>
          <a:noFill/>
          <a:ln w="9525">
            <a:noFill/>
            <a:miter lim="800000"/>
            <a:headEnd/>
            <a:tailEnd/>
          </a:ln>
          <a:effectLst/>
        </p:spPr>
        <p:txBody>
          <a:bodyPr>
            <a:spAutoFit/>
          </a:bodyPr>
          <a:lstStyle/>
          <a:p>
            <a:pPr defTabSz="914400"/>
            <a:r>
              <a:rPr kumimoji="1" lang="zh-CN" altLang="en-US"/>
              <a:t>（</a:t>
            </a:r>
            <a:r>
              <a:rPr kumimoji="1" lang="en-US" altLang="zh-CN">
                <a:latin typeface="Times New Roman" pitchFamily="18" charset="0"/>
              </a:rPr>
              <a:t>4</a:t>
            </a:r>
            <a:r>
              <a:rPr kumimoji="1" lang="zh-CN" altLang="en-US"/>
              <a:t>）卡诺图化简逻辑函数</a:t>
            </a:r>
            <a:endParaRPr kumimoji="1" lang="zh-CN" altLang="en-US">
              <a:solidFill>
                <a:schemeClr val="hlink"/>
              </a:solidFill>
            </a:endParaRPr>
          </a:p>
        </p:txBody>
      </p:sp>
      <p:pic>
        <p:nvPicPr>
          <p:cNvPr id="72709" name="图片 90" descr="T:\我的答辩PPT\东北林业大学.jpg东北林业大学"/>
          <p:cNvPicPr>
            <a:picLocks noChangeAspect="1"/>
          </p:cNvPicPr>
          <p:nvPr/>
        </p:nvPicPr>
        <p:blipFill>
          <a:blip r:embed="rId2">
            <a:clrChange>
              <a:clrFrom>
                <a:srgbClr val="FFFFFF"/>
              </a:clrFrom>
              <a:clrTo>
                <a:srgbClr val="FFFFFF">
                  <a:alpha val="0"/>
                </a:srgbClr>
              </a:clrTo>
            </a:clrChange>
          </a:blip>
          <a:srcRect/>
          <a:stretch>
            <a:fillRect/>
          </a:stretch>
        </p:blipFill>
        <p:spPr bwMode="auto">
          <a:xfrm>
            <a:off x="6388100" y="201613"/>
            <a:ext cx="2633663" cy="746125"/>
          </a:xfrm>
          <a:prstGeom prst="rect">
            <a:avLst/>
          </a:prstGeom>
          <a:noFill/>
          <a:ln w="9525">
            <a:noFill/>
            <a:miter lim="800000"/>
            <a:headEnd/>
            <a:tailEnd/>
          </a:ln>
        </p:spPr>
      </p:pic>
      <p:pic>
        <p:nvPicPr>
          <p:cNvPr id="72710" name="Picture 2"/>
          <p:cNvPicPr>
            <a:picLocks noChangeAspect="1" noChangeArrowheads="1"/>
          </p:cNvPicPr>
          <p:nvPr/>
        </p:nvPicPr>
        <p:blipFill>
          <a:blip r:embed="rId3"/>
          <a:srcRect/>
          <a:stretch>
            <a:fillRect/>
          </a:stretch>
        </p:blipFill>
        <p:spPr bwMode="auto">
          <a:xfrm>
            <a:off x="5795963" y="80963"/>
            <a:ext cx="857250" cy="847725"/>
          </a:xfrm>
          <a:prstGeom prst="rect">
            <a:avLst/>
          </a:prstGeom>
          <a:noFill/>
          <a:ln w="9525">
            <a:noFill/>
            <a:miter lim="800000"/>
            <a:headEnd/>
            <a:tailEnd/>
          </a:ln>
        </p:spPr>
      </p:pic>
      <p:sp>
        <p:nvSpPr>
          <p:cNvPr id="46083" name="文本框 2"/>
          <p:cNvSpPr txBox="1">
            <a:spLocks noChangeArrowheads="1"/>
          </p:cNvSpPr>
          <p:nvPr/>
        </p:nvSpPr>
        <p:spPr bwMode="auto">
          <a:xfrm>
            <a:off x="144463" y="260350"/>
            <a:ext cx="5075237" cy="625475"/>
          </a:xfrm>
          <a:prstGeom prst="rect">
            <a:avLst/>
          </a:prstGeom>
          <a:noFill/>
          <a:ln w="9525">
            <a:noFill/>
            <a:miter lim="800000"/>
            <a:headEnd/>
            <a:tailEnd/>
          </a:ln>
        </p:spPr>
        <p:txBody>
          <a:bodyPr lIns="76773" tIns="38387" rIns="76773" bIns="38387">
            <a:spAutoFit/>
          </a:bodyPr>
          <a:lstStyle/>
          <a:p>
            <a:pPr>
              <a:defRPr/>
            </a:pPr>
            <a:r>
              <a:rPr lang="zh-CN" altLang="en-US" sz="3600">
                <a:solidFill>
                  <a:srgbClr val="005DA2"/>
                </a:solidFill>
                <a:effectLst>
                  <a:outerShdw blurRad="38100" dist="38100" dir="2700000" algn="tl">
                    <a:srgbClr val="C0C0C0"/>
                  </a:outerShdw>
                </a:effectLst>
                <a:ea typeface="华文行楷" pitchFamily="2" charset="-122"/>
              </a:rPr>
              <a:t>四、逻辑函数的化简</a:t>
            </a:r>
          </a:p>
        </p:txBody>
      </p:sp>
      <p:sp>
        <p:nvSpPr>
          <p:cNvPr id="72712" name="Rectangle 8"/>
          <p:cNvSpPr>
            <a:spLocks noChangeArrowheads="1"/>
          </p:cNvSpPr>
          <p:nvPr/>
        </p:nvSpPr>
        <p:spPr bwMode="auto">
          <a:xfrm>
            <a:off x="900113" y="1676400"/>
            <a:ext cx="2663825" cy="457200"/>
          </a:xfrm>
          <a:prstGeom prst="rect">
            <a:avLst/>
          </a:prstGeom>
          <a:noFill/>
          <a:ln w="9525">
            <a:noFill/>
            <a:miter lim="800000"/>
            <a:headEnd/>
            <a:tailEnd/>
          </a:ln>
          <a:effectLst/>
        </p:spPr>
        <p:txBody>
          <a:bodyPr>
            <a:spAutoFit/>
          </a:bodyPr>
          <a:lstStyle/>
          <a:p>
            <a:pPr defTabSz="914400"/>
            <a:r>
              <a:rPr kumimoji="1" lang="zh-CN" altLang="en-US"/>
              <a:t>* 几个定义</a:t>
            </a:r>
          </a:p>
        </p:txBody>
      </p:sp>
      <p:sp>
        <p:nvSpPr>
          <p:cNvPr id="72713" name="Rectangle 9"/>
          <p:cNvSpPr>
            <a:spLocks noChangeArrowheads="1"/>
          </p:cNvSpPr>
          <p:nvPr/>
        </p:nvSpPr>
        <p:spPr bwMode="auto">
          <a:xfrm>
            <a:off x="468313" y="2205038"/>
            <a:ext cx="8231187" cy="822325"/>
          </a:xfrm>
          <a:prstGeom prst="rect">
            <a:avLst/>
          </a:prstGeom>
          <a:noFill/>
          <a:ln w="9525">
            <a:noFill/>
            <a:miter lim="800000"/>
            <a:headEnd/>
            <a:tailEnd/>
          </a:ln>
          <a:effectLst/>
        </p:spPr>
        <p:txBody>
          <a:bodyPr>
            <a:spAutoFit/>
          </a:bodyPr>
          <a:lstStyle/>
          <a:p>
            <a:pPr defTabSz="914400"/>
            <a:r>
              <a:rPr kumimoji="1" lang="zh-CN" altLang="en-US">
                <a:solidFill>
                  <a:srgbClr val="0033CC"/>
                </a:solidFill>
              </a:rPr>
              <a:t>  </a:t>
            </a:r>
            <a:r>
              <a:rPr kumimoji="1" lang="zh-CN" altLang="en-US">
                <a:solidFill>
                  <a:schemeClr val="hlink"/>
                </a:solidFill>
              </a:rPr>
              <a:t>蕴涵项</a:t>
            </a:r>
            <a:r>
              <a:rPr kumimoji="1" lang="en-US" altLang="zh-CN">
                <a:solidFill>
                  <a:schemeClr val="hlink"/>
                </a:solidFill>
              </a:rPr>
              <a:t>:</a:t>
            </a:r>
            <a:r>
              <a:rPr kumimoji="1" lang="zh-CN" altLang="en-US"/>
              <a:t>在函数的“与</a:t>
            </a:r>
            <a:r>
              <a:rPr kumimoji="1" lang="en-US" altLang="zh-CN"/>
              <a:t>-</a:t>
            </a:r>
            <a:r>
              <a:rPr kumimoji="1" lang="zh-CN" altLang="en-US"/>
              <a:t>或”表达式中，每个</a:t>
            </a:r>
            <a:r>
              <a:rPr kumimoji="1" lang="zh-CN" altLang="en-US">
                <a:solidFill>
                  <a:srgbClr val="FF0000"/>
                </a:solidFill>
              </a:rPr>
              <a:t>“与”项</a:t>
            </a:r>
            <a:r>
              <a:rPr kumimoji="1" lang="zh-CN" altLang="en-US"/>
              <a:t>被称为该函数的</a:t>
            </a:r>
            <a:r>
              <a:rPr kumimoji="1" lang="zh-CN" altLang="en-US">
                <a:solidFill>
                  <a:schemeClr val="folHlink"/>
                </a:solidFill>
              </a:rPr>
              <a:t>蕴涵项</a:t>
            </a:r>
            <a:r>
              <a:rPr kumimoji="1" lang="en-US" altLang="zh-CN"/>
              <a:t>(</a:t>
            </a:r>
            <a:r>
              <a:rPr kumimoji="1" lang="en-US" altLang="zh-CN">
                <a:solidFill>
                  <a:schemeClr val="folHlink"/>
                </a:solidFill>
                <a:latin typeface="Times New Roman" pitchFamily="18" charset="0"/>
              </a:rPr>
              <a:t>Implicant</a:t>
            </a:r>
            <a:r>
              <a:rPr kumimoji="1" lang="en-US" altLang="zh-CN"/>
              <a:t>)</a:t>
            </a:r>
            <a:endParaRPr kumimoji="1" lang="zh-CN" altLang="en-US"/>
          </a:p>
        </p:txBody>
      </p:sp>
      <p:sp>
        <p:nvSpPr>
          <p:cNvPr id="22565" name="AutoShape 37"/>
          <p:cNvSpPr>
            <a:spLocks noChangeArrowheads="1"/>
          </p:cNvSpPr>
          <p:nvPr/>
        </p:nvSpPr>
        <p:spPr bwMode="auto">
          <a:xfrm>
            <a:off x="7237413" y="1125538"/>
            <a:ext cx="1511300" cy="719137"/>
          </a:xfrm>
          <a:prstGeom prst="wedgeRoundRectCallout">
            <a:avLst>
              <a:gd name="adj1" fmla="val -55148"/>
              <a:gd name="adj2" fmla="val 100111"/>
              <a:gd name="adj3" fmla="val 16667"/>
            </a:avLst>
          </a:prstGeom>
          <a:noFill/>
          <a:ln w="22225">
            <a:solidFill>
              <a:schemeClr val="folHlink"/>
            </a:solidFill>
            <a:miter lim="800000"/>
            <a:headEnd/>
            <a:tailEnd/>
          </a:ln>
        </p:spPr>
        <p:txBody>
          <a:bodyPr/>
          <a:lstStyle/>
          <a:p>
            <a:pPr algn="ctr" defTabSz="914400"/>
            <a:r>
              <a:rPr lang="zh-CN" altLang="en-US" sz="2000"/>
              <a:t>不是</a:t>
            </a:r>
            <a:r>
              <a:rPr lang="zh-CN" altLang="en-US" sz="2000">
                <a:solidFill>
                  <a:srgbClr val="FF0000"/>
                </a:solidFill>
              </a:rPr>
              <a:t>最小</a:t>
            </a:r>
            <a:r>
              <a:rPr lang="zh-CN" altLang="en-US" sz="2000"/>
              <a:t>“与”项</a:t>
            </a:r>
          </a:p>
        </p:txBody>
      </p:sp>
      <p:sp>
        <p:nvSpPr>
          <p:cNvPr id="72715" name="Rectangle 11"/>
          <p:cNvSpPr>
            <a:spLocks noChangeArrowheads="1"/>
          </p:cNvSpPr>
          <p:nvPr/>
        </p:nvSpPr>
        <p:spPr bwMode="auto">
          <a:xfrm>
            <a:off x="468313" y="3141663"/>
            <a:ext cx="8496300" cy="822325"/>
          </a:xfrm>
          <a:prstGeom prst="rect">
            <a:avLst/>
          </a:prstGeom>
          <a:noFill/>
          <a:ln w="9525">
            <a:noFill/>
            <a:miter lim="800000"/>
            <a:headEnd/>
            <a:tailEnd/>
          </a:ln>
          <a:effectLst/>
        </p:spPr>
        <p:txBody>
          <a:bodyPr>
            <a:spAutoFit/>
          </a:bodyPr>
          <a:lstStyle/>
          <a:p>
            <a:pPr defTabSz="914400"/>
            <a:r>
              <a:rPr kumimoji="1" lang="zh-CN" altLang="en-US"/>
              <a:t>  在函数卡诺图中，任何一个</a:t>
            </a:r>
            <a:r>
              <a:rPr kumimoji="1" lang="en-US" altLang="zh-CN">
                <a:solidFill>
                  <a:schemeClr val="hlink"/>
                </a:solidFill>
                <a:latin typeface="Times New Roman" pitchFamily="18" charset="0"/>
              </a:rPr>
              <a:t>1</a:t>
            </a:r>
            <a:r>
              <a:rPr kumimoji="1" lang="zh-CN" altLang="en-US">
                <a:solidFill>
                  <a:schemeClr val="hlink"/>
                </a:solidFill>
              </a:rPr>
              <a:t>方格</a:t>
            </a:r>
            <a:r>
              <a:rPr kumimoji="1" lang="zh-CN" altLang="en-US"/>
              <a:t>所对应的 </a:t>
            </a:r>
            <a:r>
              <a:rPr kumimoji="1" lang="zh-CN" altLang="en-US" u="sng">
                <a:solidFill>
                  <a:schemeClr val="hlink"/>
                </a:solidFill>
              </a:rPr>
              <a:t>最小项</a:t>
            </a:r>
            <a:r>
              <a:rPr kumimoji="1" lang="zh-CN" altLang="en-US">
                <a:solidFill>
                  <a:schemeClr val="hlink"/>
                </a:solidFill>
              </a:rPr>
              <a:t> </a:t>
            </a:r>
            <a:r>
              <a:rPr kumimoji="1" lang="zh-CN" altLang="en-US"/>
              <a:t>或者卡诺圈中的</a:t>
            </a:r>
            <a:r>
              <a:rPr kumimoji="1" lang="en-US" altLang="zh-CN">
                <a:solidFill>
                  <a:schemeClr val="hlink"/>
                </a:solidFill>
                <a:latin typeface="Times New Roman" pitchFamily="18" charset="0"/>
              </a:rPr>
              <a:t>2</a:t>
            </a:r>
            <a:r>
              <a:rPr kumimoji="1" lang="en-US" altLang="zh-CN" baseline="30000">
                <a:solidFill>
                  <a:schemeClr val="hlink"/>
                </a:solidFill>
                <a:latin typeface="Times New Roman" pitchFamily="18" charset="0"/>
              </a:rPr>
              <a:t>m</a:t>
            </a:r>
            <a:r>
              <a:rPr kumimoji="1" lang="zh-CN" altLang="en-US">
                <a:solidFill>
                  <a:schemeClr val="hlink"/>
                </a:solidFill>
              </a:rPr>
              <a:t>个</a:t>
            </a:r>
            <a:r>
              <a:rPr kumimoji="1" lang="en-US" altLang="zh-CN">
                <a:solidFill>
                  <a:schemeClr val="hlink"/>
                </a:solidFill>
                <a:latin typeface="Times New Roman" pitchFamily="18" charset="0"/>
              </a:rPr>
              <a:t>1</a:t>
            </a:r>
            <a:r>
              <a:rPr kumimoji="1" lang="zh-CN" altLang="en-US">
                <a:solidFill>
                  <a:schemeClr val="hlink"/>
                </a:solidFill>
              </a:rPr>
              <a:t>方格</a:t>
            </a:r>
            <a:r>
              <a:rPr kumimoji="1" lang="zh-CN" altLang="en-US"/>
              <a:t>所对应的 </a:t>
            </a:r>
            <a:r>
              <a:rPr kumimoji="1" lang="zh-CN" altLang="en-US" u="sng">
                <a:solidFill>
                  <a:schemeClr val="hlink"/>
                </a:solidFill>
              </a:rPr>
              <a:t>“与”项</a:t>
            </a:r>
            <a:r>
              <a:rPr kumimoji="1" lang="zh-CN" altLang="en-US">
                <a:solidFill>
                  <a:schemeClr val="hlink"/>
                </a:solidFill>
              </a:rPr>
              <a:t> </a:t>
            </a:r>
            <a:r>
              <a:rPr kumimoji="1" lang="zh-CN" altLang="en-US"/>
              <a:t>都是函数的蕴涵项</a:t>
            </a:r>
          </a:p>
        </p:txBody>
      </p:sp>
      <p:sp>
        <p:nvSpPr>
          <p:cNvPr id="72716" name="Rectangle 12"/>
          <p:cNvSpPr>
            <a:spLocks noChangeArrowheads="1"/>
          </p:cNvSpPr>
          <p:nvPr/>
        </p:nvSpPr>
        <p:spPr bwMode="auto">
          <a:xfrm>
            <a:off x="468313" y="4292600"/>
            <a:ext cx="8423275" cy="1187450"/>
          </a:xfrm>
          <a:prstGeom prst="rect">
            <a:avLst/>
          </a:prstGeom>
          <a:noFill/>
          <a:ln w="9525">
            <a:noFill/>
            <a:miter lim="800000"/>
            <a:headEnd/>
            <a:tailEnd/>
          </a:ln>
          <a:effectLst/>
        </p:spPr>
        <p:txBody>
          <a:bodyPr>
            <a:spAutoFit/>
          </a:bodyPr>
          <a:lstStyle/>
          <a:p>
            <a:pPr defTabSz="914400"/>
            <a:r>
              <a:rPr kumimoji="1" lang="zh-CN" altLang="en-US">
                <a:solidFill>
                  <a:srgbClr val="0033CC"/>
                </a:solidFill>
              </a:rPr>
              <a:t>  质蕴涵项</a:t>
            </a:r>
            <a:r>
              <a:rPr kumimoji="1" lang="en-US" altLang="zh-CN">
                <a:solidFill>
                  <a:srgbClr val="0033CC"/>
                </a:solidFill>
              </a:rPr>
              <a:t>:</a:t>
            </a:r>
            <a:r>
              <a:rPr kumimoji="1" lang="zh-CN" altLang="en-US"/>
              <a:t>若函数的一个蕴涵项</a:t>
            </a:r>
            <a:r>
              <a:rPr kumimoji="1" lang="zh-CN" altLang="en-US">
                <a:solidFill>
                  <a:srgbClr val="FF0000"/>
                </a:solidFill>
              </a:rPr>
              <a:t>不是</a:t>
            </a:r>
            <a:r>
              <a:rPr kumimoji="1" lang="zh-CN" altLang="en-US"/>
              <a:t>该函数中其它蕴涵项的</a:t>
            </a:r>
            <a:r>
              <a:rPr kumimoji="1" lang="zh-CN" altLang="en-US">
                <a:solidFill>
                  <a:schemeClr val="folHlink"/>
                </a:solidFill>
              </a:rPr>
              <a:t>子集</a:t>
            </a:r>
            <a:r>
              <a:rPr kumimoji="1" lang="zh-CN" altLang="en-US"/>
              <a:t>，则此蕴涵项称为</a:t>
            </a:r>
            <a:r>
              <a:rPr kumimoji="1" lang="zh-CN" altLang="en-US">
                <a:solidFill>
                  <a:schemeClr val="folHlink"/>
                </a:solidFill>
              </a:rPr>
              <a:t>质蕴涵项</a:t>
            </a:r>
            <a:r>
              <a:rPr kumimoji="1" lang="en-US" altLang="zh-CN">
                <a:solidFill>
                  <a:schemeClr val="folHlink"/>
                </a:solidFill>
              </a:rPr>
              <a:t>(</a:t>
            </a:r>
            <a:r>
              <a:rPr kumimoji="1" lang="en-US" altLang="zh-CN">
                <a:solidFill>
                  <a:schemeClr val="folHlink"/>
                </a:solidFill>
                <a:latin typeface="Times New Roman" pitchFamily="18" charset="0"/>
              </a:rPr>
              <a:t>Prime Implicant</a:t>
            </a:r>
            <a:r>
              <a:rPr kumimoji="1" lang="en-US" altLang="zh-CN">
                <a:solidFill>
                  <a:schemeClr val="folHlink"/>
                </a:solidFill>
              </a:rPr>
              <a:t>)</a:t>
            </a:r>
            <a:r>
              <a:rPr kumimoji="1" lang="en-US" altLang="zh-CN"/>
              <a:t>,</a:t>
            </a:r>
            <a:r>
              <a:rPr kumimoji="1" lang="zh-CN" altLang="en-US"/>
              <a:t>简称为质项</a:t>
            </a:r>
          </a:p>
        </p:txBody>
      </p:sp>
      <p:sp>
        <p:nvSpPr>
          <p:cNvPr id="72717" name="Rectangle 13"/>
          <p:cNvSpPr>
            <a:spLocks noChangeArrowheads="1"/>
          </p:cNvSpPr>
          <p:nvPr/>
        </p:nvSpPr>
        <p:spPr bwMode="auto">
          <a:xfrm>
            <a:off x="828675" y="5732463"/>
            <a:ext cx="5254625" cy="457200"/>
          </a:xfrm>
          <a:prstGeom prst="rect">
            <a:avLst/>
          </a:prstGeom>
          <a:noFill/>
          <a:ln w="9525">
            <a:noFill/>
            <a:miter lim="800000"/>
            <a:headEnd/>
            <a:tailEnd/>
          </a:ln>
          <a:effectLst/>
        </p:spPr>
        <p:txBody>
          <a:bodyPr>
            <a:spAutoFit/>
          </a:bodyPr>
          <a:lstStyle/>
          <a:p>
            <a:pPr defTabSz="914400"/>
            <a:r>
              <a:rPr kumimoji="1" lang="zh-CN" altLang="en-US"/>
              <a:t>不被其他更大的卡诺圈包含</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2708"/>
                                        </p:tgtEl>
                                        <p:attrNameLst>
                                          <p:attrName>style.visibility</p:attrName>
                                        </p:attrNameLst>
                                      </p:cBhvr>
                                      <p:to>
                                        <p:strVal val="visible"/>
                                      </p:to>
                                    </p:set>
                                    <p:animEffect transition="in" filter="blinds(horizontal)">
                                      <p:cBhvr>
                                        <p:cTn id="7" dur="500"/>
                                        <p:tgtEl>
                                          <p:spTgt spid="72708"/>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72712"/>
                                        </p:tgtEl>
                                        <p:attrNameLst>
                                          <p:attrName>style.visibility</p:attrName>
                                        </p:attrNameLst>
                                      </p:cBhvr>
                                      <p:to>
                                        <p:strVal val="visible"/>
                                      </p:to>
                                    </p:set>
                                    <p:animEffect transition="in" filter="strips(downRight)">
                                      <p:cBhvr>
                                        <p:cTn id="12" dur="500"/>
                                        <p:tgtEl>
                                          <p:spTgt spid="72712"/>
                                        </p:tgtEl>
                                      </p:cBhvr>
                                    </p:animEffect>
                                  </p:childTnLst>
                                </p:cTn>
                              </p:par>
                            </p:childTnLst>
                          </p:cTn>
                        </p:par>
                      </p:childTnLst>
                    </p:cTn>
                  </p:par>
                  <p:par>
                    <p:cTn id="13" fill="hold">
                      <p:stCondLst>
                        <p:cond delay="indefinite"/>
                      </p:stCondLst>
                      <p:childTnLst>
                        <p:par>
                          <p:cTn id="14" fill="hold">
                            <p:stCondLst>
                              <p:cond delay="0"/>
                            </p:stCondLst>
                            <p:childTnLst>
                              <p:par>
                                <p:cTn id="15" presetID="27" presetClass="entr" presetSubtype="0" fill="hold" grpId="0" nodeType="clickEffect">
                                  <p:stCondLst>
                                    <p:cond delay="0"/>
                                  </p:stCondLst>
                                  <p:iterate type="lt">
                                    <p:tmPct val="50000"/>
                                  </p:iterate>
                                  <p:childTnLst>
                                    <p:set>
                                      <p:cBhvr>
                                        <p:cTn id="16" dur="1" fill="hold">
                                          <p:stCondLst>
                                            <p:cond delay="0"/>
                                          </p:stCondLst>
                                        </p:cTn>
                                        <p:tgtEl>
                                          <p:spTgt spid="72713"/>
                                        </p:tgtEl>
                                        <p:attrNameLst>
                                          <p:attrName>style.visibility</p:attrName>
                                        </p:attrNameLst>
                                      </p:cBhvr>
                                      <p:to>
                                        <p:strVal val="visible"/>
                                      </p:to>
                                    </p:set>
                                    <p:anim calcmode="discrete" valueType="clr">
                                      <p:cBhvr override="childStyle">
                                        <p:cTn id="17" dur="80"/>
                                        <p:tgtEl>
                                          <p:spTgt spid="72713"/>
                                        </p:tgtEl>
                                        <p:attrNameLst>
                                          <p:attrName>style.color</p:attrName>
                                        </p:attrNameLst>
                                      </p:cBhvr>
                                      <p:tavLst>
                                        <p:tav tm="0">
                                          <p:val>
                                            <p:clrVal>
                                              <a:schemeClr val="accent2"/>
                                            </p:clrVal>
                                          </p:val>
                                        </p:tav>
                                        <p:tav tm="50000">
                                          <p:val>
                                            <p:clrVal>
                                              <a:schemeClr val="hlink"/>
                                            </p:clrVal>
                                          </p:val>
                                        </p:tav>
                                      </p:tavLst>
                                    </p:anim>
                                    <p:anim calcmode="discrete" valueType="clr">
                                      <p:cBhvr>
                                        <p:cTn id="18" dur="80"/>
                                        <p:tgtEl>
                                          <p:spTgt spid="72713"/>
                                        </p:tgtEl>
                                        <p:attrNameLst>
                                          <p:attrName>fillcolor</p:attrName>
                                        </p:attrNameLst>
                                      </p:cBhvr>
                                      <p:tavLst>
                                        <p:tav tm="0">
                                          <p:val>
                                            <p:clrVal>
                                              <a:schemeClr val="accent2"/>
                                            </p:clrVal>
                                          </p:val>
                                        </p:tav>
                                        <p:tav tm="50000">
                                          <p:val>
                                            <p:clrVal>
                                              <a:schemeClr val="hlink"/>
                                            </p:clrVal>
                                          </p:val>
                                        </p:tav>
                                      </p:tavLst>
                                    </p:anim>
                                    <p:set>
                                      <p:cBhvr>
                                        <p:cTn id="19" dur="80"/>
                                        <p:tgtEl>
                                          <p:spTgt spid="72713"/>
                                        </p:tgtEl>
                                        <p:attrNameLst>
                                          <p:attrName>fill.type</p:attrName>
                                        </p:attrNameLst>
                                      </p:cBhvr>
                                      <p:to>
                                        <p:strVal val="solid"/>
                                      </p:to>
                                    </p:set>
                                  </p:childTnLst>
                                </p:cTn>
                              </p:par>
                            </p:childTnLst>
                          </p:cTn>
                        </p:par>
                      </p:childTnLst>
                    </p:cTn>
                  </p:par>
                  <p:par>
                    <p:cTn id="20" fill="hold">
                      <p:stCondLst>
                        <p:cond delay="indefinite"/>
                      </p:stCondLst>
                      <p:childTnLst>
                        <p:par>
                          <p:cTn id="21" fill="hold">
                            <p:stCondLst>
                              <p:cond delay="0"/>
                            </p:stCondLst>
                            <p:childTnLst>
                              <p:par>
                                <p:cTn id="22" presetID="2" presetClass="entr" presetSubtype="2" fill="hold" grpId="0" nodeType="clickEffect">
                                  <p:stCondLst>
                                    <p:cond delay="0"/>
                                  </p:stCondLst>
                                  <p:childTnLst>
                                    <p:set>
                                      <p:cBhvr>
                                        <p:cTn id="23" dur="1" fill="hold">
                                          <p:stCondLst>
                                            <p:cond delay="0"/>
                                          </p:stCondLst>
                                        </p:cTn>
                                        <p:tgtEl>
                                          <p:spTgt spid="22565"/>
                                        </p:tgtEl>
                                        <p:attrNameLst>
                                          <p:attrName>style.visibility</p:attrName>
                                        </p:attrNameLst>
                                      </p:cBhvr>
                                      <p:to>
                                        <p:strVal val="visible"/>
                                      </p:to>
                                    </p:set>
                                    <p:anim calcmode="lin" valueType="num">
                                      <p:cBhvr additive="base">
                                        <p:cTn id="24" dur="500" fill="hold"/>
                                        <p:tgtEl>
                                          <p:spTgt spid="22565"/>
                                        </p:tgtEl>
                                        <p:attrNameLst>
                                          <p:attrName>ppt_x</p:attrName>
                                        </p:attrNameLst>
                                      </p:cBhvr>
                                      <p:tavLst>
                                        <p:tav tm="0">
                                          <p:val>
                                            <p:strVal val="1+#ppt_w/2"/>
                                          </p:val>
                                        </p:tav>
                                        <p:tav tm="100000">
                                          <p:val>
                                            <p:strVal val="#ppt_x"/>
                                          </p:val>
                                        </p:tav>
                                      </p:tavLst>
                                    </p:anim>
                                    <p:anim calcmode="lin" valueType="num">
                                      <p:cBhvr additive="base">
                                        <p:cTn id="25" dur="500" fill="hold"/>
                                        <p:tgtEl>
                                          <p:spTgt spid="22565"/>
                                        </p:tgtEl>
                                        <p:attrNameLst>
                                          <p:attrName>ppt_y</p:attrName>
                                        </p:attrNameLst>
                                      </p:cBhvr>
                                      <p:tavLst>
                                        <p:tav tm="0">
                                          <p:val>
                                            <p:strVal val="#ppt_y"/>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72715"/>
                                        </p:tgtEl>
                                        <p:attrNameLst>
                                          <p:attrName>style.visibility</p:attrName>
                                        </p:attrNameLst>
                                      </p:cBhvr>
                                      <p:to>
                                        <p:strVal val="visible"/>
                                      </p:to>
                                    </p:set>
                                    <p:animEffect transition="in" filter="blinds(horizontal)">
                                      <p:cBhvr>
                                        <p:cTn id="30" dur="500"/>
                                        <p:tgtEl>
                                          <p:spTgt spid="72715"/>
                                        </p:tgtEl>
                                      </p:cBhvr>
                                    </p:animEffect>
                                  </p:childTnLst>
                                </p:cTn>
                              </p:par>
                            </p:childTnLst>
                          </p:cTn>
                        </p:par>
                      </p:childTnLst>
                    </p:cTn>
                  </p:par>
                  <p:par>
                    <p:cTn id="31" fill="hold">
                      <p:stCondLst>
                        <p:cond delay="indefinite"/>
                      </p:stCondLst>
                      <p:childTnLst>
                        <p:par>
                          <p:cTn id="32" fill="hold">
                            <p:stCondLst>
                              <p:cond delay="0"/>
                            </p:stCondLst>
                            <p:childTnLst>
                              <p:par>
                                <p:cTn id="33" presetID="27" presetClass="entr" presetSubtype="0" fill="hold" grpId="0" nodeType="clickEffect">
                                  <p:stCondLst>
                                    <p:cond delay="0"/>
                                  </p:stCondLst>
                                  <p:iterate type="lt">
                                    <p:tmPct val="50000"/>
                                  </p:iterate>
                                  <p:childTnLst>
                                    <p:set>
                                      <p:cBhvr>
                                        <p:cTn id="34" dur="1" fill="hold">
                                          <p:stCondLst>
                                            <p:cond delay="0"/>
                                          </p:stCondLst>
                                        </p:cTn>
                                        <p:tgtEl>
                                          <p:spTgt spid="72716"/>
                                        </p:tgtEl>
                                        <p:attrNameLst>
                                          <p:attrName>style.visibility</p:attrName>
                                        </p:attrNameLst>
                                      </p:cBhvr>
                                      <p:to>
                                        <p:strVal val="visible"/>
                                      </p:to>
                                    </p:set>
                                    <p:anim calcmode="discrete" valueType="clr">
                                      <p:cBhvr override="childStyle">
                                        <p:cTn id="35" dur="80"/>
                                        <p:tgtEl>
                                          <p:spTgt spid="72716"/>
                                        </p:tgtEl>
                                        <p:attrNameLst>
                                          <p:attrName>style.color</p:attrName>
                                        </p:attrNameLst>
                                      </p:cBhvr>
                                      <p:tavLst>
                                        <p:tav tm="0">
                                          <p:val>
                                            <p:clrVal>
                                              <a:schemeClr val="accent2"/>
                                            </p:clrVal>
                                          </p:val>
                                        </p:tav>
                                        <p:tav tm="50000">
                                          <p:val>
                                            <p:clrVal>
                                              <a:schemeClr val="hlink"/>
                                            </p:clrVal>
                                          </p:val>
                                        </p:tav>
                                      </p:tavLst>
                                    </p:anim>
                                    <p:anim calcmode="discrete" valueType="clr">
                                      <p:cBhvr>
                                        <p:cTn id="36" dur="80"/>
                                        <p:tgtEl>
                                          <p:spTgt spid="72716"/>
                                        </p:tgtEl>
                                        <p:attrNameLst>
                                          <p:attrName>fillcolor</p:attrName>
                                        </p:attrNameLst>
                                      </p:cBhvr>
                                      <p:tavLst>
                                        <p:tav tm="0">
                                          <p:val>
                                            <p:clrVal>
                                              <a:schemeClr val="accent2"/>
                                            </p:clrVal>
                                          </p:val>
                                        </p:tav>
                                        <p:tav tm="50000">
                                          <p:val>
                                            <p:clrVal>
                                              <a:schemeClr val="hlink"/>
                                            </p:clrVal>
                                          </p:val>
                                        </p:tav>
                                      </p:tavLst>
                                    </p:anim>
                                    <p:set>
                                      <p:cBhvr>
                                        <p:cTn id="37" dur="80"/>
                                        <p:tgtEl>
                                          <p:spTgt spid="72716"/>
                                        </p:tgtEl>
                                        <p:attrNameLst>
                                          <p:attrName>fill.type</p:attrName>
                                        </p:attrNameLst>
                                      </p:cBhvr>
                                      <p:to>
                                        <p:strVal val="solid"/>
                                      </p:to>
                                    </p:se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72717"/>
                                        </p:tgtEl>
                                        <p:attrNameLst>
                                          <p:attrName>style.visibility</p:attrName>
                                        </p:attrNameLst>
                                      </p:cBhvr>
                                      <p:to>
                                        <p:strVal val="visible"/>
                                      </p:to>
                                    </p:set>
                                    <p:animEffect transition="in" filter="blinds(horizontal)">
                                      <p:cBhvr>
                                        <p:cTn id="42" dur="500"/>
                                        <p:tgtEl>
                                          <p:spTgt spid="727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708" grpId="0"/>
      <p:bldP spid="72712" grpId="0"/>
      <p:bldP spid="72713" grpId="0"/>
      <p:bldP spid="22565" grpId="0" animBg="1"/>
      <p:bldP spid="72715" grpId="0"/>
      <p:bldP spid="72716" grpId="0"/>
      <p:bldP spid="72717"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3732" name="图片 90" descr="T:\我的答辩PPT\东北林业大学.jpg东北林业大学"/>
          <p:cNvPicPr>
            <a:picLocks noChangeAspect="1"/>
          </p:cNvPicPr>
          <p:nvPr/>
        </p:nvPicPr>
        <p:blipFill>
          <a:blip r:embed="rId2">
            <a:clrChange>
              <a:clrFrom>
                <a:srgbClr val="FFFFFF"/>
              </a:clrFrom>
              <a:clrTo>
                <a:srgbClr val="FFFFFF">
                  <a:alpha val="0"/>
                </a:srgbClr>
              </a:clrTo>
            </a:clrChange>
          </a:blip>
          <a:srcRect/>
          <a:stretch>
            <a:fillRect/>
          </a:stretch>
        </p:blipFill>
        <p:spPr bwMode="auto">
          <a:xfrm>
            <a:off x="6388100" y="201613"/>
            <a:ext cx="2633663" cy="746125"/>
          </a:xfrm>
          <a:prstGeom prst="rect">
            <a:avLst/>
          </a:prstGeom>
          <a:noFill/>
          <a:ln w="9525">
            <a:noFill/>
            <a:miter lim="800000"/>
            <a:headEnd/>
            <a:tailEnd/>
          </a:ln>
        </p:spPr>
      </p:pic>
      <p:pic>
        <p:nvPicPr>
          <p:cNvPr id="73733" name="Picture 2"/>
          <p:cNvPicPr>
            <a:picLocks noChangeAspect="1" noChangeArrowheads="1"/>
          </p:cNvPicPr>
          <p:nvPr/>
        </p:nvPicPr>
        <p:blipFill>
          <a:blip r:embed="rId3"/>
          <a:srcRect/>
          <a:stretch>
            <a:fillRect/>
          </a:stretch>
        </p:blipFill>
        <p:spPr bwMode="auto">
          <a:xfrm>
            <a:off x="5795963" y="80963"/>
            <a:ext cx="857250" cy="847725"/>
          </a:xfrm>
          <a:prstGeom prst="rect">
            <a:avLst/>
          </a:prstGeom>
          <a:noFill/>
          <a:ln w="9525">
            <a:noFill/>
            <a:miter lim="800000"/>
            <a:headEnd/>
            <a:tailEnd/>
          </a:ln>
        </p:spPr>
      </p:pic>
      <p:sp>
        <p:nvSpPr>
          <p:cNvPr id="46083" name="文本框 2"/>
          <p:cNvSpPr txBox="1">
            <a:spLocks noChangeArrowheads="1"/>
          </p:cNvSpPr>
          <p:nvPr/>
        </p:nvSpPr>
        <p:spPr bwMode="auto">
          <a:xfrm>
            <a:off x="144463" y="260350"/>
            <a:ext cx="5075237" cy="625475"/>
          </a:xfrm>
          <a:prstGeom prst="rect">
            <a:avLst/>
          </a:prstGeom>
          <a:noFill/>
          <a:ln w="9525">
            <a:noFill/>
            <a:miter lim="800000"/>
            <a:headEnd/>
            <a:tailEnd/>
          </a:ln>
        </p:spPr>
        <p:txBody>
          <a:bodyPr lIns="76773" tIns="38387" rIns="76773" bIns="38387">
            <a:spAutoFit/>
          </a:bodyPr>
          <a:lstStyle/>
          <a:p>
            <a:pPr>
              <a:defRPr/>
            </a:pPr>
            <a:r>
              <a:rPr lang="zh-CN" altLang="en-US" sz="3600">
                <a:solidFill>
                  <a:srgbClr val="005DA2"/>
                </a:solidFill>
                <a:effectLst>
                  <a:outerShdw blurRad="38100" dist="38100" dir="2700000" algn="tl">
                    <a:srgbClr val="C0C0C0"/>
                  </a:outerShdw>
                </a:effectLst>
                <a:ea typeface="华文行楷" pitchFamily="2" charset="-122"/>
              </a:rPr>
              <a:t>四、逻辑函数的化简</a:t>
            </a:r>
          </a:p>
        </p:txBody>
      </p:sp>
      <p:sp>
        <p:nvSpPr>
          <p:cNvPr id="73735" name="Rectangle 7"/>
          <p:cNvSpPr>
            <a:spLocks noChangeArrowheads="1"/>
          </p:cNvSpPr>
          <p:nvPr/>
        </p:nvSpPr>
        <p:spPr bwMode="auto">
          <a:xfrm>
            <a:off x="252413" y="1304925"/>
            <a:ext cx="8567737" cy="1187450"/>
          </a:xfrm>
          <a:prstGeom prst="rect">
            <a:avLst/>
          </a:prstGeom>
          <a:noFill/>
          <a:ln w="9525">
            <a:noFill/>
            <a:miter lim="800000"/>
            <a:headEnd/>
            <a:tailEnd/>
          </a:ln>
          <a:effectLst/>
        </p:spPr>
        <p:txBody>
          <a:bodyPr>
            <a:spAutoFit/>
          </a:bodyPr>
          <a:lstStyle/>
          <a:p>
            <a:pPr defTabSz="914400"/>
            <a:r>
              <a:rPr kumimoji="1" lang="zh-CN" altLang="en-US">
                <a:solidFill>
                  <a:srgbClr val="0033CC"/>
                </a:solidFill>
              </a:rPr>
              <a:t>  必要质蕴涵项：</a:t>
            </a:r>
            <a:r>
              <a:rPr kumimoji="1" lang="zh-CN" altLang="en-US"/>
              <a:t>若函数的一个质蕴涵项包含有不被函数的其它任何质蕴涵项所包含的最小项，则此质蕴涵项被称为</a:t>
            </a:r>
            <a:r>
              <a:rPr kumimoji="1" lang="zh-CN" altLang="en-US">
                <a:solidFill>
                  <a:schemeClr val="folHlink"/>
                </a:solidFill>
              </a:rPr>
              <a:t>必要质蕴涵项</a:t>
            </a:r>
            <a:r>
              <a:rPr kumimoji="1" lang="en-US" altLang="zh-CN">
                <a:solidFill>
                  <a:schemeClr val="folHlink"/>
                </a:solidFill>
              </a:rPr>
              <a:t>(</a:t>
            </a:r>
            <a:r>
              <a:rPr kumimoji="1" lang="en-US" altLang="zh-CN">
                <a:solidFill>
                  <a:schemeClr val="folHlink"/>
                </a:solidFill>
                <a:latin typeface="Times New Roman" pitchFamily="18" charset="0"/>
              </a:rPr>
              <a:t>Essential Prime Implicant</a:t>
            </a:r>
            <a:r>
              <a:rPr kumimoji="1" lang="en-US" altLang="zh-CN">
                <a:solidFill>
                  <a:schemeClr val="folHlink"/>
                </a:solidFill>
              </a:rPr>
              <a:t>)</a:t>
            </a:r>
            <a:r>
              <a:rPr kumimoji="1" lang="zh-CN" altLang="en-US"/>
              <a:t>，简称为必要质项</a:t>
            </a:r>
          </a:p>
        </p:txBody>
      </p:sp>
      <p:sp>
        <p:nvSpPr>
          <p:cNvPr id="73736" name="Rectangle 8"/>
          <p:cNvSpPr>
            <a:spLocks noChangeArrowheads="1"/>
          </p:cNvSpPr>
          <p:nvPr/>
        </p:nvSpPr>
        <p:spPr bwMode="auto">
          <a:xfrm>
            <a:off x="684213" y="2636838"/>
            <a:ext cx="3846512" cy="457200"/>
          </a:xfrm>
          <a:prstGeom prst="rect">
            <a:avLst/>
          </a:prstGeom>
          <a:noFill/>
          <a:ln w="9525">
            <a:noFill/>
            <a:miter lim="800000"/>
            <a:headEnd/>
            <a:tailEnd/>
          </a:ln>
          <a:effectLst/>
        </p:spPr>
        <p:txBody>
          <a:bodyPr>
            <a:spAutoFit/>
          </a:bodyPr>
          <a:lstStyle/>
          <a:p>
            <a:pPr defTabSz="914400"/>
            <a:r>
              <a:rPr kumimoji="1" lang="zh-CN" altLang="en-US"/>
              <a:t>* 卡诺图化简总的原则：</a:t>
            </a:r>
          </a:p>
        </p:txBody>
      </p:sp>
      <p:sp>
        <p:nvSpPr>
          <p:cNvPr id="73737" name="Rectangle 9"/>
          <p:cNvSpPr>
            <a:spLocks noChangeArrowheads="1"/>
          </p:cNvSpPr>
          <p:nvPr/>
        </p:nvSpPr>
        <p:spPr bwMode="auto">
          <a:xfrm>
            <a:off x="612775" y="3357563"/>
            <a:ext cx="7918450" cy="822325"/>
          </a:xfrm>
          <a:prstGeom prst="rect">
            <a:avLst/>
          </a:prstGeom>
          <a:noFill/>
          <a:ln w="9525">
            <a:noFill/>
            <a:miter lim="800000"/>
            <a:headEnd/>
            <a:tailEnd/>
          </a:ln>
          <a:effectLst/>
        </p:spPr>
        <p:txBody>
          <a:bodyPr>
            <a:spAutoFit/>
          </a:bodyPr>
          <a:lstStyle/>
          <a:p>
            <a:pPr defTabSz="914400"/>
            <a:r>
              <a:rPr kumimoji="1" lang="en-US" altLang="zh-CN"/>
              <a:t>a</a:t>
            </a:r>
            <a:r>
              <a:rPr kumimoji="1" lang="zh-CN" altLang="en-US"/>
              <a:t>、在</a:t>
            </a:r>
            <a:r>
              <a:rPr kumimoji="1" lang="zh-CN" altLang="en-US">
                <a:solidFill>
                  <a:schemeClr val="hlink"/>
                </a:solidFill>
              </a:rPr>
              <a:t>覆盖</a:t>
            </a:r>
            <a:r>
              <a:rPr kumimoji="1" lang="zh-CN" altLang="en-US"/>
              <a:t>函数中所有最小项的前提下，卡诺圈的</a:t>
            </a:r>
            <a:r>
              <a:rPr kumimoji="1" lang="zh-CN" altLang="en-US">
                <a:solidFill>
                  <a:schemeClr val="hlink"/>
                </a:solidFill>
              </a:rPr>
              <a:t>个数</a:t>
            </a:r>
            <a:r>
              <a:rPr kumimoji="1" lang="zh-CN" altLang="en-US"/>
              <a:t>应达到</a:t>
            </a:r>
            <a:r>
              <a:rPr kumimoji="1" lang="zh-CN" altLang="en-US">
                <a:solidFill>
                  <a:srgbClr val="FF0000"/>
                </a:solidFill>
              </a:rPr>
              <a:t>最少</a:t>
            </a:r>
          </a:p>
        </p:txBody>
      </p:sp>
      <p:sp>
        <p:nvSpPr>
          <p:cNvPr id="73738" name="Rectangle 10"/>
          <p:cNvSpPr>
            <a:spLocks noChangeArrowheads="1"/>
          </p:cNvSpPr>
          <p:nvPr/>
        </p:nvSpPr>
        <p:spPr bwMode="auto">
          <a:xfrm>
            <a:off x="684213" y="4437063"/>
            <a:ext cx="7127875" cy="457200"/>
          </a:xfrm>
          <a:prstGeom prst="rect">
            <a:avLst/>
          </a:prstGeom>
          <a:noFill/>
          <a:ln w="9525">
            <a:noFill/>
            <a:miter lim="800000"/>
            <a:headEnd/>
            <a:tailEnd/>
          </a:ln>
          <a:effectLst/>
        </p:spPr>
        <p:txBody>
          <a:bodyPr>
            <a:spAutoFit/>
          </a:bodyPr>
          <a:lstStyle/>
          <a:p>
            <a:pPr defTabSz="914400"/>
            <a:r>
              <a:rPr kumimoji="1" lang="en-US" altLang="zh-CN"/>
              <a:t>b</a:t>
            </a:r>
            <a:r>
              <a:rPr kumimoji="1" lang="zh-CN" altLang="en-US"/>
              <a:t>、在满足合并规律的前题下卡诺圈应达到</a:t>
            </a:r>
            <a:r>
              <a:rPr kumimoji="1" lang="zh-CN" altLang="en-US">
                <a:solidFill>
                  <a:srgbClr val="FF0000"/>
                </a:solidFill>
              </a:rPr>
              <a:t>最大</a:t>
            </a:r>
          </a:p>
        </p:txBody>
      </p:sp>
      <p:sp>
        <p:nvSpPr>
          <p:cNvPr id="73739" name="Rectangle 11"/>
          <p:cNvSpPr>
            <a:spLocks noChangeArrowheads="1"/>
          </p:cNvSpPr>
          <p:nvPr/>
        </p:nvSpPr>
        <p:spPr bwMode="auto">
          <a:xfrm>
            <a:off x="684213" y="5229225"/>
            <a:ext cx="8064500" cy="457200"/>
          </a:xfrm>
          <a:prstGeom prst="rect">
            <a:avLst/>
          </a:prstGeom>
          <a:noFill/>
          <a:ln w="9525">
            <a:noFill/>
            <a:miter lim="800000"/>
            <a:headEnd/>
            <a:tailEnd/>
          </a:ln>
          <a:effectLst/>
        </p:spPr>
        <p:txBody>
          <a:bodyPr>
            <a:spAutoFit/>
          </a:bodyPr>
          <a:lstStyle/>
          <a:p>
            <a:pPr defTabSz="914400"/>
            <a:r>
              <a:rPr kumimoji="1" lang="en-US" altLang="zh-CN"/>
              <a:t>c</a:t>
            </a:r>
            <a:r>
              <a:rPr kumimoji="1" lang="zh-CN" altLang="en-US"/>
              <a:t>、根据合并的需要，每个最小项</a:t>
            </a:r>
            <a:r>
              <a:rPr kumimoji="1" lang="zh-CN" altLang="en-US">
                <a:solidFill>
                  <a:schemeClr val="hlink"/>
                </a:solidFill>
              </a:rPr>
              <a:t>可以</a:t>
            </a:r>
            <a:r>
              <a:rPr kumimoji="1" lang="zh-CN" altLang="en-US">
                <a:solidFill>
                  <a:srgbClr val="FF0000"/>
                </a:solidFill>
              </a:rPr>
              <a:t>被</a:t>
            </a:r>
            <a:r>
              <a:rPr kumimoji="1" lang="zh-CN" altLang="en-US"/>
              <a:t>多个卡诺圈</a:t>
            </a:r>
            <a:r>
              <a:rPr kumimoji="1" lang="zh-CN" altLang="en-US">
                <a:solidFill>
                  <a:srgbClr val="FF0000"/>
                </a:solidFill>
              </a:rPr>
              <a:t>包围</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73735"/>
                                        </p:tgtEl>
                                        <p:attrNameLst>
                                          <p:attrName>style.visibility</p:attrName>
                                        </p:attrNameLst>
                                      </p:cBhvr>
                                      <p:to>
                                        <p:strVal val="visible"/>
                                      </p:to>
                                    </p:set>
                                    <p:anim calcmode="discrete" valueType="clr">
                                      <p:cBhvr override="childStyle">
                                        <p:cTn id="7" dur="80"/>
                                        <p:tgtEl>
                                          <p:spTgt spid="73735"/>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73735"/>
                                        </p:tgtEl>
                                        <p:attrNameLst>
                                          <p:attrName>fillcolor</p:attrName>
                                        </p:attrNameLst>
                                      </p:cBhvr>
                                      <p:tavLst>
                                        <p:tav tm="0">
                                          <p:val>
                                            <p:clrVal>
                                              <a:schemeClr val="accent2"/>
                                            </p:clrVal>
                                          </p:val>
                                        </p:tav>
                                        <p:tav tm="50000">
                                          <p:val>
                                            <p:clrVal>
                                              <a:schemeClr val="hlink"/>
                                            </p:clrVal>
                                          </p:val>
                                        </p:tav>
                                      </p:tavLst>
                                    </p:anim>
                                    <p:set>
                                      <p:cBhvr>
                                        <p:cTn id="9" dur="80"/>
                                        <p:tgtEl>
                                          <p:spTgt spid="73735"/>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18" presetClass="entr" presetSubtype="6" fill="hold" grpId="0" nodeType="clickEffect">
                                  <p:stCondLst>
                                    <p:cond delay="0"/>
                                  </p:stCondLst>
                                  <p:childTnLst>
                                    <p:set>
                                      <p:cBhvr>
                                        <p:cTn id="13" dur="1" fill="hold">
                                          <p:stCondLst>
                                            <p:cond delay="0"/>
                                          </p:stCondLst>
                                        </p:cTn>
                                        <p:tgtEl>
                                          <p:spTgt spid="73736"/>
                                        </p:tgtEl>
                                        <p:attrNameLst>
                                          <p:attrName>style.visibility</p:attrName>
                                        </p:attrNameLst>
                                      </p:cBhvr>
                                      <p:to>
                                        <p:strVal val="visible"/>
                                      </p:to>
                                    </p:set>
                                    <p:animEffect transition="in" filter="strips(downRight)">
                                      <p:cBhvr>
                                        <p:cTn id="14" dur="500"/>
                                        <p:tgtEl>
                                          <p:spTgt spid="73736"/>
                                        </p:tgtEl>
                                      </p:cBhvr>
                                    </p:animEffect>
                                  </p:childTnLst>
                                </p:cTn>
                              </p:par>
                            </p:childTnLst>
                          </p:cTn>
                        </p:par>
                      </p:childTnLst>
                    </p:cTn>
                  </p:par>
                  <p:par>
                    <p:cTn id="15" fill="hold">
                      <p:stCondLst>
                        <p:cond delay="indefinite"/>
                      </p:stCondLst>
                      <p:childTnLst>
                        <p:par>
                          <p:cTn id="16" fill="hold">
                            <p:stCondLst>
                              <p:cond delay="0"/>
                            </p:stCondLst>
                            <p:childTnLst>
                              <p:par>
                                <p:cTn id="17" presetID="27" presetClass="entr" presetSubtype="0" fill="hold" grpId="0" nodeType="clickEffect">
                                  <p:stCondLst>
                                    <p:cond delay="0"/>
                                  </p:stCondLst>
                                  <p:iterate type="lt">
                                    <p:tmPct val="50000"/>
                                  </p:iterate>
                                  <p:childTnLst>
                                    <p:set>
                                      <p:cBhvr>
                                        <p:cTn id="18" dur="1" fill="hold">
                                          <p:stCondLst>
                                            <p:cond delay="0"/>
                                          </p:stCondLst>
                                        </p:cTn>
                                        <p:tgtEl>
                                          <p:spTgt spid="73737"/>
                                        </p:tgtEl>
                                        <p:attrNameLst>
                                          <p:attrName>style.visibility</p:attrName>
                                        </p:attrNameLst>
                                      </p:cBhvr>
                                      <p:to>
                                        <p:strVal val="visible"/>
                                      </p:to>
                                    </p:set>
                                    <p:anim calcmode="discrete" valueType="clr">
                                      <p:cBhvr override="childStyle">
                                        <p:cTn id="19" dur="80"/>
                                        <p:tgtEl>
                                          <p:spTgt spid="73737"/>
                                        </p:tgtEl>
                                        <p:attrNameLst>
                                          <p:attrName>style.color</p:attrName>
                                        </p:attrNameLst>
                                      </p:cBhvr>
                                      <p:tavLst>
                                        <p:tav tm="0">
                                          <p:val>
                                            <p:clrVal>
                                              <a:schemeClr val="accent2"/>
                                            </p:clrVal>
                                          </p:val>
                                        </p:tav>
                                        <p:tav tm="50000">
                                          <p:val>
                                            <p:clrVal>
                                              <a:schemeClr val="hlink"/>
                                            </p:clrVal>
                                          </p:val>
                                        </p:tav>
                                      </p:tavLst>
                                    </p:anim>
                                    <p:anim calcmode="discrete" valueType="clr">
                                      <p:cBhvr>
                                        <p:cTn id="20" dur="80"/>
                                        <p:tgtEl>
                                          <p:spTgt spid="73737"/>
                                        </p:tgtEl>
                                        <p:attrNameLst>
                                          <p:attrName>fillcolor</p:attrName>
                                        </p:attrNameLst>
                                      </p:cBhvr>
                                      <p:tavLst>
                                        <p:tav tm="0">
                                          <p:val>
                                            <p:clrVal>
                                              <a:schemeClr val="accent2"/>
                                            </p:clrVal>
                                          </p:val>
                                        </p:tav>
                                        <p:tav tm="50000">
                                          <p:val>
                                            <p:clrVal>
                                              <a:schemeClr val="hlink"/>
                                            </p:clrVal>
                                          </p:val>
                                        </p:tav>
                                      </p:tavLst>
                                    </p:anim>
                                    <p:set>
                                      <p:cBhvr>
                                        <p:cTn id="21" dur="80"/>
                                        <p:tgtEl>
                                          <p:spTgt spid="73737"/>
                                        </p:tgtEl>
                                        <p:attrNameLst>
                                          <p:attrName>fill.type</p:attrName>
                                        </p:attrNameLst>
                                      </p:cBhvr>
                                      <p:to>
                                        <p:strVal val="solid"/>
                                      </p:to>
                                    </p:set>
                                  </p:childTnLst>
                                </p:cTn>
                              </p:par>
                            </p:childTnLst>
                          </p:cTn>
                        </p:par>
                      </p:childTnLst>
                    </p:cTn>
                  </p:par>
                  <p:par>
                    <p:cTn id="22" fill="hold">
                      <p:stCondLst>
                        <p:cond delay="indefinite"/>
                      </p:stCondLst>
                      <p:childTnLst>
                        <p:par>
                          <p:cTn id="23" fill="hold">
                            <p:stCondLst>
                              <p:cond delay="0"/>
                            </p:stCondLst>
                            <p:childTnLst>
                              <p:par>
                                <p:cTn id="24" presetID="27" presetClass="entr" presetSubtype="0" fill="hold" grpId="0" nodeType="clickEffect">
                                  <p:stCondLst>
                                    <p:cond delay="0"/>
                                  </p:stCondLst>
                                  <p:iterate type="lt">
                                    <p:tmPct val="50000"/>
                                  </p:iterate>
                                  <p:childTnLst>
                                    <p:set>
                                      <p:cBhvr>
                                        <p:cTn id="25" dur="1" fill="hold">
                                          <p:stCondLst>
                                            <p:cond delay="0"/>
                                          </p:stCondLst>
                                        </p:cTn>
                                        <p:tgtEl>
                                          <p:spTgt spid="73738"/>
                                        </p:tgtEl>
                                        <p:attrNameLst>
                                          <p:attrName>style.visibility</p:attrName>
                                        </p:attrNameLst>
                                      </p:cBhvr>
                                      <p:to>
                                        <p:strVal val="visible"/>
                                      </p:to>
                                    </p:set>
                                    <p:anim calcmode="discrete" valueType="clr">
                                      <p:cBhvr override="childStyle">
                                        <p:cTn id="26" dur="80"/>
                                        <p:tgtEl>
                                          <p:spTgt spid="73738"/>
                                        </p:tgtEl>
                                        <p:attrNameLst>
                                          <p:attrName>style.color</p:attrName>
                                        </p:attrNameLst>
                                      </p:cBhvr>
                                      <p:tavLst>
                                        <p:tav tm="0">
                                          <p:val>
                                            <p:clrVal>
                                              <a:schemeClr val="accent2"/>
                                            </p:clrVal>
                                          </p:val>
                                        </p:tav>
                                        <p:tav tm="50000">
                                          <p:val>
                                            <p:clrVal>
                                              <a:schemeClr val="hlink"/>
                                            </p:clrVal>
                                          </p:val>
                                        </p:tav>
                                      </p:tavLst>
                                    </p:anim>
                                    <p:anim calcmode="discrete" valueType="clr">
                                      <p:cBhvr>
                                        <p:cTn id="27" dur="80"/>
                                        <p:tgtEl>
                                          <p:spTgt spid="73738"/>
                                        </p:tgtEl>
                                        <p:attrNameLst>
                                          <p:attrName>fillcolor</p:attrName>
                                        </p:attrNameLst>
                                      </p:cBhvr>
                                      <p:tavLst>
                                        <p:tav tm="0">
                                          <p:val>
                                            <p:clrVal>
                                              <a:schemeClr val="accent2"/>
                                            </p:clrVal>
                                          </p:val>
                                        </p:tav>
                                        <p:tav tm="50000">
                                          <p:val>
                                            <p:clrVal>
                                              <a:schemeClr val="hlink"/>
                                            </p:clrVal>
                                          </p:val>
                                        </p:tav>
                                      </p:tavLst>
                                    </p:anim>
                                    <p:set>
                                      <p:cBhvr>
                                        <p:cTn id="28" dur="80"/>
                                        <p:tgtEl>
                                          <p:spTgt spid="73738"/>
                                        </p:tgtEl>
                                        <p:attrNameLst>
                                          <p:attrName>fill.type</p:attrName>
                                        </p:attrNameLst>
                                      </p:cBhvr>
                                      <p:to>
                                        <p:strVal val="solid"/>
                                      </p:to>
                                    </p:set>
                                  </p:childTnLst>
                                </p:cTn>
                              </p:par>
                            </p:childTnLst>
                          </p:cTn>
                        </p:par>
                      </p:childTnLst>
                    </p:cTn>
                  </p:par>
                  <p:par>
                    <p:cTn id="29" fill="hold">
                      <p:stCondLst>
                        <p:cond delay="indefinite"/>
                      </p:stCondLst>
                      <p:childTnLst>
                        <p:par>
                          <p:cTn id="30" fill="hold">
                            <p:stCondLst>
                              <p:cond delay="0"/>
                            </p:stCondLst>
                            <p:childTnLst>
                              <p:par>
                                <p:cTn id="31" presetID="27" presetClass="entr" presetSubtype="0" fill="hold" grpId="0" nodeType="clickEffect">
                                  <p:stCondLst>
                                    <p:cond delay="0"/>
                                  </p:stCondLst>
                                  <p:iterate type="lt">
                                    <p:tmPct val="50000"/>
                                  </p:iterate>
                                  <p:childTnLst>
                                    <p:set>
                                      <p:cBhvr>
                                        <p:cTn id="32" dur="1" fill="hold">
                                          <p:stCondLst>
                                            <p:cond delay="0"/>
                                          </p:stCondLst>
                                        </p:cTn>
                                        <p:tgtEl>
                                          <p:spTgt spid="73739"/>
                                        </p:tgtEl>
                                        <p:attrNameLst>
                                          <p:attrName>style.visibility</p:attrName>
                                        </p:attrNameLst>
                                      </p:cBhvr>
                                      <p:to>
                                        <p:strVal val="visible"/>
                                      </p:to>
                                    </p:set>
                                    <p:anim calcmode="discrete" valueType="clr">
                                      <p:cBhvr override="childStyle">
                                        <p:cTn id="33" dur="80"/>
                                        <p:tgtEl>
                                          <p:spTgt spid="73739"/>
                                        </p:tgtEl>
                                        <p:attrNameLst>
                                          <p:attrName>style.color</p:attrName>
                                        </p:attrNameLst>
                                      </p:cBhvr>
                                      <p:tavLst>
                                        <p:tav tm="0">
                                          <p:val>
                                            <p:clrVal>
                                              <a:schemeClr val="accent2"/>
                                            </p:clrVal>
                                          </p:val>
                                        </p:tav>
                                        <p:tav tm="50000">
                                          <p:val>
                                            <p:clrVal>
                                              <a:schemeClr val="hlink"/>
                                            </p:clrVal>
                                          </p:val>
                                        </p:tav>
                                      </p:tavLst>
                                    </p:anim>
                                    <p:anim calcmode="discrete" valueType="clr">
                                      <p:cBhvr>
                                        <p:cTn id="34" dur="80"/>
                                        <p:tgtEl>
                                          <p:spTgt spid="73739"/>
                                        </p:tgtEl>
                                        <p:attrNameLst>
                                          <p:attrName>fillcolor</p:attrName>
                                        </p:attrNameLst>
                                      </p:cBhvr>
                                      <p:tavLst>
                                        <p:tav tm="0">
                                          <p:val>
                                            <p:clrVal>
                                              <a:schemeClr val="accent2"/>
                                            </p:clrVal>
                                          </p:val>
                                        </p:tav>
                                        <p:tav tm="50000">
                                          <p:val>
                                            <p:clrVal>
                                              <a:schemeClr val="hlink"/>
                                            </p:clrVal>
                                          </p:val>
                                        </p:tav>
                                      </p:tavLst>
                                    </p:anim>
                                    <p:set>
                                      <p:cBhvr>
                                        <p:cTn id="35" dur="80"/>
                                        <p:tgtEl>
                                          <p:spTgt spid="73739"/>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735" grpId="0"/>
      <p:bldP spid="73736" grpId="0"/>
      <p:bldP spid="73737" grpId="0"/>
      <p:bldP spid="73738" grpId="0"/>
      <p:bldP spid="73739"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4756" name="图片 90" descr="T:\我的答辩PPT\东北林业大学.jpg东北林业大学"/>
          <p:cNvPicPr>
            <a:picLocks noChangeAspect="1"/>
          </p:cNvPicPr>
          <p:nvPr/>
        </p:nvPicPr>
        <p:blipFill>
          <a:blip r:embed="rId2">
            <a:clrChange>
              <a:clrFrom>
                <a:srgbClr val="FFFFFF"/>
              </a:clrFrom>
              <a:clrTo>
                <a:srgbClr val="FFFFFF">
                  <a:alpha val="0"/>
                </a:srgbClr>
              </a:clrTo>
            </a:clrChange>
          </a:blip>
          <a:srcRect/>
          <a:stretch>
            <a:fillRect/>
          </a:stretch>
        </p:blipFill>
        <p:spPr bwMode="auto">
          <a:xfrm>
            <a:off x="6388100" y="201613"/>
            <a:ext cx="2633663" cy="746125"/>
          </a:xfrm>
          <a:prstGeom prst="rect">
            <a:avLst/>
          </a:prstGeom>
          <a:noFill/>
          <a:ln w="9525">
            <a:noFill/>
            <a:miter lim="800000"/>
            <a:headEnd/>
            <a:tailEnd/>
          </a:ln>
        </p:spPr>
      </p:pic>
      <p:pic>
        <p:nvPicPr>
          <p:cNvPr id="74757" name="Picture 2"/>
          <p:cNvPicPr>
            <a:picLocks noChangeAspect="1" noChangeArrowheads="1"/>
          </p:cNvPicPr>
          <p:nvPr/>
        </p:nvPicPr>
        <p:blipFill>
          <a:blip r:embed="rId3"/>
          <a:srcRect/>
          <a:stretch>
            <a:fillRect/>
          </a:stretch>
        </p:blipFill>
        <p:spPr bwMode="auto">
          <a:xfrm>
            <a:off x="5795963" y="80963"/>
            <a:ext cx="857250" cy="847725"/>
          </a:xfrm>
          <a:prstGeom prst="rect">
            <a:avLst/>
          </a:prstGeom>
          <a:noFill/>
          <a:ln w="9525">
            <a:noFill/>
            <a:miter lim="800000"/>
            <a:headEnd/>
            <a:tailEnd/>
          </a:ln>
        </p:spPr>
      </p:pic>
      <p:sp>
        <p:nvSpPr>
          <p:cNvPr id="46083" name="文本框 2"/>
          <p:cNvSpPr txBox="1">
            <a:spLocks noChangeArrowheads="1"/>
          </p:cNvSpPr>
          <p:nvPr/>
        </p:nvSpPr>
        <p:spPr bwMode="auto">
          <a:xfrm>
            <a:off x="144463" y="260350"/>
            <a:ext cx="5075237" cy="625475"/>
          </a:xfrm>
          <a:prstGeom prst="rect">
            <a:avLst/>
          </a:prstGeom>
          <a:noFill/>
          <a:ln w="9525">
            <a:noFill/>
            <a:miter lim="800000"/>
            <a:headEnd/>
            <a:tailEnd/>
          </a:ln>
        </p:spPr>
        <p:txBody>
          <a:bodyPr lIns="76773" tIns="38387" rIns="76773" bIns="38387">
            <a:spAutoFit/>
          </a:bodyPr>
          <a:lstStyle/>
          <a:p>
            <a:pPr>
              <a:defRPr/>
            </a:pPr>
            <a:r>
              <a:rPr lang="zh-CN" altLang="en-US" sz="3600">
                <a:solidFill>
                  <a:srgbClr val="005DA2"/>
                </a:solidFill>
                <a:effectLst>
                  <a:outerShdw blurRad="38100" dist="38100" dir="2700000" algn="tl">
                    <a:srgbClr val="C0C0C0"/>
                  </a:outerShdw>
                </a:effectLst>
                <a:ea typeface="华文行楷" pitchFamily="2" charset="-122"/>
              </a:rPr>
              <a:t>四、逻辑函数的化简</a:t>
            </a:r>
          </a:p>
        </p:txBody>
      </p:sp>
      <p:sp>
        <p:nvSpPr>
          <p:cNvPr id="74759" name="Text Box 110"/>
          <p:cNvSpPr txBox="1">
            <a:spLocks noChangeArrowheads="1"/>
          </p:cNvSpPr>
          <p:nvPr/>
        </p:nvSpPr>
        <p:spPr bwMode="auto">
          <a:xfrm>
            <a:off x="252413" y="1125538"/>
            <a:ext cx="8496300" cy="822325"/>
          </a:xfrm>
          <a:prstGeom prst="rect">
            <a:avLst/>
          </a:prstGeom>
          <a:noFill/>
          <a:ln w="9525">
            <a:noFill/>
            <a:miter lim="800000"/>
            <a:headEnd/>
            <a:tailEnd/>
          </a:ln>
        </p:spPr>
        <p:txBody>
          <a:bodyPr>
            <a:spAutoFit/>
          </a:bodyPr>
          <a:lstStyle/>
          <a:p>
            <a:pPr defTabSz="914400"/>
            <a:r>
              <a:rPr lang="zh-CN" altLang="en-US">
                <a:latin typeface="Times New Roman" pitchFamily="18" charset="0"/>
              </a:rPr>
              <a:t>例</a:t>
            </a:r>
            <a:r>
              <a:rPr lang="en-US" altLang="zh-CN">
                <a:latin typeface="Times New Roman" pitchFamily="18" charset="0"/>
              </a:rPr>
              <a:t>: </a:t>
            </a:r>
            <a:r>
              <a:rPr lang="zh-CN" altLang="en-US">
                <a:latin typeface="Times New Roman" pitchFamily="18" charset="0"/>
              </a:rPr>
              <a:t>把</a:t>
            </a:r>
            <a:r>
              <a:rPr lang="en-US" altLang="zh-CN">
                <a:solidFill>
                  <a:schemeClr val="folHlink"/>
                </a:solidFill>
                <a:latin typeface="Times New Roman" pitchFamily="18" charset="0"/>
              </a:rPr>
              <a:t>F(A,B,C,D)= </a:t>
            </a:r>
            <a:r>
              <a:rPr lang="en-US" altLang="zh-CN">
                <a:solidFill>
                  <a:schemeClr val="folHlink"/>
                </a:solidFill>
                <a:latin typeface="Times New Roman" pitchFamily="18" charset="0"/>
                <a:cs typeface="Times New Roman" pitchFamily="18" charset="0"/>
              </a:rPr>
              <a:t>∑</a:t>
            </a:r>
            <a:r>
              <a:rPr lang="en-US" altLang="zh-CN">
                <a:solidFill>
                  <a:schemeClr val="folHlink"/>
                </a:solidFill>
                <a:latin typeface="Times New Roman" pitchFamily="18" charset="0"/>
              </a:rPr>
              <a:t>m(2, 3, 6, 7, 8, 10 ,12)</a:t>
            </a:r>
            <a:r>
              <a:rPr lang="zh-CN" altLang="en-US">
                <a:latin typeface="Times New Roman" pitchFamily="18" charset="0"/>
              </a:rPr>
              <a:t>化成</a:t>
            </a:r>
            <a:r>
              <a:rPr kumimoji="1" lang="zh-CN" altLang="en-US"/>
              <a:t>最简“</a:t>
            </a:r>
            <a:r>
              <a:rPr kumimoji="1" lang="zh-CN" altLang="en-US">
                <a:solidFill>
                  <a:schemeClr val="hlink"/>
                </a:solidFill>
              </a:rPr>
              <a:t>与</a:t>
            </a:r>
            <a:r>
              <a:rPr kumimoji="1" lang="en-US" altLang="zh-CN">
                <a:solidFill>
                  <a:schemeClr val="hlink"/>
                </a:solidFill>
              </a:rPr>
              <a:t>-</a:t>
            </a:r>
            <a:r>
              <a:rPr kumimoji="1" lang="zh-CN" altLang="en-US">
                <a:solidFill>
                  <a:schemeClr val="hlink"/>
                </a:solidFill>
              </a:rPr>
              <a:t>或</a:t>
            </a:r>
            <a:r>
              <a:rPr kumimoji="1" lang="zh-CN" altLang="en-US"/>
              <a:t>”表达式</a:t>
            </a:r>
          </a:p>
        </p:txBody>
      </p:sp>
      <p:grpSp>
        <p:nvGrpSpPr>
          <p:cNvPr id="67664" name="Group 80"/>
          <p:cNvGrpSpPr>
            <a:grpSpLocks/>
          </p:cNvGrpSpPr>
          <p:nvPr/>
        </p:nvGrpSpPr>
        <p:grpSpPr bwMode="auto">
          <a:xfrm>
            <a:off x="468313" y="2252663"/>
            <a:ext cx="3613150" cy="3336925"/>
            <a:chOff x="295" y="1525"/>
            <a:chExt cx="2276" cy="2102"/>
          </a:xfrm>
        </p:grpSpPr>
        <p:grpSp>
          <p:nvGrpSpPr>
            <p:cNvPr id="74761" name="Group 70"/>
            <p:cNvGrpSpPr>
              <a:grpSpLocks/>
            </p:cNvGrpSpPr>
            <p:nvPr/>
          </p:nvGrpSpPr>
          <p:grpSpPr bwMode="auto">
            <a:xfrm>
              <a:off x="930" y="1994"/>
              <a:ext cx="816" cy="816"/>
              <a:chOff x="1293" y="2024"/>
              <a:chExt cx="816" cy="816"/>
            </a:xfrm>
          </p:grpSpPr>
          <p:grpSp>
            <p:nvGrpSpPr>
              <p:cNvPr id="74762" name="Group 60"/>
              <p:cNvGrpSpPr>
                <a:grpSpLocks/>
              </p:cNvGrpSpPr>
              <p:nvPr/>
            </p:nvGrpSpPr>
            <p:grpSpPr bwMode="auto">
              <a:xfrm>
                <a:off x="1293" y="2024"/>
                <a:ext cx="408" cy="408"/>
                <a:chOff x="1293" y="2024"/>
                <a:chExt cx="408" cy="408"/>
              </a:xfrm>
            </p:grpSpPr>
            <p:sp>
              <p:nvSpPr>
                <p:cNvPr id="74763" name="Rectangle 58"/>
                <p:cNvSpPr>
                  <a:spLocks noChangeArrowheads="1"/>
                </p:cNvSpPr>
                <p:nvPr/>
              </p:nvSpPr>
              <p:spPr bwMode="auto">
                <a:xfrm>
                  <a:off x="1293" y="2024"/>
                  <a:ext cx="408" cy="408"/>
                </a:xfrm>
                <a:prstGeom prst="rect">
                  <a:avLst/>
                </a:prstGeom>
                <a:noFill/>
                <a:ln w="22225">
                  <a:solidFill>
                    <a:schemeClr val="folHlink"/>
                  </a:solidFill>
                  <a:miter lim="800000"/>
                  <a:headEnd/>
                  <a:tailEnd/>
                </a:ln>
              </p:spPr>
              <p:txBody>
                <a:bodyPr wrap="none" anchor="ctr"/>
                <a:lstStyle/>
                <a:p>
                  <a:pPr algn="ctr"/>
                  <a:endParaRPr lang="zh-CN" altLang="en-US"/>
                </a:p>
              </p:txBody>
            </p:sp>
            <p:sp>
              <p:nvSpPr>
                <p:cNvPr id="74764" name="Text Box 59"/>
                <p:cNvSpPr txBox="1">
                  <a:spLocks noChangeArrowheads="1"/>
                </p:cNvSpPr>
                <p:nvPr/>
              </p:nvSpPr>
              <p:spPr bwMode="auto">
                <a:xfrm>
                  <a:off x="1307" y="2085"/>
                  <a:ext cx="378" cy="183"/>
                </a:xfrm>
                <a:prstGeom prst="rect">
                  <a:avLst/>
                </a:prstGeom>
                <a:noFill/>
                <a:ln w="9525">
                  <a:noFill/>
                  <a:miter lim="800000"/>
                  <a:headEnd/>
                  <a:tailEnd/>
                </a:ln>
              </p:spPr>
              <p:txBody>
                <a:bodyPr>
                  <a:spAutoFit/>
                </a:bodyPr>
                <a:lstStyle/>
                <a:p>
                  <a:pPr algn="ctr" defTabSz="914400"/>
                  <a:endParaRPr lang="en-US" altLang="zh-CN" sz="2000" baseline="-25000">
                    <a:latin typeface="Times New Roman" pitchFamily="18" charset="0"/>
                  </a:endParaRPr>
                </a:p>
              </p:txBody>
            </p:sp>
          </p:grpSp>
          <p:grpSp>
            <p:nvGrpSpPr>
              <p:cNvPr id="74765" name="Group 61"/>
              <p:cNvGrpSpPr>
                <a:grpSpLocks/>
              </p:cNvGrpSpPr>
              <p:nvPr/>
            </p:nvGrpSpPr>
            <p:grpSpPr bwMode="auto">
              <a:xfrm>
                <a:off x="1701" y="2024"/>
                <a:ext cx="408" cy="408"/>
                <a:chOff x="1293" y="2024"/>
                <a:chExt cx="408" cy="408"/>
              </a:xfrm>
            </p:grpSpPr>
            <p:sp>
              <p:nvSpPr>
                <p:cNvPr id="74766" name="Rectangle 62"/>
                <p:cNvSpPr>
                  <a:spLocks noChangeArrowheads="1"/>
                </p:cNvSpPr>
                <p:nvPr/>
              </p:nvSpPr>
              <p:spPr bwMode="auto">
                <a:xfrm>
                  <a:off x="1293" y="2024"/>
                  <a:ext cx="408" cy="408"/>
                </a:xfrm>
                <a:prstGeom prst="rect">
                  <a:avLst/>
                </a:prstGeom>
                <a:noFill/>
                <a:ln w="22225">
                  <a:solidFill>
                    <a:schemeClr val="folHlink"/>
                  </a:solidFill>
                  <a:miter lim="800000"/>
                  <a:headEnd/>
                  <a:tailEnd/>
                </a:ln>
              </p:spPr>
              <p:txBody>
                <a:bodyPr wrap="none" anchor="ctr"/>
                <a:lstStyle/>
                <a:p>
                  <a:pPr algn="ctr"/>
                  <a:endParaRPr lang="zh-CN" altLang="en-US"/>
                </a:p>
              </p:txBody>
            </p:sp>
            <p:sp>
              <p:nvSpPr>
                <p:cNvPr id="74767" name="Text Box 63"/>
                <p:cNvSpPr txBox="1">
                  <a:spLocks noChangeArrowheads="1"/>
                </p:cNvSpPr>
                <p:nvPr/>
              </p:nvSpPr>
              <p:spPr bwMode="auto">
                <a:xfrm>
                  <a:off x="1307" y="2085"/>
                  <a:ext cx="378" cy="183"/>
                </a:xfrm>
                <a:prstGeom prst="rect">
                  <a:avLst/>
                </a:prstGeom>
                <a:noFill/>
                <a:ln w="9525">
                  <a:noFill/>
                  <a:miter lim="800000"/>
                  <a:headEnd/>
                  <a:tailEnd/>
                </a:ln>
              </p:spPr>
              <p:txBody>
                <a:bodyPr>
                  <a:spAutoFit/>
                </a:bodyPr>
                <a:lstStyle/>
                <a:p>
                  <a:pPr algn="ctr" defTabSz="914400"/>
                  <a:endParaRPr lang="en-US" altLang="zh-CN" sz="2000" baseline="-25000">
                    <a:latin typeface="Times New Roman" pitchFamily="18" charset="0"/>
                  </a:endParaRPr>
                </a:p>
              </p:txBody>
            </p:sp>
          </p:grpSp>
          <p:grpSp>
            <p:nvGrpSpPr>
              <p:cNvPr id="74768" name="Group 64"/>
              <p:cNvGrpSpPr>
                <a:grpSpLocks/>
              </p:cNvGrpSpPr>
              <p:nvPr/>
            </p:nvGrpSpPr>
            <p:grpSpPr bwMode="auto">
              <a:xfrm>
                <a:off x="1293" y="2432"/>
                <a:ext cx="408" cy="408"/>
                <a:chOff x="1293" y="2024"/>
                <a:chExt cx="408" cy="408"/>
              </a:xfrm>
            </p:grpSpPr>
            <p:sp>
              <p:nvSpPr>
                <p:cNvPr id="74769" name="Rectangle 65"/>
                <p:cNvSpPr>
                  <a:spLocks noChangeArrowheads="1"/>
                </p:cNvSpPr>
                <p:nvPr/>
              </p:nvSpPr>
              <p:spPr bwMode="auto">
                <a:xfrm>
                  <a:off x="1293" y="2024"/>
                  <a:ext cx="408" cy="408"/>
                </a:xfrm>
                <a:prstGeom prst="rect">
                  <a:avLst/>
                </a:prstGeom>
                <a:noFill/>
                <a:ln w="22225">
                  <a:solidFill>
                    <a:schemeClr val="folHlink"/>
                  </a:solidFill>
                  <a:miter lim="800000"/>
                  <a:headEnd/>
                  <a:tailEnd/>
                </a:ln>
              </p:spPr>
              <p:txBody>
                <a:bodyPr wrap="none" anchor="ctr"/>
                <a:lstStyle/>
                <a:p>
                  <a:pPr algn="ctr"/>
                  <a:endParaRPr lang="zh-CN" altLang="en-US"/>
                </a:p>
              </p:txBody>
            </p:sp>
            <p:sp>
              <p:nvSpPr>
                <p:cNvPr id="74770" name="Text Box 66"/>
                <p:cNvSpPr txBox="1">
                  <a:spLocks noChangeArrowheads="1"/>
                </p:cNvSpPr>
                <p:nvPr/>
              </p:nvSpPr>
              <p:spPr bwMode="auto">
                <a:xfrm>
                  <a:off x="1307" y="2085"/>
                  <a:ext cx="378" cy="173"/>
                </a:xfrm>
                <a:prstGeom prst="rect">
                  <a:avLst/>
                </a:prstGeom>
                <a:noFill/>
                <a:ln w="9525">
                  <a:noFill/>
                  <a:miter lim="800000"/>
                  <a:headEnd/>
                  <a:tailEnd/>
                </a:ln>
              </p:spPr>
              <p:txBody>
                <a:bodyPr>
                  <a:spAutoFit/>
                </a:bodyPr>
                <a:lstStyle/>
                <a:p>
                  <a:pPr algn="ctr" defTabSz="914400"/>
                  <a:endParaRPr lang="en-US" altLang="zh-CN" sz="1800" baseline="-25000">
                    <a:latin typeface="Times New Roman" pitchFamily="18" charset="0"/>
                  </a:endParaRPr>
                </a:p>
              </p:txBody>
            </p:sp>
          </p:grpSp>
          <p:grpSp>
            <p:nvGrpSpPr>
              <p:cNvPr id="74771" name="Group 67"/>
              <p:cNvGrpSpPr>
                <a:grpSpLocks/>
              </p:cNvGrpSpPr>
              <p:nvPr/>
            </p:nvGrpSpPr>
            <p:grpSpPr bwMode="auto">
              <a:xfrm>
                <a:off x="1701" y="2432"/>
                <a:ext cx="408" cy="408"/>
                <a:chOff x="1293" y="2024"/>
                <a:chExt cx="408" cy="408"/>
              </a:xfrm>
            </p:grpSpPr>
            <p:sp>
              <p:nvSpPr>
                <p:cNvPr id="74772" name="Rectangle 68"/>
                <p:cNvSpPr>
                  <a:spLocks noChangeArrowheads="1"/>
                </p:cNvSpPr>
                <p:nvPr/>
              </p:nvSpPr>
              <p:spPr bwMode="auto">
                <a:xfrm>
                  <a:off x="1293" y="2024"/>
                  <a:ext cx="408" cy="408"/>
                </a:xfrm>
                <a:prstGeom prst="rect">
                  <a:avLst/>
                </a:prstGeom>
                <a:noFill/>
                <a:ln w="22225">
                  <a:solidFill>
                    <a:schemeClr val="folHlink"/>
                  </a:solidFill>
                  <a:miter lim="800000"/>
                  <a:headEnd/>
                  <a:tailEnd/>
                </a:ln>
              </p:spPr>
              <p:txBody>
                <a:bodyPr wrap="none" anchor="ctr"/>
                <a:lstStyle/>
                <a:p>
                  <a:pPr algn="ctr"/>
                  <a:endParaRPr lang="zh-CN" altLang="en-US"/>
                </a:p>
              </p:txBody>
            </p:sp>
            <p:sp>
              <p:nvSpPr>
                <p:cNvPr id="74773" name="Text Box 69"/>
                <p:cNvSpPr txBox="1">
                  <a:spLocks noChangeArrowheads="1"/>
                </p:cNvSpPr>
                <p:nvPr/>
              </p:nvSpPr>
              <p:spPr bwMode="auto">
                <a:xfrm>
                  <a:off x="1307" y="2085"/>
                  <a:ext cx="378" cy="183"/>
                </a:xfrm>
                <a:prstGeom prst="rect">
                  <a:avLst/>
                </a:prstGeom>
                <a:noFill/>
                <a:ln w="9525">
                  <a:noFill/>
                  <a:miter lim="800000"/>
                  <a:headEnd/>
                  <a:tailEnd/>
                </a:ln>
              </p:spPr>
              <p:txBody>
                <a:bodyPr>
                  <a:spAutoFit/>
                </a:bodyPr>
                <a:lstStyle/>
                <a:p>
                  <a:pPr algn="ctr" defTabSz="914400"/>
                  <a:endParaRPr lang="en-US" altLang="zh-CN" sz="2000" baseline="-25000">
                    <a:latin typeface="Times New Roman" pitchFamily="18" charset="0"/>
                  </a:endParaRPr>
                </a:p>
              </p:txBody>
            </p:sp>
          </p:grpSp>
        </p:grpSp>
        <p:grpSp>
          <p:nvGrpSpPr>
            <p:cNvPr id="74774" name="Group 78"/>
            <p:cNvGrpSpPr>
              <a:grpSpLocks/>
            </p:cNvGrpSpPr>
            <p:nvPr/>
          </p:nvGrpSpPr>
          <p:grpSpPr bwMode="auto">
            <a:xfrm>
              <a:off x="930" y="1714"/>
              <a:ext cx="829" cy="250"/>
              <a:chOff x="1293" y="1752"/>
              <a:chExt cx="829" cy="250"/>
            </a:xfrm>
          </p:grpSpPr>
          <p:sp>
            <p:nvSpPr>
              <p:cNvPr id="74775" name="Text Box 71"/>
              <p:cNvSpPr txBox="1">
                <a:spLocks noChangeArrowheads="1"/>
              </p:cNvSpPr>
              <p:nvPr/>
            </p:nvSpPr>
            <p:spPr bwMode="auto">
              <a:xfrm>
                <a:off x="1293" y="1752"/>
                <a:ext cx="421" cy="250"/>
              </a:xfrm>
              <a:prstGeom prst="rect">
                <a:avLst/>
              </a:prstGeom>
              <a:noFill/>
              <a:ln w="9525">
                <a:noFill/>
                <a:miter lim="800000"/>
                <a:headEnd/>
                <a:tailEnd/>
              </a:ln>
            </p:spPr>
            <p:txBody>
              <a:bodyPr>
                <a:spAutoFit/>
              </a:bodyPr>
              <a:lstStyle/>
              <a:p>
                <a:pPr algn="ctr" defTabSz="914400"/>
                <a:r>
                  <a:rPr lang="en-US" altLang="zh-CN" sz="2000">
                    <a:solidFill>
                      <a:schemeClr val="hlink"/>
                    </a:solidFill>
                  </a:rPr>
                  <a:t>00</a:t>
                </a:r>
              </a:p>
            </p:txBody>
          </p:sp>
          <p:sp>
            <p:nvSpPr>
              <p:cNvPr id="74776" name="Text Box 72"/>
              <p:cNvSpPr txBox="1">
                <a:spLocks noChangeArrowheads="1"/>
              </p:cNvSpPr>
              <p:nvPr/>
            </p:nvSpPr>
            <p:spPr bwMode="auto">
              <a:xfrm>
                <a:off x="1701" y="1752"/>
                <a:ext cx="421" cy="250"/>
              </a:xfrm>
              <a:prstGeom prst="rect">
                <a:avLst/>
              </a:prstGeom>
              <a:noFill/>
              <a:ln w="9525">
                <a:noFill/>
                <a:miter lim="800000"/>
                <a:headEnd/>
                <a:tailEnd/>
              </a:ln>
            </p:spPr>
            <p:txBody>
              <a:bodyPr>
                <a:spAutoFit/>
              </a:bodyPr>
              <a:lstStyle/>
              <a:p>
                <a:pPr algn="ctr" defTabSz="914400"/>
                <a:r>
                  <a:rPr lang="en-US" altLang="zh-CN" sz="2000">
                    <a:solidFill>
                      <a:schemeClr val="hlink"/>
                    </a:solidFill>
                  </a:rPr>
                  <a:t>01</a:t>
                </a:r>
              </a:p>
            </p:txBody>
          </p:sp>
        </p:grpSp>
        <p:grpSp>
          <p:nvGrpSpPr>
            <p:cNvPr id="74777" name="Group 79"/>
            <p:cNvGrpSpPr>
              <a:grpSpLocks/>
            </p:cNvGrpSpPr>
            <p:nvPr/>
          </p:nvGrpSpPr>
          <p:grpSpPr bwMode="auto">
            <a:xfrm>
              <a:off x="521" y="2061"/>
              <a:ext cx="421" cy="659"/>
              <a:chOff x="884" y="2091"/>
              <a:chExt cx="421" cy="659"/>
            </a:xfrm>
          </p:grpSpPr>
          <p:sp>
            <p:nvSpPr>
              <p:cNvPr id="74778" name="Text Box 73"/>
              <p:cNvSpPr txBox="1">
                <a:spLocks noChangeArrowheads="1"/>
              </p:cNvSpPr>
              <p:nvPr/>
            </p:nvSpPr>
            <p:spPr bwMode="auto">
              <a:xfrm>
                <a:off x="884" y="2091"/>
                <a:ext cx="421" cy="250"/>
              </a:xfrm>
              <a:prstGeom prst="rect">
                <a:avLst/>
              </a:prstGeom>
              <a:noFill/>
              <a:ln w="9525">
                <a:noFill/>
                <a:miter lim="800000"/>
                <a:headEnd/>
                <a:tailEnd/>
              </a:ln>
            </p:spPr>
            <p:txBody>
              <a:bodyPr>
                <a:spAutoFit/>
              </a:bodyPr>
              <a:lstStyle/>
              <a:p>
                <a:pPr algn="ctr" defTabSz="914400"/>
                <a:r>
                  <a:rPr lang="en-US" altLang="zh-CN" sz="2000">
                    <a:solidFill>
                      <a:schemeClr val="hlink"/>
                    </a:solidFill>
                  </a:rPr>
                  <a:t>00</a:t>
                </a:r>
              </a:p>
            </p:txBody>
          </p:sp>
          <p:sp>
            <p:nvSpPr>
              <p:cNvPr id="74779" name="Text Box 74"/>
              <p:cNvSpPr txBox="1">
                <a:spLocks noChangeArrowheads="1"/>
              </p:cNvSpPr>
              <p:nvPr/>
            </p:nvSpPr>
            <p:spPr bwMode="auto">
              <a:xfrm>
                <a:off x="884" y="2500"/>
                <a:ext cx="421" cy="250"/>
              </a:xfrm>
              <a:prstGeom prst="rect">
                <a:avLst/>
              </a:prstGeom>
              <a:noFill/>
              <a:ln w="9525">
                <a:noFill/>
                <a:miter lim="800000"/>
                <a:headEnd/>
                <a:tailEnd/>
              </a:ln>
            </p:spPr>
            <p:txBody>
              <a:bodyPr>
                <a:spAutoFit/>
              </a:bodyPr>
              <a:lstStyle/>
              <a:p>
                <a:pPr algn="ctr" defTabSz="914400"/>
                <a:r>
                  <a:rPr lang="en-US" altLang="zh-CN" sz="2000">
                    <a:solidFill>
                      <a:schemeClr val="hlink"/>
                    </a:solidFill>
                  </a:rPr>
                  <a:t>01</a:t>
                </a:r>
              </a:p>
            </p:txBody>
          </p:sp>
        </p:grpSp>
        <p:grpSp>
          <p:nvGrpSpPr>
            <p:cNvPr id="74780" name="Group 80"/>
            <p:cNvGrpSpPr>
              <a:grpSpLocks/>
            </p:cNvGrpSpPr>
            <p:nvPr/>
          </p:nvGrpSpPr>
          <p:grpSpPr bwMode="auto">
            <a:xfrm>
              <a:off x="295" y="1525"/>
              <a:ext cx="815" cy="469"/>
              <a:chOff x="658" y="1555"/>
              <a:chExt cx="815" cy="469"/>
            </a:xfrm>
          </p:grpSpPr>
          <p:sp>
            <p:nvSpPr>
              <p:cNvPr id="74781" name="Line 75"/>
              <p:cNvSpPr>
                <a:spLocks noChangeShapeType="1"/>
              </p:cNvSpPr>
              <p:nvPr/>
            </p:nvSpPr>
            <p:spPr bwMode="auto">
              <a:xfrm flipH="1" flipV="1">
                <a:off x="930" y="1662"/>
                <a:ext cx="362" cy="362"/>
              </a:xfrm>
              <a:prstGeom prst="line">
                <a:avLst/>
              </a:prstGeom>
              <a:noFill/>
              <a:ln w="28575">
                <a:solidFill>
                  <a:schemeClr val="folHlink"/>
                </a:solidFill>
                <a:round/>
                <a:headEnd/>
                <a:tailEnd/>
              </a:ln>
            </p:spPr>
            <p:txBody>
              <a:bodyPr/>
              <a:lstStyle/>
              <a:p>
                <a:endParaRPr lang="zh-CN" altLang="en-US"/>
              </a:p>
            </p:txBody>
          </p:sp>
          <p:sp>
            <p:nvSpPr>
              <p:cNvPr id="74782" name="Text Box 76"/>
              <p:cNvSpPr txBox="1">
                <a:spLocks noChangeArrowheads="1"/>
              </p:cNvSpPr>
              <p:nvPr/>
            </p:nvSpPr>
            <p:spPr bwMode="auto">
              <a:xfrm>
                <a:off x="884" y="1555"/>
                <a:ext cx="589" cy="288"/>
              </a:xfrm>
              <a:prstGeom prst="rect">
                <a:avLst/>
              </a:prstGeom>
              <a:noFill/>
              <a:ln w="9525">
                <a:noFill/>
                <a:miter lim="800000"/>
                <a:headEnd/>
                <a:tailEnd/>
              </a:ln>
            </p:spPr>
            <p:txBody>
              <a:bodyPr>
                <a:spAutoFit/>
              </a:bodyPr>
              <a:lstStyle/>
              <a:p>
                <a:pPr algn="ctr" defTabSz="914400"/>
                <a:r>
                  <a:rPr lang="en-US" altLang="zh-CN">
                    <a:solidFill>
                      <a:schemeClr val="hlink"/>
                    </a:solidFill>
                    <a:latin typeface="Times New Roman" pitchFamily="18" charset="0"/>
                  </a:rPr>
                  <a:t>AB</a:t>
                </a:r>
              </a:p>
            </p:txBody>
          </p:sp>
          <p:sp>
            <p:nvSpPr>
              <p:cNvPr id="74783" name="Text Box 77"/>
              <p:cNvSpPr txBox="1">
                <a:spLocks noChangeArrowheads="1"/>
              </p:cNvSpPr>
              <p:nvPr/>
            </p:nvSpPr>
            <p:spPr bwMode="auto">
              <a:xfrm>
                <a:off x="658" y="1736"/>
                <a:ext cx="589" cy="288"/>
              </a:xfrm>
              <a:prstGeom prst="rect">
                <a:avLst/>
              </a:prstGeom>
              <a:noFill/>
              <a:ln w="9525">
                <a:noFill/>
                <a:miter lim="800000"/>
                <a:headEnd/>
                <a:tailEnd/>
              </a:ln>
            </p:spPr>
            <p:txBody>
              <a:bodyPr>
                <a:spAutoFit/>
              </a:bodyPr>
              <a:lstStyle/>
              <a:p>
                <a:pPr algn="ctr" defTabSz="914400"/>
                <a:r>
                  <a:rPr lang="en-US" altLang="zh-CN">
                    <a:solidFill>
                      <a:schemeClr val="hlink"/>
                    </a:solidFill>
                    <a:latin typeface="Times New Roman" pitchFamily="18" charset="0"/>
                  </a:rPr>
                  <a:t>CD</a:t>
                </a:r>
              </a:p>
            </p:txBody>
          </p:sp>
        </p:grpSp>
        <p:grpSp>
          <p:nvGrpSpPr>
            <p:cNvPr id="74784" name="Group 70"/>
            <p:cNvGrpSpPr>
              <a:grpSpLocks/>
            </p:cNvGrpSpPr>
            <p:nvPr/>
          </p:nvGrpSpPr>
          <p:grpSpPr bwMode="auto">
            <a:xfrm>
              <a:off x="930" y="2808"/>
              <a:ext cx="816" cy="816"/>
              <a:chOff x="1293" y="2024"/>
              <a:chExt cx="816" cy="816"/>
            </a:xfrm>
          </p:grpSpPr>
          <p:grpSp>
            <p:nvGrpSpPr>
              <p:cNvPr id="74785" name="Group 60"/>
              <p:cNvGrpSpPr>
                <a:grpSpLocks/>
              </p:cNvGrpSpPr>
              <p:nvPr/>
            </p:nvGrpSpPr>
            <p:grpSpPr bwMode="auto">
              <a:xfrm>
                <a:off x="1293" y="2024"/>
                <a:ext cx="408" cy="408"/>
                <a:chOff x="1293" y="2024"/>
                <a:chExt cx="408" cy="408"/>
              </a:xfrm>
            </p:grpSpPr>
            <p:sp>
              <p:nvSpPr>
                <p:cNvPr id="74786" name="Rectangle 58"/>
                <p:cNvSpPr>
                  <a:spLocks noChangeArrowheads="1"/>
                </p:cNvSpPr>
                <p:nvPr/>
              </p:nvSpPr>
              <p:spPr bwMode="auto">
                <a:xfrm>
                  <a:off x="1293" y="2024"/>
                  <a:ext cx="408" cy="408"/>
                </a:xfrm>
                <a:prstGeom prst="rect">
                  <a:avLst/>
                </a:prstGeom>
                <a:noFill/>
                <a:ln w="22225">
                  <a:solidFill>
                    <a:schemeClr val="folHlink"/>
                  </a:solidFill>
                  <a:miter lim="800000"/>
                  <a:headEnd/>
                  <a:tailEnd/>
                </a:ln>
              </p:spPr>
              <p:txBody>
                <a:bodyPr wrap="none" anchor="ctr"/>
                <a:lstStyle/>
                <a:p>
                  <a:pPr algn="ctr"/>
                  <a:endParaRPr lang="zh-CN" altLang="en-US"/>
                </a:p>
              </p:txBody>
            </p:sp>
            <p:sp>
              <p:nvSpPr>
                <p:cNvPr id="74787" name="Text Box 59"/>
                <p:cNvSpPr txBox="1">
                  <a:spLocks noChangeArrowheads="1"/>
                </p:cNvSpPr>
                <p:nvPr/>
              </p:nvSpPr>
              <p:spPr bwMode="auto">
                <a:xfrm>
                  <a:off x="1307" y="2085"/>
                  <a:ext cx="378" cy="250"/>
                </a:xfrm>
                <a:prstGeom prst="rect">
                  <a:avLst/>
                </a:prstGeom>
                <a:noFill/>
                <a:ln w="9525">
                  <a:noFill/>
                  <a:miter lim="800000"/>
                  <a:headEnd/>
                  <a:tailEnd/>
                </a:ln>
              </p:spPr>
              <p:txBody>
                <a:bodyPr>
                  <a:spAutoFit/>
                </a:bodyPr>
                <a:lstStyle/>
                <a:p>
                  <a:pPr algn="ctr" defTabSz="914400"/>
                  <a:r>
                    <a:rPr lang="en-US" altLang="zh-CN" sz="2000">
                      <a:latin typeface="Times New Roman" pitchFamily="18" charset="0"/>
                    </a:rPr>
                    <a:t>1</a:t>
                  </a:r>
                  <a:endParaRPr lang="en-US" altLang="zh-CN" sz="2000" baseline="-25000">
                    <a:latin typeface="Times New Roman" pitchFamily="18" charset="0"/>
                  </a:endParaRPr>
                </a:p>
              </p:txBody>
            </p:sp>
          </p:grpSp>
          <p:grpSp>
            <p:nvGrpSpPr>
              <p:cNvPr id="74788" name="Group 61"/>
              <p:cNvGrpSpPr>
                <a:grpSpLocks/>
              </p:cNvGrpSpPr>
              <p:nvPr/>
            </p:nvGrpSpPr>
            <p:grpSpPr bwMode="auto">
              <a:xfrm>
                <a:off x="1701" y="2024"/>
                <a:ext cx="408" cy="408"/>
                <a:chOff x="1293" y="2024"/>
                <a:chExt cx="408" cy="408"/>
              </a:xfrm>
            </p:grpSpPr>
            <p:sp>
              <p:nvSpPr>
                <p:cNvPr id="74789" name="Rectangle 62"/>
                <p:cNvSpPr>
                  <a:spLocks noChangeArrowheads="1"/>
                </p:cNvSpPr>
                <p:nvPr/>
              </p:nvSpPr>
              <p:spPr bwMode="auto">
                <a:xfrm>
                  <a:off x="1293" y="2024"/>
                  <a:ext cx="408" cy="408"/>
                </a:xfrm>
                <a:prstGeom prst="rect">
                  <a:avLst/>
                </a:prstGeom>
                <a:noFill/>
                <a:ln w="22225">
                  <a:solidFill>
                    <a:schemeClr val="folHlink"/>
                  </a:solidFill>
                  <a:miter lim="800000"/>
                  <a:headEnd/>
                  <a:tailEnd/>
                </a:ln>
              </p:spPr>
              <p:txBody>
                <a:bodyPr wrap="none" anchor="ctr"/>
                <a:lstStyle/>
                <a:p>
                  <a:pPr algn="ctr"/>
                  <a:endParaRPr lang="zh-CN" altLang="en-US"/>
                </a:p>
              </p:txBody>
            </p:sp>
            <p:sp>
              <p:nvSpPr>
                <p:cNvPr id="74790" name="Text Box 63"/>
                <p:cNvSpPr txBox="1">
                  <a:spLocks noChangeArrowheads="1"/>
                </p:cNvSpPr>
                <p:nvPr/>
              </p:nvSpPr>
              <p:spPr bwMode="auto">
                <a:xfrm>
                  <a:off x="1307" y="2085"/>
                  <a:ext cx="378" cy="250"/>
                </a:xfrm>
                <a:prstGeom prst="rect">
                  <a:avLst/>
                </a:prstGeom>
                <a:noFill/>
                <a:ln w="9525">
                  <a:noFill/>
                  <a:miter lim="800000"/>
                  <a:headEnd/>
                  <a:tailEnd/>
                </a:ln>
              </p:spPr>
              <p:txBody>
                <a:bodyPr>
                  <a:spAutoFit/>
                </a:bodyPr>
                <a:lstStyle/>
                <a:p>
                  <a:pPr algn="ctr" defTabSz="914400"/>
                  <a:r>
                    <a:rPr lang="en-US" altLang="zh-CN" sz="2000">
                      <a:latin typeface="Times New Roman" pitchFamily="18" charset="0"/>
                    </a:rPr>
                    <a:t>1</a:t>
                  </a:r>
                  <a:endParaRPr lang="en-US" altLang="zh-CN" sz="2000" baseline="-25000">
                    <a:latin typeface="Times New Roman" pitchFamily="18" charset="0"/>
                  </a:endParaRPr>
                </a:p>
              </p:txBody>
            </p:sp>
          </p:grpSp>
          <p:grpSp>
            <p:nvGrpSpPr>
              <p:cNvPr id="74791" name="Group 64"/>
              <p:cNvGrpSpPr>
                <a:grpSpLocks/>
              </p:cNvGrpSpPr>
              <p:nvPr/>
            </p:nvGrpSpPr>
            <p:grpSpPr bwMode="auto">
              <a:xfrm>
                <a:off x="1293" y="2432"/>
                <a:ext cx="408" cy="408"/>
                <a:chOff x="1293" y="2024"/>
                <a:chExt cx="408" cy="408"/>
              </a:xfrm>
            </p:grpSpPr>
            <p:sp>
              <p:nvSpPr>
                <p:cNvPr id="74792" name="Rectangle 65"/>
                <p:cNvSpPr>
                  <a:spLocks noChangeArrowheads="1"/>
                </p:cNvSpPr>
                <p:nvPr/>
              </p:nvSpPr>
              <p:spPr bwMode="auto">
                <a:xfrm>
                  <a:off x="1293" y="2024"/>
                  <a:ext cx="408" cy="408"/>
                </a:xfrm>
                <a:prstGeom prst="rect">
                  <a:avLst/>
                </a:prstGeom>
                <a:noFill/>
                <a:ln w="22225">
                  <a:solidFill>
                    <a:schemeClr val="folHlink"/>
                  </a:solidFill>
                  <a:miter lim="800000"/>
                  <a:headEnd/>
                  <a:tailEnd/>
                </a:ln>
              </p:spPr>
              <p:txBody>
                <a:bodyPr wrap="none" anchor="ctr"/>
                <a:lstStyle/>
                <a:p>
                  <a:pPr algn="ctr"/>
                  <a:endParaRPr lang="zh-CN" altLang="en-US"/>
                </a:p>
              </p:txBody>
            </p:sp>
            <p:sp>
              <p:nvSpPr>
                <p:cNvPr id="74793" name="Text Box 66"/>
                <p:cNvSpPr txBox="1">
                  <a:spLocks noChangeArrowheads="1"/>
                </p:cNvSpPr>
                <p:nvPr/>
              </p:nvSpPr>
              <p:spPr bwMode="auto">
                <a:xfrm>
                  <a:off x="1307" y="2085"/>
                  <a:ext cx="378" cy="250"/>
                </a:xfrm>
                <a:prstGeom prst="rect">
                  <a:avLst/>
                </a:prstGeom>
                <a:noFill/>
                <a:ln w="9525">
                  <a:noFill/>
                  <a:miter lim="800000"/>
                  <a:headEnd/>
                  <a:tailEnd/>
                </a:ln>
              </p:spPr>
              <p:txBody>
                <a:bodyPr>
                  <a:spAutoFit/>
                </a:bodyPr>
                <a:lstStyle/>
                <a:p>
                  <a:pPr algn="ctr" defTabSz="914400"/>
                  <a:r>
                    <a:rPr lang="en-US" altLang="zh-CN" sz="2000">
                      <a:latin typeface="Times New Roman" pitchFamily="18" charset="0"/>
                    </a:rPr>
                    <a:t>1</a:t>
                  </a:r>
                  <a:endParaRPr lang="en-US" altLang="zh-CN" sz="2000" baseline="-25000">
                    <a:latin typeface="Times New Roman" pitchFamily="18" charset="0"/>
                  </a:endParaRPr>
                </a:p>
              </p:txBody>
            </p:sp>
          </p:grpSp>
          <p:grpSp>
            <p:nvGrpSpPr>
              <p:cNvPr id="74794" name="Group 67"/>
              <p:cNvGrpSpPr>
                <a:grpSpLocks/>
              </p:cNvGrpSpPr>
              <p:nvPr/>
            </p:nvGrpSpPr>
            <p:grpSpPr bwMode="auto">
              <a:xfrm>
                <a:off x="1701" y="2432"/>
                <a:ext cx="408" cy="408"/>
                <a:chOff x="1293" y="2024"/>
                <a:chExt cx="408" cy="408"/>
              </a:xfrm>
            </p:grpSpPr>
            <p:sp>
              <p:nvSpPr>
                <p:cNvPr id="74795" name="Rectangle 68"/>
                <p:cNvSpPr>
                  <a:spLocks noChangeArrowheads="1"/>
                </p:cNvSpPr>
                <p:nvPr/>
              </p:nvSpPr>
              <p:spPr bwMode="auto">
                <a:xfrm>
                  <a:off x="1293" y="2024"/>
                  <a:ext cx="408" cy="408"/>
                </a:xfrm>
                <a:prstGeom prst="rect">
                  <a:avLst/>
                </a:prstGeom>
                <a:noFill/>
                <a:ln w="22225">
                  <a:solidFill>
                    <a:schemeClr val="folHlink"/>
                  </a:solidFill>
                  <a:miter lim="800000"/>
                  <a:headEnd/>
                  <a:tailEnd/>
                </a:ln>
              </p:spPr>
              <p:txBody>
                <a:bodyPr wrap="none" anchor="ctr"/>
                <a:lstStyle/>
                <a:p>
                  <a:pPr algn="ctr"/>
                  <a:endParaRPr lang="zh-CN" altLang="en-US"/>
                </a:p>
              </p:txBody>
            </p:sp>
            <p:sp>
              <p:nvSpPr>
                <p:cNvPr id="74796" name="Text Box 69"/>
                <p:cNvSpPr txBox="1">
                  <a:spLocks noChangeArrowheads="1"/>
                </p:cNvSpPr>
                <p:nvPr/>
              </p:nvSpPr>
              <p:spPr bwMode="auto">
                <a:xfrm>
                  <a:off x="1307" y="2085"/>
                  <a:ext cx="378" cy="250"/>
                </a:xfrm>
                <a:prstGeom prst="rect">
                  <a:avLst/>
                </a:prstGeom>
                <a:noFill/>
                <a:ln w="9525">
                  <a:noFill/>
                  <a:miter lim="800000"/>
                  <a:headEnd/>
                  <a:tailEnd/>
                </a:ln>
              </p:spPr>
              <p:txBody>
                <a:bodyPr>
                  <a:spAutoFit/>
                </a:bodyPr>
                <a:lstStyle/>
                <a:p>
                  <a:pPr algn="ctr" defTabSz="914400"/>
                  <a:r>
                    <a:rPr lang="en-US" altLang="zh-CN" sz="2000">
                      <a:latin typeface="Times New Roman" pitchFamily="18" charset="0"/>
                    </a:rPr>
                    <a:t>1</a:t>
                  </a:r>
                  <a:endParaRPr lang="en-US" altLang="zh-CN" sz="2000" baseline="-25000">
                    <a:latin typeface="Times New Roman" pitchFamily="18" charset="0"/>
                  </a:endParaRPr>
                </a:p>
              </p:txBody>
            </p:sp>
          </p:grpSp>
        </p:grpSp>
        <p:grpSp>
          <p:nvGrpSpPr>
            <p:cNvPr id="74797" name="Group 79"/>
            <p:cNvGrpSpPr>
              <a:grpSpLocks/>
            </p:cNvGrpSpPr>
            <p:nvPr/>
          </p:nvGrpSpPr>
          <p:grpSpPr bwMode="auto">
            <a:xfrm>
              <a:off x="521" y="2907"/>
              <a:ext cx="421" cy="659"/>
              <a:chOff x="884" y="2091"/>
              <a:chExt cx="421" cy="659"/>
            </a:xfrm>
          </p:grpSpPr>
          <p:sp>
            <p:nvSpPr>
              <p:cNvPr id="74798" name="Text Box 73"/>
              <p:cNvSpPr txBox="1">
                <a:spLocks noChangeArrowheads="1"/>
              </p:cNvSpPr>
              <p:nvPr/>
            </p:nvSpPr>
            <p:spPr bwMode="auto">
              <a:xfrm>
                <a:off x="884" y="2091"/>
                <a:ext cx="421" cy="250"/>
              </a:xfrm>
              <a:prstGeom prst="rect">
                <a:avLst/>
              </a:prstGeom>
              <a:noFill/>
              <a:ln w="9525">
                <a:noFill/>
                <a:miter lim="800000"/>
                <a:headEnd/>
                <a:tailEnd/>
              </a:ln>
            </p:spPr>
            <p:txBody>
              <a:bodyPr>
                <a:spAutoFit/>
              </a:bodyPr>
              <a:lstStyle/>
              <a:p>
                <a:pPr algn="ctr" defTabSz="914400"/>
                <a:r>
                  <a:rPr lang="en-US" altLang="zh-CN" sz="2000">
                    <a:solidFill>
                      <a:schemeClr val="hlink"/>
                    </a:solidFill>
                  </a:rPr>
                  <a:t>11</a:t>
                </a:r>
              </a:p>
            </p:txBody>
          </p:sp>
          <p:sp>
            <p:nvSpPr>
              <p:cNvPr id="74799" name="Text Box 74"/>
              <p:cNvSpPr txBox="1">
                <a:spLocks noChangeArrowheads="1"/>
              </p:cNvSpPr>
              <p:nvPr/>
            </p:nvSpPr>
            <p:spPr bwMode="auto">
              <a:xfrm>
                <a:off x="884" y="2500"/>
                <a:ext cx="421" cy="250"/>
              </a:xfrm>
              <a:prstGeom prst="rect">
                <a:avLst/>
              </a:prstGeom>
              <a:noFill/>
              <a:ln w="9525">
                <a:noFill/>
                <a:miter lim="800000"/>
                <a:headEnd/>
                <a:tailEnd/>
              </a:ln>
            </p:spPr>
            <p:txBody>
              <a:bodyPr>
                <a:spAutoFit/>
              </a:bodyPr>
              <a:lstStyle/>
              <a:p>
                <a:pPr algn="ctr" defTabSz="914400"/>
                <a:r>
                  <a:rPr lang="en-US" altLang="zh-CN" sz="2000">
                    <a:solidFill>
                      <a:schemeClr val="hlink"/>
                    </a:solidFill>
                  </a:rPr>
                  <a:t>10</a:t>
                </a:r>
              </a:p>
            </p:txBody>
          </p:sp>
        </p:grpSp>
        <p:grpSp>
          <p:nvGrpSpPr>
            <p:cNvPr id="74800" name="Group 70"/>
            <p:cNvGrpSpPr>
              <a:grpSpLocks/>
            </p:cNvGrpSpPr>
            <p:nvPr/>
          </p:nvGrpSpPr>
          <p:grpSpPr bwMode="auto">
            <a:xfrm>
              <a:off x="1747" y="1994"/>
              <a:ext cx="816" cy="816"/>
              <a:chOff x="1293" y="2024"/>
              <a:chExt cx="816" cy="816"/>
            </a:xfrm>
          </p:grpSpPr>
          <p:grpSp>
            <p:nvGrpSpPr>
              <p:cNvPr id="74801" name="Group 60"/>
              <p:cNvGrpSpPr>
                <a:grpSpLocks/>
              </p:cNvGrpSpPr>
              <p:nvPr/>
            </p:nvGrpSpPr>
            <p:grpSpPr bwMode="auto">
              <a:xfrm>
                <a:off x="1293" y="2024"/>
                <a:ext cx="408" cy="408"/>
                <a:chOff x="1293" y="2024"/>
                <a:chExt cx="408" cy="408"/>
              </a:xfrm>
            </p:grpSpPr>
            <p:sp>
              <p:nvSpPr>
                <p:cNvPr id="74802" name="Rectangle 58"/>
                <p:cNvSpPr>
                  <a:spLocks noChangeArrowheads="1"/>
                </p:cNvSpPr>
                <p:nvPr/>
              </p:nvSpPr>
              <p:spPr bwMode="auto">
                <a:xfrm>
                  <a:off x="1293" y="2024"/>
                  <a:ext cx="408" cy="408"/>
                </a:xfrm>
                <a:prstGeom prst="rect">
                  <a:avLst/>
                </a:prstGeom>
                <a:noFill/>
                <a:ln w="22225">
                  <a:solidFill>
                    <a:schemeClr val="folHlink"/>
                  </a:solidFill>
                  <a:miter lim="800000"/>
                  <a:headEnd/>
                  <a:tailEnd/>
                </a:ln>
              </p:spPr>
              <p:txBody>
                <a:bodyPr wrap="none" anchor="ctr"/>
                <a:lstStyle/>
                <a:p>
                  <a:pPr algn="ctr"/>
                  <a:endParaRPr lang="zh-CN" altLang="en-US"/>
                </a:p>
              </p:txBody>
            </p:sp>
            <p:sp>
              <p:nvSpPr>
                <p:cNvPr id="74803" name="Text Box 59"/>
                <p:cNvSpPr txBox="1">
                  <a:spLocks noChangeArrowheads="1"/>
                </p:cNvSpPr>
                <p:nvPr/>
              </p:nvSpPr>
              <p:spPr bwMode="auto">
                <a:xfrm>
                  <a:off x="1307" y="2085"/>
                  <a:ext cx="378" cy="250"/>
                </a:xfrm>
                <a:prstGeom prst="rect">
                  <a:avLst/>
                </a:prstGeom>
                <a:noFill/>
                <a:ln w="9525">
                  <a:noFill/>
                  <a:miter lim="800000"/>
                  <a:headEnd/>
                  <a:tailEnd/>
                </a:ln>
              </p:spPr>
              <p:txBody>
                <a:bodyPr>
                  <a:spAutoFit/>
                </a:bodyPr>
                <a:lstStyle/>
                <a:p>
                  <a:pPr algn="ctr" defTabSz="914400"/>
                  <a:r>
                    <a:rPr lang="en-US" altLang="zh-CN" sz="2000">
                      <a:latin typeface="Times New Roman" pitchFamily="18" charset="0"/>
                    </a:rPr>
                    <a:t>1</a:t>
                  </a:r>
                  <a:endParaRPr lang="en-US" altLang="zh-CN" sz="2000" baseline="-25000">
                    <a:latin typeface="Times New Roman" pitchFamily="18" charset="0"/>
                  </a:endParaRPr>
                </a:p>
              </p:txBody>
            </p:sp>
          </p:grpSp>
          <p:grpSp>
            <p:nvGrpSpPr>
              <p:cNvPr id="74804" name="Group 61"/>
              <p:cNvGrpSpPr>
                <a:grpSpLocks/>
              </p:cNvGrpSpPr>
              <p:nvPr/>
            </p:nvGrpSpPr>
            <p:grpSpPr bwMode="auto">
              <a:xfrm>
                <a:off x="1701" y="2024"/>
                <a:ext cx="408" cy="408"/>
                <a:chOff x="1293" y="2024"/>
                <a:chExt cx="408" cy="408"/>
              </a:xfrm>
            </p:grpSpPr>
            <p:sp>
              <p:nvSpPr>
                <p:cNvPr id="74805" name="Rectangle 62"/>
                <p:cNvSpPr>
                  <a:spLocks noChangeArrowheads="1"/>
                </p:cNvSpPr>
                <p:nvPr/>
              </p:nvSpPr>
              <p:spPr bwMode="auto">
                <a:xfrm>
                  <a:off x="1293" y="2024"/>
                  <a:ext cx="408" cy="408"/>
                </a:xfrm>
                <a:prstGeom prst="rect">
                  <a:avLst/>
                </a:prstGeom>
                <a:noFill/>
                <a:ln w="22225">
                  <a:solidFill>
                    <a:schemeClr val="folHlink"/>
                  </a:solidFill>
                  <a:miter lim="800000"/>
                  <a:headEnd/>
                  <a:tailEnd/>
                </a:ln>
              </p:spPr>
              <p:txBody>
                <a:bodyPr wrap="none" anchor="ctr"/>
                <a:lstStyle/>
                <a:p>
                  <a:pPr algn="ctr"/>
                  <a:endParaRPr lang="zh-CN" altLang="en-US"/>
                </a:p>
              </p:txBody>
            </p:sp>
            <p:sp>
              <p:nvSpPr>
                <p:cNvPr id="74806" name="Text Box 63"/>
                <p:cNvSpPr txBox="1">
                  <a:spLocks noChangeArrowheads="1"/>
                </p:cNvSpPr>
                <p:nvPr/>
              </p:nvSpPr>
              <p:spPr bwMode="auto">
                <a:xfrm>
                  <a:off x="1307" y="2085"/>
                  <a:ext cx="378" cy="250"/>
                </a:xfrm>
                <a:prstGeom prst="rect">
                  <a:avLst/>
                </a:prstGeom>
                <a:noFill/>
                <a:ln w="9525">
                  <a:noFill/>
                  <a:miter lim="800000"/>
                  <a:headEnd/>
                  <a:tailEnd/>
                </a:ln>
              </p:spPr>
              <p:txBody>
                <a:bodyPr>
                  <a:spAutoFit/>
                </a:bodyPr>
                <a:lstStyle/>
                <a:p>
                  <a:pPr algn="ctr" defTabSz="914400"/>
                  <a:r>
                    <a:rPr lang="en-US" altLang="zh-CN" sz="2000">
                      <a:latin typeface="Times New Roman" pitchFamily="18" charset="0"/>
                    </a:rPr>
                    <a:t>1</a:t>
                  </a:r>
                  <a:endParaRPr lang="en-US" altLang="zh-CN" sz="2000" baseline="-25000">
                    <a:latin typeface="Times New Roman" pitchFamily="18" charset="0"/>
                  </a:endParaRPr>
                </a:p>
              </p:txBody>
            </p:sp>
          </p:grpSp>
          <p:grpSp>
            <p:nvGrpSpPr>
              <p:cNvPr id="74807" name="Group 64"/>
              <p:cNvGrpSpPr>
                <a:grpSpLocks/>
              </p:cNvGrpSpPr>
              <p:nvPr/>
            </p:nvGrpSpPr>
            <p:grpSpPr bwMode="auto">
              <a:xfrm>
                <a:off x="1293" y="2432"/>
                <a:ext cx="408" cy="408"/>
                <a:chOff x="1293" y="2024"/>
                <a:chExt cx="408" cy="408"/>
              </a:xfrm>
            </p:grpSpPr>
            <p:sp>
              <p:nvSpPr>
                <p:cNvPr id="74808" name="Rectangle 65"/>
                <p:cNvSpPr>
                  <a:spLocks noChangeArrowheads="1"/>
                </p:cNvSpPr>
                <p:nvPr/>
              </p:nvSpPr>
              <p:spPr bwMode="auto">
                <a:xfrm>
                  <a:off x="1293" y="2024"/>
                  <a:ext cx="408" cy="408"/>
                </a:xfrm>
                <a:prstGeom prst="rect">
                  <a:avLst/>
                </a:prstGeom>
                <a:noFill/>
                <a:ln w="22225">
                  <a:solidFill>
                    <a:schemeClr val="folHlink"/>
                  </a:solidFill>
                  <a:miter lim="800000"/>
                  <a:headEnd/>
                  <a:tailEnd/>
                </a:ln>
              </p:spPr>
              <p:txBody>
                <a:bodyPr wrap="none" anchor="ctr"/>
                <a:lstStyle/>
                <a:p>
                  <a:pPr algn="ctr"/>
                  <a:endParaRPr lang="zh-CN" altLang="en-US"/>
                </a:p>
              </p:txBody>
            </p:sp>
            <p:sp>
              <p:nvSpPr>
                <p:cNvPr id="74809" name="Text Box 66"/>
                <p:cNvSpPr txBox="1">
                  <a:spLocks noChangeArrowheads="1"/>
                </p:cNvSpPr>
                <p:nvPr/>
              </p:nvSpPr>
              <p:spPr bwMode="auto">
                <a:xfrm>
                  <a:off x="1307" y="2085"/>
                  <a:ext cx="378" cy="183"/>
                </a:xfrm>
                <a:prstGeom prst="rect">
                  <a:avLst/>
                </a:prstGeom>
                <a:noFill/>
                <a:ln w="9525">
                  <a:noFill/>
                  <a:miter lim="800000"/>
                  <a:headEnd/>
                  <a:tailEnd/>
                </a:ln>
              </p:spPr>
              <p:txBody>
                <a:bodyPr>
                  <a:spAutoFit/>
                </a:bodyPr>
                <a:lstStyle/>
                <a:p>
                  <a:pPr algn="ctr" defTabSz="914400"/>
                  <a:endParaRPr lang="en-US" altLang="zh-CN" sz="2000" baseline="-25000">
                    <a:latin typeface="Times New Roman" pitchFamily="18" charset="0"/>
                  </a:endParaRPr>
                </a:p>
              </p:txBody>
            </p:sp>
          </p:grpSp>
          <p:grpSp>
            <p:nvGrpSpPr>
              <p:cNvPr id="74810" name="Group 67"/>
              <p:cNvGrpSpPr>
                <a:grpSpLocks/>
              </p:cNvGrpSpPr>
              <p:nvPr/>
            </p:nvGrpSpPr>
            <p:grpSpPr bwMode="auto">
              <a:xfrm>
                <a:off x="1701" y="2432"/>
                <a:ext cx="408" cy="408"/>
                <a:chOff x="1293" y="2024"/>
                <a:chExt cx="408" cy="408"/>
              </a:xfrm>
            </p:grpSpPr>
            <p:sp>
              <p:nvSpPr>
                <p:cNvPr id="74811" name="Rectangle 68"/>
                <p:cNvSpPr>
                  <a:spLocks noChangeArrowheads="1"/>
                </p:cNvSpPr>
                <p:nvPr/>
              </p:nvSpPr>
              <p:spPr bwMode="auto">
                <a:xfrm>
                  <a:off x="1293" y="2024"/>
                  <a:ext cx="408" cy="408"/>
                </a:xfrm>
                <a:prstGeom prst="rect">
                  <a:avLst/>
                </a:prstGeom>
                <a:noFill/>
                <a:ln w="22225">
                  <a:solidFill>
                    <a:schemeClr val="folHlink"/>
                  </a:solidFill>
                  <a:miter lim="800000"/>
                  <a:headEnd/>
                  <a:tailEnd/>
                </a:ln>
              </p:spPr>
              <p:txBody>
                <a:bodyPr wrap="none" anchor="ctr"/>
                <a:lstStyle/>
                <a:p>
                  <a:pPr algn="ctr"/>
                  <a:endParaRPr lang="zh-CN" altLang="en-US"/>
                </a:p>
              </p:txBody>
            </p:sp>
            <p:sp>
              <p:nvSpPr>
                <p:cNvPr id="74812" name="Text Box 69"/>
                <p:cNvSpPr txBox="1">
                  <a:spLocks noChangeArrowheads="1"/>
                </p:cNvSpPr>
                <p:nvPr/>
              </p:nvSpPr>
              <p:spPr bwMode="auto">
                <a:xfrm>
                  <a:off x="1307" y="2085"/>
                  <a:ext cx="378" cy="183"/>
                </a:xfrm>
                <a:prstGeom prst="rect">
                  <a:avLst/>
                </a:prstGeom>
                <a:noFill/>
                <a:ln w="9525">
                  <a:noFill/>
                  <a:miter lim="800000"/>
                  <a:headEnd/>
                  <a:tailEnd/>
                </a:ln>
              </p:spPr>
              <p:txBody>
                <a:bodyPr>
                  <a:spAutoFit/>
                </a:bodyPr>
                <a:lstStyle/>
                <a:p>
                  <a:pPr algn="ctr" defTabSz="914400"/>
                  <a:endParaRPr lang="en-US" altLang="zh-CN" sz="2000" baseline="-25000">
                    <a:latin typeface="Times New Roman" pitchFamily="18" charset="0"/>
                  </a:endParaRPr>
                </a:p>
              </p:txBody>
            </p:sp>
          </p:grpSp>
        </p:grpSp>
        <p:grpSp>
          <p:nvGrpSpPr>
            <p:cNvPr id="74813" name="Group 70"/>
            <p:cNvGrpSpPr>
              <a:grpSpLocks/>
            </p:cNvGrpSpPr>
            <p:nvPr/>
          </p:nvGrpSpPr>
          <p:grpSpPr bwMode="auto">
            <a:xfrm>
              <a:off x="1746" y="2811"/>
              <a:ext cx="816" cy="816"/>
              <a:chOff x="1293" y="2024"/>
              <a:chExt cx="816" cy="816"/>
            </a:xfrm>
          </p:grpSpPr>
          <p:grpSp>
            <p:nvGrpSpPr>
              <p:cNvPr id="74814" name="Group 60"/>
              <p:cNvGrpSpPr>
                <a:grpSpLocks/>
              </p:cNvGrpSpPr>
              <p:nvPr/>
            </p:nvGrpSpPr>
            <p:grpSpPr bwMode="auto">
              <a:xfrm>
                <a:off x="1293" y="2024"/>
                <a:ext cx="408" cy="408"/>
                <a:chOff x="1293" y="2024"/>
                <a:chExt cx="408" cy="408"/>
              </a:xfrm>
            </p:grpSpPr>
            <p:sp>
              <p:nvSpPr>
                <p:cNvPr id="74815" name="Rectangle 58"/>
                <p:cNvSpPr>
                  <a:spLocks noChangeArrowheads="1"/>
                </p:cNvSpPr>
                <p:nvPr/>
              </p:nvSpPr>
              <p:spPr bwMode="auto">
                <a:xfrm>
                  <a:off x="1293" y="2024"/>
                  <a:ext cx="408" cy="408"/>
                </a:xfrm>
                <a:prstGeom prst="rect">
                  <a:avLst/>
                </a:prstGeom>
                <a:noFill/>
                <a:ln w="22225">
                  <a:solidFill>
                    <a:schemeClr val="folHlink"/>
                  </a:solidFill>
                  <a:miter lim="800000"/>
                  <a:headEnd/>
                  <a:tailEnd/>
                </a:ln>
              </p:spPr>
              <p:txBody>
                <a:bodyPr wrap="none" anchor="ctr"/>
                <a:lstStyle/>
                <a:p>
                  <a:pPr algn="ctr"/>
                  <a:endParaRPr lang="zh-CN" altLang="en-US"/>
                </a:p>
              </p:txBody>
            </p:sp>
            <p:sp>
              <p:nvSpPr>
                <p:cNvPr id="74816" name="Text Box 59"/>
                <p:cNvSpPr txBox="1">
                  <a:spLocks noChangeArrowheads="1"/>
                </p:cNvSpPr>
                <p:nvPr/>
              </p:nvSpPr>
              <p:spPr bwMode="auto">
                <a:xfrm>
                  <a:off x="1307" y="2085"/>
                  <a:ext cx="378" cy="183"/>
                </a:xfrm>
                <a:prstGeom prst="rect">
                  <a:avLst/>
                </a:prstGeom>
                <a:noFill/>
                <a:ln w="9525">
                  <a:noFill/>
                  <a:miter lim="800000"/>
                  <a:headEnd/>
                  <a:tailEnd/>
                </a:ln>
              </p:spPr>
              <p:txBody>
                <a:bodyPr>
                  <a:spAutoFit/>
                </a:bodyPr>
                <a:lstStyle/>
                <a:p>
                  <a:pPr algn="ctr" defTabSz="914400"/>
                  <a:endParaRPr lang="en-US" altLang="zh-CN" sz="2000" baseline="-25000">
                    <a:latin typeface="Times New Roman" pitchFamily="18" charset="0"/>
                  </a:endParaRPr>
                </a:p>
              </p:txBody>
            </p:sp>
          </p:grpSp>
          <p:grpSp>
            <p:nvGrpSpPr>
              <p:cNvPr id="74817" name="Group 61"/>
              <p:cNvGrpSpPr>
                <a:grpSpLocks/>
              </p:cNvGrpSpPr>
              <p:nvPr/>
            </p:nvGrpSpPr>
            <p:grpSpPr bwMode="auto">
              <a:xfrm>
                <a:off x="1701" y="2024"/>
                <a:ext cx="408" cy="408"/>
                <a:chOff x="1293" y="2024"/>
                <a:chExt cx="408" cy="408"/>
              </a:xfrm>
            </p:grpSpPr>
            <p:sp>
              <p:nvSpPr>
                <p:cNvPr id="74818" name="Rectangle 62"/>
                <p:cNvSpPr>
                  <a:spLocks noChangeArrowheads="1"/>
                </p:cNvSpPr>
                <p:nvPr/>
              </p:nvSpPr>
              <p:spPr bwMode="auto">
                <a:xfrm>
                  <a:off x="1293" y="2024"/>
                  <a:ext cx="408" cy="408"/>
                </a:xfrm>
                <a:prstGeom prst="rect">
                  <a:avLst/>
                </a:prstGeom>
                <a:noFill/>
                <a:ln w="22225">
                  <a:solidFill>
                    <a:schemeClr val="folHlink"/>
                  </a:solidFill>
                  <a:miter lim="800000"/>
                  <a:headEnd/>
                  <a:tailEnd/>
                </a:ln>
              </p:spPr>
              <p:txBody>
                <a:bodyPr wrap="none" anchor="ctr"/>
                <a:lstStyle/>
                <a:p>
                  <a:pPr algn="ctr"/>
                  <a:endParaRPr lang="zh-CN" altLang="en-US"/>
                </a:p>
              </p:txBody>
            </p:sp>
            <p:sp>
              <p:nvSpPr>
                <p:cNvPr id="74819" name="Text Box 63"/>
                <p:cNvSpPr txBox="1">
                  <a:spLocks noChangeArrowheads="1"/>
                </p:cNvSpPr>
                <p:nvPr/>
              </p:nvSpPr>
              <p:spPr bwMode="auto">
                <a:xfrm>
                  <a:off x="1307" y="2085"/>
                  <a:ext cx="378" cy="183"/>
                </a:xfrm>
                <a:prstGeom prst="rect">
                  <a:avLst/>
                </a:prstGeom>
                <a:noFill/>
                <a:ln w="9525">
                  <a:noFill/>
                  <a:miter lim="800000"/>
                  <a:headEnd/>
                  <a:tailEnd/>
                </a:ln>
              </p:spPr>
              <p:txBody>
                <a:bodyPr>
                  <a:spAutoFit/>
                </a:bodyPr>
                <a:lstStyle/>
                <a:p>
                  <a:pPr algn="ctr" defTabSz="914400"/>
                  <a:endParaRPr lang="en-US" altLang="zh-CN" sz="2000" baseline="-25000">
                    <a:latin typeface="Times New Roman" pitchFamily="18" charset="0"/>
                  </a:endParaRPr>
                </a:p>
              </p:txBody>
            </p:sp>
          </p:grpSp>
          <p:grpSp>
            <p:nvGrpSpPr>
              <p:cNvPr id="74820" name="Group 64"/>
              <p:cNvGrpSpPr>
                <a:grpSpLocks/>
              </p:cNvGrpSpPr>
              <p:nvPr/>
            </p:nvGrpSpPr>
            <p:grpSpPr bwMode="auto">
              <a:xfrm>
                <a:off x="1293" y="2432"/>
                <a:ext cx="408" cy="408"/>
                <a:chOff x="1293" y="2024"/>
                <a:chExt cx="408" cy="408"/>
              </a:xfrm>
            </p:grpSpPr>
            <p:sp>
              <p:nvSpPr>
                <p:cNvPr id="74821" name="Rectangle 65"/>
                <p:cNvSpPr>
                  <a:spLocks noChangeArrowheads="1"/>
                </p:cNvSpPr>
                <p:nvPr/>
              </p:nvSpPr>
              <p:spPr bwMode="auto">
                <a:xfrm>
                  <a:off x="1293" y="2024"/>
                  <a:ext cx="408" cy="408"/>
                </a:xfrm>
                <a:prstGeom prst="rect">
                  <a:avLst/>
                </a:prstGeom>
                <a:noFill/>
                <a:ln w="22225">
                  <a:solidFill>
                    <a:schemeClr val="folHlink"/>
                  </a:solidFill>
                  <a:miter lim="800000"/>
                  <a:headEnd/>
                  <a:tailEnd/>
                </a:ln>
              </p:spPr>
              <p:txBody>
                <a:bodyPr wrap="none" anchor="ctr"/>
                <a:lstStyle/>
                <a:p>
                  <a:pPr algn="ctr"/>
                  <a:endParaRPr lang="zh-CN" altLang="en-US"/>
                </a:p>
              </p:txBody>
            </p:sp>
            <p:sp>
              <p:nvSpPr>
                <p:cNvPr id="74822" name="Text Box 66"/>
                <p:cNvSpPr txBox="1">
                  <a:spLocks noChangeArrowheads="1"/>
                </p:cNvSpPr>
                <p:nvPr/>
              </p:nvSpPr>
              <p:spPr bwMode="auto">
                <a:xfrm>
                  <a:off x="1307" y="2085"/>
                  <a:ext cx="378" cy="183"/>
                </a:xfrm>
                <a:prstGeom prst="rect">
                  <a:avLst/>
                </a:prstGeom>
                <a:noFill/>
                <a:ln w="9525">
                  <a:noFill/>
                  <a:miter lim="800000"/>
                  <a:headEnd/>
                  <a:tailEnd/>
                </a:ln>
              </p:spPr>
              <p:txBody>
                <a:bodyPr>
                  <a:spAutoFit/>
                </a:bodyPr>
                <a:lstStyle/>
                <a:p>
                  <a:pPr algn="ctr" defTabSz="914400"/>
                  <a:endParaRPr lang="en-US" altLang="zh-CN" sz="2000" baseline="-25000">
                    <a:latin typeface="Times New Roman" pitchFamily="18" charset="0"/>
                  </a:endParaRPr>
                </a:p>
              </p:txBody>
            </p:sp>
          </p:grpSp>
          <p:grpSp>
            <p:nvGrpSpPr>
              <p:cNvPr id="74823" name="Group 67"/>
              <p:cNvGrpSpPr>
                <a:grpSpLocks/>
              </p:cNvGrpSpPr>
              <p:nvPr/>
            </p:nvGrpSpPr>
            <p:grpSpPr bwMode="auto">
              <a:xfrm>
                <a:off x="1701" y="2432"/>
                <a:ext cx="408" cy="408"/>
                <a:chOff x="1293" y="2024"/>
                <a:chExt cx="408" cy="408"/>
              </a:xfrm>
            </p:grpSpPr>
            <p:sp>
              <p:nvSpPr>
                <p:cNvPr id="74824" name="Rectangle 68"/>
                <p:cNvSpPr>
                  <a:spLocks noChangeArrowheads="1"/>
                </p:cNvSpPr>
                <p:nvPr/>
              </p:nvSpPr>
              <p:spPr bwMode="auto">
                <a:xfrm>
                  <a:off x="1293" y="2024"/>
                  <a:ext cx="408" cy="408"/>
                </a:xfrm>
                <a:prstGeom prst="rect">
                  <a:avLst/>
                </a:prstGeom>
                <a:noFill/>
                <a:ln w="22225">
                  <a:solidFill>
                    <a:schemeClr val="folHlink"/>
                  </a:solidFill>
                  <a:miter lim="800000"/>
                  <a:headEnd/>
                  <a:tailEnd/>
                </a:ln>
              </p:spPr>
              <p:txBody>
                <a:bodyPr wrap="none" anchor="ctr"/>
                <a:lstStyle/>
                <a:p>
                  <a:pPr algn="ctr"/>
                  <a:endParaRPr lang="zh-CN" altLang="en-US"/>
                </a:p>
              </p:txBody>
            </p:sp>
            <p:sp>
              <p:nvSpPr>
                <p:cNvPr id="74825" name="Text Box 69"/>
                <p:cNvSpPr txBox="1">
                  <a:spLocks noChangeArrowheads="1"/>
                </p:cNvSpPr>
                <p:nvPr/>
              </p:nvSpPr>
              <p:spPr bwMode="auto">
                <a:xfrm>
                  <a:off x="1307" y="2085"/>
                  <a:ext cx="378" cy="250"/>
                </a:xfrm>
                <a:prstGeom prst="rect">
                  <a:avLst/>
                </a:prstGeom>
                <a:noFill/>
                <a:ln w="9525">
                  <a:noFill/>
                  <a:miter lim="800000"/>
                  <a:headEnd/>
                  <a:tailEnd/>
                </a:ln>
              </p:spPr>
              <p:txBody>
                <a:bodyPr>
                  <a:spAutoFit/>
                </a:bodyPr>
                <a:lstStyle/>
                <a:p>
                  <a:pPr algn="ctr" defTabSz="914400"/>
                  <a:r>
                    <a:rPr lang="en-US" altLang="zh-CN" sz="2000">
                      <a:latin typeface="Times New Roman" pitchFamily="18" charset="0"/>
                    </a:rPr>
                    <a:t>1</a:t>
                  </a:r>
                  <a:endParaRPr lang="en-US" altLang="zh-CN" sz="2000" baseline="-25000">
                    <a:latin typeface="Times New Roman" pitchFamily="18" charset="0"/>
                  </a:endParaRPr>
                </a:p>
              </p:txBody>
            </p:sp>
          </p:grpSp>
        </p:grpSp>
        <p:grpSp>
          <p:nvGrpSpPr>
            <p:cNvPr id="74826" name="Group 78"/>
            <p:cNvGrpSpPr>
              <a:grpSpLocks/>
            </p:cNvGrpSpPr>
            <p:nvPr/>
          </p:nvGrpSpPr>
          <p:grpSpPr bwMode="auto">
            <a:xfrm>
              <a:off x="1742" y="1714"/>
              <a:ext cx="829" cy="250"/>
              <a:chOff x="1293" y="1752"/>
              <a:chExt cx="829" cy="250"/>
            </a:xfrm>
          </p:grpSpPr>
          <p:sp>
            <p:nvSpPr>
              <p:cNvPr id="74827" name="Text Box 71"/>
              <p:cNvSpPr txBox="1">
                <a:spLocks noChangeArrowheads="1"/>
              </p:cNvSpPr>
              <p:nvPr/>
            </p:nvSpPr>
            <p:spPr bwMode="auto">
              <a:xfrm>
                <a:off x="1293" y="1752"/>
                <a:ext cx="421" cy="250"/>
              </a:xfrm>
              <a:prstGeom prst="rect">
                <a:avLst/>
              </a:prstGeom>
              <a:noFill/>
              <a:ln w="9525">
                <a:noFill/>
                <a:miter lim="800000"/>
                <a:headEnd/>
                <a:tailEnd/>
              </a:ln>
            </p:spPr>
            <p:txBody>
              <a:bodyPr>
                <a:spAutoFit/>
              </a:bodyPr>
              <a:lstStyle/>
              <a:p>
                <a:pPr algn="ctr" defTabSz="914400"/>
                <a:r>
                  <a:rPr lang="en-US" altLang="zh-CN" sz="2000">
                    <a:solidFill>
                      <a:schemeClr val="hlink"/>
                    </a:solidFill>
                  </a:rPr>
                  <a:t>11</a:t>
                </a:r>
              </a:p>
            </p:txBody>
          </p:sp>
          <p:sp>
            <p:nvSpPr>
              <p:cNvPr id="74828" name="Text Box 72"/>
              <p:cNvSpPr txBox="1">
                <a:spLocks noChangeArrowheads="1"/>
              </p:cNvSpPr>
              <p:nvPr/>
            </p:nvSpPr>
            <p:spPr bwMode="auto">
              <a:xfrm>
                <a:off x="1701" y="1752"/>
                <a:ext cx="421" cy="250"/>
              </a:xfrm>
              <a:prstGeom prst="rect">
                <a:avLst/>
              </a:prstGeom>
              <a:noFill/>
              <a:ln w="9525">
                <a:noFill/>
                <a:miter lim="800000"/>
                <a:headEnd/>
                <a:tailEnd/>
              </a:ln>
            </p:spPr>
            <p:txBody>
              <a:bodyPr>
                <a:spAutoFit/>
              </a:bodyPr>
              <a:lstStyle/>
              <a:p>
                <a:pPr algn="ctr" defTabSz="914400"/>
                <a:r>
                  <a:rPr lang="en-US" altLang="zh-CN" sz="2000">
                    <a:solidFill>
                      <a:schemeClr val="hlink"/>
                    </a:solidFill>
                  </a:rPr>
                  <a:t>10</a:t>
                </a:r>
              </a:p>
            </p:txBody>
          </p:sp>
        </p:grpSp>
      </p:grpSp>
      <p:sp>
        <p:nvSpPr>
          <p:cNvPr id="74829" name="AutoShape 77"/>
          <p:cNvSpPr>
            <a:spLocks noChangeArrowheads="1"/>
          </p:cNvSpPr>
          <p:nvPr/>
        </p:nvSpPr>
        <p:spPr bwMode="auto">
          <a:xfrm>
            <a:off x="1619250" y="4413250"/>
            <a:ext cx="1008063" cy="1008063"/>
          </a:xfrm>
          <a:prstGeom prst="roundRect">
            <a:avLst>
              <a:gd name="adj" fmla="val 12120"/>
            </a:avLst>
          </a:prstGeom>
          <a:noFill/>
          <a:ln w="22225">
            <a:solidFill>
              <a:srgbClr val="FF6600"/>
            </a:solidFill>
            <a:round/>
            <a:headEnd/>
            <a:tailEnd/>
          </a:ln>
          <a:effectLst/>
        </p:spPr>
        <p:txBody>
          <a:bodyPr anchor="ctr">
            <a:spAutoFit/>
          </a:bodyPr>
          <a:lstStyle/>
          <a:p>
            <a:endParaRPr lang="zh-CN" altLang="en-US"/>
          </a:p>
        </p:txBody>
      </p:sp>
      <p:sp>
        <p:nvSpPr>
          <p:cNvPr id="74830" name="AutoShape 78"/>
          <p:cNvSpPr>
            <a:spLocks noChangeArrowheads="1"/>
          </p:cNvSpPr>
          <p:nvPr/>
        </p:nvSpPr>
        <p:spPr bwMode="auto">
          <a:xfrm>
            <a:off x="2916238" y="3095625"/>
            <a:ext cx="1008062" cy="393700"/>
          </a:xfrm>
          <a:prstGeom prst="roundRect">
            <a:avLst>
              <a:gd name="adj" fmla="val 12120"/>
            </a:avLst>
          </a:prstGeom>
          <a:noFill/>
          <a:ln w="22225">
            <a:solidFill>
              <a:srgbClr val="FF6600"/>
            </a:solidFill>
            <a:round/>
            <a:headEnd/>
            <a:tailEnd/>
          </a:ln>
          <a:effectLst/>
        </p:spPr>
        <p:txBody>
          <a:bodyPr anchor="ctr">
            <a:spAutoFit/>
          </a:bodyPr>
          <a:lstStyle/>
          <a:p>
            <a:endParaRPr lang="zh-CN" altLang="en-US"/>
          </a:p>
        </p:txBody>
      </p:sp>
      <p:grpSp>
        <p:nvGrpSpPr>
          <p:cNvPr id="74837" name="Group 85"/>
          <p:cNvGrpSpPr>
            <a:grpSpLocks/>
          </p:cNvGrpSpPr>
          <p:nvPr/>
        </p:nvGrpSpPr>
        <p:grpSpPr bwMode="auto">
          <a:xfrm>
            <a:off x="3492500" y="2994025"/>
            <a:ext cx="504825" cy="576263"/>
            <a:chOff x="3061" y="1894"/>
            <a:chExt cx="1588" cy="270"/>
          </a:xfrm>
        </p:grpSpPr>
        <p:sp>
          <p:nvSpPr>
            <p:cNvPr id="74832" name="AutoShape 80"/>
            <p:cNvSpPr>
              <a:spLocks/>
            </p:cNvSpPr>
            <p:nvPr/>
          </p:nvSpPr>
          <p:spPr bwMode="auto">
            <a:xfrm rot="27000000">
              <a:off x="3799" y="1318"/>
              <a:ext cx="108" cy="1584"/>
            </a:xfrm>
            <a:prstGeom prst="rightBracket">
              <a:avLst>
                <a:gd name="adj" fmla="val 122222"/>
              </a:avLst>
            </a:prstGeom>
            <a:noFill/>
            <a:ln w="22225">
              <a:solidFill>
                <a:srgbClr val="FF6600"/>
              </a:solidFill>
              <a:round/>
              <a:headEnd/>
              <a:tailEnd/>
            </a:ln>
            <a:effectLst/>
          </p:spPr>
          <p:txBody>
            <a:bodyPr wrap="none" anchor="ctr"/>
            <a:lstStyle/>
            <a:p>
              <a:endParaRPr lang="zh-CN" altLang="en-US"/>
            </a:p>
          </p:txBody>
        </p:sp>
        <p:sp>
          <p:nvSpPr>
            <p:cNvPr id="74834" name="Line 82"/>
            <p:cNvSpPr>
              <a:spLocks noChangeShapeType="1"/>
            </p:cNvSpPr>
            <p:nvPr/>
          </p:nvSpPr>
          <p:spPr bwMode="auto">
            <a:xfrm rot="5400000" flipH="1">
              <a:off x="2977" y="1978"/>
              <a:ext cx="169" cy="1"/>
            </a:xfrm>
            <a:prstGeom prst="line">
              <a:avLst/>
            </a:prstGeom>
            <a:noFill/>
            <a:ln w="22225">
              <a:solidFill>
                <a:srgbClr val="FF6600"/>
              </a:solidFill>
              <a:round/>
              <a:headEnd/>
              <a:tailEnd/>
            </a:ln>
            <a:effectLst/>
          </p:spPr>
          <p:txBody>
            <a:bodyPr/>
            <a:lstStyle/>
            <a:p>
              <a:endParaRPr lang="zh-CN" altLang="en-US"/>
            </a:p>
          </p:txBody>
        </p:sp>
        <p:sp>
          <p:nvSpPr>
            <p:cNvPr id="74835" name="Line 83"/>
            <p:cNvSpPr>
              <a:spLocks noChangeShapeType="1"/>
            </p:cNvSpPr>
            <p:nvPr/>
          </p:nvSpPr>
          <p:spPr bwMode="auto">
            <a:xfrm rot="5400000" flipH="1">
              <a:off x="4564" y="1980"/>
              <a:ext cx="169" cy="1"/>
            </a:xfrm>
            <a:prstGeom prst="line">
              <a:avLst/>
            </a:prstGeom>
            <a:noFill/>
            <a:ln w="22225">
              <a:solidFill>
                <a:srgbClr val="FF6600"/>
              </a:solidFill>
              <a:round/>
              <a:headEnd/>
              <a:tailEnd/>
            </a:ln>
            <a:effectLst/>
          </p:spPr>
          <p:txBody>
            <a:bodyPr/>
            <a:lstStyle/>
            <a:p>
              <a:endParaRPr lang="zh-CN" altLang="en-US"/>
            </a:p>
          </p:txBody>
        </p:sp>
      </p:grpSp>
      <p:grpSp>
        <p:nvGrpSpPr>
          <p:cNvPr id="74838" name="Group 86"/>
          <p:cNvGrpSpPr>
            <a:grpSpLocks/>
          </p:cNvGrpSpPr>
          <p:nvPr/>
        </p:nvGrpSpPr>
        <p:grpSpPr bwMode="auto">
          <a:xfrm rot="10800000">
            <a:off x="3492500" y="5002213"/>
            <a:ext cx="504825" cy="576262"/>
            <a:chOff x="3061" y="1894"/>
            <a:chExt cx="1588" cy="270"/>
          </a:xfrm>
        </p:grpSpPr>
        <p:sp>
          <p:nvSpPr>
            <p:cNvPr id="74839" name="AutoShape 87"/>
            <p:cNvSpPr>
              <a:spLocks/>
            </p:cNvSpPr>
            <p:nvPr/>
          </p:nvSpPr>
          <p:spPr bwMode="auto">
            <a:xfrm rot="27000000">
              <a:off x="3799" y="1318"/>
              <a:ext cx="108" cy="1584"/>
            </a:xfrm>
            <a:prstGeom prst="rightBracket">
              <a:avLst>
                <a:gd name="adj" fmla="val 122222"/>
              </a:avLst>
            </a:prstGeom>
            <a:noFill/>
            <a:ln w="22225">
              <a:solidFill>
                <a:srgbClr val="FF6600"/>
              </a:solidFill>
              <a:round/>
              <a:headEnd/>
              <a:tailEnd/>
            </a:ln>
            <a:effectLst/>
          </p:spPr>
          <p:txBody>
            <a:bodyPr wrap="none" anchor="ctr"/>
            <a:lstStyle/>
            <a:p>
              <a:endParaRPr lang="zh-CN" altLang="en-US"/>
            </a:p>
          </p:txBody>
        </p:sp>
        <p:sp>
          <p:nvSpPr>
            <p:cNvPr id="74840" name="Line 88"/>
            <p:cNvSpPr>
              <a:spLocks noChangeShapeType="1"/>
            </p:cNvSpPr>
            <p:nvPr/>
          </p:nvSpPr>
          <p:spPr bwMode="auto">
            <a:xfrm rot="5400000" flipH="1">
              <a:off x="2977" y="1978"/>
              <a:ext cx="169" cy="1"/>
            </a:xfrm>
            <a:prstGeom prst="line">
              <a:avLst/>
            </a:prstGeom>
            <a:noFill/>
            <a:ln w="22225">
              <a:solidFill>
                <a:srgbClr val="FF6600"/>
              </a:solidFill>
              <a:round/>
              <a:headEnd/>
              <a:tailEnd/>
            </a:ln>
            <a:effectLst/>
          </p:spPr>
          <p:txBody>
            <a:bodyPr/>
            <a:lstStyle/>
            <a:p>
              <a:endParaRPr lang="zh-CN" altLang="en-US"/>
            </a:p>
          </p:txBody>
        </p:sp>
        <p:sp>
          <p:nvSpPr>
            <p:cNvPr id="74841" name="Line 89"/>
            <p:cNvSpPr>
              <a:spLocks noChangeShapeType="1"/>
            </p:cNvSpPr>
            <p:nvPr/>
          </p:nvSpPr>
          <p:spPr bwMode="auto">
            <a:xfrm rot="5400000" flipH="1">
              <a:off x="4564" y="1980"/>
              <a:ext cx="169" cy="1"/>
            </a:xfrm>
            <a:prstGeom prst="line">
              <a:avLst/>
            </a:prstGeom>
            <a:noFill/>
            <a:ln w="22225">
              <a:solidFill>
                <a:srgbClr val="FF6600"/>
              </a:solidFill>
              <a:round/>
              <a:headEnd/>
              <a:tailEnd/>
            </a:ln>
            <a:effectLst/>
          </p:spPr>
          <p:txBody>
            <a:bodyPr/>
            <a:lstStyle/>
            <a:p>
              <a:endParaRPr lang="zh-CN" altLang="en-US"/>
            </a:p>
          </p:txBody>
        </p:sp>
      </p:grpSp>
      <p:grpSp>
        <p:nvGrpSpPr>
          <p:cNvPr id="74921" name="Group 169"/>
          <p:cNvGrpSpPr>
            <a:grpSpLocks/>
          </p:cNvGrpSpPr>
          <p:nvPr/>
        </p:nvGrpSpPr>
        <p:grpSpPr bwMode="auto">
          <a:xfrm>
            <a:off x="4775200" y="2252663"/>
            <a:ext cx="3613150" cy="3336925"/>
            <a:chOff x="3008" y="1298"/>
            <a:chExt cx="2276" cy="2102"/>
          </a:xfrm>
        </p:grpSpPr>
        <p:grpSp>
          <p:nvGrpSpPr>
            <p:cNvPr id="2" name="Group 80"/>
            <p:cNvGrpSpPr>
              <a:grpSpLocks/>
            </p:cNvGrpSpPr>
            <p:nvPr/>
          </p:nvGrpSpPr>
          <p:grpSpPr bwMode="auto">
            <a:xfrm>
              <a:off x="3008" y="1298"/>
              <a:ext cx="2276" cy="2102"/>
              <a:chOff x="295" y="1525"/>
              <a:chExt cx="2276" cy="2102"/>
            </a:xfrm>
          </p:grpSpPr>
          <p:grpSp>
            <p:nvGrpSpPr>
              <p:cNvPr id="74843" name="Group 70"/>
              <p:cNvGrpSpPr>
                <a:grpSpLocks/>
              </p:cNvGrpSpPr>
              <p:nvPr/>
            </p:nvGrpSpPr>
            <p:grpSpPr bwMode="auto">
              <a:xfrm>
                <a:off x="930" y="1994"/>
                <a:ext cx="816" cy="816"/>
                <a:chOff x="1293" y="2024"/>
                <a:chExt cx="816" cy="816"/>
              </a:xfrm>
            </p:grpSpPr>
            <p:grpSp>
              <p:nvGrpSpPr>
                <p:cNvPr id="74844" name="Group 60"/>
                <p:cNvGrpSpPr>
                  <a:grpSpLocks/>
                </p:cNvGrpSpPr>
                <p:nvPr/>
              </p:nvGrpSpPr>
              <p:grpSpPr bwMode="auto">
                <a:xfrm>
                  <a:off x="1293" y="2024"/>
                  <a:ext cx="408" cy="408"/>
                  <a:chOff x="1293" y="2024"/>
                  <a:chExt cx="408" cy="408"/>
                </a:xfrm>
              </p:grpSpPr>
              <p:sp>
                <p:nvSpPr>
                  <p:cNvPr id="74845" name="Rectangle 58"/>
                  <p:cNvSpPr>
                    <a:spLocks noChangeArrowheads="1"/>
                  </p:cNvSpPr>
                  <p:nvPr/>
                </p:nvSpPr>
                <p:spPr bwMode="auto">
                  <a:xfrm>
                    <a:off x="1293" y="2024"/>
                    <a:ext cx="408" cy="408"/>
                  </a:xfrm>
                  <a:prstGeom prst="rect">
                    <a:avLst/>
                  </a:prstGeom>
                  <a:noFill/>
                  <a:ln w="22225">
                    <a:solidFill>
                      <a:schemeClr val="folHlink"/>
                    </a:solidFill>
                    <a:miter lim="800000"/>
                    <a:headEnd/>
                    <a:tailEnd/>
                  </a:ln>
                </p:spPr>
                <p:txBody>
                  <a:bodyPr wrap="none" anchor="ctr"/>
                  <a:lstStyle/>
                  <a:p>
                    <a:pPr algn="ctr"/>
                    <a:endParaRPr lang="zh-CN" altLang="en-US"/>
                  </a:p>
                </p:txBody>
              </p:sp>
              <p:sp>
                <p:nvSpPr>
                  <p:cNvPr id="74846" name="Text Box 59"/>
                  <p:cNvSpPr txBox="1">
                    <a:spLocks noChangeArrowheads="1"/>
                  </p:cNvSpPr>
                  <p:nvPr/>
                </p:nvSpPr>
                <p:spPr bwMode="auto">
                  <a:xfrm>
                    <a:off x="1307" y="2085"/>
                    <a:ext cx="378" cy="183"/>
                  </a:xfrm>
                  <a:prstGeom prst="rect">
                    <a:avLst/>
                  </a:prstGeom>
                  <a:noFill/>
                  <a:ln w="9525">
                    <a:noFill/>
                    <a:miter lim="800000"/>
                    <a:headEnd/>
                    <a:tailEnd/>
                  </a:ln>
                </p:spPr>
                <p:txBody>
                  <a:bodyPr>
                    <a:spAutoFit/>
                  </a:bodyPr>
                  <a:lstStyle/>
                  <a:p>
                    <a:pPr algn="ctr" defTabSz="914400"/>
                    <a:endParaRPr lang="en-US" altLang="zh-CN" sz="2000" baseline="-25000">
                      <a:latin typeface="Times New Roman" pitchFamily="18" charset="0"/>
                    </a:endParaRPr>
                  </a:p>
                </p:txBody>
              </p:sp>
            </p:grpSp>
            <p:grpSp>
              <p:nvGrpSpPr>
                <p:cNvPr id="74847" name="Group 61"/>
                <p:cNvGrpSpPr>
                  <a:grpSpLocks/>
                </p:cNvGrpSpPr>
                <p:nvPr/>
              </p:nvGrpSpPr>
              <p:grpSpPr bwMode="auto">
                <a:xfrm>
                  <a:off x="1701" y="2024"/>
                  <a:ext cx="408" cy="408"/>
                  <a:chOff x="1293" y="2024"/>
                  <a:chExt cx="408" cy="408"/>
                </a:xfrm>
              </p:grpSpPr>
              <p:sp>
                <p:nvSpPr>
                  <p:cNvPr id="74848" name="Rectangle 62"/>
                  <p:cNvSpPr>
                    <a:spLocks noChangeArrowheads="1"/>
                  </p:cNvSpPr>
                  <p:nvPr/>
                </p:nvSpPr>
                <p:spPr bwMode="auto">
                  <a:xfrm>
                    <a:off x="1293" y="2024"/>
                    <a:ext cx="408" cy="408"/>
                  </a:xfrm>
                  <a:prstGeom prst="rect">
                    <a:avLst/>
                  </a:prstGeom>
                  <a:noFill/>
                  <a:ln w="22225">
                    <a:solidFill>
                      <a:schemeClr val="folHlink"/>
                    </a:solidFill>
                    <a:miter lim="800000"/>
                    <a:headEnd/>
                    <a:tailEnd/>
                  </a:ln>
                </p:spPr>
                <p:txBody>
                  <a:bodyPr wrap="none" anchor="ctr"/>
                  <a:lstStyle/>
                  <a:p>
                    <a:pPr algn="ctr"/>
                    <a:endParaRPr lang="zh-CN" altLang="en-US"/>
                  </a:p>
                </p:txBody>
              </p:sp>
              <p:sp>
                <p:nvSpPr>
                  <p:cNvPr id="74849" name="Text Box 63"/>
                  <p:cNvSpPr txBox="1">
                    <a:spLocks noChangeArrowheads="1"/>
                  </p:cNvSpPr>
                  <p:nvPr/>
                </p:nvSpPr>
                <p:spPr bwMode="auto">
                  <a:xfrm>
                    <a:off x="1307" y="2085"/>
                    <a:ext cx="378" cy="183"/>
                  </a:xfrm>
                  <a:prstGeom prst="rect">
                    <a:avLst/>
                  </a:prstGeom>
                  <a:noFill/>
                  <a:ln w="9525">
                    <a:noFill/>
                    <a:miter lim="800000"/>
                    <a:headEnd/>
                    <a:tailEnd/>
                  </a:ln>
                </p:spPr>
                <p:txBody>
                  <a:bodyPr>
                    <a:spAutoFit/>
                  </a:bodyPr>
                  <a:lstStyle/>
                  <a:p>
                    <a:pPr algn="ctr" defTabSz="914400"/>
                    <a:endParaRPr lang="en-US" altLang="zh-CN" sz="2000" baseline="-25000">
                      <a:latin typeface="Times New Roman" pitchFamily="18" charset="0"/>
                    </a:endParaRPr>
                  </a:p>
                </p:txBody>
              </p:sp>
            </p:grpSp>
            <p:grpSp>
              <p:nvGrpSpPr>
                <p:cNvPr id="74850" name="Group 64"/>
                <p:cNvGrpSpPr>
                  <a:grpSpLocks/>
                </p:cNvGrpSpPr>
                <p:nvPr/>
              </p:nvGrpSpPr>
              <p:grpSpPr bwMode="auto">
                <a:xfrm>
                  <a:off x="1293" y="2432"/>
                  <a:ext cx="408" cy="408"/>
                  <a:chOff x="1293" y="2024"/>
                  <a:chExt cx="408" cy="408"/>
                </a:xfrm>
              </p:grpSpPr>
              <p:sp>
                <p:nvSpPr>
                  <p:cNvPr id="74851" name="Rectangle 65"/>
                  <p:cNvSpPr>
                    <a:spLocks noChangeArrowheads="1"/>
                  </p:cNvSpPr>
                  <p:nvPr/>
                </p:nvSpPr>
                <p:spPr bwMode="auto">
                  <a:xfrm>
                    <a:off x="1293" y="2024"/>
                    <a:ext cx="408" cy="408"/>
                  </a:xfrm>
                  <a:prstGeom prst="rect">
                    <a:avLst/>
                  </a:prstGeom>
                  <a:noFill/>
                  <a:ln w="22225">
                    <a:solidFill>
                      <a:schemeClr val="folHlink"/>
                    </a:solidFill>
                    <a:miter lim="800000"/>
                    <a:headEnd/>
                    <a:tailEnd/>
                  </a:ln>
                </p:spPr>
                <p:txBody>
                  <a:bodyPr wrap="none" anchor="ctr"/>
                  <a:lstStyle/>
                  <a:p>
                    <a:pPr algn="ctr"/>
                    <a:endParaRPr lang="zh-CN" altLang="en-US"/>
                  </a:p>
                </p:txBody>
              </p:sp>
              <p:sp>
                <p:nvSpPr>
                  <p:cNvPr id="74852" name="Text Box 66"/>
                  <p:cNvSpPr txBox="1">
                    <a:spLocks noChangeArrowheads="1"/>
                  </p:cNvSpPr>
                  <p:nvPr/>
                </p:nvSpPr>
                <p:spPr bwMode="auto">
                  <a:xfrm>
                    <a:off x="1307" y="2085"/>
                    <a:ext cx="378" cy="173"/>
                  </a:xfrm>
                  <a:prstGeom prst="rect">
                    <a:avLst/>
                  </a:prstGeom>
                  <a:noFill/>
                  <a:ln w="9525">
                    <a:noFill/>
                    <a:miter lim="800000"/>
                    <a:headEnd/>
                    <a:tailEnd/>
                  </a:ln>
                </p:spPr>
                <p:txBody>
                  <a:bodyPr>
                    <a:spAutoFit/>
                  </a:bodyPr>
                  <a:lstStyle/>
                  <a:p>
                    <a:pPr algn="ctr" defTabSz="914400"/>
                    <a:endParaRPr lang="en-US" altLang="zh-CN" sz="1800" baseline="-25000">
                      <a:latin typeface="Times New Roman" pitchFamily="18" charset="0"/>
                    </a:endParaRPr>
                  </a:p>
                </p:txBody>
              </p:sp>
            </p:grpSp>
            <p:grpSp>
              <p:nvGrpSpPr>
                <p:cNvPr id="74853" name="Group 67"/>
                <p:cNvGrpSpPr>
                  <a:grpSpLocks/>
                </p:cNvGrpSpPr>
                <p:nvPr/>
              </p:nvGrpSpPr>
              <p:grpSpPr bwMode="auto">
                <a:xfrm>
                  <a:off x="1701" y="2432"/>
                  <a:ext cx="408" cy="408"/>
                  <a:chOff x="1293" y="2024"/>
                  <a:chExt cx="408" cy="408"/>
                </a:xfrm>
              </p:grpSpPr>
              <p:sp>
                <p:nvSpPr>
                  <p:cNvPr id="74854" name="Rectangle 68"/>
                  <p:cNvSpPr>
                    <a:spLocks noChangeArrowheads="1"/>
                  </p:cNvSpPr>
                  <p:nvPr/>
                </p:nvSpPr>
                <p:spPr bwMode="auto">
                  <a:xfrm>
                    <a:off x="1293" y="2024"/>
                    <a:ext cx="408" cy="408"/>
                  </a:xfrm>
                  <a:prstGeom prst="rect">
                    <a:avLst/>
                  </a:prstGeom>
                  <a:noFill/>
                  <a:ln w="22225">
                    <a:solidFill>
                      <a:schemeClr val="folHlink"/>
                    </a:solidFill>
                    <a:miter lim="800000"/>
                    <a:headEnd/>
                    <a:tailEnd/>
                  </a:ln>
                </p:spPr>
                <p:txBody>
                  <a:bodyPr wrap="none" anchor="ctr"/>
                  <a:lstStyle/>
                  <a:p>
                    <a:pPr algn="ctr"/>
                    <a:endParaRPr lang="zh-CN" altLang="en-US"/>
                  </a:p>
                </p:txBody>
              </p:sp>
              <p:sp>
                <p:nvSpPr>
                  <p:cNvPr id="74855" name="Text Box 69"/>
                  <p:cNvSpPr txBox="1">
                    <a:spLocks noChangeArrowheads="1"/>
                  </p:cNvSpPr>
                  <p:nvPr/>
                </p:nvSpPr>
                <p:spPr bwMode="auto">
                  <a:xfrm>
                    <a:off x="1307" y="2085"/>
                    <a:ext cx="378" cy="183"/>
                  </a:xfrm>
                  <a:prstGeom prst="rect">
                    <a:avLst/>
                  </a:prstGeom>
                  <a:noFill/>
                  <a:ln w="9525">
                    <a:noFill/>
                    <a:miter lim="800000"/>
                    <a:headEnd/>
                    <a:tailEnd/>
                  </a:ln>
                </p:spPr>
                <p:txBody>
                  <a:bodyPr>
                    <a:spAutoFit/>
                  </a:bodyPr>
                  <a:lstStyle/>
                  <a:p>
                    <a:pPr algn="ctr" defTabSz="914400"/>
                    <a:endParaRPr lang="en-US" altLang="zh-CN" sz="2000" baseline="-25000">
                      <a:latin typeface="Times New Roman" pitchFamily="18" charset="0"/>
                    </a:endParaRPr>
                  </a:p>
                </p:txBody>
              </p:sp>
            </p:grpSp>
          </p:grpSp>
          <p:grpSp>
            <p:nvGrpSpPr>
              <p:cNvPr id="74856" name="Group 78"/>
              <p:cNvGrpSpPr>
                <a:grpSpLocks/>
              </p:cNvGrpSpPr>
              <p:nvPr/>
            </p:nvGrpSpPr>
            <p:grpSpPr bwMode="auto">
              <a:xfrm>
                <a:off x="930" y="1714"/>
                <a:ext cx="829" cy="250"/>
                <a:chOff x="1293" y="1752"/>
                <a:chExt cx="829" cy="250"/>
              </a:xfrm>
            </p:grpSpPr>
            <p:sp>
              <p:nvSpPr>
                <p:cNvPr id="74857" name="Text Box 71"/>
                <p:cNvSpPr txBox="1">
                  <a:spLocks noChangeArrowheads="1"/>
                </p:cNvSpPr>
                <p:nvPr/>
              </p:nvSpPr>
              <p:spPr bwMode="auto">
                <a:xfrm>
                  <a:off x="1293" y="1752"/>
                  <a:ext cx="421" cy="250"/>
                </a:xfrm>
                <a:prstGeom prst="rect">
                  <a:avLst/>
                </a:prstGeom>
                <a:noFill/>
                <a:ln w="9525">
                  <a:noFill/>
                  <a:miter lim="800000"/>
                  <a:headEnd/>
                  <a:tailEnd/>
                </a:ln>
              </p:spPr>
              <p:txBody>
                <a:bodyPr>
                  <a:spAutoFit/>
                </a:bodyPr>
                <a:lstStyle/>
                <a:p>
                  <a:pPr algn="ctr" defTabSz="914400"/>
                  <a:r>
                    <a:rPr lang="en-US" altLang="zh-CN" sz="2000">
                      <a:solidFill>
                        <a:schemeClr val="hlink"/>
                      </a:solidFill>
                    </a:rPr>
                    <a:t>00</a:t>
                  </a:r>
                </a:p>
              </p:txBody>
            </p:sp>
            <p:sp>
              <p:nvSpPr>
                <p:cNvPr id="74858" name="Text Box 72"/>
                <p:cNvSpPr txBox="1">
                  <a:spLocks noChangeArrowheads="1"/>
                </p:cNvSpPr>
                <p:nvPr/>
              </p:nvSpPr>
              <p:spPr bwMode="auto">
                <a:xfrm>
                  <a:off x="1701" y="1752"/>
                  <a:ext cx="421" cy="250"/>
                </a:xfrm>
                <a:prstGeom prst="rect">
                  <a:avLst/>
                </a:prstGeom>
                <a:noFill/>
                <a:ln w="9525">
                  <a:noFill/>
                  <a:miter lim="800000"/>
                  <a:headEnd/>
                  <a:tailEnd/>
                </a:ln>
              </p:spPr>
              <p:txBody>
                <a:bodyPr>
                  <a:spAutoFit/>
                </a:bodyPr>
                <a:lstStyle/>
                <a:p>
                  <a:pPr algn="ctr" defTabSz="914400"/>
                  <a:r>
                    <a:rPr lang="en-US" altLang="zh-CN" sz="2000">
                      <a:solidFill>
                        <a:schemeClr val="hlink"/>
                      </a:solidFill>
                    </a:rPr>
                    <a:t>01</a:t>
                  </a:r>
                </a:p>
              </p:txBody>
            </p:sp>
          </p:grpSp>
          <p:grpSp>
            <p:nvGrpSpPr>
              <p:cNvPr id="74859" name="Group 79"/>
              <p:cNvGrpSpPr>
                <a:grpSpLocks/>
              </p:cNvGrpSpPr>
              <p:nvPr/>
            </p:nvGrpSpPr>
            <p:grpSpPr bwMode="auto">
              <a:xfrm>
                <a:off x="521" y="2061"/>
                <a:ext cx="421" cy="659"/>
                <a:chOff x="884" y="2091"/>
                <a:chExt cx="421" cy="659"/>
              </a:xfrm>
            </p:grpSpPr>
            <p:sp>
              <p:nvSpPr>
                <p:cNvPr id="74860" name="Text Box 73"/>
                <p:cNvSpPr txBox="1">
                  <a:spLocks noChangeArrowheads="1"/>
                </p:cNvSpPr>
                <p:nvPr/>
              </p:nvSpPr>
              <p:spPr bwMode="auto">
                <a:xfrm>
                  <a:off x="884" y="2091"/>
                  <a:ext cx="421" cy="250"/>
                </a:xfrm>
                <a:prstGeom prst="rect">
                  <a:avLst/>
                </a:prstGeom>
                <a:noFill/>
                <a:ln w="9525">
                  <a:noFill/>
                  <a:miter lim="800000"/>
                  <a:headEnd/>
                  <a:tailEnd/>
                </a:ln>
              </p:spPr>
              <p:txBody>
                <a:bodyPr>
                  <a:spAutoFit/>
                </a:bodyPr>
                <a:lstStyle/>
                <a:p>
                  <a:pPr algn="ctr" defTabSz="914400"/>
                  <a:r>
                    <a:rPr lang="en-US" altLang="zh-CN" sz="2000">
                      <a:solidFill>
                        <a:schemeClr val="hlink"/>
                      </a:solidFill>
                    </a:rPr>
                    <a:t>00</a:t>
                  </a:r>
                </a:p>
              </p:txBody>
            </p:sp>
            <p:sp>
              <p:nvSpPr>
                <p:cNvPr id="74861" name="Text Box 74"/>
                <p:cNvSpPr txBox="1">
                  <a:spLocks noChangeArrowheads="1"/>
                </p:cNvSpPr>
                <p:nvPr/>
              </p:nvSpPr>
              <p:spPr bwMode="auto">
                <a:xfrm>
                  <a:off x="884" y="2500"/>
                  <a:ext cx="421" cy="250"/>
                </a:xfrm>
                <a:prstGeom prst="rect">
                  <a:avLst/>
                </a:prstGeom>
                <a:noFill/>
                <a:ln w="9525">
                  <a:noFill/>
                  <a:miter lim="800000"/>
                  <a:headEnd/>
                  <a:tailEnd/>
                </a:ln>
              </p:spPr>
              <p:txBody>
                <a:bodyPr>
                  <a:spAutoFit/>
                </a:bodyPr>
                <a:lstStyle/>
                <a:p>
                  <a:pPr algn="ctr" defTabSz="914400"/>
                  <a:r>
                    <a:rPr lang="en-US" altLang="zh-CN" sz="2000">
                      <a:solidFill>
                        <a:schemeClr val="hlink"/>
                      </a:solidFill>
                    </a:rPr>
                    <a:t>01</a:t>
                  </a:r>
                </a:p>
              </p:txBody>
            </p:sp>
          </p:grpSp>
          <p:grpSp>
            <p:nvGrpSpPr>
              <p:cNvPr id="74862" name="Group 80"/>
              <p:cNvGrpSpPr>
                <a:grpSpLocks/>
              </p:cNvGrpSpPr>
              <p:nvPr/>
            </p:nvGrpSpPr>
            <p:grpSpPr bwMode="auto">
              <a:xfrm>
                <a:off x="295" y="1525"/>
                <a:ext cx="815" cy="469"/>
                <a:chOff x="658" y="1555"/>
                <a:chExt cx="815" cy="469"/>
              </a:xfrm>
            </p:grpSpPr>
            <p:sp>
              <p:nvSpPr>
                <p:cNvPr id="74863" name="Line 75"/>
                <p:cNvSpPr>
                  <a:spLocks noChangeShapeType="1"/>
                </p:cNvSpPr>
                <p:nvPr/>
              </p:nvSpPr>
              <p:spPr bwMode="auto">
                <a:xfrm flipH="1" flipV="1">
                  <a:off x="930" y="1662"/>
                  <a:ext cx="362" cy="362"/>
                </a:xfrm>
                <a:prstGeom prst="line">
                  <a:avLst/>
                </a:prstGeom>
                <a:noFill/>
                <a:ln w="28575">
                  <a:solidFill>
                    <a:schemeClr val="folHlink"/>
                  </a:solidFill>
                  <a:round/>
                  <a:headEnd/>
                  <a:tailEnd/>
                </a:ln>
              </p:spPr>
              <p:txBody>
                <a:bodyPr/>
                <a:lstStyle/>
                <a:p>
                  <a:endParaRPr lang="zh-CN" altLang="en-US"/>
                </a:p>
              </p:txBody>
            </p:sp>
            <p:sp>
              <p:nvSpPr>
                <p:cNvPr id="74864" name="Text Box 76"/>
                <p:cNvSpPr txBox="1">
                  <a:spLocks noChangeArrowheads="1"/>
                </p:cNvSpPr>
                <p:nvPr/>
              </p:nvSpPr>
              <p:spPr bwMode="auto">
                <a:xfrm>
                  <a:off x="884" y="1555"/>
                  <a:ext cx="589" cy="288"/>
                </a:xfrm>
                <a:prstGeom prst="rect">
                  <a:avLst/>
                </a:prstGeom>
                <a:noFill/>
                <a:ln w="9525">
                  <a:noFill/>
                  <a:miter lim="800000"/>
                  <a:headEnd/>
                  <a:tailEnd/>
                </a:ln>
              </p:spPr>
              <p:txBody>
                <a:bodyPr>
                  <a:spAutoFit/>
                </a:bodyPr>
                <a:lstStyle/>
                <a:p>
                  <a:pPr algn="ctr" defTabSz="914400"/>
                  <a:r>
                    <a:rPr lang="en-US" altLang="zh-CN">
                      <a:solidFill>
                        <a:schemeClr val="hlink"/>
                      </a:solidFill>
                      <a:latin typeface="Times New Roman" pitchFamily="18" charset="0"/>
                    </a:rPr>
                    <a:t>AB</a:t>
                  </a:r>
                </a:p>
              </p:txBody>
            </p:sp>
            <p:sp>
              <p:nvSpPr>
                <p:cNvPr id="74865" name="Text Box 77"/>
                <p:cNvSpPr txBox="1">
                  <a:spLocks noChangeArrowheads="1"/>
                </p:cNvSpPr>
                <p:nvPr/>
              </p:nvSpPr>
              <p:spPr bwMode="auto">
                <a:xfrm>
                  <a:off x="658" y="1736"/>
                  <a:ext cx="589" cy="288"/>
                </a:xfrm>
                <a:prstGeom prst="rect">
                  <a:avLst/>
                </a:prstGeom>
                <a:noFill/>
                <a:ln w="9525">
                  <a:noFill/>
                  <a:miter lim="800000"/>
                  <a:headEnd/>
                  <a:tailEnd/>
                </a:ln>
              </p:spPr>
              <p:txBody>
                <a:bodyPr>
                  <a:spAutoFit/>
                </a:bodyPr>
                <a:lstStyle/>
                <a:p>
                  <a:pPr algn="ctr" defTabSz="914400"/>
                  <a:r>
                    <a:rPr lang="en-US" altLang="zh-CN">
                      <a:solidFill>
                        <a:schemeClr val="hlink"/>
                      </a:solidFill>
                      <a:latin typeface="Times New Roman" pitchFamily="18" charset="0"/>
                    </a:rPr>
                    <a:t>CD</a:t>
                  </a:r>
                </a:p>
              </p:txBody>
            </p:sp>
          </p:grpSp>
          <p:grpSp>
            <p:nvGrpSpPr>
              <p:cNvPr id="74866" name="Group 70"/>
              <p:cNvGrpSpPr>
                <a:grpSpLocks/>
              </p:cNvGrpSpPr>
              <p:nvPr/>
            </p:nvGrpSpPr>
            <p:grpSpPr bwMode="auto">
              <a:xfrm>
                <a:off x="930" y="2808"/>
                <a:ext cx="816" cy="816"/>
                <a:chOff x="1293" y="2024"/>
                <a:chExt cx="816" cy="816"/>
              </a:xfrm>
            </p:grpSpPr>
            <p:grpSp>
              <p:nvGrpSpPr>
                <p:cNvPr id="74867" name="Group 60"/>
                <p:cNvGrpSpPr>
                  <a:grpSpLocks/>
                </p:cNvGrpSpPr>
                <p:nvPr/>
              </p:nvGrpSpPr>
              <p:grpSpPr bwMode="auto">
                <a:xfrm>
                  <a:off x="1293" y="2024"/>
                  <a:ext cx="408" cy="408"/>
                  <a:chOff x="1293" y="2024"/>
                  <a:chExt cx="408" cy="408"/>
                </a:xfrm>
              </p:grpSpPr>
              <p:sp>
                <p:nvSpPr>
                  <p:cNvPr id="74868" name="Rectangle 58"/>
                  <p:cNvSpPr>
                    <a:spLocks noChangeArrowheads="1"/>
                  </p:cNvSpPr>
                  <p:nvPr/>
                </p:nvSpPr>
                <p:spPr bwMode="auto">
                  <a:xfrm>
                    <a:off x="1293" y="2024"/>
                    <a:ext cx="408" cy="408"/>
                  </a:xfrm>
                  <a:prstGeom prst="rect">
                    <a:avLst/>
                  </a:prstGeom>
                  <a:noFill/>
                  <a:ln w="22225">
                    <a:solidFill>
                      <a:schemeClr val="folHlink"/>
                    </a:solidFill>
                    <a:miter lim="800000"/>
                    <a:headEnd/>
                    <a:tailEnd/>
                  </a:ln>
                </p:spPr>
                <p:txBody>
                  <a:bodyPr wrap="none" anchor="ctr"/>
                  <a:lstStyle/>
                  <a:p>
                    <a:pPr algn="ctr"/>
                    <a:endParaRPr lang="zh-CN" altLang="en-US"/>
                  </a:p>
                </p:txBody>
              </p:sp>
              <p:sp>
                <p:nvSpPr>
                  <p:cNvPr id="74869" name="Text Box 59"/>
                  <p:cNvSpPr txBox="1">
                    <a:spLocks noChangeArrowheads="1"/>
                  </p:cNvSpPr>
                  <p:nvPr/>
                </p:nvSpPr>
                <p:spPr bwMode="auto">
                  <a:xfrm>
                    <a:off x="1307" y="2085"/>
                    <a:ext cx="378" cy="250"/>
                  </a:xfrm>
                  <a:prstGeom prst="rect">
                    <a:avLst/>
                  </a:prstGeom>
                  <a:noFill/>
                  <a:ln w="9525">
                    <a:noFill/>
                    <a:miter lim="800000"/>
                    <a:headEnd/>
                    <a:tailEnd/>
                  </a:ln>
                </p:spPr>
                <p:txBody>
                  <a:bodyPr>
                    <a:spAutoFit/>
                  </a:bodyPr>
                  <a:lstStyle/>
                  <a:p>
                    <a:pPr algn="ctr" defTabSz="914400"/>
                    <a:r>
                      <a:rPr lang="en-US" altLang="zh-CN" sz="2000">
                        <a:latin typeface="Times New Roman" pitchFamily="18" charset="0"/>
                      </a:rPr>
                      <a:t>1</a:t>
                    </a:r>
                    <a:endParaRPr lang="en-US" altLang="zh-CN" sz="2000" baseline="-25000">
                      <a:latin typeface="Times New Roman" pitchFamily="18" charset="0"/>
                    </a:endParaRPr>
                  </a:p>
                </p:txBody>
              </p:sp>
            </p:grpSp>
            <p:grpSp>
              <p:nvGrpSpPr>
                <p:cNvPr id="74870" name="Group 61"/>
                <p:cNvGrpSpPr>
                  <a:grpSpLocks/>
                </p:cNvGrpSpPr>
                <p:nvPr/>
              </p:nvGrpSpPr>
              <p:grpSpPr bwMode="auto">
                <a:xfrm>
                  <a:off x="1701" y="2024"/>
                  <a:ext cx="408" cy="408"/>
                  <a:chOff x="1293" y="2024"/>
                  <a:chExt cx="408" cy="408"/>
                </a:xfrm>
              </p:grpSpPr>
              <p:sp>
                <p:nvSpPr>
                  <p:cNvPr id="74871" name="Rectangle 62"/>
                  <p:cNvSpPr>
                    <a:spLocks noChangeArrowheads="1"/>
                  </p:cNvSpPr>
                  <p:nvPr/>
                </p:nvSpPr>
                <p:spPr bwMode="auto">
                  <a:xfrm>
                    <a:off x="1293" y="2024"/>
                    <a:ext cx="408" cy="408"/>
                  </a:xfrm>
                  <a:prstGeom prst="rect">
                    <a:avLst/>
                  </a:prstGeom>
                  <a:noFill/>
                  <a:ln w="22225">
                    <a:solidFill>
                      <a:schemeClr val="folHlink"/>
                    </a:solidFill>
                    <a:miter lim="800000"/>
                    <a:headEnd/>
                    <a:tailEnd/>
                  </a:ln>
                </p:spPr>
                <p:txBody>
                  <a:bodyPr wrap="none" anchor="ctr"/>
                  <a:lstStyle/>
                  <a:p>
                    <a:pPr algn="ctr"/>
                    <a:endParaRPr lang="zh-CN" altLang="en-US"/>
                  </a:p>
                </p:txBody>
              </p:sp>
              <p:sp>
                <p:nvSpPr>
                  <p:cNvPr id="74872" name="Text Box 63"/>
                  <p:cNvSpPr txBox="1">
                    <a:spLocks noChangeArrowheads="1"/>
                  </p:cNvSpPr>
                  <p:nvPr/>
                </p:nvSpPr>
                <p:spPr bwMode="auto">
                  <a:xfrm>
                    <a:off x="1307" y="2085"/>
                    <a:ext cx="378" cy="250"/>
                  </a:xfrm>
                  <a:prstGeom prst="rect">
                    <a:avLst/>
                  </a:prstGeom>
                  <a:noFill/>
                  <a:ln w="9525">
                    <a:noFill/>
                    <a:miter lim="800000"/>
                    <a:headEnd/>
                    <a:tailEnd/>
                  </a:ln>
                </p:spPr>
                <p:txBody>
                  <a:bodyPr>
                    <a:spAutoFit/>
                  </a:bodyPr>
                  <a:lstStyle/>
                  <a:p>
                    <a:pPr algn="ctr" defTabSz="914400"/>
                    <a:r>
                      <a:rPr lang="en-US" altLang="zh-CN" sz="2000">
                        <a:latin typeface="Times New Roman" pitchFamily="18" charset="0"/>
                      </a:rPr>
                      <a:t>1</a:t>
                    </a:r>
                    <a:endParaRPr lang="en-US" altLang="zh-CN" sz="2000" baseline="-25000">
                      <a:latin typeface="Times New Roman" pitchFamily="18" charset="0"/>
                    </a:endParaRPr>
                  </a:p>
                </p:txBody>
              </p:sp>
            </p:grpSp>
            <p:grpSp>
              <p:nvGrpSpPr>
                <p:cNvPr id="74873" name="Group 64"/>
                <p:cNvGrpSpPr>
                  <a:grpSpLocks/>
                </p:cNvGrpSpPr>
                <p:nvPr/>
              </p:nvGrpSpPr>
              <p:grpSpPr bwMode="auto">
                <a:xfrm>
                  <a:off x="1293" y="2432"/>
                  <a:ext cx="408" cy="408"/>
                  <a:chOff x="1293" y="2024"/>
                  <a:chExt cx="408" cy="408"/>
                </a:xfrm>
              </p:grpSpPr>
              <p:sp>
                <p:nvSpPr>
                  <p:cNvPr id="74874" name="Rectangle 65"/>
                  <p:cNvSpPr>
                    <a:spLocks noChangeArrowheads="1"/>
                  </p:cNvSpPr>
                  <p:nvPr/>
                </p:nvSpPr>
                <p:spPr bwMode="auto">
                  <a:xfrm>
                    <a:off x="1293" y="2024"/>
                    <a:ext cx="408" cy="408"/>
                  </a:xfrm>
                  <a:prstGeom prst="rect">
                    <a:avLst/>
                  </a:prstGeom>
                  <a:noFill/>
                  <a:ln w="22225">
                    <a:solidFill>
                      <a:schemeClr val="folHlink"/>
                    </a:solidFill>
                    <a:miter lim="800000"/>
                    <a:headEnd/>
                    <a:tailEnd/>
                  </a:ln>
                </p:spPr>
                <p:txBody>
                  <a:bodyPr wrap="none" anchor="ctr"/>
                  <a:lstStyle/>
                  <a:p>
                    <a:pPr algn="ctr"/>
                    <a:endParaRPr lang="zh-CN" altLang="en-US"/>
                  </a:p>
                </p:txBody>
              </p:sp>
              <p:sp>
                <p:nvSpPr>
                  <p:cNvPr id="74875" name="Text Box 66"/>
                  <p:cNvSpPr txBox="1">
                    <a:spLocks noChangeArrowheads="1"/>
                  </p:cNvSpPr>
                  <p:nvPr/>
                </p:nvSpPr>
                <p:spPr bwMode="auto">
                  <a:xfrm>
                    <a:off x="1307" y="2085"/>
                    <a:ext cx="378" cy="250"/>
                  </a:xfrm>
                  <a:prstGeom prst="rect">
                    <a:avLst/>
                  </a:prstGeom>
                  <a:noFill/>
                  <a:ln w="9525">
                    <a:noFill/>
                    <a:miter lim="800000"/>
                    <a:headEnd/>
                    <a:tailEnd/>
                  </a:ln>
                </p:spPr>
                <p:txBody>
                  <a:bodyPr>
                    <a:spAutoFit/>
                  </a:bodyPr>
                  <a:lstStyle/>
                  <a:p>
                    <a:pPr algn="ctr" defTabSz="914400"/>
                    <a:r>
                      <a:rPr lang="en-US" altLang="zh-CN" sz="2000">
                        <a:latin typeface="Times New Roman" pitchFamily="18" charset="0"/>
                      </a:rPr>
                      <a:t>1</a:t>
                    </a:r>
                    <a:endParaRPr lang="en-US" altLang="zh-CN" sz="2000" baseline="-25000">
                      <a:latin typeface="Times New Roman" pitchFamily="18" charset="0"/>
                    </a:endParaRPr>
                  </a:p>
                </p:txBody>
              </p:sp>
            </p:grpSp>
            <p:grpSp>
              <p:nvGrpSpPr>
                <p:cNvPr id="74876" name="Group 67"/>
                <p:cNvGrpSpPr>
                  <a:grpSpLocks/>
                </p:cNvGrpSpPr>
                <p:nvPr/>
              </p:nvGrpSpPr>
              <p:grpSpPr bwMode="auto">
                <a:xfrm>
                  <a:off x="1701" y="2432"/>
                  <a:ext cx="408" cy="408"/>
                  <a:chOff x="1293" y="2024"/>
                  <a:chExt cx="408" cy="408"/>
                </a:xfrm>
              </p:grpSpPr>
              <p:sp>
                <p:nvSpPr>
                  <p:cNvPr id="74877" name="Rectangle 68"/>
                  <p:cNvSpPr>
                    <a:spLocks noChangeArrowheads="1"/>
                  </p:cNvSpPr>
                  <p:nvPr/>
                </p:nvSpPr>
                <p:spPr bwMode="auto">
                  <a:xfrm>
                    <a:off x="1293" y="2024"/>
                    <a:ext cx="408" cy="408"/>
                  </a:xfrm>
                  <a:prstGeom prst="rect">
                    <a:avLst/>
                  </a:prstGeom>
                  <a:noFill/>
                  <a:ln w="22225">
                    <a:solidFill>
                      <a:schemeClr val="folHlink"/>
                    </a:solidFill>
                    <a:miter lim="800000"/>
                    <a:headEnd/>
                    <a:tailEnd/>
                  </a:ln>
                </p:spPr>
                <p:txBody>
                  <a:bodyPr wrap="none" anchor="ctr"/>
                  <a:lstStyle/>
                  <a:p>
                    <a:pPr algn="ctr"/>
                    <a:endParaRPr lang="zh-CN" altLang="en-US"/>
                  </a:p>
                </p:txBody>
              </p:sp>
              <p:sp>
                <p:nvSpPr>
                  <p:cNvPr id="74878" name="Text Box 69"/>
                  <p:cNvSpPr txBox="1">
                    <a:spLocks noChangeArrowheads="1"/>
                  </p:cNvSpPr>
                  <p:nvPr/>
                </p:nvSpPr>
                <p:spPr bwMode="auto">
                  <a:xfrm>
                    <a:off x="1307" y="2085"/>
                    <a:ext cx="378" cy="250"/>
                  </a:xfrm>
                  <a:prstGeom prst="rect">
                    <a:avLst/>
                  </a:prstGeom>
                  <a:noFill/>
                  <a:ln w="9525">
                    <a:noFill/>
                    <a:miter lim="800000"/>
                    <a:headEnd/>
                    <a:tailEnd/>
                  </a:ln>
                </p:spPr>
                <p:txBody>
                  <a:bodyPr>
                    <a:spAutoFit/>
                  </a:bodyPr>
                  <a:lstStyle/>
                  <a:p>
                    <a:pPr algn="ctr" defTabSz="914400"/>
                    <a:r>
                      <a:rPr lang="en-US" altLang="zh-CN" sz="2000">
                        <a:latin typeface="Times New Roman" pitchFamily="18" charset="0"/>
                      </a:rPr>
                      <a:t>1</a:t>
                    </a:r>
                    <a:endParaRPr lang="en-US" altLang="zh-CN" sz="2000" baseline="-25000">
                      <a:latin typeface="Times New Roman" pitchFamily="18" charset="0"/>
                    </a:endParaRPr>
                  </a:p>
                </p:txBody>
              </p:sp>
            </p:grpSp>
          </p:grpSp>
          <p:grpSp>
            <p:nvGrpSpPr>
              <p:cNvPr id="74879" name="Group 79"/>
              <p:cNvGrpSpPr>
                <a:grpSpLocks/>
              </p:cNvGrpSpPr>
              <p:nvPr/>
            </p:nvGrpSpPr>
            <p:grpSpPr bwMode="auto">
              <a:xfrm>
                <a:off x="521" y="2907"/>
                <a:ext cx="421" cy="659"/>
                <a:chOff x="884" y="2091"/>
                <a:chExt cx="421" cy="659"/>
              </a:xfrm>
            </p:grpSpPr>
            <p:sp>
              <p:nvSpPr>
                <p:cNvPr id="74880" name="Text Box 73"/>
                <p:cNvSpPr txBox="1">
                  <a:spLocks noChangeArrowheads="1"/>
                </p:cNvSpPr>
                <p:nvPr/>
              </p:nvSpPr>
              <p:spPr bwMode="auto">
                <a:xfrm>
                  <a:off x="884" y="2091"/>
                  <a:ext cx="421" cy="250"/>
                </a:xfrm>
                <a:prstGeom prst="rect">
                  <a:avLst/>
                </a:prstGeom>
                <a:noFill/>
                <a:ln w="9525">
                  <a:noFill/>
                  <a:miter lim="800000"/>
                  <a:headEnd/>
                  <a:tailEnd/>
                </a:ln>
              </p:spPr>
              <p:txBody>
                <a:bodyPr>
                  <a:spAutoFit/>
                </a:bodyPr>
                <a:lstStyle/>
                <a:p>
                  <a:pPr algn="ctr" defTabSz="914400"/>
                  <a:r>
                    <a:rPr lang="en-US" altLang="zh-CN" sz="2000">
                      <a:solidFill>
                        <a:schemeClr val="hlink"/>
                      </a:solidFill>
                    </a:rPr>
                    <a:t>11</a:t>
                  </a:r>
                </a:p>
              </p:txBody>
            </p:sp>
            <p:sp>
              <p:nvSpPr>
                <p:cNvPr id="74881" name="Text Box 74"/>
                <p:cNvSpPr txBox="1">
                  <a:spLocks noChangeArrowheads="1"/>
                </p:cNvSpPr>
                <p:nvPr/>
              </p:nvSpPr>
              <p:spPr bwMode="auto">
                <a:xfrm>
                  <a:off x="884" y="2500"/>
                  <a:ext cx="421" cy="250"/>
                </a:xfrm>
                <a:prstGeom prst="rect">
                  <a:avLst/>
                </a:prstGeom>
                <a:noFill/>
                <a:ln w="9525">
                  <a:noFill/>
                  <a:miter lim="800000"/>
                  <a:headEnd/>
                  <a:tailEnd/>
                </a:ln>
              </p:spPr>
              <p:txBody>
                <a:bodyPr>
                  <a:spAutoFit/>
                </a:bodyPr>
                <a:lstStyle/>
                <a:p>
                  <a:pPr algn="ctr" defTabSz="914400"/>
                  <a:r>
                    <a:rPr lang="en-US" altLang="zh-CN" sz="2000">
                      <a:solidFill>
                        <a:schemeClr val="hlink"/>
                      </a:solidFill>
                    </a:rPr>
                    <a:t>10</a:t>
                  </a:r>
                </a:p>
              </p:txBody>
            </p:sp>
          </p:grpSp>
          <p:grpSp>
            <p:nvGrpSpPr>
              <p:cNvPr id="74882" name="Group 70"/>
              <p:cNvGrpSpPr>
                <a:grpSpLocks/>
              </p:cNvGrpSpPr>
              <p:nvPr/>
            </p:nvGrpSpPr>
            <p:grpSpPr bwMode="auto">
              <a:xfrm>
                <a:off x="1747" y="1994"/>
                <a:ext cx="816" cy="816"/>
                <a:chOff x="1293" y="2024"/>
                <a:chExt cx="816" cy="816"/>
              </a:xfrm>
            </p:grpSpPr>
            <p:grpSp>
              <p:nvGrpSpPr>
                <p:cNvPr id="74883" name="Group 60"/>
                <p:cNvGrpSpPr>
                  <a:grpSpLocks/>
                </p:cNvGrpSpPr>
                <p:nvPr/>
              </p:nvGrpSpPr>
              <p:grpSpPr bwMode="auto">
                <a:xfrm>
                  <a:off x="1293" y="2024"/>
                  <a:ext cx="408" cy="408"/>
                  <a:chOff x="1293" y="2024"/>
                  <a:chExt cx="408" cy="408"/>
                </a:xfrm>
              </p:grpSpPr>
              <p:sp>
                <p:nvSpPr>
                  <p:cNvPr id="74884" name="Rectangle 58"/>
                  <p:cNvSpPr>
                    <a:spLocks noChangeArrowheads="1"/>
                  </p:cNvSpPr>
                  <p:nvPr/>
                </p:nvSpPr>
                <p:spPr bwMode="auto">
                  <a:xfrm>
                    <a:off x="1293" y="2024"/>
                    <a:ext cx="408" cy="408"/>
                  </a:xfrm>
                  <a:prstGeom prst="rect">
                    <a:avLst/>
                  </a:prstGeom>
                  <a:noFill/>
                  <a:ln w="22225">
                    <a:solidFill>
                      <a:schemeClr val="folHlink"/>
                    </a:solidFill>
                    <a:miter lim="800000"/>
                    <a:headEnd/>
                    <a:tailEnd/>
                  </a:ln>
                </p:spPr>
                <p:txBody>
                  <a:bodyPr wrap="none" anchor="ctr"/>
                  <a:lstStyle/>
                  <a:p>
                    <a:pPr algn="ctr"/>
                    <a:endParaRPr lang="zh-CN" altLang="en-US"/>
                  </a:p>
                </p:txBody>
              </p:sp>
              <p:sp>
                <p:nvSpPr>
                  <p:cNvPr id="74885" name="Text Box 59"/>
                  <p:cNvSpPr txBox="1">
                    <a:spLocks noChangeArrowheads="1"/>
                  </p:cNvSpPr>
                  <p:nvPr/>
                </p:nvSpPr>
                <p:spPr bwMode="auto">
                  <a:xfrm>
                    <a:off x="1307" y="2085"/>
                    <a:ext cx="378" cy="250"/>
                  </a:xfrm>
                  <a:prstGeom prst="rect">
                    <a:avLst/>
                  </a:prstGeom>
                  <a:noFill/>
                  <a:ln w="9525">
                    <a:noFill/>
                    <a:miter lim="800000"/>
                    <a:headEnd/>
                    <a:tailEnd/>
                  </a:ln>
                </p:spPr>
                <p:txBody>
                  <a:bodyPr>
                    <a:spAutoFit/>
                  </a:bodyPr>
                  <a:lstStyle/>
                  <a:p>
                    <a:pPr algn="ctr" defTabSz="914400"/>
                    <a:r>
                      <a:rPr lang="en-US" altLang="zh-CN" sz="2000">
                        <a:latin typeface="Times New Roman" pitchFamily="18" charset="0"/>
                      </a:rPr>
                      <a:t>1</a:t>
                    </a:r>
                    <a:endParaRPr lang="en-US" altLang="zh-CN" sz="2000" baseline="-25000">
                      <a:latin typeface="Times New Roman" pitchFamily="18" charset="0"/>
                    </a:endParaRPr>
                  </a:p>
                </p:txBody>
              </p:sp>
            </p:grpSp>
            <p:grpSp>
              <p:nvGrpSpPr>
                <p:cNvPr id="74886" name="Group 61"/>
                <p:cNvGrpSpPr>
                  <a:grpSpLocks/>
                </p:cNvGrpSpPr>
                <p:nvPr/>
              </p:nvGrpSpPr>
              <p:grpSpPr bwMode="auto">
                <a:xfrm>
                  <a:off x="1701" y="2024"/>
                  <a:ext cx="408" cy="408"/>
                  <a:chOff x="1293" y="2024"/>
                  <a:chExt cx="408" cy="408"/>
                </a:xfrm>
              </p:grpSpPr>
              <p:sp>
                <p:nvSpPr>
                  <p:cNvPr id="74887" name="Rectangle 62"/>
                  <p:cNvSpPr>
                    <a:spLocks noChangeArrowheads="1"/>
                  </p:cNvSpPr>
                  <p:nvPr/>
                </p:nvSpPr>
                <p:spPr bwMode="auto">
                  <a:xfrm>
                    <a:off x="1293" y="2024"/>
                    <a:ext cx="408" cy="408"/>
                  </a:xfrm>
                  <a:prstGeom prst="rect">
                    <a:avLst/>
                  </a:prstGeom>
                  <a:noFill/>
                  <a:ln w="22225">
                    <a:solidFill>
                      <a:schemeClr val="folHlink"/>
                    </a:solidFill>
                    <a:miter lim="800000"/>
                    <a:headEnd/>
                    <a:tailEnd/>
                  </a:ln>
                </p:spPr>
                <p:txBody>
                  <a:bodyPr wrap="none" anchor="ctr"/>
                  <a:lstStyle/>
                  <a:p>
                    <a:pPr algn="ctr"/>
                    <a:endParaRPr lang="zh-CN" altLang="en-US"/>
                  </a:p>
                </p:txBody>
              </p:sp>
              <p:sp>
                <p:nvSpPr>
                  <p:cNvPr id="74888" name="Text Box 63"/>
                  <p:cNvSpPr txBox="1">
                    <a:spLocks noChangeArrowheads="1"/>
                  </p:cNvSpPr>
                  <p:nvPr/>
                </p:nvSpPr>
                <p:spPr bwMode="auto">
                  <a:xfrm>
                    <a:off x="1307" y="2085"/>
                    <a:ext cx="378" cy="250"/>
                  </a:xfrm>
                  <a:prstGeom prst="rect">
                    <a:avLst/>
                  </a:prstGeom>
                  <a:noFill/>
                  <a:ln w="9525">
                    <a:noFill/>
                    <a:miter lim="800000"/>
                    <a:headEnd/>
                    <a:tailEnd/>
                  </a:ln>
                </p:spPr>
                <p:txBody>
                  <a:bodyPr>
                    <a:spAutoFit/>
                  </a:bodyPr>
                  <a:lstStyle/>
                  <a:p>
                    <a:pPr algn="ctr" defTabSz="914400"/>
                    <a:r>
                      <a:rPr lang="en-US" altLang="zh-CN" sz="2000">
                        <a:latin typeface="Times New Roman" pitchFamily="18" charset="0"/>
                      </a:rPr>
                      <a:t>1</a:t>
                    </a:r>
                    <a:endParaRPr lang="en-US" altLang="zh-CN" sz="2000" baseline="-25000">
                      <a:latin typeface="Times New Roman" pitchFamily="18" charset="0"/>
                    </a:endParaRPr>
                  </a:p>
                </p:txBody>
              </p:sp>
            </p:grpSp>
            <p:grpSp>
              <p:nvGrpSpPr>
                <p:cNvPr id="74889" name="Group 64"/>
                <p:cNvGrpSpPr>
                  <a:grpSpLocks/>
                </p:cNvGrpSpPr>
                <p:nvPr/>
              </p:nvGrpSpPr>
              <p:grpSpPr bwMode="auto">
                <a:xfrm>
                  <a:off x="1293" y="2432"/>
                  <a:ext cx="408" cy="408"/>
                  <a:chOff x="1293" y="2024"/>
                  <a:chExt cx="408" cy="408"/>
                </a:xfrm>
              </p:grpSpPr>
              <p:sp>
                <p:nvSpPr>
                  <p:cNvPr id="74890" name="Rectangle 65"/>
                  <p:cNvSpPr>
                    <a:spLocks noChangeArrowheads="1"/>
                  </p:cNvSpPr>
                  <p:nvPr/>
                </p:nvSpPr>
                <p:spPr bwMode="auto">
                  <a:xfrm>
                    <a:off x="1293" y="2024"/>
                    <a:ext cx="408" cy="408"/>
                  </a:xfrm>
                  <a:prstGeom prst="rect">
                    <a:avLst/>
                  </a:prstGeom>
                  <a:noFill/>
                  <a:ln w="22225">
                    <a:solidFill>
                      <a:schemeClr val="folHlink"/>
                    </a:solidFill>
                    <a:miter lim="800000"/>
                    <a:headEnd/>
                    <a:tailEnd/>
                  </a:ln>
                </p:spPr>
                <p:txBody>
                  <a:bodyPr wrap="none" anchor="ctr"/>
                  <a:lstStyle/>
                  <a:p>
                    <a:pPr algn="ctr"/>
                    <a:endParaRPr lang="zh-CN" altLang="en-US"/>
                  </a:p>
                </p:txBody>
              </p:sp>
              <p:sp>
                <p:nvSpPr>
                  <p:cNvPr id="74891" name="Text Box 66"/>
                  <p:cNvSpPr txBox="1">
                    <a:spLocks noChangeArrowheads="1"/>
                  </p:cNvSpPr>
                  <p:nvPr/>
                </p:nvSpPr>
                <p:spPr bwMode="auto">
                  <a:xfrm>
                    <a:off x="1307" y="2085"/>
                    <a:ext cx="378" cy="183"/>
                  </a:xfrm>
                  <a:prstGeom prst="rect">
                    <a:avLst/>
                  </a:prstGeom>
                  <a:noFill/>
                  <a:ln w="9525">
                    <a:noFill/>
                    <a:miter lim="800000"/>
                    <a:headEnd/>
                    <a:tailEnd/>
                  </a:ln>
                </p:spPr>
                <p:txBody>
                  <a:bodyPr>
                    <a:spAutoFit/>
                  </a:bodyPr>
                  <a:lstStyle/>
                  <a:p>
                    <a:pPr algn="ctr" defTabSz="914400"/>
                    <a:endParaRPr lang="en-US" altLang="zh-CN" sz="2000" baseline="-25000">
                      <a:latin typeface="Times New Roman" pitchFamily="18" charset="0"/>
                    </a:endParaRPr>
                  </a:p>
                </p:txBody>
              </p:sp>
            </p:grpSp>
            <p:grpSp>
              <p:nvGrpSpPr>
                <p:cNvPr id="74892" name="Group 67"/>
                <p:cNvGrpSpPr>
                  <a:grpSpLocks/>
                </p:cNvGrpSpPr>
                <p:nvPr/>
              </p:nvGrpSpPr>
              <p:grpSpPr bwMode="auto">
                <a:xfrm>
                  <a:off x="1701" y="2432"/>
                  <a:ext cx="408" cy="408"/>
                  <a:chOff x="1293" y="2024"/>
                  <a:chExt cx="408" cy="408"/>
                </a:xfrm>
              </p:grpSpPr>
              <p:sp>
                <p:nvSpPr>
                  <p:cNvPr id="74893" name="Rectangle 68"/>
                  <p:cNvSpPr>
                    <a:spLocks noChangeArrowheads="1"/>
                  </p:cNvSpPr>
                  <p:nvPr/>
                </p:nvSpPr>
                <p:spPr bwMode="auto">
                  <a:xfrm>
                    <a:off x="1293" y="2024"/>
                    <a:ext cx="408" cy="408"/>
                  </a:xfrm>
                  <a:prstGeom prst="rect">
                    <a:avLst/>
                  </a:prstGeom>
                  <a:noFill/>
                  <a:ln w="22225">
                    <a:solidFill>
                      <a:schemeClr val="folHlink"/>
                    </a:solidFill>
                    <a:miter lim="800000"/>
                    <a:headEnd/>
                    <a:tailEnd/>
                  </a:ln>
                </p:spPr>
                <p:txBody>
                  <a:bodyPr wrap="none" anchor="ctr"/>
                  <a:lstStyle/>
                  <a:p>
                    <a:pPr algn="ctr"/>
                    <a:endParaRPr lang="zh-CN" altLang="en-US"/>
                  </a:p>
                </p:txBody>
              </p:sp>
              <p:sp>
                <p:nvSpPr>
                  <p:cNvPr id="74894" name="Text Box 69"/>
                  <p:cNvSpPr txBox="1">
                    <a:spLocks noChangeArrowheads="1"/>
                  </p:cNvSpPr>
                  <p:nvPr/>
                </p:nvSpPr>
                <p:spPr bwMode="auto">
                  <a:xfrm>
                    <a:off x="1307" y="2085"/>
                    <a:ext cx="378" cy="183"/>
                  </a:xfrm>
                  <a:prstGeom prst="rect">
                    <a:avLst/>
                  </a:prstGeom>
                  <a:noFill/>
                  <a:ln w="9525">
                    <a:noFill/>
                    <a:miter lim="800000"/>
                    <a:headEnd/>
                    <a:tailEnd/>
                  </a:ln>
                </p:spPr>
                <p:txBody>
                  <a:bodyPr>
                    <a:spAutoFit/>
                  </a:bodyPr>
                  <a:lstStyle/>
                  <a:p>
                    <a:pPr algn="ctr" defTabSz="914400"/>
                    <a:endParaRPr lang="en-US" altLang="zh-CN" sz="2000" baseline="-25000">
                      <a:latin typeface="Times New Roman" pitchFamily="18" charset="0"/>
                    </a:endParaRPr>
                  </a:p>
                </p:txBody>
              </p:sp>
            </p:grpSp>
          </p:grpSp>
          <p:grpSp>
            <p:nvGrpSpPr>
              <p:cNvPr id="74895" name="Group 70"/>
              <p:cNvGrpSpPr>
                <a:grpSpLocks/>
              </p:cNvGrpSpPr>
              <p:nvPr/>
            </p:nvGrpSpPr>
            <p:grpSpPr bwMode="auto">
              <a:xfrm>
                <a:off x="1746" y="2811"/>
                <a:ext cx="816" cy="816"/>
                <a:chOff x="1293" y="2024"/>
                <a:chExt cx="816" cy="816"/>
              </a:xfrm>
            </p:grpSpPr>
            <p:grpSp>
              <p:nvGrpSpPr>
                <p:cNvPr id="74896" name="Group 60"/>
                <p:cNvGrpSpPr>
                  <a:grpSpLocks/>
                </p:cNvGrpSpPr>
                <p:nvPr/>
              </p:nvGrpSpPr>
              <p:grpSpPr bwMode="auto">
                <a:xfrm>
                  <a:off x="1293" y="2024"/>
                  <a:ext cx="408" cy="408"/>
                  <a:chOff x="1293" y="2024"/>
                  <a:chExt cx="408" cy="408"/>
                </a:xfrm>
              </p:grpSpPr>
              <p:sp>
                <p:nvSpPr>
                  <p:cNvPr id="74897" name="Rectangle 58"/>
                  <p:cNvSpPr>
                    <a:spLocks noChangeArrowheads="1"/>
                  </p:cNvSpPr>
                  <p:nvPr/>
                </p:nvSpPr>
                <p:spPr bwMode="auto">
                  <a:xfrm>
                    <a:off x="1293" y="2024"/>
                    <a:ext cx="408" cy="408"/>
                  </a:xfrm>
                  <a:prstGeom prst="rect">
                    <a:avLst/>
                  </a:prstGeom>
                  <a:noFill/>
                  <a:ln w="22225">
                    <a:solidFill>
                      <a:schemeClr val="folHlink"/>
                    </a:solidFill>
                    <a:miter lim="800000"/>
                    <a:headEnd/>
                    <a:tailEnd/>
                  </a:ln>
                </p:spPr>
                <p:txBody>
                  <a:bodyPr wrap="none" anchor="ctr"/>
                  <a:lstStyle/>
                  <a:p>
                    <a:pPr algn="ctr"/>
                    <a:endParaRPr lang="zh-CN" altLang="en-US"/>
                  </a:p>
                </p:txBody>
              </p:sp>
              <p:sp>
                <p:nvSpPr>
                  <p:cNvPr id="74898" name="Text Box 59"/>
                  <p:cNvSpPr txBox="1">
                    <a:spLocks noChangeArrowheads="1"/>
                  </p:cNvSpPr>
                  <p:nvPr/>
                </p:nvSpPr>
                <p:spPr bwMode="auto">
                  <a:xfrm>
                    <a:off x="1307" y="2085"/>
                    <a:ext cx="378" cy="183"/>
                  </a:xfrm>
                  <a:prstGeom prst="rect">
                    <a:avLst/>
                  </a:prstGeom>
                  <a:noFill/>
                  <a:ln w="9525">
                    <a:noFill/>
                    <a:miter lim="800000"/>
                    <a:headEnd/>
                    <a:tailEnd/>
                  </a:ln>
                </p:spPr>
                <p:txBody>
                  <a:bodyPr>
                    <a:spAutoFit/>
                  </a:bodyPr>
                  <a:lstStyle/>
                  <a:p>
                    <a:pPr algn="ctr" defTabSz="914400"/>
                    <a:endParaRPr lang="en-US" altLang="zh-CN" sz="2000" baseline="-25000">
                      <a:latin typeface="Times New Roman" pitchFamily="18" charset="0"/>
                    </a:endParaRPr>
                  </a:p>
                </p:txBody>
              </p:sp>
            </p:grpSp>
            <p:grpSp>
              <p:nvGrpSpPr>
                <p:cNvPr id="74899" name="Group 61"/>
                <p:cNvGrpSpPr>
                  <a:grpSpLocks/>
                </p:cNvGrpSpPr>
                <p:nvPr/>
              </p:nvGrpSpPr>
              <p:grpSpPr bwMode="auto">
                <a:xfrm>
                  <a:off x="1701" y="2024"/>
                  <a:ext cx="408" cy="408"/>
                  <a:chOff x="1293" y="2024"/>
                  <a:chExt cx="408" cy="408"/>
                </a:xfrm>
              </p:grpSpPr>
              <p:sp>
                <p:nvSpPr>
                  <p:cNvPr id="74900" name="Rectangle 62"/>
                  <p:cNvSpPr>
                    <a:spLocks noChangeArrowheads="1"/>
                  </p:cNvSpPr>
                  <p:nvPr/>
                </p:nvSpPr>
                <p:spPr bwMode="auto">
                  <a:xfrm>
                    <a:off x="1293" y="2024"/>
                    <a:ext cx="408" cy="408"/>
                  </a:xfrm>
                  <a:prstGeom prst="rect">
                    <a:avLst/>
                  </a:prstGeom>
                  <a:noFill/>
                  <a:ln w="22225">
                    <a:solidFill>
                      <a:schemeClr val="folHlink"/>
                    </a:solidFill>
                    <a:miter lim="800000"/>
                    <a:headEnd/>
                    <a:tailEnd/>
                  </a:ln>
                </p:spPr>
                <p:txBody>
                  <a:bodyPr wrap="none" anchor="ctr"/>
                  <a:lstStyle/>
                  <a:p>
                    <a:pPr algn="ctr"/>
                    <a:endParaRPr lang="zh-CN" altLang="en-US"/>
                  </a:p>
                </p:txBody>
              </p:sp>
              <p:sp>
                <p:nvSpPr>
                  <p:cNvPr id="74901" name="Text Box 63"/>
                  <p:cNvSpPr txBox="1">
                    <a:spLocks noChangeArrowheads="1"/>
                  </p:cNvSpPr>
                  <p:nvPr/>
                </p:nvSpPr>
                <p:spPr bwMode="auto">
                  <a:xfrm>
                    <a:off x="1307" y="2085"/>
                    <a:ext cx="378" cy="183"/>
                  </a:xfrm>
                  <a:prstGeom prst="rect">
                    <a:avLst/>
                  </a:prstGeom>
                  <a:noFill/>
                  <a:ln w="9525">
                    <a:noFill/>
                    <a:miter lim="800000"/>
                    <a:headEnd/>
                    <a:tailEnd/>
                  </a:ln>
                </p:spPr>
                <p:txBody>
                  <a:bodyPr>
                    <a:spAutoFit/>
                  </a:bodyPr>
                  <a:lstStyle/>
                  <a:p>
                    <a:pPr algn="ctr" defTabSz="914400"/>
                    <a:endParaRPr lang="en-US" altLang="zh-CN" sz="2000" baseline="-25000">
                      <a:latin typeface="Times New Roman" pitchFamily="18" charset="0"/>
                    </a:endParaRPr>
                  </a:p>
                </p:txBody>
              </p:sp>
            </p:grpSp>
            <p:grpSp>
              <p:nvGrpSpPr>
                <p:cNvPr id="74902" name="Group 64"/>
                <p:cNvGrpSpPr>
                  <a:grpSpLocks/>
                </p:cNvGrpSpPr>
                <p:nvPr/>
              </p:nvGrpSpPr>
              <p:grpSpPr bwMode="auto">
                <a:xfrm>
                  <a:off x="1293" y="2432"/>
                  <a:ext cx="408" cy="408"/>
                  <a:chOff x="1293" y="2024"/>
                  <a:chExt cx="408" cy="408"/>
                </a:xfrm>
              </p:grpSpPr>
              <p:sp>
                <p:nvSpPr>
                  <p:cNvPr id="74903" name="Rectangle 65"/>
                  <p:cNvSpPr>
                    <a:spLocks noChangeArrowheads="1"/>
                  </p:cNvSpPr>
                  <p:nvPr/>
                </p:nvSpPr>
                <p:spPr bwMode="auto">
                  <a:xfrm>
                    <a:off x="1293" y="2024"/>
                    <a:ext cx="408" cy="408"/>
                  </a:xfrm>
                  <a:prstGeom prst="rect">
                    <a:avLst/>
                  </a:prstGeom>
                  <a:noFill/>
                  <a:ln w="22225">
                    <a:solidFill>
                      <a:schemeClr val="folHlink"/>
                    </a:solidFill>
                    <a:miter lim="800000"/>
                    <a:headEnd/>
                    <a:tailEnd/>
                  </a:ln>
                </p:spPr>
                <p:txBody>
                  <a:bodyPr wrap="none" anchor="ctr"/>
                  <a:lstStyle/>
                  <a:p>
                    <a:pPr algn="ctr"/>
                    <a:endParaRPr lang="zh-CN" altLang="en-US"/>
                  </a:p>
                </p:txBody>
              </p:sp>
              <p:sp>
                <p:nvSpPr>
                  <p:cNvPr id="74904" name="Text Box 66"/>
                  <p:cNvSpPr txBox="1">
                    <a:spLocks noChangeArrowheads="1"/>
                  </p:cNvSpPr>
                  <p:nvPr/>
                </p:nvSpPr>
                <p:spPr bwMode="auto">
                  <a:xfrm>
                    <a:off x="1307" y="2085"/>
                    <a:ext cx="378" cy="183"/>
                  </a:xfrm>
                  <a:prstGeom prst="rect">
                    <a:avLst/>
                  </a:prstGeom>
                  <a:noFill/>
                  <a:ln w="9525">
                    <a:noFill/>
                    <a:miter lim="800000"/>
                    <a:headEnd/>
                    <a:tailEnd/>
                  </a:ln>
                </p:spPr>
                <p:txBody>
                  <a:bodyPr>
                    <a:spAutoFit/>
                  </a:bodyPr>
                  <a:lstStyle/>
                  <a:p>
                    <a:pPr algn="ctr" defTabSz="914400"/>
                    <a:endParaRPr lang="en-US" altLang="zh-CN" sz="2000" baseline="-25000">
                      <a:latin typeface="Times New Roman" pitchFamily="18" charset="0"/>
                    </a:endParaRPr>
                  </a:p>
                </p:txBody>
              </p:sp>
            </p:grpSp>
            <p:grpSp>
              <p:nvGrpSpPr>
                <p:cNvPr id="74905" name="Group 67"/>
                <p:cNvGrpSpPr>
                  <a:grpSpLocks/>
                </p:cNvGrpSpPr>
                <p:nvPr/>
              </p:nvGrpSpPr>
              <p:grpSpPr bwMode="auto">
                <a:xfrm>
                  <a:off x="1701" y="2432"/>
                  <a:ext cx="408" cy="408"/>
                  <a:chOff x="1293" y="2024"/>
                  <a:chExt cx="408" cy="408"/>
                </a:xfrm>
              </p:grpSpPr>
              <p:sp>
                <p:nvSpPr>
                  <p:cNvPr id="74906" name="Rectangle 68"/>
                  <p:cNvSpPr>
                    <a:spLocks noChangeArrowheads="1"/>
                  </p:cNvSpPr>
                  <p:nvPr/>
                </p:nvSpPr>
                <p:spPr bwMode="auto">
                  <a:xfrm>
                    <a:off x="1293" y="2024"/>
                    <a:ext cx="408" cy="408"/>
                  </a:xfrm>
                  <a:prstGeom prst="rect">
                    <a:avLst/>
                  </a:prstGeom>
                  <a:noFill/>
                  <a:ln w="22225">
                    <a:solidFill>
                      <a:schemeClr val="folHlink"/>
                    </a:solidFill>
                    <a:miter lim="800000"/>
                    <a:headEnd/>
                    <a:tailEnd/>
                  </a:ln>
                </p:spPr>
                <p:txBody>
                  <a:bodyPr wrap="none" anchor="ctr"/>
                  <a:lstStyle/>
                  <a:p>
                    <a:pPr algn="ctr"/>
                    <a:endParaRPr lang="zh-CN" altLang="en-US"/>
                  </a:p>
                </p:txBody>
              </p:sp>
              <p:sp>
                <p:nvSpPr>
                  <p:cNvPr id="74907" name="Text Box 69"/>
                  <p:cNvSpPr txBox="1">
                    <a:spLocks noChangeArrowheads="1"/>
                  </p:cNvSpPr>
                  <p:nvPr/>
                </p:nvSpPr>
                <p:spPr bwMode="auto">
                  <a:xfrm>
                    <a:off x="1307" y="2085"/>
                    <a:ext cx="378" cy="250"/>
                  </a:xfrm>
                  <a:prstGeom prst="rect">
                    <a:avLst/>
                  </a:prstGeom>
                  <a:noFill/>
                  <a:ln w="9525">
                    <a:noFill/>
                    <a:miter lim="800000"/>
                    <a:headEnd/>
                    <a:tailEnd/>
                  </a:ln>
                </p:spPr>
                <p:txBody>
                  <a:bodyPr>
                    <a:spAutoFit/>
                  </a:bodyPr>
                  <a:lstStyle/>
                  <a:p>
                    <a:pPr algn="ctr" defTabSz="914400"/>
                    <a:r>
                      <a:rPr lang="en-US" altLang="zh-CN" sz="2000">
                        <a:latin typeface="Times New Roman" pitchFamily="18" charset="0"/>
                      </a:rPr>
                      <a:t>1</a:t>
                    </a:r>
                    <a:endParaRPr lang="en-US" altLang="zh-CN" sz="2000" baseline="-25000">
                      <a:latin typeface="Times New Roman" pitchFamily="18" charset="0"/>
                    </a:endParaRPr>
                  </a:p>
                </p:txBody>
              </p:sp>
            </p:grpSp>
          </p:grpSp>
          <p:grpSp>
            <p:nvGrpSpPr>
              <p:cNvPr id="74908" name="Group 78"/>
              <p:cNvGrpSpPr>
                <a:grpSpLocks/>
              </p:cNvGrpSpPr>
              <p:nvPr/>
            </p:nvGrpSpPr>
            <p:grpSpPr bwMode="auto">
              <a:xfrm>
                <a:off x="1742" y="1714"/>
                <a:ext cx="829" cy="250"/>
                <a:chOff x="1293" y="1752"/>
                <a:chExt cx="829" cy="250"/>
              </a:xfrm>
            </p:grpSpPr>
            <p:sp>
              <p:nvSpPr>
                <p:cNvPr id="74909" name="Text Box 71"/>
                <p:cNvSpPr txBox="1">
                  <a:spLocks noChangeArrowheads="1"/>
                </p:cNvSpPr>
                <p:nvPr/>
              </p:nvSpPr>
              <p:spPr bwMode="auto">
                <a:xfrm>
                  <a:off x="1293" y="1752"/>
                  <a:ext cx="421" cy="250"/>
                </a:xfrm>
                <a:prstGeom prst="rect">
                  <a:avLst/>
                </a:prstGeom>
                <a:noFill/>
                <a:ln w="9525">
                  <a:noFill/>
                  <a:miter lim="800000"/>
                  <a:headEnd/>
                  <a:tailEnd/>
                </a:ln>
              </p:spPr>
              <p:txBody>
                <a:bodyPr>
                  <a:spAutoFit/>
                </a:bodyPr>
                <a:lstStyle/>
                <a:p>
                  <a:pPr algn="ctr" defTabSz="914400"/>
                  <a:r>
                    <a:rPr lang="en-US" altLang="zh-CN" sz="2000">
                      <a:solidFill>
                        <a:schemeClr val="hlink"/>
                      </a:solidFill>
                    </a:rPr>
                    <a:t>11</a:t>
                  </a:r>
                </a:p>
              </p:txBody>
            </p:sp>
            <p:sp>
              <p:nvSpPr>
                <p:cNvPr id="74910" name="Text Box 72"/>
                <p:cNvSpPr txBox="1">
                  <a:spLocks noChangeArrowheads="1"/>
                </p:cNvSpPr>
                <p:nvPr/>
              </p:nvSpPr>
              <p:spPr bwMode="auto">
                <a:xfrm>
                  <a:off x="1701" y="1752"/>
                  <a:ext cx="421" cy="250"/>
                </a:xfrm>
                <a:prstGeom prst="rect">
                  <a:avLst/>
                </a:prstGeom>
                <a:noFill/>
                <a:ln w="9525">
                  <a:noFill/>
                  <a:miter lim="800000"/>
                  <a:headEnd/>
                  <a:tailEnd/>
                </a:ln>
              </p:spPr>
              <p:txBody>
                <a:bodyPr>
                  <a:spAutoFit/>
                </a:bodyPr>
                <a:lstStyle/>
                <a:p>
                  <a:pPr algn="ctr" defTabSz="914400"/>
                  <a:r>
                    <a:rPr lang="en-US" altLang="zh-CN" sz="2000">
                      <a:solidFill>
                        <a:schemeClr val="hlink"/>
                      </a:solidFill>
                    </a:rPr>
                    <a:t>10</a:t>
                  </a:r>
                </a:p>
              </p:txBody>
            </p:sp>
          </p:grpSp>
        </p:grpSp>
        <p:sp>
          <p:nvSpPr>
            <p:cNvPr id="74911" name="AutoShape 159"/>
            <p:cNvSpPr>
              <a:spLocks noChangeArrowheads="1"/>
            </p:cNvSpPr>
            <p:nvPr/>
          </p:nvSpPr>
          <p:spPr bwMode="auto">
            <a:xfrm>
              <a:off x="3733" y="2659"/>
              <a:ext cx="635" cy="635"/>
            </a:xfrm>
            <a:prstGeom prst="roundRect">
              <a:avLst>
                <a:gd name="adj" fmla="val 12120"/>
              </a:avLst>
            </a:prstGeom>
            <a:noFill/>
            <a:ln w="22225">
              <a:solidFill>
                <a:srgbClr val="FF6600"/>
              </a:solidFill>
              <a:round/>
              <a:headEnd/>
              <a:tailEnd/>
            </a:ln>
            <a:effectLst/>
          </p:spPr>
          <p:txBody>
            <a:bodyPr anchor="ctr">
              <a:spAutoFit/>
            </a:bodyPr>
            <a:lstStyle/>
            <a:p>
              <a:endParaRPr lang="zh-CN" altLang="en-US"/>
            </a:p>
          </p:txBody>
        </p:sp>
        <p:sp>
          <p:nvSpPr>
            <p:cNvPr id="74912" name="AutoShape 160"/>
            <p:cNvSpPr>
              <a:spLocks noChangeArrowheads="1"/>
            </p:cNvSpPr>
            <p:nvPr/>
          </p:nvSpPr>
          <p:spPr bwMode="auto">
            <a:xfrm>
              <a:off x="4550" y="1829"/>
              <a:ext cx="635" cy="248"/>
            </a:xfrm>
            <a:prstGeom prst="roundRect">
              <a:avLst>
                <a:gd name="adj" fmla="val 12120"/>
              </a:avLst>
            </a:prstGeom>
            <a:noFill/>
            <a:ln w="22225">
              <a:solidFill>
                <a:srgbClr val="FF6600"/>
              </a:solidFill>
              <a:round/>
              <a:headEnd/>
              <a:tailEnd/>
            </a:ln>
            <a:effectLst/>
          </p:spPr>
          <p:txBody>
            <a:bodyPr anchor="ctr">
              <a:spAutoFit/>
            </a:bodyPr>
            <a:lstStyle/>
            <a:p>
              <a:endParaRPr lang="zh-CN" altLang="en-US"/>
            </a:p>
          </p:txBody>
        </p:sp>
      </p:grpSp>
      <p:grpSp>
        <p:nvGrpSpPr>
          <p:cNvPr id="74913" name="Group 161"/>
          <p:cNvGrpSpPr>
            <a:grpSpLocks/>
          </p:cNvGrpSpPr>
          <p:nvPr/>
        </p:nvGrpSpPr>
        <p:grpSpPr bwMode="auto">
          <a:xfrm rot="5400000">
            <a:off x="7827169" y="4974431"/>
            <a:ext cx="504825" cy="576263"/>
            <a:chOff x="3061" y="1894"/>
            <a:chExt cx="1588" cy="270"/>
          </a:xfrm>
        </p:grpSpPr>
        <p:sp>
          <p:nvSpPr>
            <p:cNvPr id="74914" name="AutoShape 162"/>
            <p:cNvSpPr>
              <a:spLocks/>
            </p:cNvSpPr>
            <p:nvPr/>
          </p:nvSpPr>
          <p:spPr bwMode="auto">
            <a:xfrm rot="27000000">
              <a:off x="3799" y="1318"/>
              <a:ext cx="108" cy="1584"/>
            </a:xfrm>
            <a:prstGeom prst="rightBracket">
              <a:avLst>
                <a:gd name="adj" fmla="val 122222"/>
              </a:avLst>
            </a:prstGeom>
            <a:noFill/>
            <a:ln w="22225">
              <a:solidFill>
                <a:srgbClr val="FF6600"/>
              </a:solidFill>
              <a:round/>
              <a:headEnd/>
              <a:tailEnd/>
            </a:ln>
            <a:effectLst/>
          </p:spPr>
          <p:txBody>
            <a:bodyPr wrap="none" anchor="ctr"/>
            <a:lstStyle/>
            <a:p>
              <a:endParaRPr lang="zh-CN" altLang="en-US"/>
            </a:p>
          </p:txBody>
        </p:sp>
        <p:sp>
          <p:nvSpPr>
            <p:cNvPr id="74915" name="Line 163"/>
            <p:cNvSpPr>
              <a:spLocks noChangeShapeType="1"/>
            </p:cNvSpPr>
            <p:nvPr/>
          </p:nvSpPr>
          <p:spPr bwMode="auto">
            <a:xfrm rot="5400000" flipH="1">
              <a:off x="2977" y="1978"/>
              <a:ext cx="169" cy="1"/>
            </a:xfrm>
            <a:prstGeom prst="line">
              <a:avLst/>
            </a:prstGeom>
            <a:noFill/>
            <a:ln w="22225">
              <a:solidFill>
                <a:srgbClr val="FF6600"/>
              </a:solidFill>
              <a:round/>
              <a:headEnd/>
              <a:tailEnd/>
            </a:ln>
            <a:effectLst/>
          </p:spPr>
          <p:txBody>
            <a:bodyPr/>
            <a:lstStyle/>
            <a:p>
              <a:endParaRPr lang="zh-CN" altLang="en-US"/>
            </a:p>
          </p:txBody>
        </p:sp>
        <p:sp>
          <p:nvSpPr>
            <p:cNvPr id="74916" name="Line 164"/>
            <p:cNvSpPr>
              <a:spLocks noChangeShapeType="1"/>
            </p:cNvSpPr>
            <p:nvPr/>
          </p:nvSpPr>
          <p:spPr bwMode="auto">
            <a:xfrm rot="5400000" flipH="1">
              <a:off x="4564" y="1980"/>
              <a:ext cx="169" cy="1"/>
            </a:xfrm>
            <a:prstGeom prst="line">
              <a:avLst/>
            </a:prstGeom>
            <a:noFill/>
            <a:ln w="22225">
              <a:solidFill>
                <a:srgbClr val="FF6600"/>
              </a:solidFill>
              <a:round/>
              <a:headEnd/>
              <a:tailEnd/>
            </a:ln>
            <a:effectLst/>
          </p:spPr>
          <p:txBody>
            <a:bodyPr/>
            <a:lstStyle/>
            <a:p>
              <a:endParaRPr lang="zh-CN" altLang="en-US"/>
            </a:p>
          </p:txBody>
        </p:sp>
      </p:grpSp>
      <p:grpSp>
        <p:nvGrpSpPr>
          <p:cNvPr id="74917" name="Group 165"/>
          <p:cNvGrpSpPr>
            <a:grpSpLocks/>
          </p:cNvGrpSpPr>
          <p:nvPr/>
        </p:nvGrpSpPr>
        <p:grpSpPr bwMode="auto">
          <a:xfrm rot="16200000">
            <a:off x="5823744" y="4979194"/>
            <a:ext cx="504825" cy="576263"/>
            <a:chOff x="3061" y="1894"/>
            <a:chExt cx="1588" cy="270"/>
          </a:xfrm>
        </p:grpSpPr>
        <p:sp>
          <p:nvSpPr>
            <p:cNvPr id="74918" name="AutoShape 166"/>
            <p:cNvSpPr>
              <a:spLocks/>
            </p:cNvSpPr>
            <p:nvPr/>
          </p:nvSpPr>
          <p:spPr bwMode="auto">
            <a:xfrm rot="27000000">
              <a:off x="3799" y="1318"/>
              <a:ext cx="108" cy="1584"/>
            </a:xfrm>
            <a:prstGeom prst="rightBracket">
              <a:avLst>
                <a:gd name="adj" fmla="val 122222"/>
              </a:avLst>
            </a:prstGeom>
            <a:noFill/>
            <a:ln w="22225">
              <a:solidFill>
                <a:srgbClr val="FF6600"/>
              </a:solidFill>
              <a:round/>
              <a:headEnd/>
              <a:tailEnd/>
            </a:ln>
            <a:effectLst/>
          </p:spPr>
          <p:txBody>
            <a:bodyPr wrap="none" anchor="ctr"/>
            <a:lstStyle/>
            <a:p>
              <a:endParaRPr lang="zh-CN" altLang="en-US"/>
            </a:p>
          </p:txBody>
        </p:sp>
        <p:sp>
          <p:nvSpPr>
            <p:cNvPr id="74919" name="Line 167"/>
            <p:cNvSpPr>
              <a:spLocks noChangeShapeType="1"/>
            </p:cNvSpPr>
            <p:nvPr/>
          </p:nvSpPr>
          <p:spPr bwMode="auto">
            <a:xfrm rot="5400000" flipH="1">
              <a:off x="2977" y="1978"/>
              <a:ext cx="169" cy="1"/>
            </a:xfrm>
            <a:prstGeom prst="line">
              <a:avLst/>
            </a:prstGeom>
            <a:noFill/>
            <a:ln w="22225">
              <a:solidFill>
                <a:srgbClr val="FF6600"/>
              </a:solidFill>
              <a:round/>
              <a:headEnd/>
              <a:tailEnd/>
            </a:ln>
            <a:effectLst/>
          </p:spPr>
          <p:txBody>
            <a:bodyPr/>
            <a:lstStyle/>
            <a:p>
              <a:endParaRPr lang="zh-CN" altLang="en-US"/>
            </a:p>
          </p:txBody>
        </p:sp>
        <p:sp>
          <p:nvSpPr>
            <p:cNvPr id="74920" name="Line 168"/>
            <p:cNvSpPr>
              <a:spLocks noChangeShapeType="1"/>
            </p:cNvSpPr>
            <p:nvPr/>
          </p:nvSpPr>
          <p:spPr bwMode="auto">
            <a:xfrm rot="5400000" flipH="1">
              <a:off x="4564" y="1980"/>
              <a:ext cx="169" cy="1"/>
            </a:xfrm>
            <a:prstGeom prst="line">
              <a:avLst/>
            </a:prstGeom>
            <a:noFill/>
            <a:ln w="22225">
              <a:solidFill>
                <a:srgbClr val="FF6600"/>
              </a:solidFill>
              <a:round/>
              <a:headEnd/>
              <a:tailEnd/>
            </a:ln>
            <a:effectLst/>
          </p:spPr>
          <p:txBody>
            <a:bodyPr/>
            <a:lstStyle/>
            <a:p>
              <a:endParaRPr lang="zh-CN" altLang="en-US"/>
            </a:p>
          </p:txBody>
        </p:sp>
      </p:grpSp>
      <p:grpSp>
        <p:nvGrpSpPr>
          <p:cNvPr id="74929" name="Group 177"/>
          <p:cNvGrpSpPr>
            <a:grpSpLocks/>
          </p:cNvGrpSpPr>
          <p:nvPr/>
        </p:nvGrpSpPr>
        <p:grpSpPr bwMode="auto">
          <a:xfrm>
            <a:off x="252413" y="5732463"/>
            <a:ext cx="4752975" cy="457200"/>
            <a:chOff x="159" y="3732"/>
            <a:chExt cx="2994" cy="288"/>
          </a:xfrm>
        </p:grpSpPr>
        <p:sp>
          <p:nvSpPr>
            <p:cNvPr id="55310" name="Text Box 110"/>
            <p:cNvSpPr txBox="1">
              <a:spLocks noChangeArrowheads="1"/>
            </p:cNvSpPr>
            <p:nvPr/>
          </p:nvSpPr>
          <p:spPr bwMode="auto">
            <a:xfrm>
              <a:off x="159" y="3732"/>
              <a:ext cx="2994" cy="288"/>
            </a:xfrm>
            <a:prstGeom prst="rect">
              <a:avLst/>
            </a:prstGeom>
            <a:noFill/>
            <a:ln w="9525">
              <a:noFill/>
              <a:miter lim="800000"/>
              <a:headEnd/>
              <a:tailEnd/>
            </a:ln>
          </p:spPr>
          <p:txBody>
            <a:bodyPr>
              <a:spAutoFit/>
            </a:bodyPr>
            <a:lstStyle/>
            <a:p>
              <a:pPr defTabSz="914400"/>
              <a:r>
                <a:rPr lang="en-US" altLang="zh-CN">
                  <a:latin typeface="Times New Roman" pitchFamily="18" charset="0"/>
                </a:rPr>
                <a:t> </a:t>
              </a:r>
              <a:r>
                <a:rPr lang="en-US" altLang="zh-CN">
                  <a:solidFill>
                    <a:schemeClr val="folHlink"/>
                  </a:solidFill>
                  <a:latin typeface="Times New Roman" pitchFamily="18" charset="0"/>
                </a:rPr>
                <a:t>F(A,B,C,D)= </a:t>
              </a:r>
              <a:r>
                <a:rPr lang="en-US" altLang="zh-CN">
                  <a:solidFill>
                    <a:schemeClr val="folHlink"/>
                  </a:solidFill>
                  <a:latin typeface="Times New Roman" pitchFamily="18" charset="0"/>
                  <a:cs typeface="Times New Roman" pitchFamily="18" charset="0"/>
                </a:rPr>
                <a:t>AC+ACD+ABD</a:t>
              </a:r>
              <a:endParaRPr lang="zh-CN" altLang="en-US">
                <a:solidFill>
                  <a:schemeClr val="folHlink"/>
                </a:solidFill>
                <a:latin typeface="Times New Roman" pitchFamily="18" charset="0"/>
              </a:endParaRPr>
            </a:p>
          </p:txBody>
        </p:sp>
        <p:sp>
          <p:nvSpPr>
            <p:cNvPr id="74924" name="Line 172"/>
            <p:cNvSpPr>
              <a:spLocks noChangeShapeType="1"/>
            </p:cNvSpPr>
            <p:nvPr/>
          </p:nvSpPr>
          <p:spPr bwMode="auto">
            <a:xfrm>
              <a:off x="1351" y="3777"/>
              <a:ext cx="137" cy="0"/>
            </a:xfrm>
            <a:prstGeom prst="line">
              <a:avLst/>
            </a:prstGeom>
            <a:noFill/>
            <a:ln w="28575">
              <a:solidFill>
                <a:schemeClr val="folHlink"/>
              </a:solidFill>
              <a:round/>
              <a:headEnd/>
              <a:tailEnd/>
            </a:ln>
            <a:effectLst/>
          </p:spPr>
          <p:txBody>
            <a:bodyPr/>
            <a:lstStyle/>
            <a:p>
              <a:endParaRPr lang="zh-CN" altLang="en-US"/>
            </a:p>
          </p:txBody>
        </p:sp>
        <p:sp>
          <p:nvSpPr>
            <p:cNvPr id="74925" name="Line 173"/>
            <p:cNvSpPr>
              <a:spLocks noChangeShapeType="1"/>
            </p:cNvSpPr>
            <p:nvPr/>
          </p:nvSpPr>
          <p:spPr bwMode="auto">
            <a:xfrm>
              <a:off x="2533" y="3777"/>
              <a:ext cx="137" cy="0"/>
            </a:xfrm>
            <a:prstGeom prst="line">
              <a:avLst/>
            </a:prstGeom>
            <a:noFill/>
            <a:ln w="28575">
              <a:solidFill>
                <a:schemeClr val="folHlink"/>
              </a:solidFill>
              <a:round/>
              <a:headEnd/>
              <a:tailEnd/>
            </a:ln>
            <a:effectLst/>
          </p:spPr>
          <p:txBody>
            <a:bodyPr/>
            <a:lstStyle/>
            <a:p>
              <a:endParaRPr lang="zh-CN" altLang="en-US"/>
            </a:p>
          </p:txBody>
        </p:sp>
        <p:sp>
          <p:nvSpPr>
            <p:cNvPr id="74926" name="Line 174"/>
            <p:cNvSpPr>
              <a:spLocks noChangeShapeType="1"/>
            </p:cNvSpPr>
            <p:nvPr/>
          </p:nvSpPr>
          <p:spPr bwMode="auto">
            <a:xfrm>
              <a:off x="1865" y="3777"/>
              <a:ext cx="137" cy="0"/>
            </a:xfrm>
            <a:prstGeom prst="line">
              <a:avLst/>
            </a:prstGeom>
            <a:noFill/>
            <a:ln w="28575">
              <a:solidFill>
                <a:schemeClr val="folHlink"/>
              </a:solidFill>
              <a:round/>
              <a:headEnd/>
              <a:tailEnd/>
            </a:ln>
            <a:effectLst/>
          </p:spPr>
          <p:txBody>
            <a:bodyPr/>
            <a:lstStyle/>
            <a:p>
              <a:endParaRPr lang="zh-CN" altLang="en-US"/>
            </a:p>
          </p:txBody>
        </p:sp>
        <p:sp>
          <p:nvSpPr>
            <p:cNvPr id="74927" name="Line 175"/>
            <p:cNvSpPr>
              <a:spLocks noChangeShapeType="1"/>
            </p:cNvSpPr>
            <p:nvPr/>
          </p:nvSpPr>
          <p:spPr bwMode="auto">
            <a:xfrm>
              <a:off x="2033" y="3777"/>
              <a:ext cx="137" cy="0"/>
            </a:xfrm>
            <a:prstGeom prst="line">
              <a:avLst/>
            </a:prstGeom>
            <a:noFill/>
            <a:ln w="28575">
              <a:solidFill>
                <a:schemeClr val="folHlink"/>
              </a:solidFill>
              <a:round/>
              <a:headEnd/>
              <a:tailEnd/>
            </a:ln>
            <a:effectLst/>
          </p:spPr>
          <p:txBody>
            <a:bodyPr/>
            <a:lstStyle/>
            <a:p>
              <a:endParaRPr lang="zh-CN" altLang="en-US"/>
            </a:p>
          </p:txBody>
        </p:sp>
        <p:sp>
          <p:nvSpPr>
            <p:cNvPr id="74928" name="Line 176"/>
            <p:cNvSpPr>
              <a:spLocks noChangeShapeType="1"/>
            </p:cNvSpPr>
            <p:nvPr/>
          </p:nvSpPr>
          <p:spPr bwMode="auto">
            <a:xfrm>
              <a:off x="2376" y="3777"/>
              <a:ext cx="137" cy="0"/>
            </a:xfrm>
            <a:prstGeom prst="line">
              <a:avLst/>
            </a:prstGeom>
            <a:noFill/>
            <a:ln w="28575">
              <a:solidFill>
                <a:schemeClr val="folHlink"/>
              </a:solidFill>
              <a:round/>
              <a:headEnd/>
              <a:tailEnd/>
            </a:ln>
            <a:effectLst/>
          </p:spPr>
          <p:txBody>
            <a:bodyPr/>
            <a:lstStyle/>
            <a:p>
              <a:endParaRPr lang="zh-CN" altLang="en-US"/>
            </a:p>
          </p:txBody>
        </p:sp>
      </p:grpSp>
      <p:grpSp>
        <p:nvGrpSpPr>
          <p:cNvPr id="74937" name="Group 185"/>
          <p:cNvGrpSpPr>
            <a:grpSpLocks/>
          </p:cNvGrpSpPr>
          <p:nvPr/>
        </p:nvGrpSpPr>
        <p:grpSpPr bwMode="auto">
          <a:xfrm>
            <a:off x="4643438" y="5707063"/>
            <a:ext cx="4321175" cy="457200"/>
            <a:chOff x="2925" y="3595"/>
            <a:chExt cx="2722" cy="288"/>
          </a:xfrm>
        </p:grpSpPr>
        <p:sp>
          <p:nvSpPr>
            <p:cNvPr id="74931" name="Text Box 110"/>
            <p:cNvSpPr txBox="1">
              <a:spLocks noChangeArrowheads="1"/>
            </p:cNvSpPr>
            <p:nvPr/>
          </p:nvSpPr>
          <p:spPr bwMode="auto">
            <a:xfrm>
              <a:off x="2925" y="3595"/>
              <a:ext cx="2722" cy="288"/>
            </a:xfrm>
            <a:prstGeom prst="rect">
              <a:avLst/>
            </a:prstGeom>
            <a:noFill/>
            <a:ln w="9525">
              <a:noFill/>
              <a:miter lim="800000"/>
              <a:headEnd/>
              <a:tailEnd/>
            </a:ln>
          </p:spPr>
          <p:txBody>
            <a:bodyPr>
              <a:spAutoFit/>
            </a:bodyPr>
            <a:lstStyle/>
            <a:p>
              <a:pPr defTabSz="914400"/>
              <a:r>
                <a:rPr lang="en-US" altLang="zh-CN">
                  <a:latin typeface="Times New Roman" pitchFamily="18" charset="0"/>
                </a:rPr>
                <a:t> </a:t>
              </a:r>
              <a:r>
                <a:rPr lang="en-US" altLang="zh-CN">
                  <a:solidFill>
                    <a:schemeClr val="folHlink"/>
                  </a:solidFill>
                  <a:latin typeface="Times New Roman" pitchFamily="18" charset="0"/>
                </a:rPr>
                <a:t>F(A,B,C,D)= </a:t>
              </a:r>
              <a:r>
                <a:rPr lang="en-US" altLang="zh-CN">
                  <a:solidFill>
                    <a:schemeClr val="folHlink"/>
                  </a:solidFill>
                  <a:latin typeface="Times New Roman" pitchFamily="18" charset="0"/>
                  <a:cs typeface="Times New Roman" pitchFamily="18" charset="0"/>
                </a:rPr>
                <a:t>AC+ACD+BCD</a:t>
              </a:r>
              <a:endParaRPr lang="zh-CN" altLang="en-US">
                <a:solidFill>
                  <a:schemeClr val="folHlink"/>
                </a:solidFill>
                <a:latin typeface="Times New Roman" pitchFamily="18" charset="0"/>
              </a:endParaRPr>
            </a:p>
          </p:txBody>
        </p:sp>
        <p:sp>
          <p:nvSpPr>
            <p:cNvPr id="74932" name="Line 180"/>
            <p:cNvSpPr>
              <a:spLocks noChangeShapeType="1"/>
            </p:cNvSpPr>
            <p:nvPr/>
          </p:nvSpPr>
          <p:spPr bwMode="auto">
            <a:xfrm>
              <a:off x="4117" y="3640"/>
              <a:ext cx="137" cy="0"/>
            </a:xfrm>
            <a:prstGeom prst="line">
              <a:avLst/>
            </a:prstGeom>
            <a:noFill/>
            <a:ln w="28575">
              <a:solidFill>
                <a:schemeClr val="folHlink"/>
              </a:solidFill>
              <a:round/>
              <a:headEnd/>
              <a:tailEnd/>
            </a:ln>
            <a:effectLst/>
          </p:spPr>
          <p:txBody>
            <a:bodyPr/>
            <a:lstStyle/>
            <a:p>
              <a:endParaRPr lang="zh-CN" altLang="en-US"/>
            </a:p>
          </p:txBody>
        </p:sp>
        <p:sp>
          <p:nvSpPr>
            <p:cNvPr id="74933" name="Line 181"/>
            <p:cNvSpPr>
              <a:spLocks noChangeShapeType="1"/>
            </p:cNvSpPr>
            <p:nvPr/>
          </p:nvSpPr>
          <p:spPr bwMode="auto">
            <a:xfrm>
              <a:off x="5299" y="3640"/>
              <a:ext cx="137" cy="0"/>
            </a:xfrm>
            <a:prstGeom prst="line">
              <a:avLst/>
            </a:prstGeom>
            <a:noFill/>
            <a:ln w="28575">
              <a:solidFill>
                <a:schemeClr val="folHlink"/>
              </a:solidFill>
              <a:round/>
              <a:headEnd/>
              <a:tailEnd/>
            </a:ln>
            <a:effectLst/>
          </p:spPr>
          <p:txBody>
            <a:bodyPr/>
            <a:lstStyle/>
            <a:p>
              <a:endParaRPr lang="zh-CN" altLang="en-US"/>
            </a:p>
          </p:txBody>
        </p:sp>
        <p:sp>
          <p:nvSpPr>
            <p:cNvPr id="74934" name="Line 182"/>
            <p:cNvSpPr>
              <a:spLocks noChangeShapeType="1"/>
            </p:cNvSpPr>
            <p:nvPr/>
          </p:nvSpPr>
          <p:spPr bwMode="auto">
            <a:xfrm>
              <a:off x="4631" y="3640"/>
              <a:ext cx="137" cy="0"/>
            </a:xfrm>
            <a:prstGeom prst="line">
              <a:avLst/>
            </a:prstGeom>
            <a:noFill/>
            <a:ln w="28575">
              <a:solidFill>
                <a:schemeClr val="folHlink"/>
              </a:solidFill>
              <a:round/>
              <a:headEnd/>
              <a:tailEnd/>
            </a:ln>
            <a:effectLst/>
          </p:spPr>
          <p:txBody>
            <a:bodyPr/>
            <a:lstStyle/>
            <a:p>
              <a:endParaRPr lang="zh-CN" altLang="en-US"/>
            </a:p>
          </p:txBody>
        </p:sp>
        <p:sp>
          <p:nvSpPr>
            <p:cNvPr id="74935" name="Line 183"/>
            <p:cNvSpPr>
              <a:spLocks noChangeShapeType="1"/>
            </p:cNvSpPr>
            <p:nvPr/>
          </p:nvSpPr>
          <p:spPr bwMode="auto">
            <a:xfrm>
              <a:off x="4799" y="3640"/>
              <a:ext cx="137" cy="0"/>
            </a:xfrm>
            <a:prstGeom prst="line">
              <a:avLst/>
            </a:prstGeom>
            <a:noFill/>
            <a:ln w="28575">
              <a:solidFill>
                <a:schemeClr val="folHlink"/>
              </a:solidFill>
              <a:round/>
              <a:headEnd/>
              <a:tailEnd/>
            </a:ln>
            <a:effectLst/>
          </p:spPr>
          <p:txBody>
            <a:bodyPr/>
            <a:lstStyle/>
            <a:p>
              <a:endParaRPr lang="zh-CN" altLang="en-US"/>
            </a:p>
          </p:txBody>
        </p:sp>
        <p:sp>
          <p:nvSpPr>
            <p:cNvPr id="74936" name="Line 184"/>
            <p:cNvSpPr>
              <a:spLocks noChangeShapeType="1"/>
            </p:cNvSpPr>
            <p:nvPr/>
          </p:nvSpPr>
          <p:spPr bwMode="auto">
            <a:xfrm>
              <a:off x="5012" y="3640"/>
              <a:ext cx="137" cy="0"/>
            </a:xfrm>
            <a:prstGeom prst="line">
              <a:avLst/>
            </a:prstGeom>
            <a:noFill/>
            <a:ln w="28575">
              <a:solidFill>
                <a:schemeClr val="folHlink"/>
              </a:solidFill>
              <a:round/>
              <a:headEnd/>
              <a:tailEnd/>
            </a:ln>
            <a:effectLst/>
          </p:spPr>
          <p:txBody>
            <a:bodyPr/>
            <a:lstStyle/>
            <a:p>
              <a:endParaRPr lang="zh-CN" altLang="en-US"/>
            </a:p>
          </p:txBody>
        </p:sp>
      </p:grpSp>
      <p:sp>
        <p:nvSpPr>
          <p:cNvPr id="22565" name="AutoShape 37"/>
          <p:cNvSpPr>
            <a:spLocks noChangeArrowheads="1"/>
          </p:cNvSpPr>
          <p:nvPr/>
        </p:nvSpPr>
        <p:spPr bwMode="auto">
          <a:xfrm>
            <a:off x="7237413" y="1701800"/>
            <a:ext cx="1511300" cy="719138"/>
          </a:xfrm>
          <a:prstGeom prst="wedgeRoundRectCallout">
            <a:avLst>
              <a:gd name="adj1" fmla="val -73634"/>
              <a:gd name="adj2" fmla="val 70088"/>
              <a:gd name="adj3" fmla="val 16667"/>
            </a:avLst>
          </a:prstGeom>
          <a:noFill/>
          <a:ln w="22225">
            <a:solidFill>
              <a:schemeClr val="folHlink"/>
            </a:solidFill>
            <a:miter lim="800000"/>
            <a:headEnd/>
            <a:tailEnd/>
          </a:ln>
        </p:spPr>
        <p:txBody>
          <a:bodyPr/>
          <a:lstStyle/>
          <a:p>
            <a:pPr algn="ctr" defTabSz="914400"/>
            <a:r>
              <a:rPr lang="zh-CN" altLang="en-US" sz="2000"/>
              <a:t>最简结果</a:t>
            </a:r>
            <a:r>
              <a:rPr lang="zh-CN" altLang="en-US" sz="2000">
                <a:solidFill>
                  <a:srgbClr val="FF0000"/>
                </a:solidFill>
              </a:rPr>
              <a:t>不唯一</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74759"/>
                                        </p:tgtEl>
                                        <p:attrNameLst>
                                          <p:attrName>style.visibility</p:attrName>
                                        </p:attrNameLst>
                                      </p:cBhvr>
                                      <p:to>
                                        <p:strVal val="visible"/>
                                      </p:to>
                                    </p:set>
                                    <p:animEffect transition="in" filter="strips(downRight)">
                                      <p:cBhvr>
                                        <p:cTn id="7" dur="500"/>
                                        <p:tgtEl>
                                          <p:spTgt spid="7475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7664"/>
                                        </p:tgtEl>
                                        <p:attrNameLst>
                                          <p:attrName>style.visibility</p:attrName>
                                        </p:attrNameLst>
                                      </p:cBhvr>
                                      <p:to>
                                        <p:strVal val="visible"/>
                                      </p:to>
                                    </p:set>
                                    <p:animEffect transition="in" filter="blinds(horizontal)">
                                      <p:cBhvr>
                                        <p:cTn id="12" dur="500"/>
                                        <p:tgtEl>
                                          <p:spTgt spid="6766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74829"/>
                                        </p:tgtEl>
                                        <p:attrNameLst>
                                          <p:attrName>style.visibility</p:attrName>
                                        </p:attrNameLst>
                                      </p:cBhvr>
                                      <p:to>
                                        <p:strVal val="visible"/>
                                      </p:to>
                                    </p:set>
                                    <p:animEffect transition="in" filter="wipe(down)">
                                      <p:cBhvr>
                                        <p:cTn id="17" dur="500"/>
                                        <p:tgtEl>
                                          <p:spTgt spid="7482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74830"/>
                                        </p:tgtEl>
                                        <p:attrNameLst>
                                          <p:attrName>style.visibility</p:attrName>
                                        </p:attrNameLst>
                                      </p:cBhvr>
                                      <p:to>
                                        <p:strVal val="visible"/>
                                      </p:to>
                                    </p:set>
                                    <p:animEffect transition="in" filter="wipe(down)">
                                      <p:cBhvr>
                                        <p:cTn id="22" dur="500"/>
                                        <p:tgtEl>
                                          <p:spTgt spid="7483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74837"/>
                                        </p:tgtEl>
                                        <p:attrNameLst>
                                          <p:attrName>style.visibility</p:attrName>
                                        </p:attrNameLst>
                                      </p:cBhvr>
                                      <p:to>
                                        <p:strVal val="visible"/>
                                      </p:to>
                                    </p:set>
                                    <p:animEffect transition="in" filter="wipe(down)">
                                      <p:cBhvr>
                                        <p:cTn id="27" dur="500"/>
                                        <p:tgtEl>
                                          <p:spTgt spid="74837"/>
                                        </p:tgtEl>
                                      </p:cBhvr>
                                    </p:animEffect>
                                  </p:childTnLst>
                                </p:cTn>
                              </p:par>
                            </p:childTnLst>
                          </p:cTn>
                        </p:par>
                        <p:par>
                          <p:cTn id="28" fill="hold">
                            <p:stCondLst>
                              <p:cond delay="500"/>
                            </p:stCondLst>
                            <p:childTnLst>
                              <p:par>
                                <p:cTn id="29" presetID="22" presetClass="entr" presetSubtype="1" fill="hold" nodeType="afterEffect">
                                  <p:stCondLst>
                                    <p:cond delay="0"/>
                                  </p:stCondLst>
                                  <p:childTnLst>
                                    <p:set>
                                      <p:cBhvr>
                                        <p:cTn id="30" dur="1" fill="hold">
                                          <p:stCondLst>
                                            <p:cond delay="0"/>
                                          </p:stCondLst>
                                        </p:cTn>
                                        <p:tgtEl>
                                          <p:spTgt spid="74838"/>
                                        </p:tgtEl>
                                        <p:attrNameLst>
                                          <p:attrName>style.visibility</p:attrName>
                                        </p:attrNameLst>
                                      </p:cBhvr>
                                      <p:to>
                                        <p:strVal val="visible"/>
                                      </p:to>
                                    </p:set>
                                    <p:animEffect transition="in" filter="wipe(up)">
                                      <p:cBhvr>
                                        <p:cTn id="31" dur="500"/>
                                        <p:tgtEl>
                                          <p:spTgt spid="74838"/>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nodeType="clickEffect">
                                  <p:stCondLst>
                                    <p:cond delay="0"/>
                                  </p:stCondLst>
                                  <p:childTnLst>
                                    <p:set>
                                      <p:cBhvr>
                                        <p:cTn id="35" dur="1" fill="hold">
                                          <p:stCondLst>
                                            <p:cond delay="0"/>
                                          </p:stCondLst>
                                        </p:cTn>
                                        <p:tgtEl>
                                          <p:spTgt spid="74921"/>
                                        </p:tgtEl>
                                        <p:attrNameLst>
                                          <p:attrName>style.visibility</p:attrName>
                                        </p:attrNameLst>
                                      </p:cBhvr>
                                      <p:to>
                                        <p:strVal val="visible"/>
                                      </p:to>
                                    </p:set>
                                    <p:animEffect transition="in" filter="blinds(horizontal)">
                                      <p:cBhvr>
                                        <p:cTn id="36" dur="500"/>
                                        <p:tgtEl>
                                          <p:spTgt spid="74921"/>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4" fill="hold" nodeType="clickEffect">
                                  <p:stCondLst>
                                    <p:cond delay="0"/>
                                  </p:stCondLst>
                                  <p:childTnLst>
                                    <p:set>
                                      <p:cBhvr>
                                        <p:cTn id="40" dur="1" fill="hold">
                                          <p:stCondLst>
                                            <p:cond delay="0"/>
                                          </p:stCondLst>
                                        </p:cTn>
                                        <p:tgtEl>
                                          <p:spTgt spid="74913"/>
                                        </p:tgtEl>
                                        <p:attrNameLst>
                                          <p:attrName>style.visibility</p:attrName>
                                        </p:attrNameLst>
                                      </p:cBhvr>
                                      <p:to>
                                        <p:strVal val="visible"/>
                                      </p:to>
                                    </p:set>
                                    <p:animEffect transition="in" filter="wipe(down)">
                                      <p:cBhvr>
                                        <p:cTn id="41" dur="500"/>
                                        <p:tgtEl>
                                          <p:spTgt spid="74913"/>
                                        </p:tgtEl>
                                      </p:cBhvr>
                                    </p:animEffect>
                                  </p:childTnLst>
                                </p:cTn>
                              </p:par>
                            </p:childTnLst>
                          </p:cTn>
                        </p:par>
                        <p:par>
                          <p:cTn id="42" fill="hold">
                            <p:stCondLst>
                              <p:cond delay="500"/>
                            </p:stCondLst>
                            <p:childTnLst>
                              <p:par>
                                <p:cTn id="43" presetID="22" presetClass="entr" presetSubtype="1" fill="hold" nodeType="afterEffect">
                                  <p:stCondLst>
                                    <p:cond delay="0"/>
                                  </p:stCondLst>
                                  <p:childTnLst>
                                    <p:set>
                                      <p:cBhvr>
                                        <p:cTn id="44" dur="1" fill="hold">
                                          <p:stCondLst>
                                            <p:cond delay="0"/>
                                          </p:stCondLst>
                                        </p:cTn>
                                        <p:tgtEl>
                                          <p:spTgt spid="74917"/>
                                        </p:tgtEl>
                                        <p:attrNameLst>
                                          <p:attrName>style.visibility</p:attrName>
                                        </p:attrNameLst>
                                      </p:cBhvr>
                                      <p:to>
                                        <p:strVal val="visible"/>
                                      </p:to>
                                    </p:set>
                                    <p:animEffect transition="in" filter="wipe(up)">
                                      <p:cBhvr>
                                        <p:cTn id="45" dur="500"/>
                                        <p:tgtEl>
                                          <p:spTgt spid="74917"/>
                                        </p:tgtEl>
                                      </p:cBhvr>
                                    </p:animEffect>
                                  </p:childTnLst>
                                </p:cTn>
                              </p:par>
                            </p:childTnLst>
                          </p:cTn>
                        </p:par>
                      </p:childTnLst>
                    </p:cTn>
                  </p:par>
                  <p:par>
                    <p:cTn id="46" fill="hold">
                      <p:stCondLst>
                        <p:cond delay="indefinite"/>
                      </p:stCondLst>
                      <p:childTnLst>
                        <p:par>
                          <p:cTn id="47" fill="hold">
                            <p:stCondLst>
                              <p:cond delay="0"/>
                            </p:stCondLst>
                            <p:childTnLst>
                              <p:par>
                                <p:cTn id="48" presetID="18" presetClass="entr" presetSubtype="6" fill="hold" nodeType="clickEffect">
                                  <p:stCondLst>
                                    <p:cond delay="0"/>
                                  </p:stCondLst>
                                  <p:childTnLst>
                                    <p:set>
                                      <p:cBhvr>
                                        <p:cTn id="49" dur="1" fill="hold">
                                          <p:stCondLst>
                                            <p:cond delay="0"/>
                                          </p:stCondLst>
                                        </p:cTn>
                                        <p:tgtEl>
                                          <p:spTgt spid="74929"/>
                                        </p:tgtEl>
                                        <p:attrNameLst>
                                          <p:attrName>style.visibility</p:attrName>
                                        </p:attrNameLst>
                                      </p:cBhvr>
                                      <p:to>
                                        <p:strVal val="visible"/>
                                      </p:to>
                                    </p:set>
                                    <p:animEffect transition="in" filter="strips(downRight)">
                                      <p:cBhvr>
                                        <p:cTn id="50" dur="500"/>
                                        <p:tgtEl>
                                          <p:spTgt spid="74929"/>
                                        </p:tgtEl>
                                      </p:cBhvr>
                                    </p:animEffect>
                                  </p:childTnLst>
                                </p:cTn>
                              </p:par>
                            </p:childTnLst>
                          </p:cTn>
                        </p:par>
                      </p:childTnLst>
                    </p:cTn>
                  </p:par>
                  <p:par>
                    <p:cTn id="51" fill="hold">
                      <p:stCondLst>
                        <p:cond delay="indefinite"/>
                      </p:stCondLst>
                      <p:childTnLst>
                        <p:par>
                          <p:cTn id="52" fill="hold">
                            <p:stCondLst>
                              <p:cond delay="0"/>
                            </p:stCondLst>
                            <p:childTnLst>
                              <p:par>
                                <p:cTn id="53" presetID="18" presetClass="entr" presetSubtype="6" fill="hold" nodeType="clickEffect">
                                  <p:stCondLst>
                                    <p:cond delay="0"/>
                                  </p:stCondLst>
                                  <p:childTnLst>
                                    <p:set>
                                      <p:cBhvr>
                                        <p:cTn id="54" dur="1" fill="hold">
                                          <p:stCondLst>
                                            <p:cond delay="0"/>
                                          </p:stCondLst>
                                        </p:cTn>
                                        <p:tgtEl>
                                          <p:spTgt spid="74937"/>
                                        </p:tgtEl>
                                        <p:attrNameLst>
                                          <p:attrName>style.visibility</p:attrName>
                                        </p:attrNameLst>
                                      </p:cBhvr>
                                      <p:to>
                                        <p:strVal val="visible"/>
                                      </p:to>
                                    </p:set>
                                    <p:animEffect transition="in" filter="strips(downRight)">
                                      <p:cBhvr>
                                        <p:cTn id="55" dur="500"/>
                                        <p:tgtEl>
                                          <p:spTgt spid="74937"/>
                                        </p:tgtEl>
                                      </p:cBhvr>
                                    </p:animEffect>
                                  </p:childTnLst>
                                </p:cTn>
                              </p:par>
                            </p:childTnLst>
                          </p:cTn>
                        </p:par>
                      </p:childTnLst>
                    </p:cTn>
                  </p:par>
                  <p:par>
                    <p:cTn id="56" fill="hold">
                      <p:stCondLst>
                        <p:cond delay="indefinite"/>
                      </p:stCondLst>
                      <p:childTnLst>
                        <p:par>
                          <p:cTn id="57" fill="hold">
                            <p:stCondLst>
                              <p:cond delay="0"/>
                            </p:stCondLst>
                            <p:childTnLst>
                              <p:par>
                                <p:cTn id="58" presetID="2" presetClass="entr" presetSubtype="2" fill="hold" grpId="0" nodeType="clickEffect">
                                  <p:stCondLst>
                                    <p:cond delay="0"/>
                                  </p:stCondLst>
                                  <p:childTnLst>
                                    <p:set>
                                      <p:cBhvr>
                                        <p:cTn id="59" dur="1" fill="hold">
                                          <p:stCondLst>
                                            <p:cond delay="0"/>
                                          </p:stCondLst>
                                        </p:cTn>
                                        <p:tgtEl>
                                          <p:spTgt spid="22565"/>
                                        </p:tgtEl>
                                        <p:attrNameLst>
                                          <p:attrName>style.visibility</p:attrName>
                                        </p:attrNameLst>
                                      </p:cBhvr>
                                      <p:to>
                                        <p:strVal val="visible"/>
                                      </p:to>
                                    </p:set>
                                    <p:anim calcmode="lin" valueType="num">
                                      <p:cBhvr additive="base">
                                        <p:cTn id="60" dur="500" fill="hold"/>
                                        <p:tgtEl>
                                          <p:spTgt spid="22565"/>
                                        </p:tgtEl>
                                        <p:attrNameLst>
                                          <p:attrName>ppt_x</p:attrName>
                                        </p:attrNameLst>
                                      </p:cBhvr>
                                      <p:tavLst>
                                        <p:tav tm="0">
                                          <p:val>
                                            <p:strVal val="1+#ppt_w/2"/>
                                          </p:val>
                                        </p:tav>
                                        <p:tav tm="100000">
                                          <p:val>
                                            <p:strVal val="#ppt_x"/>
                                          </p:val>
                                        </p:tav>
                                      </p:tavLst>
                                    </p:anim>
                                    <p:anim calcmode="lin" valueType="num">
                                      <p:cBhvr additive="base">
                                        <p:cTn id="61" dur="500" fill="hold"/>
                                        <p:tgtEl>
                                          <p:spTgt spid="2256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759" grpId="0"/>
      <p:bldP spid="74829" grpId="0" animBg="1"/>
      <p:bldP spid="74830" grpId="0" animBg="1"/>
      <p:bldP spid="22565"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5780" name="图片 90" descr="T:\我的答辩PPT\东北林业大学.jpg东北林业大学"/>
          <p:cNvPicPr>
            <a:picLocks noChangeAspect="1"/>
          </p:cNvPicPr>
          <p:nvPr/>
        </p:nvPicPr>
        <p:blipFill>
          <a:blip r:embed="rId2">
            <a:clrChange>
              <a:clrFrom>
                <a:srgbClr val="FFFFFF"/>
              </a:clrFrom>
              <a:clrTo>
                <a:srgbClr val="FFFFFF">
                  <a:alpha val="0"/>
                </a:srgbClr>
              </a:clrTo>
            </a:clrChange>
          </a:blip>
          <a:srcRect/>
          <a:stretch>
            <a:fillRect/>
          </a:stretch>
        </p:blipFill>
        <p:spPr bwMode="auto">
          <a:xfrm>
            <a:off x="6388100" y="201613"/>
            <a:ext cx="2633663" cy="746125"/>
          </a:xfrm>
          <a:prstGeom prst="rect">
            <a:avLst/>
          </a:prstGeom>
          <a:noFill/>
          <a:ln w="9525">
            <a:noFill/>
            <a:miter lim="800000"/>
            <a:headEnd/>
            <a:tailEnd/>
          </a:ln>
        </p:spPr>
      </p:pic>
      <p:pic>
        <p:nvPicPr>
          <p:cNvPr id="75781" name="Picture 2"/>
          <p:cNvPicPr>
            <a:picLocks noChangeAspect="1" noChangeArrowheads="1"/>
          </p:cNvPicPr>
          <p:nvPr/>
        </p:nvPicPr>
        <p:blipFill>
          <a:blip r:embed="rId3"/>
          <a:srcRect/>
          <a:stretch>
            <a:fillRect/>
          </a:stretch>
        </p:blipFill>
        <p:spPr bwMode="auto">
          <a:xfrm>
            <a:off x="5795963" y="80963"/>
            <a:ext cx="857250" cy="847725"/>
          </a:xfrm>
          <a:prstGeom prst="rect">
            <a:avLst/>
          </a:prstGeom>
          <a:noFill/>
          <a:ln w="9525">
            <a:noFill/>
            <a:miter lim="800000"/>
            <a:headEnd/>
            <a:tailEnd/>
          </a:ln>
        </p:spPr>
      </p:pic>
      <p:sp>
        <p:nvSpPr>
          <p:cNvPr id="46083" name="文本框 2"/>
          <p:cNvSpPr txBox="1">
            <a:spLocks noChangeArrowheads="1"/>
          </p:cNvSpPr>
          <p:nvPr/>
        </p:nvSpPr>
        <p:spPr bwMode="auto">
          <a:xfrm>
            <a:off x="144463" y="260350"/>
            <a:ext cx="5075237" cy="625475"/>
          </a:xfrm>
          <a:prstGeom prst="rect">
            <a:avLst/>
          </a:prstGeom>
          <a:noFill/>
          <a:ln w="9525">
            <a:noFill/>
            <a:miter lim="800000"/>
            <a:headEnd/>
            <a:tailEnd/>
          </a:ln>
        </p:spPr>
        <p:txBody>
          <a:bodyPr lIns="76773" tIns="38387" rIns="76773" bIns="38387">
            <a:spAutoFit/>
          </a:bodyPr>
          <a:lstStyle/>
          <a:p>
            <a:pPr>
              <a:defRPr/>
            </a:pPr>
            <a:r>
              <a:rPr lang="zh-CN" altLang="en-US" sz="3600">
                <a:solidFill>
                  <a:srgbClr val="005DA2"/>
                </a:solidFill>
                <a:effectLst>
                  <a:outerShdw blurRad="38100" dist="38100" dir="2700000" algn="tl">
                    <a:srgbClr val="C0C0C0"/>
                  </a:outerShdw>
                </a:effectLst>
                <a:ea typeface="华文行楷" pitchFamily="2" charset="-122"/>
              </a:rPr>
              <a:t>四、逻辑函数的化简</a:t>
            </a:r>
          </a:p>
        </p:txBody>
      </p:sp>
      <p:sp>
        <p:nvSpPr>
          <p:cNvPr id="75783" name="Text Box 110"/>
          <p:cNvSpPr txBox="1">
            <a:spLocks noChangeArrowheads="1"/>
          </p:cNvSpPr>
          <p:nvPr/>
        </p:nvSpPr>
        <p:spPr bwMode="auto">
          <a:xfrm>
            <a:off x="252413" y="1125538"/>
            <a:ext cx="8496300" cy="822325"/>
          </a:xfrm>
          <a:prstGeom prst="rect">
            <a:avLst/>
          </a:prstGeom>
          <a:noFill/>
          <a:ln w="9525">
            <a:noFill/>
            <a:miter lim="800000"/>
            <a:headEnd/>
            <a:tailEnd/>
          </a:ln>
        </p:spPr>
        <p:txBody>
          <a:bodyPr>
            <a:spAutoFit/>
          </a:bodyPr>
          <a:lstStyle/>
          <a:p>
            <a:pPr defTabSz="914400"/>
            <a:r>
              <a:rPr lang="zh-CN" altLang="en-US">
                <a:latin typeface="Times New Roman" pitchFamily="18" charset="0"/>
              </a:rPr>
              <a:t>例</a:t>
            </a:r>
            <a:r>
              <a:rPr lang="en-US" altLang="zh-CN">
                <a:latin typeface="Times New Roman" pitchFamily="18" charset="0"/>
              </a:rPr>
              <a:t>: </a:t>
            </a:r>
            <a:r>
              <a:rPr lang="zh-CN" altLang="en-US">
                <a:latin typeface="Times New Roman" pitchFamily="18" charset="0"/>
              </a:rPr>
              <a:t>把</a:t>
            </a:r>
            <a:r>
              <a:rPr lang="en-US" altLang="zh-CN">
                <a:solidFill>
                  <a:schemeClr val="folHlink"/>
                </a:solidFill>
                <a:latin typeface="Times New Roman" pitchFamily="18" charset="0"/>
              </a:rPr>
              <a:t>F(A,B,C,D)= </a:t>
            </a:r>
            <a:r>
              <a:rPr lang="en-US" altLang="zh-CN">
                <a:solidFill>
                  <a:schemeClr val="folHlink"/>
                </a:solidFill>
                <a:latin typeface="Times New Roman" pitchFamily="18" charset="0"/>
                <a:cs typeface="Times New Roman" pitchFamily="18" charset="0"/>
              </a:rPr>
              <a:t>∑</a:t>
            </a:r>
            <a:r>
              <a:rPr lang="en-US" altLang="zh-CN">
                <a:solidFill>
                  <a:schemeClr val="folHlink"/>
                </a:solidFill>
                <a:latin typeface="Times New Roman" pitchFamily="18" charset="0"/>
              </a:rPr>
              <a:t>m(1, 3, 5, 7, 8, 9, 10, 11, 14, 15)</a:t>
            </a:r>
            <a:r>
              <a:rPr lang="zh-CN" altLang="en-US">
                <a:latin typeface="Times New Roman" pitchFamily="18" charset="0"/>
              </a:rPr>
              <a:t>化成</a:t>
            </a:r>
            <a:r>
              <a:rPr kumimoji="1" lang="zh-CN" altLang="en-US"/>
              <a:t>最简“</a:t>
            </a:r>
            <a:r>
              <a:rPr kumimoji="1" lang="zh-CN" altLang="en-US">
                <a:solidFill>
                  <a:schemeClr val="hlink"/>
                </a:solidFill>
              </a:rPr>
              <a:t>与</a:t>
            </a:r>
            <a:r>
              <a:rPr kumimoji="1" lang="en-US" altLang="zh-CN">
                <a:solidFill>
                  <a:schemeClr val="hlink"/>
                </a:solidFill>
              </a:rPr>
              <a:t>-</a:t>
            </a:r>
            <a:r>
              <a:rPr kumimoji="1" lang="zh-CN" altLang="en-US">
                <a:solidFill>
                  <a:schemeClr val="hlink"/>
                </a:solidFill>
              </a:rPr>
              <a:t>或</a:t>
            </a:r>
            <a:r>
              <a:rPr kumimoji="1" lang="zh-CN" altLang="en-US"/>
              <a:t>”表达式</a:t>
            </a:r>
          </a:p>
        </p:txBody>
      </p:sp>
      <p:grpSp>
        <p:nvGrpSpPr>
          <p:cNvPr id="67663" name="Group 79"/>
          <p:cNvGrpSpPr>
            <a:grpSpLocks/>
          </p:cNvGrpSpPr>
          <p:nvPr/>
        </p:nvGrpSpPr>
        <p:grpSpPr bwMode="auto">
          <a:xfrm>
            <a:off x="252413" y="2133600"/>
            <a:ext cx="3613150" cy="3336925"/>
            <a:chOff x="295" y="1525"/>
            <a:chExt cx="2276" cy="2102"/>
          </a:xfrm>
        </p:grpSpPr>
        <p:grpSp>
          <p:nvGrpSpPr>
            <p:cNvPr id="75785" name="Group 70"/>
            <p:cNvGrpSpPr>
              <a:grpSpLocks/>
            </p:cNvGrpSpPr>
            <p:nvPr/>
          </p:nvGrpSpPr>
          <p:grpSpPr bwMode="auto">
            <a:xfrm>
              <a:off x="930" y="1994"/>
              <a:ext cx="816" cy="816"/>
              <a:chOff x="1293" y="2024"/>
              <a:chExt cx="816" cy="816"/>
            </a:xfrm>
          </p:grpSpPr>
          <p:grpSp>
            <p:nvGrpSpPr>
              <p:cNvPr id="75786" name="Group 60"/>
              <p:cNvGrpSpPr>
                <a:grpSpLocks/>
              </p:cNvGrpSpPr>
              <p:nvPr/>
            </p:nvGrpSpPr>
            <p:grpSpPr bwMode="auto">
              <a:xfrm>
                <a:off x="1293" y="2024"/>
                <a:ext cx="408" cy="408"/>
                <a:chOff x="1293" y="2024"/>
                <a:chExt cx="408" cy="408"/>
              </a:xfrm>
            </p:grpSpPr>
            <p:sp>
              <p:nvSpPr>
                <p:cNvPr id="75787" name="Rectangle 58"/>
                <p:cNvSpPr>
                  <a:spLocks noChangeArrowheads="1"/>
                </p:cNvSpPr>
                <p:nvPr/>
              </p:nvSpPr>
              <p:spPr bwMode="auto">
                <a:xfrm>
                  <a:off x="1293" y="2024"/>
                  <a:ext cx="408" cy="408"/>
                </a:xfrm>
                <a:prstGeom prst="rect">
                  <a:avLst/>
                </a:prstGeom>
                <a:noFill/>
                <a:ln w="22225">
                  <a:solidFill>
                    <a:schemeClr val="folHlink"/>
                  </a:solidFill>
                  <a:miter lim="800000"/>
                  <a:headEnd/>
                  <a:tailEnd/>
                </a:ln>
              </p:spPr>
              <p:txBody>
                <a:bodyPr wrap="none" anchor="ctr"/>
                <a:lstStyle/>
                <a:p>
                  <a:pPr algn="ctr"/>
                  <a:endParaRPr lang="zh-CN" altLang="en-US"/>
                </a:p>
              </p:txBody>
            </p:sp>
            <p:sp>
              <p:nvSpPr>
                <p:cNvPr id="75788" name="Text Box 59"/>
                <p:cNvSpPr txBox="1">
                  <a:spLocks noChangeArrowheads="1"/>
                </p:cNvSpPr>
                <p:nvPr/>
              </p:nvSpPr>
              <p:spPr bwMode="auto">
                <a:xfrm>
                  <a:off x="1307" y="2085"/>
                  <a:ext cx="378" cy="183"/>
                </a:xfrm>
                <a:prstGeom prst="rect">
                  <a:avLst/>
                </a:prstGeom>
                <a:noFill/>
                <a:ln w="9525">
                  <a:noFill/>
                  <a:miter lim="800000"/>
                  <a:headEnd/>
                  <a:tailEnd/>
                </a:ln>
              </p:spPr>
              <p:txBody>
                <a:bodyPr>
                  <a:spAutoFit/>
                </a:bodyPr>
                <a:lstStyle/>
                <a:p>
                  <a:pPr algn="ctr" defTabSz="914400"/>
                  <a:endParaRPr lang="en-US" altLang="zh-CN" sz="2000" baseline="-25000">
                    <a:latin typeface="Times New Roman" pitchFamily="18" charset="0"/>
                  </a:endParaRPr>
                </a:p>
              </p:txBody>
            </p:sp>
          </p:grpSp>
          <p:grpSp>
            <p:nvGrpSpPr>
              <p:cNvPr id="75789" name="Group 61"/>
              <p:cNvGrpSpPr>
                <a:grpSpLocks/>
              </p:cNvGrpSpPr>
              <p:nvPr/>
            </p:nvGrpSpPr>
            <p:grpSpPr bwMode="auto">
              <a:xfrm>
                <a:off x="1701" y="2024"/>
                <a:ext cx="408" cy="408"/>
                <a:chOff x="1293" y="2024"/>
                <a:chExt cx="408" cy="408"/>
              </a:xfrm>
            </p:grpSpPr>
            <p:sp>
              <p:nvSpPr>
                <p:cNvPr id="75790" name="Rectangle 62"/>
                <p:cNvSpPr>
                  <a:spLocks noChangeArrowheads="1"/>
                </p:cNvSpPr>
                <p:nvPr/>
              </p:nvSpPr>
              <p:spPr bwMode="auto">
                <a:xfrm>
                  <a:off x="1293" y="2024"/>
                  <a:ext cx="408" cy="408"/>
                </a:xfrm>
                <a:prstGeom prst="rect">
                  <a:avLst/>
                </a:prstGeom>
                <a:noFill/>
                <a:ln w="22225">
                  <a:solidFill>
                    <a:schemeClr val="folHlink"/>
                  </a:solidFill>
                  <a:miter lim="800000"/>
                  <a:headEnd/>
                  <a:tailEnd/>
                </a:ln>
              </p:spPr>
              <p:txBody>
                <a:bodyPr wrap="none" anchor="ctr"/>
                <a:lstStyle/>
                <a:p>
                  <a:pPr algn="ctr"/>
                  <a:endParaRPr lang="zh-CN" altLang="en-US"/>
                </a:p>
              </p:txBody>
            </p:sp>
            <p:sp>
              <p:nvSpPr>
                <p:cNvPr id="75791" name="Text Box 63"/>
                <p:cNvSpPr txBox="1">
                  <a:spLocks noChangeArrowheads="1"/>
                </p:cNvSpPr>
                <p:nvPr/>
              </p:nvSpPr>
              <p:spPr bwMode="auto">
                <a:xfrm>
                  <a:off x="1307" y="2085"/>
                  <a:ext cx="378" cy="250"/>
                </a:xfrm>
                <a:prstGeom prst="rect">
                  <a:avLst/>
                </a:prstGeom>
                <a:noFill/>
                <a:ln w="9525">
                  <a:noFill/>
                  <a:miter lim="800000"/>
                  <a:headEnd/>
                  <a:tailEnd/>
                </a:ln>
              </p:spPr>
              <p:txBody>
                <a:bodyPr>
                  <a:spAutoFit/>
                </a:bodyPr>
                <a:lstStyle/>
                <a:p>
                  <a:pPr algn="ctr" defTabSz="914400"/>
                  <a:r>
                    <a:rPr lang="en-US" altLang="zh-CN" sz="2000">
                      <a:latin typeface="Times New Roman" pitchFamily="18" charset="0"/>
                    </a:rPr>
                    <a:t>1</a:t>
                  </a:r>
                  <a:endParaRPr lang="en-US" altLang="zh-CN" sz="2000" baseline="-25000">
                    <a:latin typeface="Times New Roman" pitchFamily="18" charset="0"/>
                  </a:endParaRPr>
                </a:p>
              </p:txBody>
            </p:sp>
          </p:grpSp>
          <p:grpSp>
            <p:nvGrpSpPr>
              <p:cNvPr id="75792" name="Group 64"/>
              <p:cNvGrpSpPr>
                <a:grpSpLocks/>
              </p:cNvGrpSpPr>
              <p:nvPr/>
            </p:nvGrpSpPr>
            <p:grpSpPr bwMode="auto">
              <a:xfrm>
                <a:off x="1293" y="2432"/>
                <a:ext cx="408" cy="408"/>
                <a:chOff x="1293" y="2024"/>
                <a:chExt cx="408" cy="408"/>
              </a:xfrm>
            </p:grpSpPr>
            <p:sp>
              <p:nvSpPr>
                <p:cNvPr id="75793" name="Rectangle 65"/>
                <p:cNvSpPr>
                  <a:spLocks noChangeArrowheads="1"/>
                </p:cNvSpPr>
                <p:nvPr/>
              </p:nvSpPr>
              <p:spPr bwMode="auto">
                <a:xfrm>
                  <a:off x="1293" y="2024"/>
                  <a:ext cx="408" cy="408"/>
                </a:xfrm>
                <a:prstGeom prst="rect">
                  <a:avLst/>
                </a:prstGeom>
                <a:noFill/>
                <a:ln w="22225">
                  <a:solidFill>
                    <a:schemeClr val="folHlink"/>
                  </a:solidFill>
                  <a:miter lim="800000"/>
                  <a:headEnd/>
                  <a:tailEnd/>
                </a:ln>
              </p:spPr>
              <p:txBody>
                <a:bodyPr wrap="none" anchor="ctr"/>
                <a:lstStyle/>
                <a:p>
                  <a:pPr algn="ctr"/>
                  <a:endParaRPr lang="zh-CN" altLang="en-US"/>
                </a:p>
              </p:txBody>
            </p:sp>
            <p:sp>
              <p:nvSpPr>
                <p:cNvPr id="75794" name="Text Box 66"/>
                <p:cNvSpPr txBox="1">
                  <a:spLocks noChangeArrowheads="1"/>
                </p:cNvSpPr>
                <p:nvPr/>
              </p:nvSpPr>
              <p:spPr bwMode="auto">
                <a:xfrm>
                  <a:off x="1307" y="2085"/>
                  <a:ext cx="378" cy="173"/>
                </a:xfrm>
                <a:prstGeom prst="rect">
                  <a:avLst/>
                </a:prstGeom>
                <a:noFill/>
                <a:ln w="9525">
                  <a:noFill/>
                  <a:miter lim="800000"/>
                  <a:headEnd/>
                  <a:tailEnd/>
                </a:ln>
              </p:spPr>
              <p:txBody>
                <a:bodyPr>
                  <a:spAutoFit/>
                </a:bodyPr>
                <a:lstStyle/>
                <a:p>
                  <a:pPr algn="ctr" defTabSz="914400"/>
                  <a:endParaRPr lang="en-US" altLang="zh-CN" sz="1800" baseline="-25000">
                    <a:latin typeface="Times New Roman" pitchFamily="18" charset="0"/>
                  </a:endParaRPr>
                </a:p>
              </p:txBody>
            </p:sp>
          </p:grpSp>
          <p:grpSp>
            <p:nvGrpSpPr>
              <p:cNvPr id="75795" name="Group 67"/>
              <p:cNvGrpSpPr>
                <a:grpSpLocks/>
              </p:cNvGrpSpPr>
              <p:nvPr/>
            </p:nvGrpSpPr>
            <p:grpSpPr bwMode="auto">
              <a:xfrm>
                <a:off x="1701" y="2432"/>
                <a:ext cx="408" cy="408"/>
                <a:chOff x="1293" y="2024"/>
                <a:chExt cx="408" cy="408"/>
              </a:xfrm>
            </p:grpSpPr>
            <p:sp>
              <p:nvSpPr>
                <p:cNvPr id="75796" name="Rectangle 68"/>
                <p:cNvSpPr>
                  <a:spLocks noChangeArrowheads="1"/>
                </p:cNvSpPr>
                <p:nvPr/>
              </p:nvSpPr>
              <p:spPr bwMode="auto">
                <a:xfrm>
                  <a:off x="1293" y="2024"/>
                  <a:ext cx="408" cy="408"/>
                </a:xfrm>
                <a:prstGeom prst="rect">
                  <a:avLst/>
                </a:prstGeom>
                <a:noFill/>
                <a:ln w="22225">
                  <a:solidFill>
                    <a:schemeClr val="folHlink"/>
                  </a:solidFill>
                  <a:miter lim="800000"/>
                  <a:headEnd/>
                  <a:tailEnd/>
                </a:ln>
              </p:spPr>
              <p:txBody>
                <a:bodyPr wrap="none" anchor="ctr"/>
                <a:lstStyle/>
                <a:p>
                  <a:pPr algn="ctr"/>
                  <a:endParaRPr lang="zh-CN" altLang="en-US"/>
                </a:p>
              </p:txBody>
            </p:sp>
            <p:sp>
              <p:nvSpPr>
                <p:cNvPr id="75797" name="Text Box 69"/>
                <p:cNvSpPr txBox="1">
                  <a:spLocks noChangeArrowheads="1"/>
                </p:cNvSpPr>
                <p:nvPr/>
              </p:nvSpPr>
              <p:spPr bwMode="auto">
                <a:xfrm>
                  <a:off x="1307" y="2085"/>
                  <a:ext cx="378" cy="250"/>
                </a:xfrm>
                <a:prstGeom prst="rect">
                  <a:avLst/>
                </a:prstGeom>
                <a:noFill/>
                <a:ln w="9525">
                  <a:noFill/>
                  <a:miter lim="800000"/>
                  <a:headEnd/>
                  <a:tailEnd/>
                </a:ln>
              </p:spPr>
              <p:txBody>
                <a:bodyPr>
                  <a:spAutoFit/>
                </a:bodyPr>
                <a:lstStyle/>
                <a:p>
                  <a:pPr algn="ctr" defTabSz="914400"/>
                  <a:r>
                    <a:rPr lang="en-US" altLang="zh-CN" sz="2000">
                      <a:latin typeface="Times New Roman" pitchFamily="18" charset="0"/>
                    </a:rPr>
                    <a:t>1</a:t>
                  </a:r>
                  <a:endParaRPr lang="en-US" altLang="zh-CN" sz="2000" baseline="-25000">
                    <a:latin typeface="Times New Roman" pitchFamily="18" charset="0"/>
                  </a:endParaRPr>
                </a:p>
              </p:txBody>
            </p:sp>
          </p:grpSp>
        </p:grpSp>
        <p:grpSp>
          <p:nvGrpSpPr>
            <p:cNvPr id="75798" name="Group 78"/>
            <p:cNvGrpSpPr>
              <a:grpSpLocks/>
            </p:cNvGrpSpPr>
            <p:nvPr/>
          </p:nvGrpSpPr>
          <p:grpSpPr bwMode="auto">
            <a:xfrm>
              <a:off x="930" y="1714"/>
              <a:ext cx="829" cy="250"/>
              <a:chOff x="1293" y="1752"/>
              <a:chExt cx="829" cy="250"/>
            </a:xfrm>
          </p:grpSpPr>
          <p:sp>
            <p:nvSpPr>
              <p:cNvPr id="75799" name="Text Box 71"/>
              <p:cNvSpPr txBox="1">
                <a:spLocks noChangeArrowheads="1"/>
              </p:cNvSpPr>
              <p:nvPr/>
            </p:nvSpPr>
            <p:spPr bwMode="auto">
              <a:xfrm>
                <a:off x="1293" y="1752"/>
                <a:ext cx="421" cy="250"/>
              </a:xfrm>
              <a:prstGeom prst="rect">
                <a:avLst/>
              </a:prstGeom>
              <a:noFill/>
              <a:ln w="9525">
                <a:noFill/>
                <a:miter lim="800000"/>
                <a:headEnd/>
                <a:tailEnd/>
              </a:ln>
            </p:spPr>
            <p:txBody>
              <a:bodyPr>
                <a:spAutoFit/>
              </a:bodyPr>
              <a:lstStyle/>
              <a:p>
                <a:pPr algn="ctr" defTabSz="914400"/>
                <a:r>
                  <a:rPr lang="en-US" altLang="zh-CN" sz="2000">
                    <a:solidFill>
                      <a:schemeClr val="hlink"/>
                    </a:solidFill>
                  </a:rPr>
                  <a:t>00</a:t>
                </a:r>
              </a:p>
            </p:txBody>
          </p:sp>
          <p:sp>
            <p:nvSpPr>
              <p:cNvPr id="75800" name="Text Box 72"/>
              <p:cNvSpPr txBox="1">
                <a:spLocks noChangeArrowheads="1"/>
              </p:cNvSpPr>
              <p:nvPr/>
            </p:nvSpPr>
            <p:spPr bwMode="auto">
              <a:xfrm>
                <a:off x="1701" y="1752"/>
                <a:ext cx="421" cy="250"/>
              </a:xfrm>
              <a:prstGeom prst="rect">
                <a:avLst/>
              </a:prstGeom>
              <a:noFill/>
              <a:ln w="9525">
                <a:noFill/>
                <a:miter lim="800000"/>
                <a:headEnd/>
                <a:tailEnd/>
              </a:ln>
            </p:spPr>
            <p:txBody>
              <a:bodyPr>
                <a:spAutoFit/>
              </a:bodyPr>
              <a:lstStyle/>
              <a:p>
                <a:pPr algn="ctr" defTabSz="914400"/>
                <a:r>
                  <a:rPr lang="en-US" altLang="zh-CN" sz="2000">
                    <a:solidFill>
                      <a:schemeClr val="hlink"/>
                    </a:solidFill>
                  </a:rPr>
                  <a:t>01</a:t>
                </a:r>
              </a:p>
            </p:txBody>
          </p:sp>
        </p:grpSp>
        <p:grpSp>
          <p:nvGrpSpPr>
            <p:cNvPr id="75801" name="Group 79"/>
            <p:cNvGrpSpPr>
              <a:grpSpLocks/>
            </p:cNvGrpSpPr>
            <p:nvPr/>
          </p:nvGrpSpPr>
          <p:grpSpPr bwMode="auto">
            <a:xfrm>
              <a:off x="521" y="2061"/>
              <a:ext cx="421" cy="659"/>
              <a:chOff x="884" y="2091"/>
              <a:chExt cx="421" cy="659"/>
            </a:xfrm>
          </p:grpSpPr>
          <p:sp>
            <p:nvSpPr>
              <p:cNvPr id="75802" name="Text Box 73"/>
              <p:cNvSpPr txBox="1">
                <a:spLocks noChangeArrowheads="1"/>
              </p:cNvSpPr>
              <p:nvPr/>
            </p:nvSpPr>
            <p:spPr bwMode="auto">
              <a:xfrm>
                <a:off x="884" y="2091"/>
                <a:ext cx="421" cy="250"/>
              </a:xfrm>
              <a:prstGeom prst="rect">
                <a:avLst/>
              </a:prstGeom>
              <a:noFill/>
              <a:ln w="9525">
                <a:noFill/>
                <a:miter lim="800000"/>
                <a:headEnd/>
                <a:tailEnd/>
              </a:ln>
            </p:spPr>
            <p:txBody>
              <a:bodyPr>
                <a:spAutoFit/>
              </a:bodyPr>
              <a:lstStyle/>
              <a:p>
                <a:pPr algn="ctr" defTabSz="914400"/>
                <a:r>
                  <a:rPr lang="en-US" altLang="zh-CN" sz="2000">
                    <a:solidFill>
                      <a:schemeClr val="hlink"/>
                    </a:solidFill>
                  </a:rPr>
                  <a:t>00</a:t>
                </a:r>
              </a:p>
            </p:txBody>
          </p:sp>
          <p:sp>
            <p:nvSpPr>
              <p:cNvPr id="75803" name="Text Box 74"/>
              <p:cNvSpPr txBox="1">
                <a:spLocks noChangeArrowheads="1"/>
              </p:cNvSpPr>
              <p:nvPr/>
            </p:nvSpPr>
            <p:spPr bwMode="auto">
              <a:xfrm>
                <a:off x="884" y="2500"/>
                <a:ext cx="421" cy="250"/>
              </a:xfrm>
              <a:prstGeom prst="rect">
                <a:avLst/>
              </a:prstGeom>
              <a:noFill/>
              <a:ln w="9525">
                <a:noFill/>
                <a:miter lim="800000"/>
                <a:headEnd/>
                <a:tailEnd/>
              </a:ln>
            </p:spPr>
            <p:txBody>
              <a:bodyPr>
                <a:spAutoFit/>
              </a:bodyPr>
              <a:lstStyle/>
              <a:p>
                <a:pPr algn="ctr" defTabSz="914400"/>
                <a:r>
                  <a:rPr lang="en-US" altLang="zh-CN" sz="2000">
                    <a:solidFill>
                      <a:schemeClr val="hlink"/>
                    </a:solidFill>
                  </a:rPr>
                  <a:t>01</a:t>
                </a:r>
              </a:p>
            </p:txBody>
          </p:sp>
        </p:grpSp>
        <p:grpSp>
          <p:nvGrpSpPr>
            <p:cNvPr id="75804" name="Group 80"/>
            <p:cNvGrpSpPr>
              <a:grpSpLocks/>
            </p:cNvGrpSpPr>
            <p:nvPr/>
          </p:nvGrpSpPr>
          <p:grpSpPr bwMode="auto">
            <a:xfrm>
              <a:off x="295" y="1525"/>
              <a:ext cx="815" cy="469"/>
              <a:chOff x="658" y="1555"/>
              <a:chExt cx="815" cy="469"/>
            </a:xfrm>
          </p:grpSpPr>
          <p:sp>
            <p:nvSpPr>
              <p:cNvPr id="75805" name="Line 75"/>
              <p:cNvSpPr>
                <a:spLocks noChangeShapeType="1"/>
              </p:cNvSpPr>
              <p:nvPr/>
            </p:nvSpPr>
            <p:spPr bwMode="auto">
              <a:xfrm flipH="1" flipV="1">
                <a:off x="930" y="1662"/>
                <a:ext cx="362" cy="362"/>
              </a:xfrm>
              <a:prstGeom prst="line">
                <a:avLst/>
              </a:prstGeom>
              <a:noFill/>
              <a:ln w="28575">
                <a:solidFill>
                  <a:schemeClr val="folHlink"/>
                </a:solidFill>
                <a:round/>
                <a:headEnd/>
                <a:tailEnd/>
              </a:ln>
            </p:spPr>
            <p:txBody>
              <a:bodyPr/>
              <a:lstStyle/>
              <a:p>
                <a:endParaRPr lang="zh-CN" altLang="en-US"/>
              </a:p>
            </p:txBody>
          </p:sp>
          <p:sp>
            <p:nvSpPr>
              <p:cNvPr id="75806" name="Text Box 76"/>
              <p:cNvSpPr txBox="1">
                <a:spLocks noChangeArrowheads="1"/>
              </p:cNvSpPr>
              <p:nvPr/>
            </p:nvSpPr>
            <p:spPr bwMode="auto">
              <a:xfrm>
                <a:off x="884" y="1555"/>
                <a:ext cx="589" cy="288"/>
              </a:xfrm>
              <a:prstGeom prst="rect">
                <a:avLst/>
              </a:prstGeom>
              <a:noFill/>
              <a:ln w="9525">
                <a:noFill/>
                <a:miter lim="800000"/>
                <a:headEnd/>
                <a:tailEnd/>
              </a:ln>
            </p:spPr>
            <p:txBody>
              <a:bodyPr>
                <a:spAutoFit/>
              </a:bodyPr>
              <a:lstStyle/>
              <a:p>
                <a:pPr algn="ctr" defTabSz="914400"/>
                <a:r>
                  <a:rPr lang="en-US" altLang="zh-CN">
                    <a:solidFill>
                      <a:schemeClr val="hlink"/>
                    </a:solidFill>
                    <a:latin typeface="Times New Roman" pitchFamily="18" charset="0"/>
                  </a:rPr>
                  <a:t>CD</a:t>
                </a:r>
              </a:p>
            </p:txBody>
          </p:sp>
          <p:sp>
            <p:nvSpPr>
              <p:cNvPr id="75807" name="Text Box 77"/>
              <p:cNvSpPr txBox="1">
                <a:spLocks noChangeArrowheads="1"/>
              </p:cNvSpPr>
              <p:nvPr/>
            </p:nvSpPr>
            <p:spPr bwMode="auto">
              <a:xfrm>
                <a:off x="658" y="1736"/>
                <a:ext cx="589" cy="288"/>
              </a:xfrm>
              <a:prstGeom prst="rect">
                <a:avLst/>
              </a:prstGeom>
              <a:noFill/>
              <a:ln w="9525">
                <a:noFill/>
                <a:miter lim="800000"/>
                <a:headEnd/>
                <a:tailEnd/>
              </a:ln>
            </p:spPr>
            <p:txBody>
              <a:bodyPr>
                <a:spAutoFit/>
              </a:bodyPr>
              <a:lstStyle/>
              <a:p>
                <a:pPr algn="ctr" defTabSz="914400"/>
                <a:r>
                  <a:rPr lang="en-US" altLang="zh-CN">
                    <a:solidFill>
                      <a:schemeClr val="hlink"/>
                    </a:solidFill>
                    <a:latin typeface="Times New Roman" pitchFamily="18" charset="0"/>
                  </a:rPr>
                  <a:t>AB</a:t>
                </a:r>
              </a:p>
            </p:txBody>
          </p:sp>
        </p:grpSp>
        <p:grpSp>
          <p:nvGrpSpPr>
            <p:cNvPr id="75808" name="Group 70"/>
            <p:cNvGrpSpPr>
              <a:grpSpLocks/>
            </p:cNvGrpSpPr>
            <p:nvPr/>
          </p:nvGrpSpPr>
          <p:grpSpPr bwMode="auto">
            <a:xfrm>
              <a:off x="930" y="2808"/>
              <a:ext cx="816" cy="816"/>
              <a:chOff x="1293" y="2024"/>
              <a:chExt cx="816" cy="816"/>
            </a:xfrm>
          </p:grpSpPr>
          <p:grpSp>
            <p:nvGrpSpPr>
              <p:cNvPr id="75809" name="Group 60"/>
              <p:cNvGrpSpPr>
                <a:grpSpLocks/>
              </p:cNvGrpSpPr>
              <p:nvPr/>
            </p:nvGrpSpPr>
            <p:grpSpPr bwMode="auto">
              <a:xfrm>
                <a:off x="1293" y="2024"/>
                <a:ext cx="408" cy="408"/>
                <a:chOff x="1293" y="2024"/>
                <a:chExt cx="408" cy="408"/>
              </a:xfrm>
            </p:grpSpPr>
            <p:sp>
              <p:nvSpPr>
                <p:cNvPr id="75810" name="Rectangle 58"/>
                <p:cNvSpPr>
                  <a:spLocks noChangeArrowheads="1"/>
                </p:cNvSpPr>
                <p:nvPr/>
              </p:nvSpPr>
              <p:spPr bwMode="auto">
                <a:xfrm>
                  <a:off x="1293" y="2024"/>
                  <a:ext cx="408" cy="408"/>
                </a:xfrm>
                <a:prstGeom prst="rect">
                  <a:avLst/>
                </a:prstGeom>
                <a:noFill/>
                <a:ln w="22225">
                  <a:solidFill>
                    <a:schemeClr val="folHlink"/>
                  </a:solidFill>
                  <a:miter lim="800000"/>
                  <a:headEnd/>
                  <a:tailEnd/>
                </a:ln>
              </p:spPr>
              <p:txBody>
                <a:bodyPr wrap="none" anchor="ctr"/>
                <a:lstStyle/>
                <a:p>
                  <a:pPr algn="ctr"/>
                  <a:endParaRPr lang="zh-CN" altLang="en-US"/>
                </a:p>
              </p:txBody>
            </p:sp>
            <p:sp>
              <p:nvSpPr>
                <p:cNvPr id="75811" name="Text Box 59"/>
                <p:cNvSpPr txBox="1">
                  <a:spLocks noChangeArrowheads="1"/>
                </p:cNvSpPr>
                <p:nvPr/>
              </p:nvSpPr>
              <p:spPr bwMode="auto">
                <a:xfrm>
                  <a:off x="1307" y="2085"/>
                  <a:ext cx="378" cy="183"/>
                </a:xfrm>
                <a:prstGeom prst="rect">
                  <a:avLst/>
                </a:prstGeom>
                <a:noFill/>
                <a:ln w="9525">
                  <a:noFill/>
                  <a:miter lim="800000"/>
                  <a:headEnd/>
                  <a:tailEnd/>
                </a:ln>
              </p:spPr>
              <p:txBody>
                <a:bodyPr>
                  <a:spAutoFit/>
                </a:bodyPr>
                <a:lstStyle/>
                <a:p>
                  <a:pPr algn="ctr" defTabSz="914400"/>
                  <a:endParaRPr lang="en-US" altLang="zh-CN" sz="2000" baseline="-25000">
                    <a:latin typeface="Times New Roman" pitchFamily="18" charset="0"/>
                  </a:endParaRPr>
                </a:p>
              </p:txBody>
            </p:sp>
          </p:grpSp>
          <p:grpSp>
            <p:nvGrpSpPr>
              <p:cNvPr id="75812" name="Group 61"/>
              <p:cNvGrpSpPr>
                <a:grpSpLocks/>
              </p:cNvGrpSpPr>
              <p:nvPr/>
            </p:nvGrpSpPr>
            <p:grpSpPr bwMode="auto">
              <a:xfrm>
                <a:off x="1701" y="2024"/>
                <a:ext cx="408" cy="408"/>
                <a:chOff x="1293" y="2024"/>
                <a:chExt cx="408" cy="408"/>
              </a:xfrm>
            </p:grpSpPr>
            <p:sp>
              <p:nvSpPr>
                <p:cNvPr id="75813" name="Rectangle 62"/>
                <p:cNvSpPr>
                  <a:spLocks noChangeArrowheads="1"/>
                </p:cNvSpPr>
                <p:nvPr/>
              </p:nvSpPr>
              <p:spPr bwMode="auto">
                <a:xfrm>
                  <a:off x="1293" y="2024"/>
                  <a:ext cx="408" cy="408"/>
                </a:xfrm>
                <a:prstGeom prst="rect">
                  <a:avLst/>
                </a:prstGeom>
                <a:noFill/>
                <a:ln w="22225">
                  <a:solidFill>
                    <a:schemeClr val="folHlink"/>
                  </a:solidFill>
                  <a:miter lim="800000"/>
                  <a:headEnd/>
                  <a:tailEnd/>
                </a:ln>
              </p:spPr>
              <p:txBody>
                <a:bodyPr wrap="none" anchor="ctr"/>
                <a:lstStyle/>
                <a:p>
                  <a:pPr algn="ctr"/>
                  <a:endParaRPr lang="zh-CN" altLang="en-US"/>
                </a:p>
              </p:txBody>
            </p:sp>
            <p:sp>
              <p:nvSpPr>
                <p:cNvPr id="75814" name="Text Box 63"/>
                <p:cNvSpPr txBox="1">
                  <a:spLocks noChangeArrowheads="1"/>
                </p:cNvSpPr>
                <p:nvPr/>
              </p:nvSpPr>
              <p:spPr bwMode="auto">
                <a:xfrm>
                  <a:off x="1307" y="2085"/>
                  <a:ext cx="378" cy="183"/>
                </a:xfrm>
                <a:prstGeom prst="rect">
                  <a:avLst/>
                </a:prstGeom>
                <a:noFill/>
                <a:ln w="9525">
                  <a:noFill/>
                  <a:miter lim="800000"/>
                  <a:headEnd/>
                  <a:tailEnd/>
                </a:ln>
              </p:spPr>
              <p:txBody>
                <a:bodyPr>
                  <a:spAutoFit/>
                </a:bodyPr>
                <a:lstStyle/>
                <a:p>
                  <a:pPr algn="ctr" defTabSz="914400"/>
                  <a:endParaRPr lang="en-US" altLang="zh-CN" sz="2000" baseline="-25000">
                    <a:latin typeface="Times New Roman" pitchFamily="18" charset="0"/>
                  </a:endParaRPr>
                </a:p>
              </p:txBody>
            </p:sp>
          </p:grpSp>
          <p:grpSp>
            <p:nvGrpSpPr>
              <p:cNvPr id="75815" name="Group 64"/>
              <p:cNvGrpSpPr>
                <a:grpSpLocks/>
              </p:cNvGrpSpPr>
              <p:nvPr/>
            </p:nvGrpSpPr>
            <p:grpSpPr bwMode="auto">
              <a:xfrm>
                <a:off x="1293" y="2432"/>
                <a:ext cx="408" cy="408"/>
                <a:chOff x="1293" y="2024"/>
                <a:chExt cx="408" cy="408"/>
              </a:xfrm>
            </p:grpSpPr>
            <p:sp>
              <p:nvSpPr>
                <p:cNvPr id="75816" name="Rectangle 65"/>
                <p:cNvSpPr>
                  <a:spLocks noChangeArrowheads="1"/>
                </p:cNvSpPr>
                <p:nvPr/>
              </p:nvSpPr>
              <p:spPr bwMode="auto">
                <a:xfrm>
                  <a:off x="1293" y="2024"/>
                  <a:ext cx="408" cy="408"/>
                </a:xfrm>
                <a:prstGeom prst="rect">
                  <a:avLst/>
                </a:prstGeom>
                <a:noFill/>
                <a:ln w="22225">
                  <a:solidFill>
                    <a:schemeClr val="folHlink"/>
                  </a:solidFill>
                  <a:miter lim="800000"/>
                  <a:headEnd/>
                  <a:tailEnd/>
                </a:ln>
              </p:spPr>
              <p:txBody>
                <a:bodyPr wrap="none" anchor="ctr"/>
                <a:lstStyle/>
                <a:p>
                  <a:pPr algn="ctr"/>
                  <a:endParaRPr lang="zh-CN" altLang="en-US"/>
                </a:p>
              </p:txBody>
            </p:sp>
            <p:sp>
              <p:nvSpPr>
                <p:cNvPr id="75817" name="Text Box 66"/>
                <p:cNvSpPr txBox="1">
                  <a:spLocks noChangeArrowheads="1"/>
                </p:cNvSpPr>
                <p:nvPr/>
              </p:nvSpPr>
              <p:spPr bwMode="auto">
                <a:xfrm>
                  <a:off x="1307" y="2085"/>
                  <a:ext cx="378" cy="250"/>
                </a:xfrm>
                <a:prstGeom prst="rect">
                  <a:avLst/>
                </a:prstGeom>
                <a:noFill/>
                <a:ln w="9525">
                  <a:noFill/>
                  <a:miter lim="800000"/>
                  <a:headEnd/>
                  <a:tailEnd/>
                </a:ln>
              </p:spPr>
              <p:txBody>
                <a:bodyPr>
                  <a:spAutoFit/>
                </a:bodyPr>
                <a:lstStyle/>
                <a:p>
                  <a:pPr algn="ctr" defTabSz="914400"/>
                  <a:r>
                    <a:rPr lang="en-US" altLang="zh-CN" sz="2000">
                      <a:latin typeface="Times New Roman" pitchFamily="18" charset="0"/>
                    </a:rPr>
                    <a:t>1</a:t>
                  </a:r>
                  <a:endParaRPr lang="en-US" altLang="zh-CN" sz="2000" baseline="-25000">
                    <a:latin typeface="Times New Roman" pitchFamily="18" charset="0"/>
                  </a:endParaRPr>
                </a:p>
              </p:txBody>
            </p:sp>
          </p:grpSp>
          <p:grpSp>
            <p:nvGrpSpPr>
              <p:cNvPr id="75818" name="Group 67"/>
              <p:cNvGrpSpPr>
                <a:grpSpLocks/>
              </p:cNvGrpSpPr>
              <p:nvPr/>
            </p:nvGrpSpPr>
            <p:grpSpPr bwMode="auto">
              <a:xfrm>
                <a:off x="1701" y="2432"/>
                <a:ext cx="408" cy="408"/>
                <a:chOff x="1293" y="2024"/>
                <a:chExt cx="408" cy="408"/>
              </a:xfrm>
            </p:grpSpPr>
            <p:sp>
              <p:nvSpPr>
                <p:cNvPr id="75819" name="Rectangle 68"/>
                <p:cNvSpPr>
                  <a:spLocks noChangeArrowheads="1"/>
                </p:cNvSpPr>
                <p:nvPr/>
              </p:nvSpPr>
              <p:spPr bwMode="auto">
                <a:xfrm>
                  <a:off x="1293" y="2024"/>
                  <a:ext cx="408" cy="408"/>
                </a:xfrm>
                <a:prstGeom prst="rect">
                  <a:avLst/>
                </a:prstGeom>
                <a:noFill/>
                <a:ln w="22225">
                  <a:solidFill>
                    <a:schemeClr val="folHlink"/>
                  </a:solidFill>
                  <a:miter lim="800000"/>
                  <a:headEnd/>
                  <a:tailEnd/>
                </a:ln>
              </p:spPr>
              <p:txBody>
                <a:bodyPr wrap="none" anchor="ctr"/>
                <a:lstStyle/>
                <a:p>
                  <a:pPr algn="ctr"/>
                  <a:endParaRPr lang="zh-CN" altLang="en-US"/>
                </a:p>
              </p:txBody>
            </p:sp>
            <p:sp>
              <p:nvSpPr>
                <p:cNvPr id="75820" name="Text Box 69"/>
                <p:cNvSpPr txBox="1">
                  <a:spLocks noChangeArrowheads="1"/>
                </p:cNvSpPr>
                <p:nvPr/>
              </p:nvSpPr>
              <p:spPr bwMode="auto">
                <a:xfrm>
                  <a:off x="1307" y="2085"/>
                  <a:ext cx="378" cy="250"/>
                </a:xfrm>
                <a:prstGeom prst="rect">
                  <a:avLst/>
                </a:prstGeom>
                <a:noFill/>
                <a:ln w="9525">
                  <a:noFill/>
                  <a:miter lim="800000"/>
                  <a:headEnd/>
                  <a:tailEnd/>
                </a:ln>
              </p:spPr>
              <p:txBody>
                <a:bodyPr>
                  <a:spAutoFit/>
                </a:bodyPr>
                <a:lstStyle/>
                <a:p>
                  <a:pPr algn="ctr" defTabSz="914400"/>
                  <a:r>
                    <a:rPr lang="en-US" altLang="zh-CN" sz="2000">
                      <a:latin typeface="Times New Roman" pitchFamily="18" charset="0"/>
                    </a:rPr>
                    <a:t>1</a:t>
                  </a:r>
                  <a:endParaRPr lang="en-US" altLang="zh-CN" sz="2000" baseline="-25000">
                    <a:latin typeface="Times New Roman" pitchFamily="18" charset="0"/>
                  </a:endParaRPr>
                </a:p>
              </p:txBody>
            </p:sp>
          </p:grpSp>
        </p:grpSp>
        <p:grpSp>
          <p:nvGrpSpPr>
            <p:cNvPr id="75821" name="Group 79"/>
            <p:cNvGrpSpPr>
              <a:grpSpLocks/>
            </p:cNvGrpSpPr>
            <p:nvPr/>
          </p:nvGrpSpPr>
          <p:grpSpPr bwMode="auto">
            <a:xfrm>
              <a:off x="521" y="2907"/>
              <a:ext cx="421" cy="659"/>
              <a:chOff x="884" y="2091"/>
              <a:chExt cx="421" cy="659"/>
            </a:xfrm>
          </p:grpSpPr>
          <p:sp>
            <p:nvSpPr>
              <p:cNvPr id="75822" name="Text Box 73"/>
              <p:cNvSpPr txBox="1">
                <a:spLocks noChangeArrowheads="1"/>
              </p:cNvSpPr>
              <p:nvPr/>
            </p:nvSpPr>
            <p:spPr bwMode="auto">
              <a:xfrm>
                <a:off x="884" y="2091"/>
                <a:ext cx="421" cy="250"/>
              </a:xfrm>
              <a:prstGeom prst="rect">
                <a:avLst/>
              </a:prstGeom>
              <a:noFill/>
              <a:ln w="9525">
                <a:noFill/>
                <a:miter lim="800000"/>
                <a:headEnd/>
                <a:tailEnd/>
              </a:ln>
            </p:spPr>
            <p:txBody>
              <a:bodyPr>
                <a:spAutoFit/>
              </a:bodyPr>
              <a:lstStyle/>
              <a:p>
                <a:pPr algn="ctr" defTabSz="914400"/>
                <a:r>
                  <a:rPr lang="en-US" altLang="zh-CN" sz="2000">
                    <a:solidFill>
                      <a:schemeClr val="hlink"/>
                    </a:solidFill>
                  </a:rPr>
                  <a:t>11</a:t>
                </a:r>
              </a:p>
            </p:txBody>
          </p:sp>
          <p:sp>
            <p:nvSpPr>
              <p:cNvPr id="75823" name="Text Box 74"/>
              <p:cNvSpPr txBox="1">
                <a:spLocks noChangeArrowheads="1"/>
              </p:cNvSpPr>
              <p:nvPr/>
            </p:nvSpPr>
            <p:spPr bwMode="auto">
              <a:xfrm>
                <a:off x="884" y="2500"/>
                <a:ext cx="421" cy="250"/>
              </a:xfrm>
              <a:prstGeom prst="rect">
                <a:avLst/>
              </a:prstGeom>
              <a:noFill/>
              <a:ln w="9525">
                <a:noFill/>
                <a:miter lim="800000"/>
                <a:headEnd/>
                <a:tailEnd/>
              </a:ln>
            </p:spPr>
            <p:txBody>
              <a:bodyPr>
                <a:spAutoFit/>
              </a:bodyPr>
              <a:lstStyle/>
              <a:p>
                <a:pPr algn="ctr" defTabSz="914400"/>
                <a:r>
                  <a:rPr lang="en-US" altLang="zh-CN" sz="2000">
                    <a:solidFill>
                      <a:schemeClr val="hlink"/>
                    </a:solidFill>
                  </a:rPr>
                  <a:t>10</a:t>
                </a:r>
              </a:p>
            </p:txBody>
          </p:sp>
        </p:grpSp>
        <p:grpSp>
          <p:nvGrpSpPr>
            <p:cNvPr id="75824" name="Group 70"/>
            <p:cNvGrpSpPr>
              <a:grpSpLocks/>
            </p:cNvGrpSpPr>
            <p:nvPr/>
          </p:nvGrpSpPr>
          <p:grpSpPr bwMode="auto">
            <a:xfrm>
              <a:off x="1747" y="1994"/>
              <a:ext cx="816" cy="816"/>
              <a:chOff x="1293" y="2024"/>
              <a:chExt cx="816" cy="816"/>
            </a:xfrm>
          </p:grpSpPr>
          <p:grpSp>
            <p:nvGrpSpPr>
              <p:cNvPr id="75825" name="Group 60"/>
              <p:cNvGrpSpPr>
                <a:grpSpLocks/>
              </p:cNvGrpSpPr>
              <p:nvPr/>
            </p:nvGrpSpPr>
            <p:grpSpPr bwMode="auto">
              <a:xfrm>
                <a:off x="1293" y="2024"/>
                <a:ext cx="408" cy="408"/>
                <a:chOff x="1293" y="2024"/>
                <a:chExt cx="408" cy="408"/>
              </a:xfrm>
            </p:grpSpPr>
            <p:sp>
              <p:nvSpPr>
                <p:cNvPr id="75826" name="Rectangle 58"/>
                <p:cNvSpPr>
                  <a:spLocks noChangeArrowheads="1"/>
                </p:cNvSpPr>
                <p:nvPr/>
              </p:nvSpPr>
              <p:spPr bwMode="auto">
                <a:xfrm>
                  <a:off x="1293" y="2024"/>
                  <a:ext cx="408" cy="408"/>
                </a:xfrm>
                <a:prstGeom prst="rect">
                  <a:avLst/>
                </a:prstGeom>
                <a:noFill/>
                <a:ln w="22225">
                  <a:solidFill>
                    <a:schemeClr val="folHlink"/>
                  </a:solidFill>
                  <a:miter lim="800000"/>
                  <a:headEnd/>
                  <a:tailEnd/>
                </a:ln>
              </p:spPr>
              <p:txBody>
                <a:bodyPr wrap="none" anchor="ctr"/>
                <a:lstStyle/>
                <a:p>
                  <a:pPr algn="ctr"/>
                  <a:endParaRPr lang="zh-CN" altLang="en-US"/>
                </a:p>
              </p:txBody>
            </p:sp>
            <p:sp>
              <p:nvSpPr>
                <p:cNvPr id="75827" name="Text Box 59"/>
                <p:cNvSpPr txBox="1">
                  <a:spLocks noChangeArrowheads="1"/>
                </p:cNvSpPr>
                <p:nvPr/>
              </p:nvSpPr>
              <p:spPr bwMode="auto">
                <a:xfrm>
                  <a:off x="1307" y="2085"/>
                  <a:ext cx="378" cy="250"/>
                </a:xfrm>
                <a:prstGeom prst="rect">
                  <a:avLst/>
                </a:prstGeom>
                <a:noFill/>
                <a:ln w="9525">
                  <a:noFill/>
                  <a:miter lim="800000"/>
                  <a:headEnd/>
                  <a:tailEnd/>
                </a:ln>
              </p:spPr>
              <p:txBody>
                <a:bodyPr>
                  <a:spAutoFit/>
                </a:bodyPr>
                <a:lstStyle/>
                <a:p>
                  <a:pPr algn="ctr" defTabSz="914400"/>
                  <a:r>
                    <a:rPr lang="en-US" altLang="zh-CN" sz="2000">
                      <a:latin typeface="Times New Roman" pitchFamily="18" charset="0"/>
                    </a:rPr>
                    <a:t>1</a:t>
                  </a:r>
                  <a:endParaRPr lang="en-US" altLang="zh-CN" sz="2000" baseline="-25000">
                    <a:latin typeface="Times New Roman" pitchFamily="18" charset="0"/>
                  </a:endParaRPr>
                </a:p>
              </p:txBody>
            </p:sp>
          </p:grpSp>
          <p:grpSp>
            <p:nvGrpSpPr>
              <p:cNvPr id="75828" name="Group 61"/>
              <p:cNvGrpSpPr>
                <a:grpSpLocks/>
              </p:cNvGrpSpPr>
              <p:nvPr/>
            </p:nvGrpSpPr>
            <p:grpSpPr bwMode="auto">
              <a:xfrm>
                <a:off x="1701" y="2024"/>
                <a:ext cx="408" cy="408"/>
                <a:chOff x="1293" y="2024"/>
                <a:chExt cx="408" cy="408"/>
              </a:xfrm>
            </p:grpSpPr>
            <p:sp>
              <p:nvSpPr>
                <p:cNvPr id="75829" name="Rectangle 62"/>
                <p:cNvSpPr>
                  <a:spLocks noChangeArrowheads="1"/>
                </p:cNvSpPr>
                <p:nvPr/>
              </p:nvSpPr>
              <p:spPr bwMode="auto">
                <a:xfrm>
                  <a:off x="1293" y="2024"/>
                  <a:ext cx="408" cy="408"/>
                </a:xfrm>
                <a:prstGeom prst="rect">
                  <a:avLst/>
                </a:prstGeom>
                <a:noFill/>
                <a:ln w="22225">
                  <a:solidFill>
                    <a:schemeClr val="folHlink"/>
                  </a:solidFill>
                  <a:miter lim="800000"/>
                  <a:headEnd/>
                  <a:tailEnd/>
                </a:ln>
              </p:spPr>
              <p:txBody>
                <a:bodyPr wrap="none" anchor="ctr"/>
                <a:lstStyle/>
                <a:p>
                  <a:pPr algn="ctr"/>
                  <a:endParaRPr lang="zh-CN" altLang="en-US"/>
                </a:p>
              </p:txBody>
            </p:sp>
            <p:sp>
              <p:nvSpPr>
                <p:cNvPr id="75830" name="Text Box 63"/>
                <p:cNvSpPr txBox="1">
                  <a:spLocks noChangeArrowheads="1"/>
                </p:cNvSpPr>
                <p:nvPr/>
              </p:nvSpPr>
              <p:spPr bwMode="auto">
                <a:xfrm>
                  <a:off x="1307" y="2085"/>
                  <a:ext cx="378" cy="183"/>
                </a:xfrm>
                <a:prstGeom prst="rect">
                  <a:avLst/>
                </a:prstGeom>
                <a:noFill/>
                <a:ln w="9525">
                  <a:noFill/>
                  <a:miter lim="800000"/>
                  <a:headEnd/>
                  <a:tailEnd/>
                </a:ln>
              </p:spPr>
              <p:txBody>
                <a:bodyPr>
                  <a:spAutoFit/>
                </a:bodyPr>
                <a:lstStyle/>
                <a:p>
                  <a:pPr algn="ctr" defTabSz="914400"/>
                  <a:endParaRPr lang="en-US" altLang="zh-CN" sz="2000" baseline="-25000">
                    <a:latin typeface="Times New Roman" pitchFamily="18" charset="0"/>
                  </a:endParaRPr>
                </a:p>
              </p:txBody>
            </p:sp>
          </p:grpSp>
          <p:grpSp>
            <p:nvGrpSpPr>
              <p:cNvPr id="75831" name="Group 64"/>
              <p:cNvGrpSpPr>
                <a:grpSpLocks/>
              </p:cNvGrpSpPr>
              <p:nvPr/>
            </p:nvGrpSpPr>
            <p:grpSpPr bwMode="auto">
              <a:xfrm>
                <a:off x="1293" y="2432"/>
                <a:ext cx="408" cy="408"/>
                <a:chOff x="1293" y="2024"/>
                <a:chExt cx="408" cy="408"/>
              </a:xfrm>
            </p:grpSpPr>
            <p:sp>
              <p:nvSpPr>
                <p:cNvPr id="75832" name="Rectangle 65"/>
                <p:cNvSpPr>
                  <a:spLocks noChangeArrowheads="1"/>
                </p:cNvSpPr>
                <p:nvPr/>
              </p:nvSpPr>
              <p:spPr bwMode="auto">
                <a:xfrm>
                  <a:off x="1293" y="2024"/>
                  <a:ext cx="408" cy="408"/>
                </a:xfrm>
                <a:prstGeom prst="rect">
                  <a:avLst/>
                </a:prstGeom>
                <a:noFill/>
                <a:ln w="22225">
                  <a:solidFill>
                    <a:schemeClr val="folHlink"/>
                  </a:solidFill>
                  <a:miter lim="800000"/>
                  <a:headEnd/>
                  <a:tailEnd/>
                </a:ln>
              </p:spPr>
              <p:txBody>
                <a:bodyPr wrap="none" anchor="ctr"/>
                <a:lstStyle/>
                <a:p>
                  <a:pPr algn="ctr"/>
                  <a:endParaRPr lang="zh-CN" altLang="en-US"/>
                </a:p>
              </p:txBody>
            </p:sp>
            <p:sp>
              <p:nvSpPr>
                <p:cNvPr id="75833" name="Text Box 66"/>
                <p:cNvSpPr txBox="1">
                  <a:spLocks noChangeArrowheads="1"/>
                </p:cNvSpPr>
                <p:nvPr/>
              </p:nvSpPr>
              <p:spPr bwMode="auto">
                <a:xfrm>
                  <a:off x="1307" y="2085"/>
                  <a:ext cx="378" cy="250"/>
                </a:xfrm>
                <a:prstGeom prst="rect">
                  <a:avLst/>
                </a:prstGeom>
                <a:noFill/>
                <a:ln w="9525">
                  <a:noFill/>
                  <a:miter lim="800000"/>
                  <a:headEnd/>
                  <a:tailEnd/>
                </a:ln>
              </p:spPr>
              <p:txBody>
                <a:bodyPr>
                  <a:spAutoFit/>
                </a:bodyPr>
                <a:lstStyle/>
                <a:p>
                  <a:pPr algn="ctr" defTabSz="914400"/>
                  <a:r>
                    <a:rPr lang="en-US" altLang="zh-CN" sz="2000">
                      <a:latin typeface="Times New Roman" pitchFamily="18" charset="0"/>
                    </a:rPr>
                    <a:t>1</a:t>
                  </a:r>
                  <a:endParaRPr lang="en-US" altLang="zh-CN" sz="2000" baseline="-25000">
                    <a:latin typeface="Times New Roman" pitchFamily="18" charset="0"/>
                  </a:endParaRPr>
                </a:p>
              </p:txBody>
            </p:sp>
          </p:grpSp>
          <p:grpSp>
            <p:nvGrpSpPr>
              <p:cNvPr id="75834" name="Group 67"/>
              <p:cNvGrpSpPr>
                <a:grpSpLocks/>
              </p:cNvGrpSpPr>
              <p:nvPr/>
            </p:nvGrpSpPr>
            <p:grpSpPr bwMode="auto">
              <a:xfrm>
                <a:off x="1701" y="2432"/>
                <a:ext cx="408" cy="408"/>
                <a:chOff x="1293" y="2024"/>
                <a:chExt cx="408" cy="408"/>
              </a:xfrm>
            </p:grpSpPr>
            <p:sp>
              <p:nvSpPr>
                <p:cNvPr id="75835" name="Rectangle 68"/>
                <p:cNvSpPr>
                  <a:spLocks noChangeArrowheads="1"/>
                </p:cNvSpPr>
                <p:nvPr/>
              </p:nvSpPr>
              <p:spPr bwMode="auto">
                <a:xfrm>
                  <a:off x="1293" y="2024"/>
                  <a:ext cx="408" cy="408"/>
                </a:xfrm>
                <a:prstGeom prst="rect">
                  <a:avLst/>
                </a:prstGeom>
                <a:noFill/>
                <a:ln w="22225">
                  <a:solidFill>
                    <a:schemeClr val="folHlink"/>
                  </a:solidFill>
                  <a:miter lim="800000"/>
                  <a:headEnd/>
                  <a:tailEnd/>
                </a:ln>
              </p:spPr>
              <p:txBody>
                <a:bodyPr wrap="none" anchor="ctr"/>
                <a:lstStyle/>
                <a:p>
                  <a:pPr algn="ctr"/>
                  <a:endParaRPr lang="zh-CN" altLang="en-US"/>
                </a:p>
              </p:txBody>
            </p:sp>
            <p:sp>
              <p:nvSpPr>
                <p:cNvPr id="75836" name="Text Box 69"/>
                <p:cNvSpPr txBox="1">
                  <a:spLocks noChangeArrowheads="1"/>
                </p:cNvSpPr>
                <p:nvPr/>
              </p:nvSpPr>
              <p:spPr bwMode="auto">
                <a:xfrm>
                  <a:off x="1307" y="2085"/>
                  <a:ext cx="378" cy="183"/>
                </a:xfrm>
                <a:prstGeom prst="rect">
                  <a:avLst/>
                </a:prstGeom>
                <a:noFill/>
                <a:ln w="9525">
                  <a:noFill/>
                  <a:miter lim="800000"/>
                  <a:headEnd/>
                  <a:tailEnd/>
                </a:ln>
              </p:spPr>
              <p:txBody>
                <a:bodyPr>
                  <a:spAutoFit/>
                </a:bodyPr>
                <a:lstStyle/>
                <a:p>
                  <a:pPr algn="ctr" defTabSz="914400"/>
                  <a:endParaRPr lang="en-US" altLang="zh-CN" sz="2000" baseline="-25000">
                    <a:latin typeface="Times New Roman" pitchFamily="18" charset="0"/>
                  </a:endParaRPr>
                </a:p>
              </p:txBody>
            </p:sp>
          </p:grpSp>
        </p:grpSp>
        <p:grpSp>
          <p:nvGrpSpPr>
            <p:cNvPr id="75837" name="Group 70"/>
            <p:cNvGrpSpPr>
              <a:grpSpLocks/>
            </p:cNvGrpSpPr>
            <p:nvPr/>
          </p:nvGrpSpPr>
          <p:grpSpPr bwMode="auto">
            <a:xfrm>
              <a:off x="1746" y="2811"/>
              <a:ext cx="816" cy="816"/>
              <a:chOff x="1293" y="2024"/>
              <a:chExt cx="816" cy="816"/>
            </a:xfrm>
          </p:grpSpPr>
          <p:grpSp>
            <p:nvGrpSpPr>
              <p:cNvPr id="75838" name="Group 60"/>
              <p:cNvGrpSpPr>
                <a:grpSpLocks/>
              </p:cNvGrpSpPr>
              <p:nvPr/>
            </p:nvGrpSpPr>
            <p:grpSpPr bwMode="auto">
              <a:xfrm>
                <a:off x="1293" y="2024"/>
                <a:ext cx="408" cy="408"/>
                <a:chOff x="1293" y="2024"/>
                <a:chExt cx="408" cy="408"/>
              </a:xfrm>
            </p:grpSpPr>
            <p:sp>
              <p:nvSpPr>
                <p:cNvPr id="75839" name="Rectangle 58"/>
                <p:cNvSpPr>
                  <a:spLocks noChangeArrowheads="1"/>
                </p:cNvSpPr>
                <p:nvPr/>
              </p:nvSpPr>
              <p:spPr bwMode="auto">
                <a:xfrm>
                  <a:off x="1293" y="2024"/>
                  <a:ext cx="408" cy="408"/>
                </a:xfrm>
                <a:prstGeom prst="rect">
                  <a:avLst/>
                </a:prstGeom>
                <a:noFill/>
                <a:ln w="22225">
                  <a:solidFill>
                    <a:schemeClr val="folHlink"/>
                  </a:solidFill>
                  <a:miter lim="800000"/>
                  <a:headEnd/>
                  <a:tailEnd/>
                </a:ln>
              </p:spPr>
              <p:txBody>
                <a:bodyPr wrap="none" anchor="ctr"/>
                <a:lstStyle/>
                <a:p>
                  <a:pPr algn="ctr"/>
                  <a:endParaRPr lang="zh-CN" altLang="en-US"/>
                </a:p>
              </p:txBody>
            </p:sp>
            <p:sp>
              <p:nvSpPr>
                <p:cNvPr id="75840" name="Text Box 59"/>
                <p:cNvSpPr txBox="1">
                  <a:spLocks noChangeArrowheads="1"/>
                </p:cNvSpPr>
                <p:nvPr/>
              </p:nvSpPr>
              <p:spPr bwMode="auto">
                <a:xfrm>
                  <a:off x="1307" y="2085"/>
                  <a:ext cx="378" cy="250"/>
                </a:xfrm>
                <a:prstGeom prst="rect">
                  <a:avLst/>
                </a:prstGeom>
                <a:noFill/>
                <a:ln w="9525">
                  <a:noFill/>
                  <a:miter lim="800000"/>
                  <a:headEnd/>
                  <a:tailEnd/>
                </a:ln>
              </p:spPr>
              <p:txBody>
                <a:bodyPr>
                  <a:spAutoFit/>
                </a:bodyPr>
                <a:lstStyle/>
                <a:p>
                  <a:pPr algn="ctr" defTabSz="914400"/>
                  <a:r>
                    <a:rPr lang="en-US" altLang="zh-CN" sz="2000">
                      <a:latin typeface="Times New Roman" pitchFamily="18" charset="0"/>
                    </a:rPr>
                    <a:t>1</a:t>
                  </a:r>
                  <a:endParaRPr lang="en-US" altLang="zh-CN" sz="2000" baseline="-25000">
                    <a:latin typeface="Times New Roman" pitchFamily="18" charset="0"/>
                  </a:endParaRPr>
                </a:p>
              </p:txBody>
            </p:sp>
          </p:grpSp>
          <p:grpSp>
            <p:nvGrpSpPr>
              <p:cNvPr id="75841" name="Group 61"/>
              <p:cNvGrpSpPr>
                <a:grpSpLocks/>
              </p:cNvGrpSpPr>
              <p:nvPr/>
            </p:nvGrpSpPr>
            <p:grpSpPr bwMode="auto">
              <a:xfrm>
                <a:off x="1701" y="2024"/>
                <a:ext cx="408" cy="408"/>
                <a:chOff x="1293" y="2024"/>
                <a:chExt cx="408" cy="408"/>
              </a:xfrm>
            </p:grpSpPr>
            <p:sp>
              <p:nvSpPr>
                <p:cNvPr id="75842" name="Rectangle 62"/>
                <p:cNvSpPr>
                  <a:spLocks noChangeArrowheads="1"/>
                </p:cNvSpPr>
                <p:nvPr/>
              </p:nvSpPr>
              <p:spPr bwMode="auto">
                <a:xfrm>
                  <a:off x="1293" y="2024"/>
                  <a:ext cx="408" cy="408"/>
                </a:xfrm>
                <a:prstGeom prst="rect">
                  <a:avLst/>
                </a:prstGeom>
                <a:noFill/>
                <a:ln w="22225">
                  <a:solidFill>
                    <a:schemeClr val="folHlink"/>
                  </a:solidFill>
                  <a:miter lim="800000"/>
                  <a:headEnd/>
                  <a:tailEnd/>
                </a:ln>
              </p:spPr>
              <p:txBody>
                <a:bodyPr wrap="none" anchor="ctr"/>
                <a:lstStyle/>
                <a:p>
                  <a:pPr algn="ctr"/>
                  <a:endParaRPr lang="zh-CN" altLang="en-US"/>
                </a:p>
              </p:txBody>
            </p:sp>
            <p:sp>
              <p:nvSpPr>
                <p:cNvPr id="75843" name="Text Box 63"/>
                <p:cNvSpPr txBox="1">
                  <a:spLocks noChangeArrowheads="1"/>
                </p:cNvSpPr>
                <p:nvPr/>
              </p:nvSpPr>
              <p:spPr bwMode="auto">
                <a:xfrm>
                  <a:off x="1307" y="2085"/>
                  <a:ext cx="378" cy="250"/>
                </a:xfrm>
                <a:prstGeom prst="rect">
                  <a:avLst/>
                </a:prstGeom>
                <a:noFill/>
                <a:ln w="9525">
                  <a:noFill/>
                  <a:miter lim="800000"/>
                  <a:headEnd/>
                  <a:tailEnd/>
                </a:ln>
              </p:spPr>
              <p:txBody>
                <a:bodyPr>
                  <a:spAutoFit/>
                </a:bodyPr>
                <a:lstStyle/>
                <a:p>
                  <a:pPr algn="ctr" defTabSz="914400"/>
                  <a:r>
                    <a:rPr lang="en-US" altLang="zh-CN" sz="2000">
                      <a:latin typeface="Times New Roman" pitchFamily="18" charset="0"/>
                    </a:rPr>
                    <a:t>1</a:t>
                  </a:r>
                  <a:endParaRPr lang="en-US" altLang="zh-CN" sz="2000" baseline="-25000">
                    <a:latin typeface="Times New Roman" pitchFamily="18" charset="0"/>
                  </a:endParaRPr>
                </a:p>
              </p:txBody>
            </p:sp>
          </p:grpSp>
          <p:grpSp>
            <p:nvGrpSpPr>
              <p:cNvPr id="75844" name="Group 64"/>
              <p:cNvGrpSpPr>
                <a:grpSpLocks/>
              </p:cNvGrpSpPr>
              <p:nvPr/>
            </p:nvGrpSpPr>
            <p:grpSpPr bwMode="auto">
              <a:xfrm>
                <a:off x="1293" y="2432"/>
                <a:ext cx="408" cy="408"/>
                <a:chOff x="1293" y="2024"/>
                <a:chExt cx="408" cy="408"/>
              </a:xfrm>
            </p:grpSpPr>
            <p:sp>
              <p:nvSpPr>
                <p:cNvPr id="75845" name="Rectangle 65"/>
                <p:cNvSpPr>
                  <a:spLocks noChangeArrowheads="1"/>
                </p:cNvSpPr>
                <p:nvPr/>
              </p:nvSpPr>
              <p:spPr bwMode="auto">
                <a:xfrm>
                  <a:off x="1293" y="2024"/>
                  <a:ext cx="408" cy="408"/>
                </a:xfrm>
                <a:prstGeom prst="rect">
                  <a:avLst/>
                </a:prstGeom>
                <a:noFill/>
                <a:ln w="22225">
                  <a:solidFill>
                    <a:schemeClr val="folHlink"/>
                  </a:solidFill>
                  <a:miter lim="800000"/>
                  <a:headEnd/>
                  <a:tailEnd/>
                </a:ln>
              </p:spPr>
              <p:txBody>
                <a:bodyPr wrap="none" anchor="ctr"/>
                <a:lstStyle/>
                <a:p>
                  <a:pPr algn="ctr"/>
                  <a:endParaRPr lang="zh-CN" altLang="en-US"/>
                </a:p>
              </p:txBody>
            </p:sp>
            <p:sp>
              <p:nvSpPr>
                <p:cNvPr id="75846" name="Text Box 66"/>
                <p:cNvSpPr txBox="1">
                  <a:spLocks noChangeArrowheads="1"/>
                </p:cNvSpPr>
                <p:nvPr/>
              </p:nvSpPr>
              <p:spPr bwMode="auto">
                <a:xfrm>
                  <a:off x="1307" y="2085"/>
                  <a:ext cx="378" cy="250"/>
                </a:xfrm>
                <a:prstGeom prst="rect">
                  <a:avLst/>
                </a:prstGeom>
                <a:noFill/>
                <a:ln w="9525">
                  <a:noFill/>
                  <a:miter lim="800000"/>
                  <a:headEnd/>
                  <a:tailEnd/>
                </a:ln>
              </p:spPr>
              <p:txBody>
                <a:bodyPr>
                  <a:spAutoFit/>
                </a:bodyPr>
                <a:lstStyle/>
                <a:p>
                  <a:pPr algn="ctr" defTabSz="914400"/>
                  <a:r>
                    <a:rPr lang="en-US" altLang="zh-CN" sz="2000">
                      <a:latin typeface="Times New Roman" pitchFamily="18" charset="0"/>
                    </a:rPr>
                    <a:t>1</a:t>
                  </a:r>
                  <a:endParaRPr lang="en-US" altLang="zh-CN" sz="2000" baseline="-25000">
                    <a:latin typeface="Times New Roman" pitchFamily="18" charset="0"/>
                  </a:endParaRPr>
                </a:p>
              </p:txBody>
            </p:sp>
          </p:grpSp>
          <p:grpSp>
            <p:nvGrpSpPr>
              <p:cNvPr id="75847" name="Group 67"/>
              <p:cNvGrpSpPr>
                <a:grpSpLocks/>
              </p:cNvGrpSpPr>
              <p:nvPr/>
            </p:nvGrpSpPr>
            <p:grpSpPr bwMode="auto">
              <a:xfrm>
                <a:off x="1701" y="2432"/>
                <a:ext cx="408" cy="408"/>
                <a:chOff x="1293" y="2024"/>
                <a:chExt cx="408" cy="408"/>
              </a:xfrm>
            </p:grpSpPr>
            <p:sp>
              <p:nvSpPr>
                <p:cNvPr id="75848" name="Rectangle 68"/>
                <p:cNvSpPr>
                  <a:spLocks noChangeArrowheads="1"/>
                </p:cNvSpPr>
                <p:nvPr/>
              </p:nvSpPr>
              <p:spPr bwMode="auto">
                <a:xfrm>
                  <a:off x="1293" y="2024"/>
                  <a:ext cx="408" cy="408"/>
                </a:xfrm>
                <a:prstGeom prst="rect">
                  <a:avLst/>
                </a:prstGeom>
                <a:noFill/>
                <a:ln w="22225">
                  <a:solidFill>
                    <a:schemeClr val="folHlink"/>
                  </a:solidFill>
                  <a:miter lim="800000"/>
                  <a:headEnd/>
                  <a:tailEnd/>
                </a:ln>
              </p:spPr>
              <p:txBody>
                <a:bodyPr wrap="none" anchor="ctr"/>
                <a:lstStyle/>
                <a:p>
                  <a:pPr algn="ctr"/>
                  <a:endParaRPr lang="zh-CN" altLang="en-US"/>
                </a:p>
              </p:txBody>
            </p:sp>
            <p:sp>
              <p:nvSpPr>
                <p:cNvPr id="75849" name="Text Box 69"/>
                <p:cNvSpPr txBox="1">
                  <a:spLocks noChangeArrowheads="1"/>
                </p:cNvSpPr>
                <p:nvPr/>
              </p:nvSpPr>
              <p:spPr bwMode="auto">
                <a:xfrm>
                  <a:off x="1307" y="2085"/>
                  <a:ext cx="378" cy="250"/>
                </a:xfrm>
                <a:prstGeom prst="rect">
                  <a:avLst/>
                </a:prstGeom>
                <a:noFill/>
                <a:ln w="9525">
                  <a:noFill/>
                  <a:miter lim="800000"/>
                  <a:headEnd/>
                  <a:tailEnd/>
                </a:ln>
              </p:spPr>
              <p:txBody>
                <a:bodyPr>
                  <a:spAutoFit/>
                </a:bodyPr>
                <a:lstStyle/>
                <a:p>
                  <a:pPr algn="ctr" defTabSz="914400"/>
                  <a:r>
                    <a:rPr lang="en-US" altLang="zh-CN" sz="2000">
                      <a:latin typeface="Times New Roman" pitchFamily="18" charset="0"/>
                    </a:rPr>
                    <a:t>1</a:t>
                  </a:r>
                  <a:endParaRPr lang="en-US" altLang="zh-CN" sz="2000" baseline="-25000">
                    <a:latin typeface="Times New Roman" pitchFamily="18" charset="0"/>
                  </a:endParaRPr>
                </a:p>
              </p:txBody>
            </p:sp>
          </p:grpSp>
        </p:grpSp>
        <p:grpSp>
          <p:nvGrpSpPr>
            <p:cNvPr id="75850" name="Group 78"/>
            <p:cNvGrpSpPr>
              <a:grpSpLocks/>
            </p:cNvGrpSpPr>
            <p:nvPr/>
          </p:nvGrpSpPr>
          <p:grpSpPr bwMode="auto">
            <a:xfrm>
              <a:off x="1742" y="1714"/>
              <a:ext cx="829" cy="250"/>
              <a:chOff x="1293" y="1752"/>
              <a:chExt cx="829" cy="250"/>
            </a:xfrm>
          </p:grpSpPr>
          <p:sp>
            <p:nvSpPr>
              <p:cNvPr id="75851" name="Text Box 71"/>
              <p:cNvSpPr txBox="1">
                <a:spLocks noChangeArrowheads="1"/>
              </p:cNvSpPr>
              <p:nvPr/>
            </p:nvSpPr>
            <p:spPr bwMode="auto">
              <a:xfrm>
                <a:off x="1293" y="1752"/>
                <a:ext cx="421" cy="250"/>
              </a:xfrm>
              <a:prstGeom prst="rect">
                <a:avLst/>
              </a:prstGeom>
              <a:noFill/>
              <a:ln w="9525">
                <a:noFill/>
                <a:miter lim="800000"/>
                <a:headEnd/>
                <a:tailEnd/>
              </a:ln>
            </p:spPr>
            <p:txBody>
              <a:bodyPr>
                <a:spAutoFit/>
              </a:bodyPr>
              <a:lstStyle/>
              <a:p>
                <a:pPr algn="ctr" defTabSz="914400"/>
                <a:r>
                  <a:rPr lang="en-US" altLang="zh-CN" sz="2000">
                    <a:solidFill>
                      <a:schemeClr val="hlink"/>
                    </a:solidFill>
                  </a:rPr>
                  <a:t>11</a:t>
                </a:r>
              </a:p>
            </p:txBody>
          </p:sp>
          <p:sp>
            <p:nvSpPr>
              <p:cNvPr id="75852" name="Text Box 72"/>
              <p:cNvSpPr txBox="1">
                <a:spLocks noChangeArrowheads="1"/>
              </p:cNvSpPr>
              <p:nvPr/>
            </p:nvSpPr>
            <p:spPr bwMode="auto">
              <a:xfrm>
                <a:off x="1701" y="1752"/>
                <a:ext cx="421" cy="250"/>
              </a:xfrm>
              <a:prstGeom prst="rect">
                <a:avLst/>
              </a:prstGeom>
              <a:noFill/>
              <a:ln w="9525">
                <a:noFill/>
                <a:miter lim="800000"/>
                <a:headEnd/>
                <a:tailEnd/>
              </a:ln>
            </p:spPr>
            <p:txBody>
              <a:bodyPr>
                <a:spAutoFit/>
              </a:bodyPr>
              <a:lstStyle/>
              <a:p>
                <a:pPr algn="ctr" defTabSz="914400"/>
                <a:r>
                  <a:rPr lang="en-US" altLang="zh-CN" sz="2000">
                    <a:solidFill>
                      <a:schemeClr val="hlink"/>
                    </a:solidFill>
                  </a:rPr>
                  <a:t>10</a:t>
                </a:r>
              </a:p>
            </p:txBody>
          </p:sp>
        </p:grpSp>
      </p:grpSp>
      <p:sp>
        <p:nvSpPr>
          <p:cNvPr id="75853" name="AutoShape 77"/>
          <p:cNvSpPr>
            <a:spLocks noChangeArrowheads="1"/>
          </p:cNvSpPr>
          <p:nvPr/>
        </p:nvSpPr>
        <p:spPr bwMode="auto">
          <a:xfrm>
            <a:off x="2017713" y="2997200"/>
            <a:ext cx="1008062" cy="1008063"/>
          </a:xfrm>
          <a:prstGeom prst="roundRect">
            <a:avLst>
              <a:gd name="adj" fmla="val 12120"/>
            </a:avLst>
          </a:prstGeom>
          <a:noFill/>
          <a:ln w="22225">
            <a:solidFill>
              <a:srgbClr val="FF6600"/>
            </a:solidFill>
            <a:round/>
            <a:headEnd/>
            <a:tailEnd/>
          </a:ln>
          <a:effectLst/>
        </p:spPr>
        <p:txBody>
          <a:bodyPr anchor="ctr">
            <a:spAutoFit/>
          </a:bodyPr>
          <a:lstStyle/>
          <a:p>
            <a:endParaRPr lang="zh-CN" altLang="en-US"/>
          </a:p>
        </p:txBody>
      </p:sp>
      <p:sp>
        <p:nvSpPr>
          <p:cNvPr id="75854" name="AutoShape 78"/>
          <p:cNvSpPr>
            <a:spLocks noChangeArrowheads="1"/>
          </p:cNvSpPr>
          <p:nvPr/>
        </p:nvSpPr>
        <p:spPr bwMode="auto">
          <a:xfrm>
            <a:off x="2700338" y="4292600"/>
            <a:ext cx="1008062" cy="1008063"/>
          </a:xfrm>
          <a:prstGeom prst="roundRect">
            <a:avLst>
              <a:gd name="adj" fmla="val 12120"/>
            </a:avLst>
          </a:prstGeom>
          <a:noFill/>
          <a:ln w="22225">
            <a:solidFill>
              <a:srgbClr val="FF6600"/>
            </a:solidFill>
            <a:round/>
            <a:headEnd/>
            <a:tailEnd/>
          </a:ln>
          <a:effectLst/>
        </p:spPr>
        <p:txBody>
          <a:bodyPr anchor="ctr">
            <a:spAutoFit/>
          </a:bodyPr>
          <a:lstStyle/>
          <a:p>
            <a:endParaRPr lang="zh-CN" altLang="en-US"/>
          </a:p>
        </p:txBody>
      </p:sp>
      <p:sp>
        <p:nvSpPr>
          <p:cNvPr id="75855" name="AutoShape 79"/>
          <p:cNvSpPr>
            <a:spLocks noChangeArrowheads="1"/>
          </p:cNvSpPr>
          <p:nvPr/>
        </p:nvSpPr>
        <p:spPr bwMode="auto">
          <a:xfrm>
            <a:off x="1331913" y="4906963"/>
            <a:ext cx="2447925" cy="466725"/>
          </a:xfrm>
          <a:prstGeom prst="roundRect">
            <a:avLst>
              <a:gd name="adj" fmla="val 12120"/>
            </a:avLst>
          </a:prstGeom>
          <a:noFill/>
          <a:ln w="22225">
            <a:solidFill>
              <a:srgbClr val="FF6600"/>
            </a:solidFill>
            <a:round/>
            <a:headEnd/>
            <a:tailEnd/>
          </a:ln>
          <a:effectLst/>
        </p:spPr>
        <p:txBody>
          <a:bodyPr anchor="ctr">
            <a:spAutoFit/>
          </a:bodyPr>
          <a:lstStyle/>
          <a:p>
            <a:endParaRPr lang="zh-CN" altLang="en-US"/>
          </a:p>
        </p:txBody>
      </p:sp>
      <p:sp>
        <p:nvSpPr>
          <p:cNvPr id="75857" name="AutoShape 81"/>
          <p:cNvSpPr>
            <a:spLocks noChangeArrowheads="1"/>
          </p:cNvSpPr>
          <p:nvPr/>
        </p:nvSpPr>
        <p:spPr bwMode="auto">
          <a:xfrm>
            <a:off x="2616200" y="2976563"/>
            <a:ext cx="504825" cy="2349500"/>
          </a:xfrm>
          <a:prstGeom prst="roundRect">
            <a:avLst>
              <a:gd name="adj" fmla="val 12120"/>
            </a:avLst>
          </a:prstGeom>
          <a:noFill/>
          <a:ln w="22225">
            <a:solidFill>
              <a:schemeClr val="hlink"/>
            </a:solidFill>
            <a:prstDash val="dash"/>
            <a:round/>
            <a:headEnd/>
            <a:tailEnd/>
          </a:ln>
          <a:effectLst/>
        </p:spPr>
        <p:txBody>
          <a:bodyPr anchor="ctr">
            <a:spAutoFit/>
          </a:bodyPr>
          <a:lstStyle/>
          <a:p>
            <a:endParaRPr lang="zh-CN" altLang="en-US"/>
          </a:p>
        </p:txBody>
      </p:sp>
      <p:grpSp>
        <p:nvGrpSpPr>
          <p:cNvPr id="75865" name="Group 89"/>
          <p:cNvGrpSpPr>
            <a:grpSpLocks/>
          </p:cNvGrpSpPr>
          <p:nvPr/>
        </p:nvGrpSpPr>
        <p:grpSpPr bwMode="auto">
          <a:xfrm>
            <a:off x="4211638" y="3500438"/>
            <a:ext cx="4752975" cy="519112"/>
            <a:chOff x="2653" y="2205"/>
            <a:chExt cx="2994" cy="327"/>
          </a:xfrm>
        </p:grpSpPr>
        <p:sp>
          <p:nvSpPr>
            <p:cNvPr id="55310" name="Text Box 110"/>
            <p:cNvSpPr txBox="1">
              <a:spLocks noChangeArrowheads="1"/>
            </p:cNvSpPr>
            <p:nvPr/>
          </p:nvSpPr>
          <p:spPr bwMode="auto">
            <a:xfrm>
              <a:off x="2653" y="2205"/>
              <a:ext cx="2994" cy="327"/>
            </a:xfrm>
            <a:prstGeom prst="rect">
              <a:avLst/>
            </a:prstGeom>
            <a:noFill/>
            <a:ln w="9525">
              <a:noFill/>
              <a:miter lim="800000"/>
              <a:headEnd/>
              <a:tailEnd/>
            </a:ln>
          </p:spPr>
          <p:txBody>
            <a:bodyPr>
              <a:spAutoFit/>
            </a:bodyPr>
            <a:lstStyle/>
            <a:p>
              <a:pPr defTabSz="914400"/>
              <a:r>
                <a:rPr lang="en-US" altLang="zh-CN" sz="2800">
                  <a:latin typeface="Times New Roman" pitchFamily="18" charset="0"/>
                </a:rPr>
                <a:t> </a:t>
              </a:r>
              <a:r>
                <a:rPr lang="en-US" altLang="zh-CN" sz="2800">
                  <a:solidFill>
                    <a:schemeClr val="folHlink"/>
                  </a:solidFill>
                  <a:latin typeface="Times New Roman" pitchFamily="18" charset="0"/>
                </a:rPr>
                <a:t>F(A,B,C,D)= </a:t>
              </a:r>
              <a:r>
                <a:rPr lang="en-US" altLang="zh-CN" sz="2800">
                  <a:solidFill>
                    <a:schemeClr val="folHlink"/>
                  </a:solidFill>
                  <a:latin typeface="Times New Roman" pitchFamily="18" charset="0"/>
                  <a:cs typeface="Times New Roman" pitchFamily="18" charset="0"/>
                </a:rPr>
                <a:t>AC+AD+AB</a:t>
              </a:r>
              <a:endParaRPr lang="zh-CN" altLang="en-US" sz="2800">
                <a:solidFill>
                  <a:schemeClr val="folHlink"/>
                </a:solidFill>
                <a:latin typeface="Times New Roman" pitchFamily="18" charset="0"/>
              </a:endParaRPr>
            </a:p>
          </p:txBody>
        </p:sp>
        <p:sp>
          <p:nvSpPr>
            <p:cNvPr id="75860" name="Line 84"/>
            <p:cNvSpPr>
              <a:spLocks noChangeShapeType="1"/>
            </p:cNvSpPr>
            <p:nvPr/>
          </p:nvSpPr>
          <p:spPr bwMode="auto">
            <a:xfrm>
              <a:off x="4051" y="2251"/>
              <a:ext cx="137" cy="0"/>
            </a:xfrm>
            <a:prstGeom prst="line">
              <a:avLst/>
            </a:prstGeom>
            <a:noFill/>
            <a:ln w="28575">
              <a:solidFill>
                <a:schemeClr val="folHlink"/>
              </a:solidFill>
              <a:round/>
              <a:headEnd/>
              <a:tailEnd/>
            </a:ln>
            <a:effectLst/>
          </p:spPr>
          <p:txBody>
            <a:bodyPr/>
            <a:lstStyle/>
            <a:p>
              <a:endParaRPr lang="zh-CN" altLang="en-US"/>
            </a:p>
          </p:txBody>
        </p:sp>
        <p:sp>
          <p:nvSpPr>
            <p:cNvPr id="75864" name="Line 88"/>
            <p:cNvSpPr>
              <a:spLocks noChangeShapeType="1"/>
            </p:cNvSpPr>
            <p:nvPr/>
          </p:nvSpPr>
          <p:spPr bwMode="auto">
            <a:xfrm>
              <a:off x="5109" y="2251"/>
              <a:ext cx="137" cy="0"/>
            </a:xfrm>
            <a:prstGeom prst="line">
              <a:avLst/>
            </a:prstGeom>
            <a:noFill/>
            <a:ln w="28575">
              <a:solidFill>
                <a:schemeClr val="folHlink"/>
              </a:solidFill>
              <a:round/>
              <a:headEnd/>
              <a:tailEnd/>
            </a:ln>
            <a:effectLst/>
          </p:spPr>
          <p:txBody>
            <a:bodyPr/>
            <a:lstStyle/>
            <a:p>
              <a:endParaRPr lang="zh-CN" altLang="en-US"/>
            </a:p>
          </p:txBody>
        </p:sp>
      </p:grpSp>
      <p:sp>
        <p:nvSpPr>
          <p:cNvPr id="22565" name="AutoShape 37"/>
          <p:cNvSpPr>
            <a:spLocks noChangeArrowheads="1"/>
          </p:cNvSpPr>
          <p:nvPr/>
        </p:nvSpPr>
        <p:spPr bwMode="auto">
          <a:xfrm>
            <a:off x="3563938" y="5588000"/>
            <a:ext cx="2736850" cy="576263"/>
          </a:xfrm>
          <a:prstGeom prst="wedgeRoundRectCallout">
            <a:avLst>
              <a:gd name="adj1" fmla="val -65431"/>
              <a:gd name="adj2" fmla="val -119148"/>
              <a:gd name="adj3" fmla="val 16667"/>
            </a:avLst>
          </a:prstGeom>
          <a:noFill/>
          <a:ln w="22225">
            <a:solidFill>
              <a:schemeClr val="folHlink"/>
            </a:solidFill>
            <a:miter lim="800000"/>
            <a:headEnd/>
            <a:tailEnd/>
          </a:ln>
        </p:spPr>
        <p:txBody>
          <a:bodyPr/>
          <a:lstStyle/>
          <a:p>
            <a:pPr algn="ctr" defTabSz="914400"/>
            <a:r>
              <a:rPr lang="zh-CN" altLang="en-US">
                <a:solidFill>
                  <a:schemeClr val="hlink"/>
                </a:solidFill>
              </a:rPr>
              <a:t>非必要</a:t>
            </a:r>
            <a:r>
              <a:rPr lang="zh-CN" altLang="en-US"/>
              <a:t>质蕴涵项</a:t>
            </a:r>
            <a:endParaRPr lang="zh-CN" altLang="en-US">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75783"/>
                                        </p:tgtEl>
                                        <p:attrNameLst>
                                          <p:attrName>style.visibility</p:attrName>
                                        </p:attrNameLst>
                                      </p:cBhvr>
                                      <p:to>
                                        <p:strVal val="visible"/>
                                      </p:to>
                                    </p:set>
                                    <p:animEffect transition="in" filter="strips(downRight)">
                                      <p:cBhvr>
                                        <p:cTn id="7" dur="500"/>
                                        <p:tgtEl>
                                          <p:spTgt spid="7578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7663"/>
                                        </p:tgtEl>
                                        <p:attrNameLst>
                                          <p:attrName>style.visibility</p:attrName>
                                        </p:attrNameLst>
                                      </p:cBhvr>
                                      <p:to>
                                        <p:strVal val="visible"/>
                                      </p:to>
                                    </p:set>
                                    <p:animEffect transition="in" filter="blinds(horizontal)">
                                      <p:cBhvr>
                                        <p:cTn id="12" dur="500"/>
                                        <p:tgtEl>
                                          <p:spTgt spid="6766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75853"/>
                                        </p:tgtEl>
                                        <p:attrNameLst>
                                          <p:attrName>style.visibility</p:attrName>
                                        </p:attrNameLst>
                                      </p:cBhvr>
                                      <p:to>
                                        <p:strVal val="visible"/>
                                      </p:to>
                                    </p:set>
                                    <p:animEffect transition="in" filter="wipe(down)">
                                      <p:cBhvr>
                                        <p:cTn id="17" dur="500"/>
                                        <p:tgtEl>
                                          <p:spTgt spid="7585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75854"/>
                                        </p:tgtEl>
                                        <p:attrNameLst>
                                          <p:attrName>style.visibility</p:attrName>
                                        </p:attrNameLst>
                                      </p:cBhvr>
                                      <p:to>
                                        <p:strVal val="visible"/>
                                      </p:to>
                                    </p:set>
                                    <p:animEffect transition="in" filter="wipe(down)">
                                      <p:cBhvr>
                                        <p:cTn id="22" dur="500"/>
                                        <p:tgtEl>
                                          <p:spTgt spid="7585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75855"/>
                                        </p:tgtEl>
                                        <p:attrNameLst>
                                          <p:attrName>style.visibility</p:attrName>
                                        </p:attrNameLst>
                                      </p:cBhvr>
                                      <p:to>
                                        <p:strVal val="visible"/>
                                      </p:to>
                                    </p:set>
                                    <p:animEffect transition="in" filter="wipe(down)">
                                      <p:cBhvr>
                                        <p:cTn id="27" dur="500"/>
                                        <p:tgtEl>
                                          <p:spTgt spid="75855"/>
                                        </p:tgtEl>
                                      </p:cBhvr>
                                    </p:animEffect>
                                  </p:childTnLst>
                                </p:cTn>
                              </p:par>
                            </p:childTnLst>
                          </p:cTn>
                        </p:par>
                      </p:childTnLst>
                    </p:cTn>
                  </p:par>
                  <p:par>
                    <p:cTn id="28" fill="hold">
                      <p:stCondLst>
                        <p:cond delay="indefinite"/>
                      </p:stCondLst>
                      <p:childTnLst>
                        <p:par>
                          <p:cTn id="29" fill="hold">
                            <p:stCondLst>
                              <p:cond delay="0"/>
                            </p:stCondLst>
                            <p:childTnLst>
                              <p:par>
                                <p:cTn id="30" presetID="18" presetClass="entr" presetSubtype="6" fill="hold" nodeType="clickEffect">
                                  <p:stCondLst>
                                    <p:cond delay="0"/>
                                  </p:stCondLst>
                                  <p:childTnLst>
                                    <p:set>
                                      <p:cBhvr>
                                        <p:cTn id="31" dur="1" fill="hold">
                                          <p:stCondLst>
                                            <p:cond delay="0"/>
                                          </p:stCondLst>
                                        </p:cTn>
                                        <p:tgtEl>
                                          <p:spTgt spid="75865"/>
                                        </p:tgtEl>
                                        <p:attrNameLst>
                                          <p:attrName>style.visibility</p:attrName>
                                        </p:attrNameLst>
                                      </p:cBhvr>
                                      <p:to>
                                        <p:strVal val="visible"/>
                                      </p:to>
                                    </p:set>
                                    <p:animEffect transition="in" filter="strips(downRight)">
                                      <p:cBhvr>
                                        <p:cTn id="32" dur="500"/>
                                        <p:tgtEl>
                                          <p:spTgt spid="75865"/>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75857"/>
                                        </p:tgtEl>
                                        <p:attrNameLst>
                                          <p:attrName>style.visibility</p:attrName>
                                        </p:attrNameLst>
                                      </p:cBhvr>
                                      <p:to>
                                        <p:strVal val="visible"/>
                                      </p:to>
                                    </p:set>
                                    <p:animEffect transition="in" filter="wipe(down)">
                                      <p:cBhvr>
                                        <p:cTn id="37" dur="500"/>
                                        <p:tgtEl>
                                          <p:spTgt spid="75857"/>
                                        </p:tgtEl>
                                      </p:cBhvr>
                                    </p:animEffect>
                                  </p:childTnLst>
                                </p:cTn>
                              </p:par>
                            </p:childTnLst>
                          </p:cTn>
                        </p:par>
                      </p:childTnLst>
                    </p:cTn>
                  </p:par>
                  <p:par>
                    <p:cTn id="38" fill="hold">
                      <p:stCondLst>
                        <p:cond delay="indefinite"/>
                      </p:stCondLst>
                      <p:childTnLst>
                        <p:par>
                          <p:cTn id="39" fill="hold">
                            <p:stCondLst>
                              <p:cond delay="0"/>
                            </p:stCondLst>
                            <p:childTnLst>
                              <p:par>
                                <p:cTn id="40" presetID="2" presetClass="entr" presetSubtype="2" fill="hold" grpId="0" nodeType="clickEffect">
                                  <p:stCondLst>
                                    <p:cond delay="0"/>
                                  </p:stCondLst>
                                  <p:childTnLst>
                                    <p:set>
                                      <p:cBhvr>
                                        <p:cTn id="41" dur="1" fill="hold">
                                          <p:stCondLst>
                                            <p:cond delay="0"/>
                                          </p:stCondLst>
                                        </p:cTn>
                                        <p:tgtEl>
                                          <p:spTgt spid="22565"/>
                                        </p:tgtEl>
                                        <p:attrNameLst>
                                          <p:attrName>style.visibility</p:attrName>
                                        </p:attrNameLst>
                                      </p:cBhvr>
                                      <p:to>
                                        <p:strVal val="visible"/>
                                      </p:to>
                                    </p:set>
                                    <p:anim calcmode="lin" valueType="num">
                                      <p:cBhvr additive="base">
                                        <p:cTn id="42" dur="500" fill="hold"/>
                                        <p:tgtEl>
                                          <p:spTgt spid="22565"/>
                                        </p:tgtEl>
                                        <p:attrNameLst>
                                          <p:attrName>ppt_x</p:attrName>
                                        </p:attrNameLst>
                                      </p:cBhvr>
                                      <p:tavLst>
                                        <p:tav tm="0">
                                          <p:val>
                                            <p:strVal val="1+#ppt_w/2"/>
                                          </p:val>
                                        </p:tav>
                                        <p:tav tm="100000">
                                          <p:val>
                                            <p:strVal val="#ppt_x"/>
                                          </p:val>
                                        </p:tav>
                                      </p:tavLst>
                                    </p:anim>
                                    <p:anim calcmode="lin" valueType="num">
                                      <p:cBhvr additive="base">
                                        <p:cTn id="43" dur="500" fill="hold"/>
                                        <p:tgtEl>
                                          <p:spTgt spid="2256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783" grpId="0"/>
      <p:bldP spid="75853" grpId="0" animBg="1"/>
      <p:bldP spid="75854" grpId="0" animBg="1"/>
      <p:bldP spid="75855" grpId="0" animBg="1"/>
      <p:bldP spid="75857" grpId="0" animBg="1"/>
      <p:bldP spid="22565"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6804" name="图片 90" descr="T:\我的答辩PPT\东北林业大学.jpg东北林业大学"/>
          <p:cNvPicPr>
            <a:picLocks noChangeAspect="1"/>
          </p:cNvPicPr>
          <p:nvPr/>
        </p:nvPicPr>
        <p:blipFill>
          <a:blip r:embed="rId2">
            <a:clrChange>
              <a:clrFrom>
                <a:srgbClr val="FFFFFF"/>
              </a:clrFrom>
              <a:clrTo>
                <a:srgbClr val="FFFFFF">
                  <a:alpha val="0"/>
                </a:srgbClr>
              </a:clrTo>
            </a:clrChange>
          </a:blip>
          <a:srcRect/>
          <a:stretch>
            <a:fillRect/>
          </a:stretch>
        </p:blipFill>
        <p:spPr bwMode="auto">
          <a:xfrm>
            <a:off x="6388100" y="201613"/>
            <a:ext cx="2633663" cy="746125"/>
          </a:xfrm>
          <a:prstGeom prst="rect">
            <a:avLst/>
          </a:prstGeom>
          <a:noFill/>
          <a:ln w="9525">
            <a:noFill/>
            <a:miter lim="800000"/>
            <a:headEnd/>
            <a:tailEnd/>
          </a:ln>
        </p:spPr>
      </p:pic>
      <p:pic>
        <p:nvPicPr>
          <p:cNvPr id="76805" name="Picture 2"/>
          <p:cNvPicPr>
            <a:picLocks noChangeAspect="1" noChangeArrowheads="1"/>
          </p:cNvPicPr>
          <p:nvPr/>
        </p:nvPicPr>
        <p:blipFill>
          <a:blip r:embed="rId3"/>
          <a:srcRect/>
          <a:stretch>
            <a:fillRect/>
          </a:stretch>
        </p:blipFill>
        <p:spPr bwMode="auto">
          <a:xfrm>
            <a:off x="5795963" y="80963"/>
            <a:ext cx="857250" cy="847725"/>
          </a:xfrm>
          <a:prstGeom prst="rect">
            <a:avLst/>
          </a:prstGeom>
          <a:noFill/>
          <a:ln w="9525">
            <a:noFill/>
            <a:miter lim="800000"/>
            <a:headEnd/>
            <a:tailEnd/>
          </a:ln>
        </p:spPr>
      </p:pic>
      <p:sp>
        <p:nvSpPr>
          <p:cNvPr id="46083" name="文本框 2"/>
          <p:cNvSpPr txBox="1">
            <a:spLocks noChangeArrowheads="1"/>
          </p:cNvSpPr>
          <p:nvPr/>
        </p:nvSpPr>
        <p:spPr bwMode="auto">
          <a:xfrm>
            <a:off x="144463" y="260350"/>
            <a:ext cx="5075237" cy="625475"/>
          </a:xfrm>
          <a:prstGeom prst="rect">
            <a:avLst/>
          </a:prstGeom>
          <a:noFill/>
          <a:ln w="9525">
            <a:noFill/>
            <a:miter lim="800000"/>
            <a:headEnd/>
            <a:tailEnd/>
          </a:ln>
        </p:spPr>
        <p:txBody>
          <a:bodyPr lIns="76773" tIns="38387" rIns="76773" bIns="38387">
            <a:spAutoFit/>
          </a:bodyPr>
          <a:lstStyle/>
          <a:p>
            <a:pPr>
              <a:defRPr/>
            </a:pPr>
            <a:r>
              <a:rPr lang="zh-CN" altLang="en-US" sz="3600">
                <a:solidFill>
                  <a:srgbClr val="005DA2"/>
                </a:solidFill>
                <a:effectLst>
                  <a:outerShdw blurRad="38100" dist="38100" dir="2700000" algn="tl">
                    <a:srgbClr val="C0C0C0"/>
                  </a:outerShdw>
                </a:effectLst>
                <a:ea typeface="华文行楷" pitchFamily="2" charset="-122"/>
              </a:rPr>
              <a:t>四、逻辑函数的化简</a:t>
            </a:r>
          </a:p>
        </p:txBody>
      </p:sp>
      <p:sp>
        <p:nvSpPr>
          <p:cNvPr id="76807" name="Rectangle 7"/>
          <p:cNvSpPr>
            <a:spLocks noChangeArrowheads="1"/>
          </p:cNvSpPr>
          <p:nvPr/>
        </p:nvSpPr>
        <p:spPr bwMode="auto">
          <a:xfrm>
            <a:off x="468313" y="1100138"/>
            <a:ext cx="5457825" cy="457200"/>
          </a:xfrm>
          <a:prstGeom prst="rect">
            <a:avLst/>
          </a:prstGeom>
          <a:noFill/>
          <a:ln w="9525">
            <a:noFill/>
            <a:miter lim="800000"/>
            <a:headEnd/>
            <a:tailEnd/>
          </a:ln>
          <a:effectLst/>
        </p:spPr>
        <p:txBody>
          <a:bodyPr>
            <a:spAutoFit/>
          </a:bodyPr>
          <a:lstStyle/>
          <a:p>
            <a:pPr defTabSz="914400"/>
            <a:r>
              <a:rPr kumimoji="1" lang="zh-CN" altLang="en-US"/>
              <a:t>（</a:t>
            </a:r>
            <a:r>
              <a:rPr kumimoji="1" lang="en-US" altLang="zh-CN">
                <a:latin typeface="Times New Roman" pitchFamily="18" charset="0"/>
              </a:rPr>
              <a:t>5</a:t>
            </a:r>
            <a:r>
              <a:rPr kumimoji="1" lang="zh-CN" altLang="en-US"/>
              <a:t>）卡诺图化简成“或</a:t>
            </a:r>
            <a:r>
              <a:rPr kumimoji="1" lang="en-US" altLang="zh-CN"/>
              <a:t>-</a:t>
            </a:r>
            <a:r>
              <a:rPr kumimoji="1" lang="zh-CN" altLang="en-US"/>
              <a:t>与”表达式</a:t>
            </a:r>
          </a:p>
        </p:txBody>
      </p:sp>
      <p:sp>
        <p:nvSpPr>
          <p:cNvPr id="76808" name="Rectangle 8"/>
          <p:cNvSpPr>
            <a:spLocks noChangeArrowheads="1"/>
          </p:cNvSpPr>
          <p:nvPr/>
        </p:nvSpPr>
        <p:spPr bwMode="auto">
          <a:xfrm>
            <a:off x="690563" y="1628775"/>
            <a:ext cx="2586037" cy="457200"/>
          </a:xfrm>
          <a:prstGeom prst="rect">
            <a:avLst/>
          </a:prstGeom>
          <a:noFill/>
          <a:ln w="9525">
            <a:noFill/>
            <a:miter lim="800000"/>
            <a:headEnd/>
            <a:tailEnd/>
          </a:ln>
          <a:effectLst/>
        </p:spPr>
        <p:txBody>
          <a:bodyPr>
            <a:spAutoFit/>
          </a:bodyPr>
          <a:lstStyle/>
          <a:p>
            <a:pPr defTabSz="914400"/>
            <a:r>
              <a:rPr kumimoji="1" lang="zh-CN" altLang="en-US"/>
              <a:t>* 两次</a:t>
            </a:r>
            <a:r>
              <a:rPr kumimoji="1" lang="zh-CN" altLang="en-US">
                <a:solidFill>
                  <a:schemeClr val="folHlink"/>
                </a:solidFill>
              </a:rPr>
              <a:t>取反</a:t>
            </a:r>
            <a:r>
              <a:rPr kumimoji="1" lang="zh-CN" altLang="en-US"/>
              <a:t>法</a:t>
            </a:r>
          </a:p>
        </p:txBody>
      </p:sp>
      <p:grpSp>
        <p:nvGrpSpPr>
          <p:cNvPr id="76811" name="Group 11"/>
          <p:cNvGrpSpPr>
            <a:grpSpLocks/>
          </p:cNvGrpSpPr>
          <p:nvPr/>
        </p:nvGrpSpPr>
        <p:grpSpPr bwMode="auto">
          <a:xfrm>
            <a:off x="612775" y="2678113"/>
            <a:ext cx="7991475" cy="822325"/>
            <a:chOff x="431" y="1434"/>
            <a:chExt cx="5034" cy="518"/>
          </a:xfrm>
        </p:grpSpPr>
        <p:sp>
          <p:nvSpPr>
            <p:cNvPr id="76809" name="Rectangle 9"/>
            <p:cNvSpPr>
              <a:spLocks noChangeArrowheads="1"/>
            </p:cNvSpPr>
            <p:nvPr/>
          </p:nvSpPr>
          <p:spPr bwMode="auto">
            <a:xfrm>
              <a:off x="431" y="1434"/>
              <a:ext cx="5034" cy="518"/>
            </a:xfrm>
            <a:prstGeom prst="rect">
              <a:avLst/>
            </a:prstGeom>
            <a:noFill/>
            <a:ln w="9525">
              <a:noFill/>
              <a:miter lim="800000"/>
              <a:headEnd/>
              <a:tailEnd/>
            </a:ln>
            <a:effectLst/>
          </p:spPr>
          <p:txBody>
            <a:bodyPr>
              <a:spAutoFit/>
            </a:bodyPr>
            <a:lstStyle/>
            <a:p>
              <a:pPr defTabSz="914400"/>
              <a:r>
                <a:rPr kumimoji="1" lang="en-US" altLang="zh-CN">
                  <a:latin typeface="Times New Roman" pitchFamily="18" charset="0"/>
                </a:rPr>
                <a:t>a</a:t>
              </a:r>
              <a:r>
                <a:rPr kumimoji="1" lang="zh-CN" altLang="en-US"/>
                <a:t>、作出</a:t>
              </a:r>
              <a:r>
                <a:rPr kumimoji="1" lang="en-US" altLang="zh-CN"/>
                <a:t>F</a:t>
              </a:r>
              <a:r>
                <a:rPr kumimoji="1" lang="zh-CN" altLang="en-US"/>
                <a:t>的卡诺图，求出</a:t>
              </a:r>
              <a:r>
                <a:rPr kumimoji="1" lang="zh-CN" altLang="en-US">
                  <a:solidFill>
                    <a:srgbClr val="FF0000"/>
                  </a:solidFill>
                </a:rPr>
                <a:t>反函数 </a:t>
              </a:r>
              <a:r>
                <a:rPr kumimoji="1" lang="en-US" altLang="zh-CN">
                  <a:solidFill>
                    <a:srgbClr val="FF0000"/>
                  </a:solidFill>
                  <a:latin typeface="Times New Roman" pitchFamily="18" charset="0"/>
                </a:rPr>
                <a:t>F </a:t>
              </a:r>
              <a:r>
                <a:rPr kumimoji="1" lang="zh-CN" altLang="en-US"/>
                <a:t>的最简“与</a:t>
              </a:r>
              <a:r>
                <a:rPr kumimoji="1" lang="en-US" altLang="zh-CN"/>
                <a:t>-</a:t>
              </a:r>
              <a:r>
                <a:rPr kumimoji="1" lang="zh-CN" altLang="en-US"/>
                <a:t>或”表达式</a:t>
              </a:r>
              <a:r>
                <a:rPr kumimoji="1" lang="en-US" altLang="zh-CN"/>
                <a:t>(</a:t>
              </a:r>
              <a:r>
                <a:rPr kumimoji="1" lang="zh-CN" altLang="en-US"/>
                <a:t>合并卡诺图上的</a:t>
              </a:r>
              <a:r>
                <a:rPr kumimoji="1" lang="en-US" altLang="zh-CN">
                  <a:solidFill>
                    <a:schemeClr val="hlink"/>
                  </a:solidFill>
                  <a:latin typeface="Times New Roman" pitchFamily="18" charset="0"/>
                </a:rPr>
                <a:t>0</a:t>
              </a:r>
              <a:r>
                <a:rPr kumimoji="1" lang="zh-CN" altLang="en-US">
                  <a:solidFill>
                    <a:schemeClr val="hlink"/>
                  </a:solidFill>
                </a:rPr>
                <a:t>方格</a:t>
              </a:r>
              <a:r>
                <a:rPr kumimoji="1" lang="en-US" altLang="zh-CN"/>
                <a:t>)</a:t>
              </a:r>
              <a:endParaRPr kumimoji="1" lang="zh-CN" altLang="en-US"/>
            </a:p>
          </p:txBody>
        </p:sp>
        <p:sp>
          <p:nvSpPr>
            <p:cNvPr id="76810" name="Line 10"/>
            <p:cNvSpPr>
              <a:spLocks noChangeShapeType="1"/>
            </p:cNvSpPr>
            <p:nvPr/>
          </p:nvSpPr>
          <p:spPr bwMode="auto">
            <a:xfrm>
              <a:off x="3288" y="1474"/>
              <a:ext cx="136" cy="0"/>
            </a:xfrm>
            <a:prstGeom prst="line">
              <a:avLst/>
            </a:prstGeom>
            <a:noFill/>
            <a:ln w="28575">
              <a:solidFill>
                <a:srgbClr val="FF0000"/>
              </a:solidFill>
              <a:round/>
              <a:headEnd/>
              <a:tailEnd/>
            </a:ln>
            <a:effectLst/>
          </p:spPr>
          <p:txBody>
            <a:bodyPr/>
            <a:lstStyle/>
            <a:p>
              <a:endParaRPr lang="zh-CN" altLang="en-US"/>
            </a:p>
          </p:txBody>
        </p:sp>
      </p:grpSp>
      <p:grpSp>
        <p:nvGrpSpPr>
          <p:cNvPr id="76814" name="Group 14"/>
          <p:cNvGrpSpPr>
            <a:grpSpLocks/>
          </p:cNvGrpSpPr>
          <p:nvPr/>
        </p:nvGrpSpPr>
        <p:grpSpPr bwMode="auto">
          <a:xfrm>
            <a:off x="612775" y="3902075"/>
            <a:ext cx="7991475" cy="822325"/>
            <a:chOff x="431" y="2115"/>
            <a:chExt cx="5034" cy="518"/>
          </a:xfrm>
        </p:grpSpPr>
        <p:sp>
          <p:nvSpPr>
            <p:cNvPr id="76812" name="Rectangle 12"/>
            <p:cNvSpPr>
              <a:spLocks noChangeArrowheads="1"/>
            </p:cNvSpPr>
            <p:nvPr/>
          </p:nvSpPr>
          <p:spPr bwMode="auto">
            <a:xfrm>
              <a:off x="431" y="2115"/>
              <a:ext cx="5034" cy="518"/>
            </a:xfrm>
            <a:prstGeom prst="rect">
              <a:avLst/>
            </a:prstGeom>
            <a:noFill/>
            <a:ln w="9525">
              <a:noFill/>
              <a:miter lim="800000"/>
              <a:headEnd/>
              <a:tailEnd/>
            </a:ln>
            <a:effectLst/>
          </p:spPr>
          <p:txBody>
            <a:bodyPr>
              <a:spAutoFit/>
            </a:bodyPr>
            <a:lstStyle/>
            <a:p>
              <a:pPr defTabSz="914400"/>
              <a:r>
                <a:rPr kumimoji="1" lang="en-US" altLang="zh-CN">
                  <a:latin typeface="Times New Roman" pitchFamily="18" charset="0"/>
                </a:rPr>
                <a:t>b</a:t>
              </a:r>
              <a:r>
                <a:rPr kumimoji="1" lang="zh-CN" altLang="en-US"/>
                <a:t>、对 </a:t>
              </a:r>
              <a:r>
                <a:rPr kumimoji="1" lang="en-US" altLang="zh-CN">
                  <a:solidFill>
                    <a:srgbClr val="FF0000"/>
                  </a:solidFill>
                  <a:latin typeface="Times New Roman" pitchFamily="18" charset="0"/>
                </a:rPr>
                <a:t>F</a:t>
              </a:r>
              <a:r>
                <a:rPr kumimoji="1" lang="en-US" altLang="zh-CN">
                  <a:latin typeface="Times New Roman" pitchFamily="18" charset="0"/>
                </a:rPr>
                <a:t> </a:t>
              </a:r>
              <a:r>
                <a:rPr kumimoji="1" lang="zh-CN" altLang="en-US"/>
                <a:t>的最简“与</a:t>
              </a:r>
              <a:r>
                <a:rPr kumimoji="1" lang="en-US" altLang="zh-CN"/>
                <a:t>-</a:t>
              </a:r>
              <a:r>
                <a:rPr kumimoji="1" lang="zh-CN" altLang="en-US"/>
                <a:t>或”表达式取反，得到</a:t>
              </a:r>
              <a:r>
                <a:rPr kumimoji="1" lang="zh-CN" altLang="en-US">
                  <a:solidFill>
                    <a:schemeClr val="hlink"/>
                  </a:solidFill>
                </a:rPr>
                <a:t>函数</a:t>
              </a:r>
              <a:r>
                <a:rPr kumimoji="1" lang="en-US" altLang="zh-CN">
                  <a:solidFill>
                    <a:schemeClr val="hlink"/>
                  </a:solidFill>
                  <a:latin typeface="Times New Roman" pitchFamily="18" charset="0"/>
                </a:rPr>
                <a:t>F</a:t>
              </a:r>
              <a:r>
                <a:rPr kumimoji="1" lang="zh-CN" altLang="en-US"/>
                <a:t>的最简“或</a:t>
              </a:r>
              <a:r>
                <a:rPr kumimoji="1" lang="en-US" altLang="zh-CN"/>
                <a:t>-</a:t>
              </a:r>
              <a:r>
                <a:rPr kumimoji="1" lang="zh-CN" altLang="en-US"/>
                <a:t>与”表达式</a:t>
              </a:r>
            </a:p>
          </p:txBody>
        </p:sp>
        <p:sp>
          <p:nvSpPr>
            <p:cNvPr id="76813" name="Line 13"/>
            <p:cNvSpPr>
              <a:spLocks noChangeShapeType="1"/>
            </p:cNvSpPr>
            <p:nvPr/>
          </p:nvSpPr>
          <p:spPr bwMode="auto">
            <a:xfrm>
              <a:off x="1069" y="2147"/>
              <a:ext cx="136" cy="0"/>
            </a:xfrm>
            <a:prstGeom prst="line">
              <a:avLst/>
            </a:prstGeom>
            <a:noFill/>
            <a:ln w="28575">
              <a:solidFill>
                <a:srgbClr val="FF0000"/>
              </a:solidFill>
              <a:round/>
              <a:headEnd/>
              <a:tailEnd/>
            </a:ln>
            <a:effectLst/>
          </p:spPr>
          <p:txBody>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6807"/>
                                        </p:tgtEl>
                                        <p:attrNameLst>
                                          <p:attrName>style.visibility</p:attrName>
                                        </p:attrNameLst>
                                      </p:cBhvr>
                                      <p:to>
                                        <p:strVal val="visible"/>
                                      </p:to>
                                    </p:set>
                                    <p:animEffect transition="in" filter="blinds(horizontal)">
                                      <p:cBhvr>
                                        <p:cTn id="7" dur="500"/>
                                        <p:tgtEl>
                                          <p:spTgt spid="7680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6808"/>
                                        </p:tgtEl>
                                        <p:attrNameLst>
                                          <p:attrName>style.visibility</p:attrName>
                                        </p:attrNameLst>
                                      </p:cBhvr>
                                      <p:to>
                                        <p:strVal val="visible"/>
                                      </p:to>
                                    </p:set>
                                    <p:animEffect transition="in" filter="blinds(horizontal)">
                                      <p:cBhvr>
                                        <p:cTn id="12" dur="500"/>
                                        <p:tgtEl>
                                          <p:spTgt spid="7680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6811"/>
                                        </p:tgtEl>
                                        <p:attrNameLst>
                                          <p:attrName>style.visibility</p:attrName>
                                        </p:attrNameLst>
                                      </p:cBhvr>
                                      <p:to>
                                        <p:strVal val="visible"/>
                                      </p:to>
                                    </p:set>
                                    <p:animEffect transition="in" filter="blinds(horizontal)">
                                      <p:cBhvr>
                                        <p:cTn id="17" dur="500"/>
                                        <p:tgtEl>
                                          <p:spTgt spid="76811"/>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6814"/>
                                        </p:tgtEl>
                                        <p:attrNameLst>
                                          <p:attrName>style.visibility</p:attrName>
                                        </p:attrNameLst>
                                      </p:cBhvr>
                                      <p:to>
                                        <p:strVal val="visible"/>
                                      </p:to>
                                    </p:set>
                                    <p:animEffect transition="in" filter="blinds(horizontal)">
                                      <p:cBhvr>
                                        <p:cTn id="22" dur="500"/>
                                        <p:tgtEl>
                                          <p:spTgt spid="768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807" grpId="0"/>
      <p:bldP spid="76808"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7828" name="图片 90" descr="T:\我的答辩PPT\东北林业大学.jpg东北林业大学"/>
          <p:cNvPicPr>
            <a:picLocks noChangeAspect="1"/>
          </p:cNvPicPr>
          <p:nvPr/>
        </p:nvPicPr>
        <p:blipFill>
          <a:blip r:embed="rId2">
            <a:clrChange>
              <a:clrFrom>
                <a:srgbClr val="FFFFFF"/>
              </a:clrFrom>
              <a:clrTo>
                <a:srgbClr val="FFFFFF">
                  <a:alpha val="0"/>
                </a:srgbClr>
              </a:clrTo>
            </a:clrChange>
          </a:blip>
          <a:srcRect/>
          <a:stretch>
            <a:fillRect/>
          </a:stretch>
        </p:blipFill>
        <p:spPr bwMode="auto">
          <a:xfrm>
            <a:off x="6388100" y="201613"/>
            <a:ext cx="2633663" cy="746125"/>
          </a:xfrm>
          <a:prstGeom prst="rect">
            <a:avLst/>
          </a:prstGeom>
          <a:noFill/>
          <a:ln w="9525">
            <a:noFill/>
            <a:miter lim="800000"/>
            <a:headEnd/>
            <a:tailEnd/>
          </a:ln>
        </p:spPr>
      </p:pic>
      <p:pic>
        <p:nvPicPr>
          <p:cNvPr id="77829" name="Picture 2"/>
          <p:cNvPicPr>
            <a:picLocks noChangeAspect="1" noChangeArrowheads="1"/>
          </p:cNvPicPr>
          <p:nvPr/>
        </p:nvPicPr>
        <p:blipFill>
          <a:blip r:embed="rId3"/>
          <a:srcRect/>
          <a:stretch>
            <a:fillRect/>
          </a:stretch>
        </p:blipFill>
        <p:spPr bwMode="auto">
          <a:xfrm>
            <a:off x="5795963" y="80963"/>
            <a:ext cx="857250" cy="847725"/>
          </a:xfrm>
          <a:prstGeom prst="rect">
            <a:avLst/>
          </a:prstGeom>
          <a:noFill/>
          <a:ln w="9525">
            <a:noFill/>
            <a:miter lim="800000"/>
            <a:headEnd/>
            <a:tailEnd/>
          </a:ln>
        </p:spPr>
      </p:pic>
      <p:sp>
        <p:nvSpPr>
          <p:cNvPr id="46083" name="文本框 2"/>
          <p:cNvSpPr txBox="1">
            <a:spLocks noChangeArrowheads="1"/>
          </p:cNvSpPr>
          <p:nvPr/>
        </p:nvSpPr>
        <p:spPr bwMode="auto">
          <a:xfrm>
            <a:off x="144463" y="260350"/>
            <a:ext cx="5075237" cy="625475"/>
          </a:xfrm>
          <a:prstGeom prst="rect">
            <a:avLst/>
          </a:prstGeom>
          <a:noFill/>
          <a:ln w="9525">
            <a:noFill/>
            <a:miter lim="800000"/>
            <a:headEnd/>
            <a:tailEnd/>
          </a:ln>
        </p:spPr>
        <p:txBody>
          <a:bodyPr lIns="76773" tIns="38387" rIns="76773" bIns="38387">
            <a:spAutoFit/>
          </a:bodyPr>
          <a:lstStyle/>
          <a:p>
            <a:pPr>
              <a:defRPr/>
            </a:pPr>
            <a:r>
              <a:rPr lang="zh-CN" altLang="en-US" sz="3600">
                <a:solidFill>
                  <a:srgbClr val="005DA2"/>
                </a:solidFill>
                <a:effectLst>
                  <a:outerShdw blurRad="38100" dist="38100" dir="2700000" algn="tl">
                    <a:srgbClr val="C0C0C0"/>
                  </a:outerShdw>
                </a:effectLst>
                <a:ea typeface="华文行楷" pitchFamily="2" charset="-122"/>
              </a:rPr>
              <a:t>四、逻辑函数的化简</a:t>
            </a:r>
          </a:p>
        </p:txBody>
      </p:sp>
      <p:sp>
        <p:nvSpPr>
          <p:cNvPr id="77831" name="Text Box 110"/>
          <p:cNvSpPr txBox="1">
            <a:spLocks noChangeArrowheads="1"/>
          </p:cNvSpPr>
          <p:nvPr/>
        </p:nvSpPr>
        <p:spPr bwMode="auto">
          <a:xfrm>
            <a:off x="252413" y="1125538"/>
            <a:ext cx="8496300" cy="822325"/>
          </a:xfrm>
          <a:prstGeom prst="rect">
            <a:avLst/>
          </a:prstGeom>
          <a:noFill/>
          <a:ln w="9525">
            <a:noFill/>
            <a:miter lim="800000"/>
            <a:headEnd/>
            <a:tailEnd/>
          </a:ln>
        </p:spPr>
        <p:txBody>
          <a:bodyPr>
            <a:spAutoFit/>
          </a:bodyPr>
          <a:lstStyle/>
          <a:p>
            <a:pPr defTabSz="914400"/>
            <a:r>
              <a:rPr lang="zh-CN" altLang="en-US">
                <a:latin typeface="Times New Roman" pitchFamily="18" charset="0"/>
              </a:rPr>
              <a:t>例</a:t>
            </a:r>
            <a:r>
              <a:rPr lang="en-US" altLang="zh-CN">
                <a:latin typeface="Times New Roman" pitchFamily="18" charset="0"/>
              </a:rPr>
              <a:t>: </a:t>
            </a:r>
            <a:r>
              <a:rPr lang="zh-CN" altLang="en-US">
                <a:latin typeface="Times New Roman" pitchFamily="18" charset="0"/>
              </a:rPr>
              <a:t>把</a:t>
            </a:r>
            <a:r>
              <a:rPr lang="en-US" altLang="zh-CN">
                <a:solidFill>
                  <a:schemeClr val="folHlink"/>
                </a:solidFill>
                <a:latin typeface="Times New Roman" pitchFamily="18" charset="0"/>
              </a:rPr>
              <a:t>F(A,B,C,D)= </a:t>
            </a:r>
            <a:r>
              <a:rPr lang="en-US" altLang="zh-CN">
                <a:solidFill>
                  <a:schemeClr val="folHlink"/>
                </a:solidFill>
                <a:latin typeface="Times New Roman" pitchFamily="18" charset="0"/>
                <a:cs typeface="Times New Roman" pitchFamily="18" charset="0"/>
              </a:rPr>
              <a:t>∑</a:t>
            </a:r>
            <a:r>
              <a:rPr lang="en-US" altLang="zh-CN">
                <a:solidFill>
                  <a:schemeClr val="folHlink"/>
                </a:solidFill>
                <a:latin typeface="Times New Roman" pitchFamily="18" charset="0"/>
              </a:rPr>
              <a:t>m(0, 1, 2, 5, 8, 9 ,10)</a:t>
            </a:r>
            <a:r>
              <a:rPr lang="zh-CN" altLang="en-US">
                <a:latin typeface="Times New Roman" pitchFamily="18" charset="0"/>
              </a:rPr>
              <a:t>化成</a:t>
            </a:r>
            <a:r>
              <a:rPr kumimoji="1" lang="zh-CN" altLang="en-US"/>
              <a:t>最简“</a:t>
            </a:r>
            <a:r>
              <a:rPr kumimoji="1" lang="zh-CN" altLang="en-US">
                <a:solidFill>
                  <a:schemeClr val="hlink"/>
                </a:solidFill>
              </a:rPr>
              <a:t>或</a:t>
            </a:r>
            <a:r>
              <a:rPr kumimoji="1" lang="en-US" altLang="zh-CN">
                <a:solidFill>
                  <a:schemeClr val="hlink"/>
                </a:solidFill>
              </a:rPr>
              <a:t>-</a:t>
            </a:r>
            <a:r>
              <a:rPr kumimoji="1" lang="zh-CN" altLang="en-US">
                <a:solidFill>
                  <a:schemeClr val="hlink"/>
                </a:solidFill>
              </a:rPr>
              <a:t>与</a:t>
            </a:r>
            <a:r>
              <a:rPr kumimoji="1" lang="zh-CN" altLang="en-US"/>
              <a:t>”表达式</a:t>
            </a:r>
          </a:p>
        </p:txBody>
      </p:sp>
      <p:grpSp>
        <p:nvGrpSpPr>
          <p:cNvPr id="67663" name="Group 79"/>
          <p:cNvGrpSpPr>
            <a:grpSpLocks/>
          </p:cNvGrpSpPr>
          <p:nvPr/>
        </p:nvGrpSpPr>
        <p:grpSpPr bwMode="auto">
          <a:xfrm>
            <a:off x="539750" y="2036763"/>
            <a:ext cx="3613150" cy="3336925"/>
            <a:chOff x="295" y="1525"/>
            <a:chExt cx="2276" cy="2102"/>
          </a:xfrm>
        </p:grpSpPr>
        <p:grpSp>
          <p:nvGrpSpPr>
            <p:cNvPr id="77833" name="Group 70"/>
            <p:cNvGrpSpPr>
              <a:grpSpLocks/>
            </p:cNvGrpSpPr>
            <p:nvPr/>
          </p:nvGrpSpPr>
          <p:grpSpPr bwMode="auto">
            <a:xfrm>
              <a:off x="930" y="1994"/>
              <a:ext cx="816" cy="816"/>
              <a:chOff x="1293" y="2024"/>
              <a:chExt cx="816" cy="816"/>
            </a:xfrm>
          </p:grpSpPr>
          <p:grpSp>
            <p:nvGrpSpPr>
              <p:cNvPr id="77834" name="Group 60"/>
              <p:cNvGrpSpPr>
                <a:grpSpLocks/>
              </p:cNvGrpSpPr>
              <p:nvPr/>
            </p:nvGrpSpPr>
            <p:grpSpPr bwMode="auto">
              <a:xfrm>
                <a:off x="1293" y="2024"/>
                <a:ext cx="408" cy="408"/>
                <a:chOff x="1293" y="2024"/>
                <a:chExt cx="408" cy="408"/>
              </a:xfrm>
            </p:grpSpPr>
            <p:sp>
              <p:nvSpPr>
                <p:cNvPr id="77835" name="Rectangle 58"/>
                <p:cNvSpPr>
                  <a:spLocks noChangeArrowheads="1"/>
                </p:cNvSpPr>
                <p:nvPr/>
              </p:nvSpPr>
              <p:spPr bwMode="auto">
                <a:xfrm>
                  <a:off x="1293" y="2024"/>
                  <a:ext cx="408" cy="408"/>
                </a:xfrm>
                <a:prstGeom prst="rect">
                  <a:avLst/>
                </a:prstGeom>
                <a:noFill/>
                <a:ln w="22225">
                  <a:solidFill>
                    <a:schemeClr val="folHlink"/>
                  </a:solidFill>
                  <a:miter lim="800000"/>
                  <a:headEnd/>
                  <a:tailEnd/>
                </a:ln>
              </p:spPr>
              <p:txBody>
                <a:bodyPr wrap="none" anchor="ctr"/>
                <a:lstStyle/>
                <a:p>
                  <a:pPr algn="ctr"/>
                  <a:endParaRPr lang="zh-CN" altLang="en-US"/>
                </a:p>
              </p:txBody>
            </p:sp>
            <p:sp>
              <p:nvSpPr>
                <p:cNvPr id="77836" name="Text Box 59"/>
                <p:cNvSpPr txBox="1">
                  <a:spLocks noChangeArrowheads="1"/>
                </p:cNvSpPr>
                <p:nvPr/>
              </p:nvSpPr>
              <p:spPr bwMode="auto">
                <a:xfrm>
                  <a:off x="1307" y="2085"/>
                  <a:ext cx="378" cy="250"/>
                </a:xfrm>
                <a:prstGeom prst="rect">
                  <a:avLst/>
                </a:prstGeom>
                <a:noFill/>
                <a:ln w="9525">
                  <a:noFill/>
                  <a:miter lim="800000"/>
                  <a:headEnd/>
                  <a:tailEnd/>
                </a:ln>
              </p:spPr>
              <p:txBody>
                <a:bodyPr>
                  <a:spAutoFit/>
                </a:bodyPr>
                <a:lstStyle/>
                <a:p>
                  <a:pPr algn="ctr" defTabSz="914400"/>
                  <a:r>
                    <a:rPr lang="en-US" altLang="zh-CN" sz="2000">
                      <a:latin typeface="Times New Roman" pitchFamily="18" charset="0"/>
                    </a:rPr>
                    <a:t>1</a:t>
                  </a:r>
                  <a:endParaRPr lang="en-US" altLang="zh-CN" sz="2000" baseline="-25000">
                    <a:latin typeface="Times New Roman" pitchFamily="18" charset="0"/>
                  </a:endParaRPr>
                </a:p>
              </p:txBody>
            </p:sp>
          </p:grpSp>
          <p:grpSp>
            <p:nvGrpSpPr>
              <p:cNvPr id="77837" name="Group 61"/>
              <p:cNvGrpSpPr>
                <a:grpSpLocks/>
              </p:cNvGrpSpPr>
              <p:nvPr/>
            </p:nvGrpSpPr>
            <p:grpSpPr bwMode="auto">
              <a:xfrm>
                <a:off x="1701" y="2024"/>
                <a:ext cx="408" cy="408"/>
                <a:chOff x="1293" y="2024"/>
                <a:chExt cx="408" cy="408"/>
              </a:xfrm>
            </p:grpSpPr>
            <p:sp>
              <p:nvSpPr>
                <p:cNvPr id="77838" name="Rectangle 62"/>
                <p:cNvSpPr>
                  <a:spLocks noChangeArrowheads="1"/>
                </p:cNvSpPr>
                <p:nvPr/>
              </p:nvSpPr>
              <p:spPr bwMode="auto">
                <a:xfrm>
                  <a:off x="1293" y="2024"/>
                  <a:ext cx="408" cy="408"/>
                </a:xfrm>
                <a:prstGeom prst="rect">
                  <a:avLst/>
                </a:prstGeom>
                <a:noFill/>
                <a:ln w="22225">
                  <a:solidFill>
                    <a:schemeClr val="folHlink"/>
                  </a:solidFill>
                  <a:miter lim="800000"/>
                  <a:headEnd/>
                  <a:tailEnd/>
                </a:ln>
              </p:spPr>
              <p:txBody>
                <a:bodyPr wrap="none" anchor="ctr"/>
                <a:lstStyle/>
                <a:p>
                  <a:pPr algn="ctr"/>
                  <a:endParaRPr lang="zh-CN" altLang="en-US"/>
                </a:p>
              </p:txBody>
            </p:sp>
            <p:sp>
              <p:nvSpPr>
                <p:cNvPr id="77839" name="Text Box 63"/>
                <p:cNvSpPr txBox="1">
                  <a:spLocks noChangeArrowheads="1"/>
                </p:cNvSpPr>
                <p:nvPr/>
              </p:nvSpPr>
              <p:spPr bwMode="auto">
                <a:xfrm>
                  <a:off x="1307" y="2085"/>
                  <a:ext cx="378" cy="250"/>
                </a:xfrm>
                <a:prstGeom prst="rect">
                  <a:avLst/>
                </a:prstGeom>
                <a:noFill/>
                <a:ln w="9525">
                  <a:noFill/>
                  <a:miter lim="800000"/>
                  <a:headEnd/>
                  <a:tailEnd/>
                </a:ln>
              </p:spPr>
              <p:txBody>
                <a:bodyPr>
                  <a:spAutoFit/>
                </a:bodyPr>
                <a:lstStyle/>
                <a:p>
                  <a:pPr algn="ctr" defTabSz="914400"/>
                  <a:r>
                    <a:rPr lang="en-US" altLang="zh-CN" sz="2000">
                      <a:latin typeface="Times New Roman" pitchFamily="18" charset="0"/>
                    </a:rPr>
                    <a:t>1</a:t>
                  </a:r>
                  <a:endParaRPr lang="en-US" altLang="zh-CN" sz="2000" baseline="-25000">
                    <a:latin typeface="Times New Roman" pitchFamily="18" charset="0"/>
                  </a:endParaRPr>
                </a:p>
              </p:txBody>
            </p:sp>
          </p:grpSp>
          <p:grpSp>
            <p:nvGrpSpPr>
              <p:cNvPr id="77840" name="Group 64"/>
              <p:cNvGrpSpPr>
                <a:grpSpLocks/>
              </p:cNvGrpSpPr>
              <p:nvPr/>
            </p:nvGrpSpPr>
            <p:grpSpPr bwMode="auto">
              <a:xfrm>
                <a:off x="1293" y="2432"/>
                <a:ext cx="408" cy="408"/>
                <a:chOff x="1293" y="2024"/>
                <a:chExt cx="408" cy="408"/>
              </a:xfrm>
            </p:grpSpPr>
            <p:sp>
              <p:nvSpPr>
                <p:cNvPr id="77841" name="Rectangle 65"/>
                <p:cNvSpPr>
                  <a:spLocks noChangeArrowheads="1"/>
                </p:cNvSpPr>
                <p:nvPr/>
              </p:nvSpPr>
              <p:spPr bwMode="auto">
                <a:xfrm>
                  <a:off x="1293" y="2024"/>
                  <a:ext cx="408" cy="408"/>
                </a:xfrm>
                <a:prstGeom prst="rect">
                  <a:avLst/>
                </a:prstGeom>
                <a:noFill/>
                <a:ln w="22225">
                  <a:solidFill>
                    <a:schemeClr val="folHlink"/>
                  </a:solidFill>
                  <a:miter lim="800000"/>
                  <a:headEnd/>
                  <a:tailEnd/>
                </a:ln>
              </p:spPr>
              <p:txBody>
                <a:bodyPr wrap="none" anchor="ctr"/>
                <a:lstStyle/>
                <a:p>
                  <a:pPr algn="ctr"/>
                  <a:endParaRPr lang="zh-CN" altLang="en-US"/>
                </a:p>
              </p:txBody>
            </p:sp>
            <p:sp>
              <p:nvSpPr>
                <p:cNvPr id="77842" name="Text Box 66"/>
                <p:cNvSpPr txBox="1">
                  <a:spLocks noChangeArrowheads="1"/>
                </p:cNvSpPr>
                <p:nvPr/>
              </p:nvSpPr>
              <p:spPr bwMode="auto">
                <a:xfrm>
                  <a:off x="1307" y="2085"/>
                  <a:ext cx="378" cy="231"/>
                </a:xfrm>
                <a:prstGeom prst="rect">
                  <a:avLst/>
                </a:prstGeom>
                <a:noFill/>
                <a:ln w="9525">
                  <a:noFill/>
                  <a:miter lim="800000"/>
                  <a:headEnd/>
                  <a:tailEnd/>
                </a:ln>
              </p:spPr>
              <p:txBody>
                <a:bodyPr>
                  <a:spAutoFit/>
                </a:bodyPr>
                <a:lstStyle/>
                <a:p>
                  <a:pPr algn="ctr" defTabSz="914400"/>
                  <a:r>
                    <a:rPr lang="en-US" altLang="zh-CN" sz="1800">
                      <a:solidFill>
                        <a:srgbClr val="FF0000"/>
                      </a:solidFill>
                      <a:latin typeface="Times New Roman" pitchFamily="18" charset="0"/>
                    </a:rPr>
                    <a:t>0</a:t>
                  </a:r>
                  <a:endParaRPr lang="en-US" altLang="zh-CN" sz="1800" baseline="-25000">
                    <a:solidFill>
                      <a:srgbClr val="FF0000"/>
                    </a:solidFill>
                    <a:latin typeface="Times New Roman" pitchFamily="18" charset="0"/>
                  </a:endParaRPr>
                </a:p>
              </p:txBody>
            </p:sp>
          </p:grpSp>
          <p:grpSp>
            <p:nvGrpSpPr>
              <p:cNvPr id="77843" name="Group 67"/>
              <p:cNvGrpSpPr>
                <a:grpSpLocks/>
              </p:cNvGrpSpPr>
              <p:nvPr/>
            </p:nvGrpSpPr>
            <p:grpSpPr bwMode="auto">
              <a:xfrm>
                <a:off x="1701" y="2432"/>
                <a:ext cx="408" cy="408"/>
                <a:chOff x="1293" y="2024"/>
                <a:chExt cx="408" cy="408"/>
              </a:xfrm>
            </p:grpSpPr>
            <p:sp>
              <p:nvSpPr>
                <p:cNvPr id="77844" name="Rectangle 68"/>
                <p:cNvSpPr>
                  <a:spLocks noChangeArrowheads="1"/>
                </p:cNvSpPr>
                <p:nvPr/>
              </p:nvSpPr>
              <p:spPr bwMode="auto">
                <a:xfrm>
                  <a:off x="1293" y="2024"/>
                  <a:ext cx="408" cy="408"/>
                </a:xfrm>
                <a:prstGeom prst="rect">
                  <a:avLst/>
                </a:prstGeom>
                <a:noFill/>
                <a:ln w="22225">
                  <a:solidFill>
                    <a:schemeClr val="folHlink"/>
                  </a:solidFill>
                  <a:miter lim="800000"/>
                  <a:headEnd/>
                  <a:tailEnd/>
                </a:ln>
              </p:spPr>
              <p:txBody>
                <a:bodyPr wrap="none" anchor="ctr"/>
                <a:lstStyle/>
                <a:p>
                  <a:pPr algn="ctr"/>
                  <a:endParaRPr lang="zh-CN" altLang="en-US"/>
                </a:p>
              </p:txBody>
            </p:sp>
            <p:sp>
              <p:nvSpPr>
                <p:cNvPr id="77845" name="Text Box 69"/>
                <p:cNvSpPr txBox="1">
                  <a:spLocks noChangeArrowheads="1"/>
                </p:cNvSpPr>
                <p:nvPr/>
              </p:nvSpPr>
              <p:spPr bwMode="auto">
                <a:xfrm>
                  <a:off x="1307" y="2085"/>
                  <a:ext cx="378" cy="250"/>
                </a:xfrm>
                <a:prstGeom prst="rect">
                  <a:avLst/>
                </a:prstGeom>
                <a:noFill/>
                <a:ln w="9525">
                  <a:noFill/>
                  <a:miter lim="800000"/>
                  <a:headEnd/>
                  <a:tailEnd/>
                </a:ln>
              </p:spPr>
              <p:txBody>
                <a:bodyPr>
                  <a:spAutoFit/>
                </a:bodyPr>
                <a:lstStyle/>
                <a:p>
                  <a:pPr algn="ctr" defTabSz="914400"/>
                  <a:r>
                    <a:rPr lang="en-US" altLang="zh-CN" sz="2000">
                      <a:latin typeface="Times New Roman" pitchFamily="18" charset="0"/>
                    </a:rPr>
                    <a:t>1</a:t>
                  </a:r>
                  <a:endParaRPr lang="en-US" altLang="zh-CN" sz="2000" baseline="-25000">
                    <a:latin typeface="Times New Roman" pitchFamily="18" charset="0"/>
                  </a:endParaRPr>
                </a:p>
              </p:txBody>
            </p:sp>
          </p:grpSp>
        </p:grpSp>
        <p:grpSp>
          <p:nvGrpSpPr>
            <p:cNvPr id="77846" name="Group 78"/>
            <p:cNvGrpSpPr>
              <a:grpSpLocks/>
            </p:cNvGrpSpPr>
            <p:nvPr/>
          </p:nvGrpSpPr>
          <p:grpSpPr bwMode="auto">
            <a:xfrm>
              <a:off x="930" y="1714"/>
              <a:ext cx="829" cy="250"/>
              <a:chOff x="1293" y="1752"/>
              <a:chExt cx="829" cy="250"/>
            </a:xfrm>
          </p:grpSpPr>
          <p:sp>
            <p:nvSpPr>
              <p:cNvPr id="77847" name="Text Box 71"/>
              <p:cNvSpPr txBox="1">
                <a:spLocks noChangeArrowheads="1"/>
              </p:cNvSpPr>
              <p:nvPr/>
            </p:nvSpPr>
            <p:spPr bwMode="auto">
              <a:xfrm>
                <a:off x="1293" y="1752"/>
                <a:ext cx="421" cy="250"/>
              </a:xfrm>
              <a:prstGeom prst="rect">
                <a:avLst/>
              </a:prstGeom>
              <a:noFill/>
              <a:ln w="9525">
                <a:noFill/>
                <a:miter lim="800000"/>
                <a:headEnd/>
                <a:tailEnd/>
              </a:ln>
            </p:spPr>
            <p:txBody>
              <a:bodyPr>
                <a:spAutoFit/>
              </a:bodyPr>
              <a:lstStyle/>
              <a:p>
                <a:pPr algn="ctr" defTabSz="914400"/>
                <a:r>
                  <a:rPr lang="en-US" altLang="zh-CN" sz="2000">
                    <a:solidFill>
                      <a:schemeClr val="hlink"/>
                    </a:solidFill>
                  </a:rPr>
                  <a:t>00</a:t>
                </a:r>
              </a:p>
            </p:txBody>
          </p:sp>
          <p:sp>
            <p:nvSpPr>
              <p:cNvPr id="77848" name="Text Box 72"/>
              <p:cNvSpPr txBox="1">
                <a:spLocks noChangeArrowheads="1"/>
              </p:cNvSpPr>
              <p:nvPr/>
            </p:nvSpPr>
            <p:spPr bwMode="auto">
              <a:xfrm>
                <a:off x="1701" y="1752"/>
                <a:ext cx="421" cy="250"/>
              </a:xfrm>
              <a:prstGeom prst="rect">
                <a:avLst/>
              </a:prstGeom>
              <a:noFill/>
              <a:ln w="9525">
                <a:noFill/>
                <a:miter lim="800000"/>
                <a:headEnd/>
                <a:tailEnd/>
              </a:ln>
            </p:spPr>
            <p:txBody>
              <a:bodyPr>
                <a:spAutoFit/>
              </a:bodyPr>
              <a:lstStyle/>
              <a:p>
                <a:pPr algn="ctr" defTabSz="914400"/>
                <a:r>
                  <a:rPr lang="en-US" altLang="zh-CN" sz="2000">
                    <a:solidFill>
                      <a:schemeClr val="hlink"/>
                    </a:solidFill>
                  </a:rPr>
                  <a:t>01</a:t>
                </a:r>
              </a:p>
            </p:txBody>
          </p:sp>
        </p:grpSp>
        <p:grpSp>
          <p:nvGrpSpPr>
            <p:cNvPr id="77849" name="Group 79"/>
            <p:cNvGrpSpPr>
              <a:grpSpLocks/>
            </p:cNvGrpSpPr>
            <p:nvPr/>
          </p:nvGrpSpPr>
          <p:grpSpPr bwMode="auto">
            <a:xfrm>
              <a:off x="521" y="2061"/>
              <a:ext cx="421" cy="659"/>
              <a:chOff x="884" y="2091"/>
              <a:chExt cx="421" cy="659"/>
            </a:xfrm>
          </p:grpSpPr>
          <p:sp>
            <p:nvSpPr>
              <p:cNvPr id="77850" name="Text Box 73"/>
              <p:cNvSpPr txBox="1">
                <a:spLocks noChangeArrowheads="1"/>
              </p:cNvSpPr>
              <p:nvPr/>
            </p:nvSpPr>
            <p:spPr bwMode="auto">
              <a:xfrm>
                <a:off x="884" y="2091"/>
                <a:ext cx="421" cy="250"/>
              </a:xfrm>
              <a:prstGeom prst="rect">
                <a:avLst/>
              </a:prstGeom>
              <a:noFill/>
              <a:ln w="9525">
                <a:noFill/>
                <a:miter lim="800000"/>
                <a:headEnd/>
                <a:tailEnd/>
              </a:ln>
            </p:spPr>
            <p:txBody>
              <a:bodyPr>
                <a:spAutoFit/>
              </a:bodyPr>
              <a:lstStyle/>
              <a:p>
                <a:pPr algn="ctr" defTabSz="914400"/>
                <a:r>
                  <a:rPr lang="en-US" altLang="zh-CN" sz="2000">
                    <a:solidFill>
                      <a:schemeClr val="hlink"/>
                    </a:solidFill>
                  </a:rPr>
                  <a:t>00</a:t>
                </a:r>
              </a:p>
            </p:txBody>
          </p:sp>
          <p:sp>
            <p:nvSpPr>
              <p:cNvPr id="77851" name="Text Box 74"/>
              <p:cNvSpPr txBox="1">
                <a:spLocks noChangeArrowheads="1"/>
              </p:cNvSpPr>
              <p:nvPr/>
            </p:nvSpPr>
            <p:spPr bwMode="auto">
              <a:xfrm>
                <a:off x="884" y="2500"/>
                <a:ext cx="421" cy="250"/>
              </a:xfrm>
              <a:prstGeom prst="rect">
                <a:avLst/>
              </a:prstGeom>
              <a:noFill/>
              <a:ln w="9525">
                <a:noFill/>
                <a:miter lim="800000"/>
                <a:headEnd/>
                <a:tailEnd/>
              </a:ln>
            </p:spPr>
            <p:txBody>
              <a:bodyPr>
                <a:spAutoFit/>
              </a:bodyPr>
              <a:lstStyle/>
              <a:p>
                <a:pPr algn="ctr" defTabSz="914400"/>
                <a:r>
                  <a:rPr lang="en-US" altLang="zh-CN" sz="2000">
                    <a:solidFill>
                      <a:schemeClr val="hlink"/>
                    </a:solidFill>
                  </a:rPr>
                  <a:t>01</a:t>
                </a:r>
              </a:p>
            </p:txBody>
          </p:sp>
        </p:grpSp>
        <p:grpSp>
          <p:nvGrpSpPr>
            <p:cNvPr id="77852" name="Group 80"/>
            <p:cNvGrpSpPr>
              <a:grpSpLocks/>
            </p:cNvGrpSpPr>
            <p:nvPr/>
          </p:nvGrpSpPr>
          <p:grpSpPr bwMode="auto">
            <a:xfrm>
              <a:off x="295" y="1525"/>
              <a:ext cx="815" cy="469"/>
              <a:chOff x="658" y="1555"/>
              <a:chExt cx="815" cy="469"/>
            </a:xfrm>
          </p:grpSpPr>
          <p:sp>
            <p:nvSpPr>
              <p:cNvPr id="77853" name="Line 75"/>
              <p:cNvSpPr>
                <a:spLocks noChangeShapeType="1"/>
              </p:cNvSpPr>
              <p:nvPr/>
            </p:nvSpPr>
            <p:spPr bwMode="auto">
              <a:xfrm flipH="1" flipV="1">
                <a:off x="930" y="1662"/>
                <a:ext cx="362" cy="362"/>
              </a:xfrm>
              <a:prstGeom prst="line">
                <a:avLst/>
              </a:prstGeom>
              <a:noFill/>
              <a:ln w="28575">
                <a:solidFill>
                  <a:schemeClr val="folHlink"/>
                </a:solidFill>
                <a:round/>
                <a:headEnd/>
                <a:tailEnd/>
              </a:ln>
            </p:spPr>
            <p:txBody>
              <a:bodyPr/>
              <a:lstStyle/>
              <a:p>
                <a:endParaRPr lang="zh-CN" altLang="en-US"/>
              </a:p>
            </p:txBody>
          </p:sp>
          <p:sp>
            <p:nvSpPr>
              <p:cNvPr id="77854" name="Text Box 76"/>
              <p:cNvSpPr txBox="1">
                <a:spLocks noChangeArrowheads="1"/>
              </p:cNvSpPr>
              <p:nvPr/>
            </p:nvSpPr>
            <p:spPr bwMode="auto">
              <a:xfrm>
                <a:off x="884" y="1555"/>
                <a:ext cx="589" cy="288"/>
              </a:xfrm>
              <a:prstGeom prst="rect">
                <a:avLst/>
              </a:prstGeom>
              <a:noFill/>
              <a:ln w="9525">
                <a:noFill/>
                <a:miter lim="800000"/>
                <a:headEnd/>
                <a:tailEnd/>
              </a:ln>
            </p:spPr>
            <p:txBody>
              <a:bodyPr>
                <a:spAutoFit/>
              </a:bodyPr>
              <a:lstStyle/>
              <a:p>
                <a:pPr algn="ctr" defTabSz="914400"/>
                <a:r>
                  <a:rPr lang="en-US" altLang="zh-CN">
                    <a:solidFill>
                      <a:schemeClr val="hlink"/>
                    </a:solidFill>
                    <a:latin typeface="Times New Roman" pitchFamily="18" charset="0"/>
                  </a:rPr>
                  <a:t>CD</a:t>
                </a:r>
              </a:p>
            </p:txBody>
          </p:sp>
          <p:sp>
            <p:nvSpPr>
              <p:cNvPr id="77855" name="Text Box 77"/>
              <p:cNvSpPr txBox="1">
                <a:spLocks noChangeArrowheads="1"/>
              </p:cNvSpPr>
              <p:nvPr/>
            </p:nvSpPr>
            <p:spPr bwMode="auto">
              <a:xfrm>
                <a:off x="658" y="1736"/>
                <a:ext cx="589" cy="288"/>
              </a:xfrm>
              <a:prstGeom prst="rect">
                <a:avLst/>
              </a:prstGeom>
              <a:noFill/>
              <a:ln w="9525">
                <a:noFill/>
                <a:miter lim="800000"/>
                <a:headEnd/>
                <a:tailEnd/>
              </a:ln>
            </p:spPr>
            <p:txBody>
              <a:bodyPr>
                <a:spAutoFit/>
              </a:bodyPr>
              <a:lstStyle/>
              <a:p>
                <a:pPr algn="ctr" defTabSz="914400"/>
                <a:r>
                  <a:rPr lang="en-US" altLang="zh-CN">
                    <a:solidFill>
                      <a:schemeClr val="hlink"/>
                    </a:solidFill>
                    <a:latin typeface="Times New Roman" pitchFamily="18" charset="0"/>
                  </a:rPr>
                  <a:t>AB</a:t>
                </a:r>
              </a:p>
            </p:txBody>
          </p:sp>
        </p:grpSp>
        <p:grpSp>
          <p:nvGrpSpPr>
            <p:cNvPr id="77856" name="Group 70"/>
            <p:cNvGrpSpPr>
              <a:grpSpLocks/>
            </p:cNvGrpSpPr>
            <p:nvPr/>
          </p:nvGrpSpPr>
          <p:grpSpPr bwMode="auto">
            <a:xfrm>
              <a:off x="930" y="2808"/>
              <a:ext cx="816" cy="816"/>
              <a:chOff x="1293" y="2024"/>
              <a:chExt cx="816" cy="816"/>
            </a:xfrm>
          </p:grpSpPr>
          <p:grpSp>
            <p:nvGrpSpPr>
              <p:cNvPr id="77857" name="Group 60"/>
              <p:cNvGrpSpPr>
                <a:grpSpLocks/>
              </p:cNvGrpSpPr>
              <p:nvPr/>
            </p:nvGrpSpPr>
            <p:grpSpPr bwMode="auto">
              <a:xfrm>
                <a:off x="1293" y="2024"/>
                <a:ext cx="408" cy="408"/>
                <a:chOff x="1293" y="2024"/>
                <a:chExt cx="408" cy="408"/>
              </a:xfrm>
            </p:grpSpPr>
            <p:sp>
              <p:nvSpPr>
                <p:cNvPr id="77858" name="Rectangle 58"/>
                <p:cNvSpPr>
                  <a:spLocks noChangeArrowheads="1"/>
                </p:cNvSpPr>
                <p:nvPr/>
              </p:nvSpPr>
              <p:spPr bwMode="auto">
                <a:xfrm>
                  <a:off x="1293" y="2024"/>
                  <a:ext cx="408" cy="408"/>
                </a:xfrm>
                <a:prstGeom prst="rect">
                  <a:avLst/>
                </a:prstGeom>
                <a:noFill/>
                <a:ln w="22225">
                  <a:solidFill>
                    <a:schemeClr val="folHlink"/>
                  </a:solidFill>
                  <a:miter lim="800000"/>
                  <a:headEnd/>
                  <a:tailEnd/>
                </a:ln>
              </p:spPr>
              <p:txBody>
                <a:bodyPr wrap="none" anchor="ctr"/>
                <a:lstStyle/>
                <a:p>
                  <a:pPr algn="ctr"/>
                  <a:endParaRPr lang="zh-CN" altLang="en-US"/>
                </a:p>
              </p:txBody>
            </p:sp>
            <p:sp>
              <p:nvSpPr>
                <p:cNvPr id="77859" name="Text Box 59"/>
                <p:cNvSpPr txBox="1">
                  <a:spLocks noChangeArrowheads="1"/>
                </p:cNvSpPr>
                <p:nvPr/>
              </p:nvSpPr>
              <p:spPr bwMode="auto">
                <a:xfrm>
                  <a:off x="1307" y="2085"/>
                  <a:ext cx="378" cy="250"/>
                </a:xfrm>
                <a:prstGeom prst="rect">
                  <a:avLst/>
                </a:prstGeom>
                <a:noFill/>
                <a:ln w="9525">
                  <a:noFill/>
                  <a:miter lim="800000"/>
                  <a:headEnd/>
                  <a:tailEnd/>
                </a:ln>
              </p:spPr>
              <p:txBody>
                <a:bodyPr>
                  <a:spAutoFit/>
                </a:bodyPr>
                <a:lstStyle/>
                <a:p>
                  <a:pPr algn="ctr" defTabSz="914400"/>
                  <a:r>
                    <a:rPr lang="en-US" altLang="zh-CN" sz="2000">
                      <a:solidFill>
                        <a:srgbClr val="FF0000"/>
                      </a:solidFill>
                      <a:latin typeface="Times New Roman" pitchFamily="18" charset="0"/>
                    </a:rPr>
                    <a:t>0</a:t>
                  </a:r>
                  <a:endParaRPr lang="en-US" altLang="zh-CN" sz="2000" baseline="-25000">
                    <a:solidFill>
                      <a:srgbClr val="FF0000"/>
                    </a:solidFill>
                    <a:latin typeface="Times New Roman" pitchFamily="18" charset="0"/>
                  </a:endParaRPr>
                </a:p>
              </p:txBody>
            </p:sp>
          </p:grpSp>
          <p:grpSp>
            <p:nvGrpSpPr>
              <p:cNvPr id="77860" name="Group 61"/>
              <p:cNvGrpSpPr>
                <a:grpSpLocks/>
              </p:cNvGrpSpPr>
              <p:nvPr/>
            </p:nvGrpSpPr>
            <p:grpSpPr bwMode="auto">
              <a:xfrm>
                <a:off x="1701" y="2024"/>
                <a:ext cx="408" cy="408"/>
                <a:chOff x="1293" y="2024"/>
                <a:chExt cx="408" cy="408"/>
              </a:xfrm>
            </p:grpSpPr>
            <p:sp>
              <p:nvSpPr>
                <p:cNvPr id="77861" name="Rectangle 62"/>
                <p:cNvSpPr>
                  <a:spLocks noChangeArrowheads="1"/>
                </p:cNvSpPr>
                <p:nvPr/>
              </p:nvSpPr>
              <p:spPr bwMode="auto">
                <a:xfrm>
                  <a:off x="1293" y="2024"/>
                  <a:ext cx="408" cy="408"/>
                </a:xfrm>
                <a:prstGeom prst="rect">
                  <a:avLst/>
                </a:prstGeom>
                <a:noFill/>
                <a:ln w="22225">
                  <a:solidFill>
                    <a:schemeClr val="folHlink"/>
                  </a:solidFill>
                  <a:miter lim="800000"/>
                  <a:headEnd/>
                  <a:tailEnd/>
                </a:ln>
              </p:spPr>
              <p:txBody>
                <a:bodyPr wrap="none" anchor="ctr"/>
                <a:lstStyle/>
                <a:p>
                  <a:pPr algn="ctr"/>
                  <a:endParaRPr lang="zh-CN" altLang="en-US"/>
                </a:p>
              </p:txBody>
            </p:sp>
            <p:sp>
              <p:nvSpPr>
                <p:cNvPr id="77862" name="Text Box 63"/>
                <p:cNvSpPr txBox="1">
                  <a:spLocks noChangeArrowheads="1"/>
                </p:cNvSpPr>
                <p:nvPr/>
              </p:nvSpPr>
              <p:spPr bwMode="auto">
                <a:xfrm>
                  <a:off x="1307" y="2085"/>
                  <a:ext cx="378" cy="250"/>
                </a:xfrm>
                <a:prstGeom prst="rect">
                  <a:avLst/>
                </a:prstGeom>
                <a:noFill/>
                <a:ln w="9525">
                  <a:noFill/>
                  <a:miter lim="800000"/>
                  <a:headEnd/>
                  <a:tailEnd/>
                </a:ln>
              </p:spPr>
              <p:txBody>
                <a:bodyPr>
                  <a:spAutoFit/>
                </a:bodyPr>
                <a:lstStyle/>
                <a:p>
                  <a:pPr algn="ctr" defTabSz="914400"/>
                  <a:r>
                    <a:rPr lang="en-US" altLang="zh-CN" sz="2000">
                      <a:solidFill>
                        <a:srgbClr val="FF0000"/>
                      </a:solidFill>
                      <a:latin typeface="Times New Roman" pitchFamily="18" charset="0"/>
                    </a:rPr>
                    <a:t>0</a:t>
                  </a:r>
                  <a:endParaRPr lang="en-US" altLang="zh-CN" sz="2000" baseline="-25000">
                    <a:solidFill>
                      <a:srgbClr val="FF0000"/>
                    </a:solidFill>
                    <a:latin typeface="Times New Roman" pitchFamily="18" charset="0"/>
                  </a:endParaRPr>
                </a:p>
              </p:txBody>
            </p:sp>
          </p:grpSp>
          <p:grpSp>
            <p:nvGrpSpPr>
              <p:cNvPr id="77863" name="Group 64"/>
              <p:cNvGrpSpPr>
                <a:grpSpLocks/>
              </p:cNvGrpSpPr>
              <p:nvPr/>
            </p:nvGrpSpPr>
            <p:grpSpPr bwMode="auto">
              <a:xfrm>
                <a:off x="1293" y="2432"/>
                <a:ext cx="408" cy="408"/>
                <a:chOff x="1293" y="2024"/>
                <a:chExt cx="408" cy="408"/>
              </a:xfrm>
            </p:grpSpPr>
            <p:sp>
              <p:nvSpPr>
                <p:cNvPr id="77864" name="Rectangle 65"/>
                <p:cNvSpPr>
                  <a:spLocks noChangeArrowheads="1"/>
                </p:cNvSpPr>
                <p:nvPr/>
              </p:nvSpPr>
              <p:spPr bwMode="auto">
                <a:xfrm>
                  <a:off x="1293" y="2024"/>
                  <a:ext cx="408" cy="408"/>
                </a:xfrm>
                <a:prstGeom prst="rect">
                  <a:avLst/>
                </a:prstGeom>
                <a:noFill/>
                <a:ln w="22225">
                  <a:solidFill>
                    <a:schemeClr val="folHlink"/>
                  </a:solidFill>
                  <a:miter lim="800000"/>
                  <a:headEnd/>
                  <a:tailEnd/>
                </a:ln>
              </p:spPr>
              <p:txBody>
                <a:bodyPr wrap="none" anchor="ctr"/>
                <a:lstStyle/>
                <a:p>
                  <a:pPr algn="ctr"/>
                  <a:endParaRPr lang="zh-CN" altLang="en-US"/>
                </a:p>
              </p:txBody>
            </p:sp>
            <p:sp>
              <p:nvSpPr>
                <p:cNvPr id="77865" name="Text Box 66"/>
                <p:cNvSpPr txBox="1">
                  <a:spLocks noChangeArrowheads="1"/>
                </p:cNvSpPr>
                <p:nvPr/>
              </p:nvSpPr>
              <p:spPr bwMode="auto">
                <a:xfrm>
                  <a:off x="1307" y="2085"/>
                  <a:ext cx="378" cy="250"/>
                </a:xfrm>
                <a:prstGeom prst="rect">
                  <a:avLst/>
                </a:prstGeom>
                <a:noFill/>
                <a:ln w="9525">
                  <a:noFill/>
                  <a:miter lim="800000"/>
                  <a:headEnd/>
                  <a:tailEnd/>
                </a:ln>
              </p:spPr>
              <p:txBody>
                <a:bodyPr>
                  <a:spAutoFit/>
                </a:bodyPr>
                <a:lstStyle/>
                <a:p>
                  <a:pPr algn="ctr" defTabSz="914400"/>
                  <a:r>
                    <a:rPr lang="en-US" altLang="zh-CN" sz="2000">
                      <a:latin typeface="Times New Roman" pitchFamily="18" charset="0"/>
                    </a:rPr>
                    <a:t>1</a:t>
                  </a:r>
                  <a:endParaRPr lang="en-US" altLang="zh-CN" sz="2000" baseline="-25000">
                    <a:latin typeface="Times New Roman" pitchFamily="18" charset="0"/>
                  </a:endParaRPr>
                </a:p>
              </p:txBody>
            </p:sp>
          </p:grpSp>
          <p:grpSp>
            <p:nvGrpSpPr>
              <p:cNvPr id="77866" name="Group 67"/>
              <p:cNvGrpSpPr>
                <a:grpSpLocks/>
              </p:cNvGrpSpPr>
              <p:nvPr/>
            </p:nvGrpSpPr>
            <p:grpSpPr bwMode="auto">
              <a:xfrm>
                <a:off x="1701" y="2432"/>
                <a:ext cx="408" cy="408"/>
                <a:chOff x="1293" y="2024"/>
                <a:chExt cx="408" cy="408"/>
              </a:xfrm>
            </p:grpSpPr>
            <p:sp>
              <p:nvSpPr>
                <p:cNvPr id="77867" name="Rectangle 68"/>
                <p:cNvSpPr>
                  <a:spLocks noChangeArrowheads="1"/>
                </p:cNvSpPr>
                <p:nvPr/>
              </p:nvSpPr>
              <p:spPr bwMode="auto">
                <a:xfrm>
                  <a:off x="1293" y="2024"/>
                  <a:ext cx="408" cy="408"/>
                </a:xfrm>
                <a:prstGeom prst="rect">
                  <a:avLst/>
                </a:prstGeom>
                <a:noFill/>
                <a:ln w="22225">
                  <a:solidFill>
                    <a:schemeClr val="folHlink"/>
                  </a:solidFill>
                  <a:miter lim="800000"/>
                  <a:headEnd/>
                  <a:tailEnd/>
                </a:ln>
              </p:spPr>
              <p:txBody>
                <a:bodyPr wrap="none" anchor="ctr"/>
                <a:lstStyle/>
                <a:p>
                  <a:pPr algn="ctr"/>
                  <a:endParaRPr lang="zh-CN" altLang="en-US"/>
                </a:p>
              </p:txBody>
            </p:sp>
            <p:sp>
              <p:nvSpPr>
                <p:cNvPr id="77868" name="Text Box 69"/>
                <p:cNvSpPr txBox="1">
                  <a:spLocks noChangeArrowheads="1"/>
                </p:cNvSpPr>
                <p:nvPr/>
              </p:nvSpPr>
              <p:spPr bwMode="auto">
                <a:xfrm>
                  <a:off x="1307" y="2085"/>
                  <a:ext cx="378" cy="250"/>
                </a:xfrm>
                <a:prstGeom prst="rect">
                  <a:avLst/>
                </a:prstGeom>
                <a:noFill/>
                <a:ln w="9525">
                  <a:noFill/>
                  <a:miter lim="800000"/>
                  <a:headEnd/>
                  <a:tailEnd/>
                </a:ln>
              </p:spPr>
              <p:txBody>
                <a:bodyPr>
                  <a:spAutoFit/>
                </a:bodyPr>
                <a:lstStyle/>
                <a:p>
                  <a:pPr algn="ctr" defTabSz="914400"/>
                  <a:r>
                    <a:rPr lang="en-US" altLang="zh-CN" sz="2000">
                      <a:latin typeface="Times New Roman" pitchFamily="18" charset="0"/>
                    </a:rPr>
                    <a:t>1</a:t>
                  </a:r>
                  <a:endParaRPr lang="en-US" altLang="zh-CN" sz="2000" baseline="-25000">
                    <a:latin typeface="Times New Roman" pitchFamily="18" charset="0"/>
                  </a:endParaRPr>
                </a:p>
              </p:txBody>
            </p:sp>
          </p:grpSp>
        </p:grpSp>
        <p:grpSp>
          <p:nvGrpSpPr>
            <p:cNvPr id="77869" name="Group 79"/>
            <p:cNvGrpSpPr>
              <a:grpSpLocks/>
            </p:cNvGrpSpPr>
            <p:nvPr/>
          </p:nvGrpSpPr>
          <p:grpSpPr bwMode="auto">
            <a:xfrm>
              <a:off x="521" y="2907"/>
              <a:ext cx="421" cy="659"/>
              <a:chOff x="884" y="2091"/>
              <a:chExt cx="421" cy="659"/>
            </a:xfrm>
          </p:grpSpPr>
          <p:sp>
            <p:nvSpPr>
              <p:cNvPr id="77870" name="Text Box 73"/>
              <p:cNvSpPr txBox="1">
                <a:spLocks noChangeArrowheads="1"/>
              </p:cNvSpPr>
              <p:nvPr/>
            </p:nvSpPr>
            <p:spPr bwMode="auto">
              <a:xfrm>
                <a:off x="884" y="2091"/>
                <a:ext cx="421" cy="250"/>
              </a:xfrm>
              <a:prstGeom prst="rect">
                <a:avLst/>
              </a:prstGeom>
              <a:noFill/>
              <a:ln w="9525">
                <a:noFill/>
                <a:miter lim="800000"/>
                <a:headEnd/>
                <a:tailEnd/>
              </a:ln>
            </p:spPr>
            <p:txBody>
              <a:bodyPr>
                <a:spAutoFit/>
              </a:bodyPr>
              <a:lstStyle/>
              <a:p>
                <a:pPr algn="ctr" defTabSz="914400"/>
                <a:r>
                  <a:rPr lang="en-US" altLang="zh-CN" sz="2000">
                    <a:solidFill>
                      <a:schemeClr val="hlink"/>
                    </a:solidFill>
                  </a:rPr>
                  <a:t>11</a:t>
                </a:r>
              </a:p>
            </p:txBody>
          </p:sp>
          <p:sp>
            <p:nvSpPr>
              <p:cNvPr id="77871" name="Text Box 74"/>
              <p:cNvSpPr txBox="1">
                <a:spLocks noChangeArrowheads="1"/>
              </p:cNvSpPr>
              <p:nvPr/>
            </p:nvSpPr>
            <p:spPr bwMode="auto">
              <a:xfrm>
                <a:off x="884" y="2500"/>
                <a:ext cx="421" cy="250"/>
              </a:xfrm>
              <a:prstGeom prst="rect">
                <a:avLst/>
              </a:prstGeom>
              <a:noFill/>
              <a:ln w="9525">
                <a:noFill/>
                <a:miter lim="800000"/>
                <a:headEnd/>
                <a:tailEnd/>
              </a:ln>
            </p:spPr>
            <p:txBody>
              <a:bodyPr>
                <a:spAutoFit/>
              </a:bodyPr>
              <a:lstStyle/>
              <a:p>
                <a:pPr algn="ctr" defTabSz="914400"/>
                <a:r>
                  <a:rPr lang="en-US" altLang="zh-CN" sz="2000">
                    <a:solidFill>
                      <a:schemeClr val="hlink"/>
                    </a:solidFill>
                  </a:rPr>
                  <a:t>10</a:t>
                </a:r>
              </a:p>
            </p:txBody>
          </p:sp>
        </p:grpSp>
        <p:grpSp>
          <p:nvGrpSpPr>
            <p:cNvPr id="77872" name="Group 70"/>
            <p:cNvGrpSpPr>
              <a:grpSpLocks/>
            </p:cNvGrpSpPr>
            <p:nvPr/>
          </p:nvGrpSpPr>
          <p:grpSpPr bwMode="auto">
            <a:xfrm>
              <a:off x="1747" y="1994"/>
              <a:ext cx="816" cy="816"/>
              <a:chOff x="1293" y="2024"/>
              <a:chExt cx="816" cy="816"/>
            </a:xfrm>
          </p:grpSpPr>
          <p:grpSp>
            <p:nvGrpSpPr>
              <p:cNvPr id="77873" name="Group 60"/>
              <p:cNvGrpSpPr>
                <a:grpSpLocks/>
              </p:cNvGrpSpPr>
              <p:nvPr/>
            </p:nvGrpSpPr>
            <p:grpSpPr bwMode="auto">
              <a:xfrm>
                <a:off x="1293" y="2024"/>
                <a:ext cx="408" cy="408"/>
                <a:chOff x="1293" y="2024"/>
                <a:chExt cx="408" cy="408"/>
              </a:xfrm>
            </p:grpSpPr>
            <p:sp>
              <p:nvSpPr>
                <p:cNvPr id="77874" name="Rectangle 58"/>
                <p:cNvSpPr>
                  <a:spLocks noChangeArrowheads="1"/>
                </p:cNvSpPr>
                <p:nvPr/>
              </p:nvSpPr>
              <p:spPr bwMode="auto">
                <a:xfrm>
                  <a:off x="1293" y="2024"/>
                  <a:ext cx="408" cy="408"/>
                </a:xfrm>
                <a:prstGeom prst="rect">
                  <a:avLst/>
                </a:prstGeom>
                <a:noFill/>
                <a:ln w="22225">
                  <a:solidFill>
                    <a:schemeClr val="folHlink"/>
                  </a:solidFill>
                  <a:miter lim="800000"/>
                  <a:headEnd/>
                  <a:tailEnd/>
                </a:ln>
              </p:spPr>
              <p:txBody>
                <a:bodyPr wrap="none" anchor="ctr"/>
                <a:lstStyle/>
                <a:p>
                  <a:pPr algn="ctr"/>
                  <a:endParaRPr lang="zh-CN" altLang="en-US"/>
                </a:p>
              </p:txBody>
            </p:sp>
            <p:sp>
              <p:nvSpPr>
                <p:cNvPr id="77875" name="Text Box 59"/>
                <p:cNvSpPr txBox="1">
                  <a:spLocks noChangeArrowheads="1"/>
                </p:cNvSpPr>
                <p:nvPr/>
              </p:nvSpPr>
              <p:spPr bwMode="auto">
                <a:xfrm>
                  <a:off x="1307" y="2085"/>
                  <a:ext cx="378" cy="250"/>
                </a:xfrm>
                <a:prstGeom prst="rect">
                  <a:avLst/>
                </a:prstGeom>
                <a:noFill/>
                <a:ln w="9525">
                  <a:noFill/>
                  <a:miter lim="800000"/>
                  <a:headEnd/>
                  <a:tailEnd/>
                </a:ln>
              </p:spPr>
              <p:txBody>
                <a:bodyPr>
                  <a:spAutoFit/>
                </a:bodyPr>
                <a:lstStyle/>
                <a:p>
                  <a:pPr algn="ctr" defTabSz="914400"/>
                  <a:r>
                    <a:rPr lang="en-US" altLang="zh-CN" sz="2000">
                      <a:solidFill>
                        <a:srgbClr val="FF0000"/>
                      </a:solidFill>
                      <a:latin typeface="Times New Roman" pitchFamily="18" charset="0"/>
                    </a:rPr>
                    <a:t>0</a:t>
                  </a:r>
                  <a:endParaRPr lang="en-US" altLang="zh-CN" sz="2000" baseline="-25000">
                    <a:solidFill>
                      <a:srgbClr val="FF0000"/>
                    </a:solidFill>
                    <a:latin typeface="Times New Roman" pitchFamily="18" charset="0"/>
                  </a:endParaRPr>
                </a:p>
              </p:txBody>
            </p:sp>
          </p:grpSp>
          <p:grpSp>
            <p:nvGrpSpPr>
              <p:cNvPr id="77876" name="Group 61"/>
              <p:cNvGrpSpPr>
                <a:grpSpLocks/>
              </p:cNvGrpSpPr>
              <p:nvPr/>
            </p:nvGrpSpPr>
            <p:grpSpPr bwMode="auto">
              <a:xfrm>
                <a:off x="1701" y="2024"/>
                <a:ext cx="408" cy="408"/>
                <a:chOff x="1293" y="2024"/>
                <a:chExt cx="408" cy="408"/>
              </a:xfrm>
            </p:grpSpPr>
            <p:sp>
              <p:nvSpPr>
                <p:cNvPr id="77877" name="Rectangle 62"/>
                <p:cNvSpPr>
                  <a:spLocks noChangeArrowheads="1"/>
                </p:cNvSpPr>
                <p:nvPr/>
              </p:nvSpPr>
              <p:spPr bwMode="auto">
                <a:xfrm>
                  <a:off x="1293" y="2024"/>
                  <a:ext cx="408" cy="408"/>
                </a:xfrm>
                <a:prstGeom prst="rect">
                  <a:avLst/>
                </a:prstGeom>
                <a:noFill/>
                <a:ln w="22225">
                  <a:solidFill>
                    <a:schemeClr val="folHlink"/>
                  </a:solidFill>
                  <a:miter lim="800000"/>
                  <a:headEnd/>
                  <a:tailEnd/>
                </a:ln>
              </p:spPr>
              <p:txBody>
                <a:bodyPr wrap="none" anchor="ctr"/>
                <a:lstStyle/>
                <a:p>
                  <a:pPr algn="ctr"/>
                  <a:endParaRPr lang="zh-CN" altLang="en-US"/>
                </a:p>
              </p:txBody>
            </p:sp>
            <p:sp>
              <p:nvSpPr>
                <p:cNvPr id="77878" name="Text Box 63"/>
                <p:cNvSpPr txBox="1">
                  <a:spLocks noChangeArrowheads="1"/>
                </p:cNvSpPr>
                <p:nvPr/>
              </p:nvSpPr>
              <p:spPr bwMode="auto">
                <a:xfrm>
                  <a:off x="1307" y="2085"/>
                  <a:ext cx="378" cy="250"/>
                </a:xfrm>
                <a:prstGeom prst="rect">
                  <a:avLst/>
                </a:prstGeom>
                <a:noFill/>
                <a:ln w="9525">
                  <a:noFill/>
                  <a:miter lim="800000"/>
                  <a:headEnd/>
                  <a:tailEnd/>
                </a:ln>
              </p:spPr>
              <p:txBody>
                <a:bodyPr>
                  <a:spAutoFit/>
                </a:bodyPr>
                <a:lstStyle/>
                <a:p>
                  <a:pPr algn="ctr" defTabSz="914400"/>
                  <a:r>
                    <a:rPr lang="en-US" altLang="zh-CN" sz="2000">
                      <a:latin typeface="Times New Roman" pitchFamily="18" charset="0"/>
                    </a:rPr>
                    <a:t>1</a:t>
                  </a:r>
                  <a:endParaRPr lang="en-US" altLang="zh-CN" sz="2000" baseline="-25000">
                    <a:latin typeface="Times New Roman" pitchFamily="18" charset="0"/>
                  </a:endParaRPr>
                </a:p>
              </p:txBody>
            </p:sp>
          </p:grpSp>
          <p:grpSp>
            <p:nvGrpSpPr>
              <p:cNvPr id="77879" name="Group 64"/>
              <p:cNvGrpSpPr>
                <a:grpSpLocks/>
              </p:cNvGrpSpPr>
              <p:nvPr/>
            </p:nvGrpSpPr>
            <p:grpSpPr bwMode="auto">
              <a:xfrm>
                <a:off x="1293" y="2432"/>
                <a:ext cx="408" cy="408"/>
                <a:chOff x="1293" y="2024"/>
                <a:chExt cx="408" cy="408"/>
              </a:xfrm>
            </p:grpSpPr>
            <p:sp>
              <p:nvSpPr>
                <p:cNvPr id="77880" name="Rectangle 65"/>
                <p:cNvSpPr>
                  <a:spLocks noChangeArrowheads="1"/>
                </p:cNvSpPr>
                <p:nvPr/>
              </p:nvSpPr>
              <p:spPr bwMode="auto">
                <a:xfrm>
                  <a:off x="1293" y="2024"/>
                  <a:ext cx="408" cy="408"/>
                </a:xfrm>
                <a:prstGeom prst="rect">
                  <a:avLst/>
                </a:prstGeom>
                <a:noFill/>
                <a:ln w="22225">
                  <a:solidFill>
                    <a:schemeClr val="folHlink"/>
                  </a:solidFill>
                  <a:miter lim="800000"/>
                  <a:headEnd/>
                  <a:tailEnd/>
                </a:ln>
              </p:spPr>
              <p:txBody>
                <a:bodyPr wrap="none" anchor="ctr"/>
                <a:lstStyle/>
                <a:p>
                  <a:pPr algn="ctr"/>
                  <a:endParaRPr lang="zh-CN" altLang="en-US"/>
                </a:p>
              </p:txBody>
            </p:sp>
            <p:sp>
              <p:nvSpPr>
                <p:cNvPr id="77881" name="Text Box 66"/>
                <p:cNvSpPr txBox="1">
                  <a:spLocks noChangeArrowheads="1"/>
                </p:cNvSpPr>
                <p:nvPr/>
              </p:nvSpPr>
              <p:spPr bwMode="auto">
                <a:xfrm>
                  <a:off x="1307" y="2085"/>
                  <a:ext cx="378" cy="250"/>
                </a:xfrm>
                <a:prstGeom prst="rect">
                  <a:avLst/>
                </a:prstGeom>
                <a:noFill/>
                <a:ln w="9525">
                  <a:noFill/>
                  <a:miter lim="800000"/>
                  <a:headEnd/>
                  <a:tailEnd/>
                </a:ln>
              </p:spPr>
              <p:txBody>
                <a:bodyPr>
                  <a:spAutoFit/>
                </a:bodyPr>
                <a:lstStyle/>
                <a:p>
                  <a:pPr algn="ctr" defTabSz="914400"/>
                  <a:r>
                    <a:rPr lang="en-US" altLang="zh-CN" sz="2000">
                      <a:solidFill>
                        <a:srgbClr val="FF0000"/>
                      </a:solidFill>
                      <a:latin typeface="Times New Roman" pitchFamily="18" charset="0"/>
                    </a:rPr>
                    <a:t>0</a:t>
                  </a:r>
                  <a:endParaRPr lang="en-US" altLang="zh-CN" sz="2000" baseline="-25000">
                    <a:solidFill>
                      <a:srgbClr val="FF0000"/>
                    </a:solidFill>
                    <a:latin typeface="Times New Roman" pitchFamily="18" charset="0"/>
                  </a:endParaRPr>
                </a:p>
              </p:txBody>
            </p:sp>
          </p:grpSp>
          <p:grpSp>
            <p:nvGrpSpPr>
              <p:cNvPr id="77882" name="Group 67"/>
              <p:cNvGrpSpPr>
                <a:grpSpLocks/>
              </p:cNvGrpSpPr>
              <p:nvPr/>
            </p:nvGrpSpPr>
            <p:grpSpPr bwMode="auto">
              <a:xfrm>
                <a:off x="1701" y="2432"/>
                <a:ext cx="408" cy="408"/>
                <a:chOff x="1293" y="2024"/>
                <a:chExt cx="408" cy="408"/>
              </a:xfrm>
            </p:grpSpPr>
            <p:sp>
              <p:nvSpPr>
                <p:cNvPr id="77883" name="Rectangle 68"/>
                <p:cNvSpPr>
                  <a:spLocks noChangeArrowheads="1"/>
                </p:cNvSpPr>
                <p:nvPr/>
              </p:nvSpPr>
              <p:spPr bwMode="auto">
                <a:xfrm>
                  <a:off x="1293" y="2024"/>
                  <a:ext cx="408" cy="408"/>
                </a:xfrm>
                <a:prstGeom prst="rect">
                  <a:avLst/>
                </a:prstGeom>
                <a:noFill/>
                <a:ln w="22225">
                  <a:solidFill>
                    <a:schemeClr val="folHlink"/>
                  </a:solidFill>
                  <a:miter lim="800000"/>
                  <a:headEnd/>
                  <a:tailEnd/>
                </a:ln>
              </p:spPr>
              <p:txBody>
                <a:bodyPr wrap="none" anchor="ctr"/>
                <a:lstStyle/>
                <a:p>
                  <a:pPr algn="ctr"/>
                  <a:endParaRPr lang="zh-CN" altLang="en-US"/>
                </a:p>
              </p:txBody>
            </p:sp>
            <p:sp>
              <p:nvSpPr>
                <p:cNvPr id="77884" name="Text Box 69"/>
                <p:cNvSpPr txBox="1">
                  <a:spLocks noChangeArrowheads="1"/>
                </p:cNvSpPr>
                <p:nvPr/>
              </p:nvSpPr>
              <p:spPr bwMode="auto">
                <a:xfrm>
                  <a:off x="1307" y="2085"/>
                  <a:ext cx="378" cy="250"/>
                </a:xfrm>
                <a:prstGeom prst="rect">
                  <a:avLst/>
                </a:prstGeom>
                <a:noFill/>
                <a:ln w="9525">
                  <a:noFill/>
                  <a:miter lim="800000"/>
                  <a:headEnd/>
                  <a:tailEnd/>
                </a:ln>
              </p:spPr>
              <p:txBody>
                <a:bodyPr>
                  <a:spAutoFit/>
                </a:bodyPr>
                <a:lstStyle/>
                <a:p>
                  <a:pPr algn="ctr" defTabSz="914400"/>
                  <a:r>
                    <a:rPr lang="en-US" altLang="zh-CN" sz="2000">
                      <a:solidFill>
                        <a:srgbClr val="FF0000"/>
                      </a:solidFill>
                      <a:latin typeface="Times New Roman" pitchFamily="18" charset="0"/>
                    </a:rPr>
                    <a:t>0</a:t>
                  </a:r>
                  <a:endParaRPr lang="en-US" altLang="zh-CN" sz="2000" baseline="-25000">
                    <a:solidFill>
                      <a:srgbClr val="FF0000"/>
                    </a:solidFill>
                    <a:latin typeface="Times New Roman" pitchFamily="18" charset="0"/>
                  </a:endParaRPr>
                </a:p>
              </p:txBody>
            </p:sp>
          </p:grpSp>
        </p:grpSp>
        <p:grpSp>
          <p:nvGrpSpPr>
            <p:cNvPr id="77885" name="Group 70"/>
            <p:cNvGrpSpPr>
              <a:grpSpLocks/>
            </p:cNvGrpSpPr>
            <p:nvPr/>
          </p:nvGrpSpPr>
          <p:grpSpPr bwMode="auto">
            <a:xfrm>
              <a:off x="1746" y="2811"/>
              <a:ext cx="816" cy="816"/>
              <a:chOff x="1293" y="2024"/>
              <a:chExt cx="816" cy="816"/>
            </a:xfrm>
          </p:grpSpPr>
          <p:grpSp>
            <p:nvGrpSpPr>
              <p:cNvPr id="77886" name="Group 60"/>
              <p:cNvGrpSpPr>
                <a:grpSpLocks/>
              </p:cNvGrpSpPr>
              <p:nvPr/>
            </p:nvGrpSpPr>
            <p:grpSpPr bwMode="auto">
              <a:xfrm>
                <a:off x="1293" y="2024"/>
                <a:ext cx="408" cy="408"/>
                <a:chOff x="1293" y="2024"/>
                <a:chExt cx="408" cy="408"/>
              </a:xfrm>
            </p:grpSpPr>
            <p:sp>
              <p:nvSpPr>
                <p:cNvPr id="77887" name="Rectangle 58"/>
                <p:cNvSpPr>
                  <a:spLocks noChangeArrowheads="1"/>
                </p:cNvSpPr>
                <p:nvPr/>
              </p:nvSpPr>
              <p:spPr bwMode="auto">
                <a:xfrm>
                  <a:off x="1293" y="2024"/>
                  <a:ext cx="408" cy="408"/>
                </a:xfrm>
                <a:prstGeom prst="rect">
                  <a:avLst/>
                </a:prstGeom>
                <a:noFill/>
                <a:ln w="22225">
                  <a:solidFill>
                    <a:schemeClr val="folHlink"/>
                  </a:solidFill>
                  <a:miter lim="800000"/>
                  <a:headEnd/>
                  <a:tailEnd/>
                </a:ln>
              </p:spPr>
              <p:txBody>
                <a:bodyPr wrap="none" anchor="ctr"/>
                <a:lstStyle/>
                <a:p>
                  <a:pPr algn="ctr"/>
                  <a:endParaRPr lang="zh-CN" altLang="en-US"/>
                </a:p>
              </p:txBody>
            </p:sp>
            <p:sp>
              <p:nvSpPr>
                <p:cNvPr id="77888" name="Text Box 59"/>
                <p:cNvSpPr txBox="1">
                  <a:spLocks noChangeArrowheads="1"/>
                </p:cNvSpPr>
                <p:nvPr/>
              </p:nvSpPr>
              <p:spPr bwMode="auto">
                <a:xfrm>
                  <a:off x="1307" y="2085"/>
                  <a:ext cx="378" cy="250"/>
                </a:xfrm>
                <a:prstGeom prst="rect">
                  <a:avLst/>
                </a:prstGeom>
                <a:noFill/>
                <a:ln w="9525">
                  <a:noFill/>
                  <a:miter lim="800000"/>
                  <a:headEnd/>
                  <a:tailEnd/>
                </a:ln>
              </p:spPr>
              <p:txBody>
                <a:bodyPr>
                  <a:spAutoFit/>
                </a:bodyPr>
                <a:lstStyle/>
                <a:p>
                  <a:pPr algn="ctr" defTabSz="914400"/>
                  <a:r>
                    <a:rPr lang="en-US" altLang="zh-CN" sz="2000">
                      <a:solidFill>
                        <a:srgbClr val="FF0000"/>
                      </a:solidFill>
                      <a:latin typeface="Times New Roman" pitchFamily="18" charset="0"/>
                    </a:rPr>
                    <a:t>0</a:t>
                  </a:r>
                  <a:endParaRPr lang="en-US" altLang="zh-CN" sz="2000" baseline="-25000">
                    <a:solidFill>
                      <a:srgbClr val="FF0000"/>
                    </a:solidFill>
                    <a:latin typeface="Times New Roman" pitchFamily="18" charset="0"/>
                  </a:endParaRPr>
                </a:p>
              </p:txBody>
            </p:sp>
          </p:grpSp>
          <p:grpSp>
            <p:nvGrpSpPr>
              <p:cNvPr id="77889" name="Group 61"/>
              <p:cNvGrpSpPr>
                <a:grpSpLocks/>
              </p:cNvGrpSpPr>
              <p:nvPr/>
            </p:nvGrpSpPr>
            <p:grpSpPr bwMode="auto">
              <a:xfrm>
                <a:off x="1701" y="2024"/>
                <a:ext cx="408" cy="408"/>
                <a:chOff x="1293" y="2024"/>
                <a:chExt cx="408" cy="408"/>
              </a:xfrm>
            </p:grpSpPr>
            <p:sp>
              <p:nvSpPr>
                <p:cNvPr id="77890" name="Rectangle 62"/>
                <p:cNvSpPr>
                  <a:spLocks noChangeArrowheads="1"/>
                </p:cNvSpPr>
                <p:nvPr/>
              </p:nvSpPr>
              <p:spPr bwMode="auto">
                <a:xfrm>
                  <a:off x="1293" y="2024"/>
                  <a:ext cx="408" cy="408"/>
                </a:xfrm>
                <a:prstGeom prst="rect">
                  <a:avLst/>
                </a:prstGeom>
                <a:noFill/>
                <a:ln w="22225">
                  <a:solidFill>
                    <a:schemeClr val="folHlink"/>
                  </a:solidFill>
                  <a:miter lim="800000"/>
                  <a:headEnd/>
                  <a:tailEnd/>
                </a:ln>
              </p:spPr>
              <p:txBody>
                <a:bodyPr wrap="none" anchor="ctr"/>
                <a:lstStyle/>
                <a:p>
                  <a:pPr algn="ctr"/>
                  <a:endParaRPr lang="zh-CN" altLang="en-US"/>
                </a:p>
              </p:txBody>
            </p:sp>
            <p:sp>
              <p:nvSpPr>
                <p:cNvPr id="77891" name="Text Box 63"/>
                <p:cNvSpPr txBox="1">
                  <a:spLocks noChangeArrowheads="1"/>
                </p:cNvSpPr>
                <p:nvPr/>
              </p:nvSpPr>
              <p:spPr bwMode="auto">
                <a:xfrm>
                  <a:off x="1307" y="2085"/>
                  <a:ext cx="378" cy="250"/>
                </a:xfrm>
                <a:prstGeom prst="rect">
                  <a:avLst/>
                </a:prstGeom>
                <a:noFill/>
                <a:ln w="9525">
                  <a:noFill/>
                  <a:miter lim="800000"/>
                  <a:headEnd/>
                  <a:tailEnd/>
                </a:ln>
              </p:spPr>
              <p:txBody>
                <a:bodyPr>
                  <a:spAutoFit/>
                </a:bodyPr>
                <a:lstStyle/>
                <a:p>
                  <a:pPr algn="ctr" defTabSz="914400"/>
                  <a:r>
                    <a:rPr lang="en-US" altLang="zh-CN" sz="2000">
                      <a:solidFill>
                        <a:srgbClr val="FF0000"/>
                      </a:solidFill>
                      <a:latin typeface="Times New Roman" pitchFamily="18" charset="0"/>
                    </a:rPr>
                    <a:t>0</a:t>
                  </a:r>
                  <a:endParaRPr lang="en-US" altLang="zh-CN" sz="2000" baseline="-25000">
                    <a:solidFill>
                      <a:srgbClr val="FF0000"/>
                    </a:solidFill>
                    <a:latin typeface="Times New Roman" pitchFamily="18" charset="0"/>
                  </a:endParaRPr>
                </a:p>
              </p:txBody>
            </p:sp>
          </p:grpSp>
          <p:grpSp>
            <p:nvGrpSpPr>
              <p:cNvPr id="77892" name="Group 64"/>
              <p:cNvGrpSpPr>
                <a:grpSpLocks/>
              </p:cNvGrpSpPr>
              <p:nvPr/>
            </p:nvGrpSpPr>
            <p:grpSpPr bwMode="auto">
              <a:xfrm>
                <a:off x="1293" y="2432"/>
                <a:ext cx="408" cy="408"/>
                <a:chOff x="1293" y="2024"/>
                <a:chExt cx="408" cy="408"/>
              </a:xfrm>
            </p:grpSpPr>
            <p:sp>
              <p:nvSpPr>
                <p:cNvPr id="77893" name="Rectangle 65"/>
                <p:cNvSpPr>
                  <a:spLocks noChangeArrowheads="1"/>
                </p:cNvSpPr>
                <p:nvPr/>
              </p:nvSpPr>
              <p:spPr bwMode="auto">
                <a:xfrm>
                  <a:off x="1293" y="2024"/>
                  <a:ext cx="408" cy="408"/>
                </a:xfrm>
                <a:prstGeom prst="rect">
                  <a:avLst/>
                </a:prstGeom>
                <a:noFill/>
                <a:ln w="22225">
                  <a:solidFill>
                    <a:schemeClr val="folHlink"/>
                  </a:solidFill>
                  <a:miter lim="800000"/>
                  <a:headEnd/>
                  <a:tailEnd/>
                </a:ln>
              </p:spPr>
              <p:txBody>
                <a:bodyPr wrap="none" anchor="ctr"/>
                <a:lstStyle/>
                <a:p>
                  <a:pPr algn="ctr"/>
                  <a:endParaRPr lang="zh-CN" altLang="en-US"/>
                </a:p>
              </p:txBody>
            </p:sp>
            <p:sp>
              <p:nvSpPr>
                <p:cNvPr id="77894" name="Text Box 66"/>
                <p:cNvSpPr txBox="1">
                  <a:spLocks noChangeArrowheads="1"/>
                </p:cNvSpPr>
                <p:nvPr/>
              </p:nvSpPr>
              <p:spPr bwMode="auto">
                <a:xfrm>
                  <a:off x="1307" y="2085"/>
                  <a:ext cx="378" cy="250"/>
                </a:xfrm>
                <a:prstGeom prst="rect">
                  <a:avLst/>
                </a:prstGeom>
                <a:noFill/>
                <a:ln w="9525">
                  <a:noFill/>
                  <a:miter lim="800000"/>
                  <a:headEnd/>
                  <a:tailEnd/>
                </a:ln>
              </p:spPr>
              <p:txBody>
                <a:bodyPr>
                  <a:spAutoFit/>
                </a:bodyPr>
                <a:lstStyle/>
                <a:p>
                  <a:pPr algn="ctr" defTabSz="914400"/>
                  <a:r>
                    <a:rPr lang="en-US" altLang="zh-CN" sz="2000">
                      <a:solidFill>
                        <a:srgbClr val="FF0000"/>
                      </a:solidFill>
                      <a:latin typeface="Times New Roman" pitchFamily="18" charset="0"/>
                    </a:rPr>
                    <a:t>0</a:t>
                  </a:r>
                  <a:endParaRPr lang="en-US" altLang="zh-CN" sz="2000" baseline="-25000">
                    <a:solidFill>
                      <a:srgbClr val="FF0000"/>
                    </a:solidFill>
                    <a:latin typeface="Times New Roman" pitchFamily="18" charset="0"/>
                  </a:endParaRPr>
                </a:p>
              </p:txBody>
            </p:sp>
          </p:grpSp>
          <p:grpSp>
            <p:nvGrpSpPr>
              <p:cNvPr id="77895" name="Group 67"/>
              <p:cNvGrpSpPr>
                <a:grpSpLocks/>
              </p:cNvGrpSpPr>
              <p:nvPr/>
            </p:nvGrpSpPr>
            <p:grpSpPr bwMode="auto">
              <a:xfrm>
                <a:off x="1701" y="2432"/>
                <a:ext cx="408" cy="408"/>
                <a:chOff x="1293" y="2024"/>
                <a:chExt cx="408" cy="408"/>
              </a:xfrm>
            </p:grpSpPr>
            <p:sp>
              <p:nvSpPr>
                <p:cNvPr id="77896" name="Rectangle 68"/>
                <p:cNvSpPr>
                  <a:spLocks noChangeArrowheads="1"/>
                </p:cNvSpPr>
                <p:nvPr/>
              </p:nvSpPr>
              <p:spPr bwMode="auto">
                <a:xfrm>
                  <a:off x="1293" y="2024"/>
                  <a:ext cx="408" cy="408"/>
                </a:xfrm>
                <a:prstGeom prst="rect">
                  <a:avLst/>
                </a:prstGeom>
                <a:noFill/>
                <a:ln w="22225">
                  <a:solidFill>
                    <a:schemeClr val="folHlink"/>
                  </a:solidFill>
                  <a:miter lim="800000"/>
                  <a:headEnd/>
                  <a:tailEnd/>
                </a:ln>
              </p:spPr>
              <p:txBody>
                <a:bodyPr wrap="none" anchor="ctr"/>
                <a:lstStyle/>
                <a:p>
                  <a:pPr algn="ctr"/>
                  <a:endParaRPr lang="zh-CN" altLang="en-US"/>
                </a:p>
              </p:txBody>
            </p:sp>
            <p:sp>
              <p:nvSpPr>
                <p:cNvPr id="77897" name="Text Box 69"/>
                <p:cNvSpPr txBox="1">
                  <a:spLocks noChangeArrowheads="1"/>
                </p:cNvSpPr>
                <p:nvPr/>
              </p:nvSpPr>
              <p:spPr bwMode="auto">
                <a:xfrm>
                  <a:off x="1307" y="2085"/>
                  <a:ext cx="378" cy="250"/>
                </a:xfrm>
                <a:prstGeom prst="rect">
                  <a:avLst/>
                </a:prstGeom>
                <a:noFill/>
                <a:ln w="9525">
                  <a:noFill/>
                  <a:miter lim="800000"/>
                  <a:headEnd/>
                  <a:tailEnd/>
                </a:ln>
              </p:spPr>
              <p:txBody>
                <a:bodyPr>
                  <a:spAutoFit/>
                </a:bodyPr>
                <a:lstStyle/>
                <a:p>
                  <a:pPr algn="ctr" defTabSz="914400"/>
                  <a:r>
                    <a:rPr lang="en-US" altLang="zh-CN" sz="2000">
                      <a:latin typeface="Times New Roman" pitchFamily="18" charset="0"/>
                    </a:rPr>
                    <a:t>1</a:t>
                  </a:r>
                  <a:endParaRPr lang="en-US" altLang="zh-CN" sz="2000" baseline="-25000">
                    <a:latin typeface="Times New Roman" pitchFamily="18" charset="0"/>
                  </a:endParaRPr>
                </a:p>
              </p:txBody>
            </p:sp>
          </p:grpSp>
        </p:grpSp>
        <p:grpSp>
          <p:nvGrpSpPr>
            <p:cNvPr id="77898" name="Group 78"/>
            <p:cNvGrpSpPr>
              <a:grpSpLocks/>
            </p:cNvGrpSpPr>
            <p:nvPr/>
          </p:nvGrpSpPr>
          <p:grpSpPr bwMode="auto">
            <a:xfrm>
              <a:off x="1742" y="1714"/>
              <a:ext cx="829" cy="250"/>
              <a:chOff x="1293" y="1752"/>
              <a:chExt cx="829" cy="250"/>
            </a:xfrm>
          </p:grpSpPr>
          <p:sp>
            <p:nvSpPr>
              <p:cNvPr id="77899" name="Text Box 71"/>
              <p:cNvSpPr txBox="1">
                <a:spLocks noChangeArrowheads="1"/>
              </p:cNvSpPr>
              <p:nvPr/>
            </p:nvSpPr>
            <p:spPr bwMode="auto">
              <a:xfrm>
                <a:off x="1293" y="1752"/>
                <a:ext cx="421" cy="250"/>
              </a:xfrm>
              <a:prstGeom prst="rect">
                <a:avLst/>
              </a:prstGeom>
              <a:noFill/>
              <a:ln w="9525">
                <a:noFill/>
                <a:miter lim="800000"/>
                <a:headEnd/>
                <a:tailEnd/>
              </a:ln>
            </p:spPr>
            <p:txBody>
              <a:bodyPr>
                <a:spAutoFit/>
              </a:bodyPr>
              <a:lstStyle/>
              <a:p>
                <a:pPr algn="ctr" defTabSz="914400"/>
                <a:r>
                  <a:rPr lang="en-US" altLang="zh-CN" sz="2000">
                    <a:solidFill>
                      <a:schemeClr val="hlink"/>
                    </a:solidFill>
                  </a:rPr>
                  <a:t>11</a:t>
                </a:r>
              </a:p>
            </p:txBody>
          </p:sp>
          <p:sp>
            <p:nvSpPr>
              <p:cNvPr id="77900" name="Text Box 72"/>
              <p:cNvSpPr txBox="1">
                <a:spLocks noChangeArrowheads="1"/>
              </p:cNvSpPr>
              <p:nvPr/>
            </p:nvSpPr>
            <p:spPr bwMode="auto">
              <a:xfrm>
                <a:off x="1701" y="1752"/>
                <a:ext cx="421" cy="250"/>
              </a:xfrm>
              <a:prstGeom prst="rect">
                <a:avLst/>
              </a:prstGeom>
              <a:noFill/>
              <a:ln w="9525">
                <a:noFill/>
                <a:miter lim="800000"/>
                <a:headEnd/>
                <a:tailEnd/>
              </a:ln>
            </p:spPr>
            <p:txBody>
              <a:bodyPr>
                <a:spAutoFit/>
              </a:bodyPr>
              <a:lstStyle/>
              <a:p>
                <a:pPr algn="ctr" defTabSz="914400"/>
                <a:r>
                  <a:rPr lang="en-US" altLang="zh-CN" sz="2000">
                    <a:solidFill>
                      <a:schemeClr val="hlink"/>
                    </a:solidFill>
                  </a:rPr>
                  <a:t>10</a:t>
                </a:r>
              </a:p>
            </p:txBody>
          </p:sp>
        </p:grpSp>
      </p:grpSp>
      <p:sp>
        <p:nvSpPr>
          <p:cNvPr id="77901" name="AutoShape 77"/>
          <p:cNvSpPr>
            <a:spLocks noChangeArrowheads="1"/>
          </p:cNvSpPr>
          <p:nvPr/>
        </p:nvSpPr>
        <p:spPr bwMode="auto">
          <a:xfrm>
            <a:off x="1620838" y="4144963"/>
            <a:ext cx="2447925" cy="466725"/>
          </a:xfrm>
          <a:prstGeom prst="roundRect">
            <a:avLst>
              <a:gd name="adj" fmla="val 12120"/>
            </a:avLst>
          </a:prstGeom>
          <a:noFill/>
          <a:ln w="22225">
            <a:solidFill>
              <a:srgbClr val="FF6600"/>
            </a:solidFill>
            <a:round/>
            <a:headEnd/>
            <a:tailEnd/>
          </a:ln>
          <a:effectLst/>
        </p:spPr>
        <p:txBody>
          <a:bodyPr anchor="ctr">
            <a:spAutoFit/>
          </a:bodyPr>
          <a:lstStyle/>
          <a:p>
            <a:endParaRPr lang="zh-CN" altLang="en-US"/>
          </a:p>
        </p:txBody>
      </p:sp>
      <p:sp>
        <p:nvSpPr>
          <p:cNvPr id="77902" name="AutoShape 78"/>
          <p:cNvSpPr>
            <a:spLocks noChangeArrowheads="1"/>
          </p:cNvSpPr>
          <p:nvPr/>
        </p:nvSpPr>
        <p:spPr bwMode="auto">
          <a:xfrm>
            <a:off x="2916238" y="2900363"/>
            <a:ext cx="504825" cy="2303462"/>
          </a:xfrm>
          <a:prstGeom prst="roundRect">
            <a:avLst>
              <a:gd name="adj" fmla="val 12120"/>
            </a:avLst>
          </a:prstGeom>
          <a:noFill/>
          <a:ln w="22225">
            <a:solidFill>
              <a:srgbClr val="FF6600"/>
            </a:solidFill>
            <a:round/>
            <a:headEnd/>
            <a:tailEnd/>
          </a:ln>
          <a:effectLst/>
        </p:spPr>
        <p:txBody>
          <a:bodyPr anchor="ctr">
            <a:spAutoFit/>
          </a:bodyPr>
          <a:lstStyle/>
          <a:p>
            <a:endParaRPr lang="zh-CN" altLang="en-US"/>
          </a:p>
        </p:txBody>
      </p:sp>
      <p:grpSp>
        <p:nvGrpSpPr>
          <p:cNvPr id="77903" name="Group 79"/>
          <p:cNvGrpSpPr>
            <a:grpSpLocks/>
          </p:cNvGrpSpPr>
          <p:nvPr/>
        </p:nvGrpSpPr>
        <p:grpSpPr bwMode="auto">
          <a:xfrm rot="5400000">
            <a:off x="3348038" y="3763963"/>
            <a:ext cx="1008062" cy="576262"/>
            <a:chOff x="3061" y="1894"/>
            <a:chExt cx="1588" cy="270"/>
          </a:xfrm>
        </p:grpSpPr>
        <p:sp>
          <p:nvSpPr>
            <p:cNvPr id="77904" name="AutoShape 80"/>
            <p:cNvSpPr>
              <a:spLocks/>
            </p:cNvSpPr>
            <p:nvPr/>
          </p:nvSpPr>
          <p:spPr bwMode="auto">
            <a:xfrm rot="27000000">
              <a:off x="3799" y="1318"/>
              <a:ext cx="108" cy="1584"/>
            </a:xfrm>
            <a:prstGeom prst="rightBracket">
              <a:avLst>
                <a:gd name="adj" fmla="val 122222"/>
              </a:avLst>
            </a:prstGeom>
            <a:noFill/>
            <a:ln w="22225">
              <a:solidFill>
                <a:srgbClr val="FF6600"/>
              </a:solidFill>
              <a:round/>
              <a:headEnd/>
              <a:tailEnd/>
            </a:ln>
            <a:effectLst/>
          </p:spPr>
          <p:txBody>
            <a:bodyPr wrap="none" anchor="ctr"/>
            <a:lstStyle/>
            <a:p>
              <a:endParaRPr lang="zh-CN" altLang="en-US"/>
            </a:p>
          </p:txBody>
        </p:sp>
        <p:sp>
          <p:nvSpPr>
            <p:cNvPr id="77905" name="Line 81"/>
            <p:cNvSpPr>
              <a:spLocks noChangeShapeType="1"/>
            </p:cNvSpPr>
            <p:nvPr/>
          </p:nvSpPr>
          <p:spPr bwMode="auto">
            <a:xfrm rot="5400000" flipH="1">
              <a:off x="2977" y="1978"/>
              <a:ext cx="169" cy="1"/>
            </a:xfrm>
            <a:prstGeom prst="line">
              <a:avLst/>
            </a:prstGeom>
            <a:noFill/>
            <a:ln w="22225">
              <a:solidFill>
                <a:srgbClr val="FF6600"/>
              </a:solidFill>
              <a:round/>
              <a:headEnd/>
              <a:tailEnd/>
            </a:ln>
            <a:effectLst/>
          </p:spPr>
          <p:txBody>
            <a:bodyPr/>
            <a:lstStyle/>
            <a:p>
              <a:endParaRPr lang="zh-CN" altLang="en-US"/>
            </a:p>
          </p:txBody>
        </p:sp>
        <p:sp>
          <p:nvSpPr>
            <p:cNvPr id="77906" name="Line 82"/>
            <p:cNvSpPr>
              <a:spLocks noChangeShapeType="1"/>
            </p:cNvSpPr>
            <p:nvPr/>
          </p:nvSpPr>
          <p:spPr bwMode="auto">
            <a:xfrm rot="5400000" flipH="1">
              <a:off x="4564" y="1980"/>
              <a:ext cx="169" cy="1"/>
            </a:xfrm>
            <a:prstGeom prst="line">
              <a:avLst/>
            </a:prstGeom>
            <a:noFill/>
            <a:ln w="22225">
              <a:solidFill>
                <a:srgbClr val="FF6600"/>
              </a:solidFill>
              <a:round/>
              <a:headEnd/>
              <a:tailEnd/>
            </a:ln>
            <a:effectLst/>
          </p:spPr>
          <p:txBody>
            <a:bodyPr/>
            <a:lstStyle/>
            <a:p>
              <a:endParaRPr lang="zh-CN" altLang="en-US"/>
            </a:p>
          </p:txBody>
        </p:sp>
      </p:grpSp>
      <p:grpSp>
        <p:nvGrpSpPr>
          <p:cNvPr id="77907" name="Group 83"/>
          <p:cNvGrpSpPr>
            <a:grpSpLocks/>
          </p:cNvGrpSpPr>
          <p:nvPr/>
        </p:nvGrpSpPr>
        <p:grpSpPr bwMode="auto">
          <a:xfrm rot="16200000">
            <a:off x="1331913" y="3763963"/>
            <a:ext cx="1008062" cy="576262"/>
            <a:chOff x="3061" y="1894"/>
            <a:chExt cx="1588" cy="270"/>
          </a:xfrm>
        </p:grpSpPr>
        <p:sp>
          <p:nvSpPr>
            <p:cNvPr id="77908" name="AutoShape 84"/>
            <p:cNvSpPr>
              <a:spLocks/>
            </p:cNvSpPr>
            <p:nvPr/>
          </p:nvSpPr>
          <p:spPr bwMode="auto">
            <a:xfrm rot="27000000">
              <a:off x="3799" y="1318"/>
              <a:ext cx="108" cy="1584"/>
            </a:xfrm>
            <a:prstGeom prst="rightBracket">
              <a:avLst>
                <a:gd name="adj" fmla="val 122222"/>
              </a:avLst>
            </a:prstGeom>
            <a:noFill/>
            <a:ln w="22225">
              <a:solidFill>
                <a:srgbClr val="FF6600"/>
              </a:solidFill>
              <a:round/>
              <a:headEnd/>
              <a:tailEnd/>
            </a:ln>
            <a:effectLst/>
          </p:spPr>
          <p:txBody>
            <a:bodyPr wrap="none" anchor="ctr"/>
            <a:lstStyle/>
            <a:p>
              <a:endParaRPr lang="zh-CN" altLang="en-US"/>
            </a:p>
          </p:txBody>
        </p:sp>
        <p:sp>
          <p:nvSpPr>
            <p:cNvPr id="77909" name="Line 85"/>
            <p:cNvSpPr>
              <a:spLocks noChangeShapeType="1"/>
            </p:cNvSpPr>
            <p:nvPr/>
          </p:nvSpPr>
          <p:spPr bwMode="auto">
            <a:xfrm rot="5400000" flipH="1">
              <a:off x="2977" y="1978"/>
              <a:ext cx="169" cy="1"/>
            </a:xfrm>
            <a:prstGeom prst="line">
              <a:avLst/>
            </a:prstGeom>
            <a:noFill/>
            <a:ln w="22225">
              <a:solidFill>
                <a:srgbClr val="FF6600"/>
              </a:solidFill>
              <a:round/>
              <a:headEnd/>
              <a:tailEnd/>
            </a:ln>
            <a:effectLst/>
          </p:spPr>
          <p:txBody>
            <a:bodyPr/>
            <a:lstStyle/>
            <a:p>
              <a:endParaRPr lang="zh-CN" altLang="en-US"/>
            </a:p>
          </p:txBody>
        </p:sp>
        <p:sp>
          <p:nvSpPr>
            <p:cNvPr id="77910" name="Line 86"/>
            <p:cNvSpPr>
              <a:spLocks noChangeShapeType="1"/>
            </p:cNvSpPr>
            <p:nvPr/>
          </p:nvSpPr>
          <p:spPr bwMode="auto">
            <a:xfrm rot="5400000" flipH="1">
              <a:off x="4564" y="1980"/>
              <a:ext cx="169" cy="1"/>
            </a:xfrm>
            <a:prstGeom prst="line">
              <a:avLst/>
            </a:prstGeom>
            <a:noFill/>
            <a:ln w="22225">
              <a:solidFill>
                <a:srgbClr val="FF6600"/>
              </a:solidFill>
              <a:round/>
              <a:headEnd/>
              <a:tailEnd/>
            </a:ln>
            <a:effectLst/>
          </p:spPr>
          <p:txBody>
            <a:bodyPr/>
            <a:lstStyle/>
            <a:p>
              <a:endParaRPr lang="zh-CN" altLang="en-US"/>
            </a:p>
          </p:txBody>
        </p:sp>
      </p:grpSp>
      <p:grpSp>
        <p:nvGrpSpPr>
          <p:cNvPr id="77915" name="Group 91"/>
          <p:cNvGrpSpPr>
            <a:grpSpLocks/>
          </p:cNvGrpSpPr>
          <p:nvPr/>
        </p:nvGrpSpPr>
        <p:grpSpPr bwMode="auto">
          <a:xfrm>
            <a:off x="4643438" y="2684463"/>
            <a:ext cx="3384550" cy="519112"/>
            <a:chOff x="2834" y="1661"/>
            <a:chExt cx="2132" cy="327"/>
          </a:xfrm>
        </p:grpSpPr>
        <p:sp>
          <p:nvSpPr>
            <p:cNvPr id="77912" name="Text Box 110"/>
            <p:cNvSpPr txBox="1">
              <a:spLocks noChangeArrowheads="1"/>
            </p:cNvSpPr>
            <p:nvPr/>
          </p:nvSpPr>
          <p:spPr bwMode="auto">
            <a:xfrm>
              <a:off x="2834" y="1661"/>
              <a:ext cx="2132" cy="327"/>
            </a:xfrm>
            <a:prstGeom prst="rect">
              <a:avLst/>
            </a:prstGeom>
            <a:noFill/>
            <a:ln w="9525">
              <a:noFill/>
              <a:miter lim="800000"/>
              <a:headEnd/>
              <a:tailEnd/>
            </a:ln>
          </p:spPr>
          <p:txBody>
            <a:bodyPr>
              <a:spAutoFit/>
            </a:bodyPr>
            <a:lstStyle/>
            <a:p>
              <a:pPr defTabSz="914400"/>
              <a:r>
                <a:rPr lang="en-US" altLang="zh-CN" sz="2800">
                  <a:solidFill>
                    <a:schemeClr val="hlink"/>
                  </a:solidFill>
                  <a:latin typeface="Times New Roman" pitchFamily="18" charset="0"/>
                </a:rPr>
                <a:t> F = </a:t>
              </a:r>
              <a:r>
                <a:rPr lang="en-US" altLang="zh-CN" sz="2800">
                  <a:solidFill>
                    <a:schemeClr val="hlink"/>
                  </a:solidFill>
                  <a:latin typeface="Times New Roman" pitchFamily="18" charset="0"/>
                  <a:cs typeface="Times New Roman" pitchFamily="18" charset="0"/>
                </a:rPr>
                <a:t>AB+CD+BD</a:t>
              </a:r>
              <a:endParaRPr lang="zh-CN" altLang="en-US" sz="2800">
                <a:solidFill>
                  <a:schemeClr val="hlink"/>
                </a:solidFill>
                <a:latin typeface="Times New Roman" pitchFamily="18" charset="0"/>
              </a:endParaRPr>
            </a:p>
          </p:txBody>
        </p:sp>
        <p:sp>
          <p:nvSpPr>
            <p:cNvPr id="77913" name="Line 89"/>
            <p:cNvSpPr>
              <a:spLocks noChangeShapeType="1"/>
            </p:cNvSpPr>
            <p:nvPr/>
          </p:nvSpPr>
          <p:spPr bwMode="auto">
            <a:xfrm>
              <a:off x="2949" y="1707"/>
              <a:ext cx="137" cy="0"/>
            </a:xfrm>
            <a:prstGeom prst="line">
              <a:avLst/>
            </a:prstGeom>
            <a:noFill/>
            <a:ln w="28575">
              <a:solidFill>
                <a:schemeClr val="hlink"/>
              </a:solidFill>
              <a:round/>
              <a:headEnd/>
              <a:tailEnd/>
            </a:ln>
            <a:effectLst/>
          </p:spPr>
          <p:txBody>
            <a:bodyPr/>
            <a:lstStyle/>
            <a:p>
              <a:endParaRPr lang="zh-CN" altLang="en-US"/>
            </a:p>
          </p:txBody>
        </p:sp>
        <p:sp>
          <p:nvSpPr>
            <p:cNvPr id="77914" name="Line 90"/>
            <p:cNvSpPr>
              <a:spLocks noChangeShapeType="1"/>
            </p:cNvSpPr>
            <p:nvPr/>
          </p:nvSpPr>
          <p:spPr bwMode="auto">
            <a:xfrm>
              <a:off x="4377" y="1707"/>
              <a:ext cx="137" cy="0"/>
            </a:xfrm>
            <a:prstGeom prst="line">
              <a:avLst/>
            </a:prstGeom>
            <a:noFill/>
            <a:ln w="28575">
              <a:solidFill>
                <a:schemeClr val="hlink"/>
              </a:solidFill>
              <a:round/>
              <a:headEnd/>
              <a:tailEnd/>
            </a:ln>
            <a:effectLst/>
          </p:spPr>
          <p:txBody>
            <a:bodyPr/>
            <a:lstStyle/>
            <a:p>
              <a:endParaRPr lang="zh-CN" altLang="en-US"/>
            </a:p>
          </p:txBody>
        </p:sp>
      </p:grpSp>
      <p:grpSp>
        <p:nvGrpSpPr>
          <p:cNvPr id="77921" name="Group 97"/>
          <p:cNvGrpSpPr>
            <a:grpSpLocks/>
          </p:cNvGrpSpPr>
          <p:nvPr/>
        </p:nvGrpSpPr>
        <p:grpSpPr bwMode="auto">
          <a:xfrm>
            <a:off x="4643438" y="3476625"/>
            <a:ext cx="3384550" cy="519113"/>
            <a:chOff x="2925" y="2024"/>
            <a:chExt cx="2132" cy="327"/>
          </a:xfrm>
        </p:grpSpPr>
        <p:sp>
          <p:nvSpPr>
            <p:cNvPr id="77917" name="Text Box 110"/>
            <p:cNvSpPr txBox="1">
              <a:spLocks noChangeArrowheads="1"/>
            </p:cNvSpPr>
            <p:nvPr/>
          </p:nvSpPr>
          <p:spPr bwMode="auto">
            <a:xfrm>
              <a:off x="2925" y="2024"/>
              <a:ext cx="2132" cy="327"/>
            </a:xfrm>
            <a:prstGeom prst="rect">
              <a:avLst/>
            </a:prstGeom>
            <a:noFill/>
            <a:ln w="9525">
              <a:noFill/>
              <a:miter lim="800000"/>
              <a:headEnd/>
              <a:tailEnd/>
            </a:ln>
          </p:spPr>
          <p:txBody>
            <a:bodyPr>
              <a:spAutoFit/>
            </a:bodyPr>
            <a:lstStyle/>
            <a:p>
              <a:pPr defTabSz="914400"/>
              <a:r>
                <a:rPr lang="en-US" altLang="zh-CN" sz="2800">
                  <a:solidFill>
                    <a:schemeClr val="folHlink"/>
                  </a:solidFill>
                  <a:latin typeface="Times New Roman" pitchFamily="18" charset="0"/>
                </a:rPr>
                <a:t> F = </a:t>
              </a:r>
              <a:r>
                <a:rPr lang="en-US" altLang="zh-CN" sz="2800">
                  <a:solidFill>
                    <a:schemeClr val="folHlink"/>
                  </a:solidFill>
                  <a:latin typeface="Times New Roman" pitchFamily="18" charset="0"/>
                  <a:cs typeface="Times New Roman" pitchFamily="18" charset="0"/>
                </a:rPr>
                <a:t>AB+CD+BD</a:t>
              </a:r>
              <a:endParaRPr lang="zh-CN" altLang="en-US" sz="2800">
                <a:solidFill>
                  <a:schemeClr val="folHlink"/>
                </a:solidFill>
                <a:latin typeface="Times New Roman" pitchFamily="18" charset="0"/>
              </a:endParaRPr>
            </a:p>
          </p:txBody>
        </p:sp>
        <p:sp>
          <p:nvSpPr>
            <p:cNvPr id="77918" name="Line 94"/>
            <p:cNvSpPr>
              <a:spLocks noChangeShapeType="1"/>
            </p:cNvSpPr>
            <p:nvPr/>
          </p:nvSpPr>
          <p:spPr bwMode="auto">
            <a:xfrm>
              <a:off x="3424" y="2024"/>
              <a:ext cx="1225" cy="0"/>
            </a:xfrm>
            <a:prstGeom prst="line">
              <a:avLst/>
            </a:prstGeom>
            <a:noFill/>
            <a:ln w="28575">
              <a:solidFill>
                <a:schemeClr val="folHlink"/>
              </a:solidFill>
              <a:round/>
              <a:headEnd/>
              <a:tailEnd/>
            </a:ln>
            <a:effectLst/>
          </p:spPr>
          <p:txBody>
            <a:bodyPr/>
            <a:lstStyle/>
            <a:p>
              <a:endParaRPr lang="zh-CN" altLang="en-US"/>
            </a:p>
          </p:txBody>
        </p:sp>
        <p:sp>
          <p:nvSpPr>
            <p:cNvPr id="77919" name="Line 95"/>
            <p:cNvSpPr>
              <a:spLocks noChangeShapeType="1"/>
            </p:cNvSpPr>
            <p:nvPr/>
          </p:nvSpPr>
          <p:spPr bwMode="auto">
            <a:xfrm>
              <a:off x="4468" y="2070"/>
              <a:ext cx="137" cy="0"/>
            </a:xfrm>
            <a:prstGeom prst="line">
              <a:avLst/>
            </a:prstGeom>
            <a:noFill/>
            <a:ln w="28575">
              <a:solidFill>
                <a:schemeClr val="folHlink"/>
              </a:solidFill>
              <a:round/>
              <a:headEnd/>
              <a:tailEnd/>
            </a:ln>
            <a:effectLst/>
          </p:spPr>
          <p:txBody>
            <a:bodyPr/>
            <a:lstStyle/>
            <a:p>
              <a:endParaRPr lang="zh-CN" altLang="en-US"/>
            </a:p>
          </p:txBody>
        </p:sp>
      </p:grpSp>
      <p:grpSp>
        <p:nvGrpSpPr>
          <p:cNvPr id="77927" name="Group 103"/>
          <p:cNvGrpSpPr>
            <a:grpSpLocks/>
          </p:cNvGrpSpPr>
          <p:nvPr/>
        </p:nvGrpSpPr>
        <p:grpSpPr bwMode="auto">
          <a:xfrm>
            <a:off x="5076825" y="4324350"/>
            <a:ext cx="3671888" cy="519113"/>
            <a:chOff x="3198" y="2477"/>
            <a:chExt cx="2313" cy="327"/>
          </a:xfrm>
        </p:grpSpPr>
        <p:sp>
          <p:nvSpPr>
            <p:cNvPr id="77920" name="Text Box 110"/>
            <p:cNvSpPr txBox="1">
              <a:spLocks noChangeArrowheads="1"/>
            </p:cNvSpPr>
            <p:nvPr/>
          </p:nvSpPr>
          <p:spPr bwMode="auto">
            <a:xfrm>
              <a:off x="3198" y="2477"/>
              <a:ext cx="2313" cy="327"/>
            </a:xfrm>
            <a:prstGeom prst="rect">
              <a:avLst/>
            </a:prstGeom>
            <a:noFill/>
            <a:ln w="9525">
              <a:noFill/>
              <a:miter lim="800000"/>
              <a:headEnd/>
              <a:tailEnd/>
            </a:ln>
          </p:spPr>
          <p:txBody>
            <a:bodyPr>
              <a:spAutoFit/>
            </a:bodyPr>
            <a:lstStyle/>
            <a:p>
              <a:pPr defTabSz="914400"/>
              <a:r>
                <a:rPr lang="en-US" altLang="zh-CN" sz="2800">
                  <a:solidFill>
                    <a:schemeClr val="folHlink"/>
                  </a:solidFill>
                  <a:latin typeface="Times New Roman" pitchFamily="18" charset="0"/>
                </a:rPr>
                <a:t>= (</a:t>
              </a:r>
              <a:r>
                <a:rPr lang="en-US" altLang="zh-CN" sz="2800">
                  <a:solidFill>
                    <a:schemeClr val="folHlink"/>
                  </a:solidFill>
                  <a:latin typeface="Times New Roman" pitchFamily="18" charset="0"/>
                  <a:cs typeface="Times New Roman" pitchFamily="18" charset="0"/>
                </a:rPr>
                <a:t>A+B)(C+D)(B+D)</a:t>
              </a:r>
              <a:endParaRPr lang="zh-CN" altLang="en-US" sz="2800">
                <a:solidFill>
                  <a:schemeClr val="folHlink"/>
                </a:solidFill>
                <a:latin typeface="Times New Roman" pitchFamily="18" charset="0"/>
              </a:endParaRPr>
            </a:p>
          </p:txBody>
        </p:sp>
        <p:sp>
          <p:nvSpPr>
            <p:cNvPr id="77922" name="Line 98"/>
            <p:cNvSpPr>
              <a:spLocks noChangeShapeType="1"/>
            </p:cNvSpPr>
            <p:nvPr/>
          </p:nvSpPr>
          <p:spPr bwMode="auto">
            <a:xfrm>
              <a:off x="3515" y="2523"/>
              <a:ext cx="136" cy="0"/>
            </a:xfrm>
            <a:prstGeom prst="line">
              <a:avLst/>
            </a:prstGeom>
            <a:noFill/>
            <a:ln w="28575">
              <a:solidFill>
                <a:schemeClr val="folHlink"/>
              </a:solidFill>
              <a:round/>
              <a:headEnd/>
              <a:tailEnd/>
            </a:ln>
            <a:effectLst/>
          </p:spPr>
          <p:txBody>
            <a:bodyPr/>
            <a:lstStyle/>
            <a:p>
              <a:endParaRPr lang="zh-CN" altLang="en-US"/>
            </a:p>
          </p:txBody>
        </p:sp>
        <p:sp>
          <p:nvSpPr>
            <p:cNvPr id="77923" name="Line 99"/>
            <p:cNvSpPr>
              <a:spLocks noChangeShapeType="1"/>
            </p:cNvSpPr>
            <p:nvPr/>
          </p:nvSpPr>
          <p:spPr bwMode="auto">
            <a:xfrm>
              <a:off x="3800" y="2523"/>
              <a:ext cx="136" cy="0"/>
            </a:xfrm>
            <a:prstGeom prst="line">
              <a:avLst/>
            </a:prstGeom>
            <a:noFill/>
            <a:ln w="28575">
              <a:solidFill>
                <a:schemeClr val="folHlink"/>
              </a:solidFill>
              <a:round/>
              <a:headEnd/>
              <a:tailEnd/>
            </a:ln>
            <a:effectLst/>
          </p:spPr>
          <p:txBody>
            <a:bodyPr/>
            <a:lstStyle/>
            <a:p>
              <a:endParaRPr lang="zh-CN" altLang="en-US"/>
            </a:p>
          </p:txBody>
        </p:sp>
        <p:sp>
          <p:nvSpPr>
            <p:cNvPr id="77924" name="Line 100"/>
            <p:cNvSpPr>
              <a:spLocks noChangeShapeType="1"/>
            </p:cNvSpPr>
            <p:nvPr/>
          </p:nvSpPr>
          <p:spPr bwMode="auto">
            <a:xfrm>
              <a:off x="4113" y="2523"/>
              <a:ext cx="136" cy="0"/>
            </a:xfrm>
            <a:prstGeom prst="line">
              <a:avLst/>
            </a:prstGeom>
            <a:noFill/>
            <a:ln w="28575">
              <a:solidFill>
                <a:schemeClr val="folHlink"/>
              </a:solidFill>
              <a:round/>
              <a:headEnd/>
              <a:tailEnd/>
            </a:ln>
            <a:effectLst/>
          </p:spPr>
          <p:txBody>
            <a:bodyPr/>
            <a:lstStyle/>
            <a:p>
              <a:endParaRPr lang="zh-CN" altLang="en-US"/>
            </a:p>
          </p:txBody>
        </p:sp>
        <p:sp>
          <p:nvSpPr>
            <p:cNvPr id="77925" name="Line 101"/>
            <p:cNvSpPr>
              <a:spLocks noChangeShapeType="1"/>
            </p:cNvSpPr>
            <p:nvPr/>
          </p:nvSpPr>
          <p:spPr bwMode="auto">
            <a:xfrm>
              <a:off x="4393" y="2523"/>
              <a:ext cx="136" cy="0"/>
            </a:xfrm>
            <a:prstGeom prst="line">
              <a:avLst/>
            </a:prstGeom>
            <a:noFill/>
            <a:ln w="28575">
              <a:solidFill>
                <a:schemeClr val="folHlink"/>
              </a:solidFill>
              <a:round/>
              <a:headEnd/>
              <a:tailEnd/>
            </a:ln>
            <a:effectLst/>
          </p:spPr>
          <p:txBody>
            <a:bodyPr/>
            <a:lstStyle/>
            <a:p>
              <a:endParaRPr lang="zh-CN" altLang="en-US"/>
            </a:p>
          </p:txBody>
        </p:sp>
        <p:sp>
          <p:nvSpPr>
            <p:cNvPr id="77926" name="Line 102"/>
            <p:cNvSpPr>
              <a:spLocks noChangeShapeType="1"/>
            </p:cNvSpPr>
            <p:nvPr/>
          </p:nvSpPr>
          <p:spPr bwMode="auto">
            <a:xfrm>
              <a:off x="4694" y="2523"/>
              <a:ext cx="136" cy="0"/>
            </a:xfrm>
            <a:prstGeom prst="line">
              <a:avLst/>
            </a:prstGeom>
            <a:noFill/>
            <a:ln w="28575">
              <a:solidFill>
                <a:schemeClr val="folHlink"/>
              </a:solidFill>
              <a:round/>
              <a:headEnd/>
              <a:tailEnd/>
            </a:ln>
            <a:effectLst/>
          </p:spPr>
          <p:txBody>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77831"/>
                                        </p:tgtEl>
                                        <p:attrNameLst>
                                          <p:attrName>style.visibility</p:attrName>
                                        </p:attrNameLst>
                                      </p:cBhvr>
                                      <p:to>
                                        <p:strVal val="visible"/>
                                      </p:to>
                                    </p:set>
                                    <p:animEffect transition="in" filter="strips(downRight)">
                                      <p:cBhvr>
                                        <p:cTn id="7" dur="500"/>
                                        <p:tgtEl>
                                          <p:spTgt spid="7783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7663"/>
                                        </p:tgtEl>
                                        <p:attrNameLst>
                                          <p:attrName>style.visibility</p:attrName>
                                        </p:attrNameLst>
                                      </p:cBhvr>
                                      <p:to>
                                        <p:strVal val="visible"/>
                                      </p:to>
                                    </p:set>
                                    <p:animEffect transition="in" filter="blinds(horizontal)">
                                      <p:cBhvr>
                                        <p:cTn id="12" dur="500"/>
                                        <p:tgtEl>
                                          <p:spTgt spid="6766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77901"/>
                                        </p:tgtEl>
                                        <p:attrNameLst>
                                          <p:attrName>style.visibility</p:attrName>
                                        </p:attrNameLst>
                                      </p:cBhvr>
                                      <p:to>
                                        <p:strVal val="visible"/>
                                      </p:to>
                                    </p:set>
                                    <p:animEffect transition="in" filter="wipe(down)">
                                      <p:cBhvr>
                                        <p:cTn id="17" dur="500"/>
                                        <p:tgtEl>
                                          <p:spTgt spid="7790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77902"/>
                                        </p:tgtEl>
                                        <p:attrNameLst>
                                          <p:attrName>style.visibility</p:attrName>
                                        </p:attrNameLst>
                                      </p:cBhvr>
                                      <p:to>
                                        <p:strVal val="visible"/>
                                      </p:to>
                                    </p:set>
                                    <p:animEffect transition="in" filter="wipe(down)">
                                      <p:cBhvr>
                                        <p:cTn id="22" dur="500"/>
                                        <p:tgtEl>
                                          <p:spTgt spid="7790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77903"/>
                                        </p:tgtEl>
                                        <p:attrNameLst>
                                          <p:attrName>style.visibility</p:attrName>
                                        </p:attrNameLst>
                                      </p:cBhvr>
                                      <p:to>
                                        <p:strVal val="visible"/>
                                      </p:to>
                                    </p:set>
                                    <p:animEffect transition="in" filter="wipe(down)">
                                      <p:cBhvr>
                                        <p:cTn id="27" dur="500"/>
                                        <p:tgtEl>
                                          <p:spTgt spid="77903"/>
                                        </p:tgtEl>
                                      </p:cBhvr>
                                    </p:animEffect>
                                  </p:childTnLst>
                                </p:cTn>
                              </p:par>
                            </p:childTnLst>
                          </p:cTn>
                        </p:par>
                        <p:par>
                          <p:cTn id="28" fill="hold">
                            <p:stCondLst>
                              <p:cond delay="500"/>
                            </p:stCondLst>
                            <p:childTnLst>
                              <p:par>
                                <p:cTn id="29" presetID="22" presetClass="entr" presetSubtype="4" fill="hold" nodeType="afterEffect">
                                  <p:stCondLst>
                                    <p:cond delay="0"/>
                                  </p:stCondLst>
                                  <p:childTnLst>
                                    <p:set>
                                      <p:cBhvr>
                                        <p:cTn id="30" dur="1" fill="hold">
                                          <p:stCondLst>
                                            <p:cond delay="0"/>
                                          </p:stCondLst>
                                        </p:cTn>
                                        <p:tgtEl>
                                          <p:spTgt spid="77907"/>
                                        </p:tgtEl>
                                        <p:attrNameLst>
                                          <p:attrName>style.visibility</p:attrName>
                                        </p:attrNameLst>
                                      </p:cBhvr>
                                      <p:to>
                                        <p:strVal val="visible"/>
                                      </p:to>
                                    </p:set>
                                    <p:animEffect transition="in" filter="wipe(down)">
                                      <p:cBhvr>
                                        <p:cTn id="31" dur="500"/>
                                        <p:tgtEl>
                                          <p:spTgt spid="77907"/>
                                        </p:tgtEl>
                                      </p:cBhvr>
                                    </p:animEffect>
                                  </p:childTnLst>
                                </p:cTn>
                              </p:par>
                            </p:childTnLst>
                          </p:cTn>
                        </p:par>
                      </p:childTnLst>
                    </p:cTn>
                  </p:par>
                  <p:par>
                    <p:cTn id="32" fill="hold">
                      <p:stCondLst>
                        <p:cond delay="indefinite"/>
                      </p:stCondLst>
                      <p:childTnLst>
                        <p:par>
                          <p:cTn id="33" fill="hold">
                            <p:stCondLst>
                              <p:cond delay="0"/>
                            </p:stCondLst>
                            <p:childTnLst>
                              <p:par>
                                <p:cTn id="34" presetID="18" presetClass="entr" presetSubtype="6" fill="hold" nodeType="clickEffect">
                                  <p:stCondLst>
                                    <p:cond delay="0"/>
                                  </p:stCondLst>
                                  <p:childTnLst>
                                    <p:set>
                                      <p:cBhvr>
                                        <p:cTn id="35" dur="1" fill="hold">
                                          <p:stCondLst>
                                            <p:cond delay="0"/>
                                          </p:stCondLst>
                                        </p:cTn>
                                        <p:tgtEl>
                                          <p:spTgt spid="77915"/>
                                        </p:tgtEl>
                                        <p:attrNameLst>
                                          <p:attrName>style.visibility</p:attrName>
                                        </p:attrNameLst>
                                      </p:cBhvr>
                                      <p:to>
                                        <p:strVal val="visible"/>
                                      </p:to>
                                    </p:set>
                                    <p:animEffect transition="in" filter="strips(downRight)">
                                      <p:cBhvr>
                                        <p:cTn id="36" dur="500"/>
                                        <p:tgtEl>
                                          <p:spTgt spid="77915"/>
                                        </p:tgtEl>
                                      </p:cBhvr>
                                    </p:animEffect>
                                  </p:childTnLst>
                                </p:cTn>
                              </p:par>
                            </p:childTnLst>
                          </p:cTn>
                        </p:par>
                      </p:childTnLst>
                    </p:cTn>
                  </p:par>
                  <p:par>
                    <p:cTn id="37" fill="hold">
                      <p:stCondLst>
                        <p:cond delay="indefinite"/>
                      </p:stCondLst>
                      <p:childTnLst>
                        <p:par>
                          <p:cTn id="38" fill="hold">
                            <p:stCondLst>
                              <p:cond delay="0"/>
                            </p:stCondLst>
                            <p:childTnLst>
                              <p:par>
                                <p:cTn id="39" presetID="18" presetClass="entr" presetSubtype="6" fill="hold" nodeType="clickEffect">
                                  <p:stCondLst>
                                    <p:cond delay="0"/>
                                  </p:stCondLst>
                                  <p:childTnLst>
                                    <p:set>
                                      <p:cBhvr>
                                        <p:cTn id="40" dur="1" fill="hold">
                                          <p:stCondLst>
                                            <p:cond delay="0"/>
                                          </p:stCondLst>
                                        </p:cTn>
                                        <p:tgtEl>
                                          <p:spTgt spid="77921"/>
                                        </p:tgtEl>
                                        <p:attrNameLst>
                                          <p:attrName>style.visibility</p:attrName>
                                        </p:attrNameLst>
                                      </p:cBhvr>
                                      <p:to>
                                        <p:strVal val="visible"/>
                                      </p:to>
                                    </p:set>
                                    <p:animEffect transition="in" filter="strips(downRight)">
                                      <p:cBhvr>
                                        <p:cTn id="41" dur="500"/>
                                        <p:tgtEl>
                                          <p:spTgt spid="77921"/>
                                        </p:tgtEl>
                                      </p:cBhvr>
                                    </p:animEffect>
                                  </p:childTnLst>
                                </p:cTn>
                              </p:par>
                            </p:childTnLst>
                          </p:cTn>
                        </p:par>
                      </p:childTnLst>
                    </p:cTn>
                  </p:par>
                  <p:par>
                    <p:cTn id="42" fill="hold">
                      <p:stCondLst>
                        <p:cond delay="indefinite"/>
                      </p:stCondLst>
                      <p:childTnLst>
                        <p:par>
                          <p:cTn id="43" fill="hold">
                            <p:stCondLst>
                              <p:cond delay="0"/>
                            </p:stCondLst>
                            <p:childTnLst>
                              <p:par>
                                <p:cTn id="44" presetID="18" presetClass="entr" presetSubtype="6" fill="hold" nodeType="clickEffect">
                                  <p:stCondLst>
                                    <p:cond delay="0"/>
                                  </p:stCondLst>
                                  <p:childTnLst>
                                    <p:set>
                                      <p:cBhvr>
                                        <p:cTn id="45" dur="1" fill="hold">
                                          <p:stCondLst>
                                            <p:cond delay="0"/>
                                          </p:stCondLst>
                                        </p:cTn>
                                        <p:tgtEl>
                                          <p:spTgt spid="77927"/>
                                        </p:tgtEl>
                                        <p:attrNameLst>
                                          <p:attrName>style.visibility</p:attrName>
                                        </p:attrNameLst>
                                      </p:cBhvr>
                                      <p:to>
                                        <p:strVal val="visible"/>
                                      </p:to>
                                    </p:set>
                                    <p:animEffect transition="in" filter="strips(downRight)">
                                      <p:cBhvr>
                                        <p:cTn id="46" dur="500"/>
                                        <p:tgtEl>
                                          <p:spTgt spid="779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831" grpId="0"/>
      <p:bldP spid="77901" grpId="0" animBg="1"/>
      <p:bldP spid="77902"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8852" name="图片 90" descr="T:\我的答辩PPT\东北林业大学.jpg东北林业大学"/>
          <p:cNvPicPr>
            <a:picLocks noChangeAspect="1"/>
          </p:cNvPicPr>
          <p:nvPr/>
        </p:nvPicPr>
        <p:blipFill>
          <a:blip r:embed="rId2">
            <a:clrChange>
              <a:clrFrom>
                <a:srgbClr val="FFFFFF"/>
              </a:clrFrom>
              <a:clrTo>
                <a:srgbClr val="FFFFFF">
                  <a:alpha val="0"/>
                </a:srgbClr>
              </a:clrTo>
            </a:clrChange>
          </a:blip>
          <a:srcRect/>
          <a:stretch>
            <a:fillRect/>
          </a:stretch>
        </p:blipFill>
        <p:spPr bwMode="auto">
          <a:xfrm>
            <a:off x="6388100" y="201613"/>
            <a:ext cx="2633663" cy="746125"/>
          </a:xfrm>
          <a:prstGeom prst="rect">
            <a:avLst/>
          </a:prstGeom>
          <a:noFill/>
          <a:ln w="9525">
            <a:noFill/>
            <a:miter lim="800000"/>
            <a:headEnd/>
            <a:tailEnd/>
          </a:ln>
        </p:spPr>
      </p:pic>
      <p:pic>
        <p:nvPicPr>
          <p:cNvPr id="78853" name="Picture 2"/>
          <p:cNvPicPr>
            <a:picLocks noChangeAspect="1" noChangeArrowheads="1"/>
          </p:cNvPicPr>
          <p:nvPr/>
        </p:nvPicPr>
        <p:blipFill>
          <a:blip r:embed="rId3"/>
          <a:srcRect/>
          <a:stretch>
            <a:fillRect/>
          </a:stretch>
        </p:blipFill>
        <p:spPr bwMode="auto">
          <a:xfrm>
            <a:off x="5795963" y="80963"/>
            <a:ext cx="857250" cy="847725"/>
          </a:xfrm>
          <a:prstGeom prst="rect">
            <a:avLst/>
          </a:prstGeom>
          <a:noFill/>
          <a:ln w="9525">
            <a:noFill/>
            <a:miter lim="800000"/>
            <a:headEnd/>
            <a:tailEnd/>
          </a:ln>
        </p:spPr>
      </p:pic>
      <p:sp>
        <p:nvSpPr>
          <p:cNvPr id="46083" name="文本框 2"/>
          <p:cNvSpPr txBox="1">
            <a:spLocks noChangeArrowheads="1"/>
          </p:cNvSpPr>
          <p:nvPr/>
        </p:nvSpPr>
        <p:spPr bwMode="auto">
          <a:xfrm>
            <a:off x="144463" y="260350"/>
            <a:ext cx="5075237" cy="625475"/>
          </a:xfrm>
          <a:prstGeom prst="rect">
            <a:avLst/>
          </a:prstGeom>
          <a:noFill/>
          <a:ln w="9525">
            <a:noFill/>
            <a:miter lim="800000"/>
            <a:headEnd/>
            <a:tailEnd/>
          </a:ln>
        </p:spPr>
        <p:txBody>
          <a:bodyPr lIns="76773" tIns="38387" rIns="76773" bIns="38387">
            <a:spAutoFit/>
          </a:bodyPr>
          <a:lstStyle/>
          <a:p>
            <a:pPr>
              <a:defRPr/>
            </a:pPr>
            <a:r>
              <a:rPr lang="zh-CN" altLang="en-US" sz="3600">
                <a:solidFill>
                  <a:srgbClr val="005DA2"/>
                </a:solidFill>
                <a:effectLst>
                  <a:outerShdw blurRad="38100" dist="38100" dir="2700000" algn="tl">
                    <a:srgbClr val="C0C0C0"/>
                  </a:outerShdw>
                </a:effectLst>
                <a:ea typeface="华文行楷" pitchFamily="2" charset="-122"/>
              </a:rPr>
              <a:t>四、逻辑函数的化简</a:t>
            </a:r>
          </a:p>
        </p:txBody>
      </p:sp>
      <p:sp>
        <p:nvSpPr>
          <p:cNvPr id="78855" name="Rectangle 7"/>
          <p:cNvSpPr>
            <a:spLocks noChangeArrowheads="1"/>
          </p:cNvSpPr>
          <p:nvPr/>
        </p:nvSpPr>
        <p:spPr bwMode="auto">
          <a:xfrm>
            <a:off x="612775" y="1989138"/>
            <a:ext cx="7918450" cy="822325"/>
          </a:xfrm>
          <a:prstGeom prst="rect">
            <a:avLst/>
          </a:prstGeom>
          <a:noFill/>
          <a:ln w="9525">
            <a:noFill/>
            <a:miter lim="800000"/>
            <a:headEnd/>
            <a:tailEnd/>
          </a:ln>
          <a:effectLst/>
        </p:spPr>
        <p:txBody>
          <a:bodyPr>
            <a:spAutoFit/>
          </a:bodyPr>
          <a:lstStyle/>
          <a:p>
            <a:pPr defTabSz="914400"/>
            <a:r>
              <a:rPr kumimoji="1" lang="zh-CN" altLang="en-US"/>
              <a:t>  当给定逻辑函数为</a:t>
            </a:r>
            <a:r>
              <a:rPr kumimoji="1" lang="zh-CN" altLang="en-US">
                <a:solidFill>
                  <a:schemeClr val="hlink"/>
                </a:solidFill>
              </a:rPr>
              <a:t>“或</a:t>
            </a:r>
            <a:r>
              <a:rPr kumimoji="1" lang="en-US" altLang="zh-CN">
                <a:solidFill>
                  <a:schemeClr val="hlink"/>
                </a:solidFill>
              </a:rPr>
              <a:t>-</a:t>
            </a:r>
            <a:r>
              <a:rPr kumimoji="1" lang="zh-CN" altLang="en-US">
                <a:solidFill>
                  <a:schemeClr val="hlink"/>
                </a:solidFill>
              </a:rPr>
              <a:t>与”表达式</a:t>
            </a:r>
            <a:r>
              <a:rPr kumimoji="1" lang="zh-CN" altLang="en-US"/>
              <a:t>或</a:t>
            </a:r>
            <a:r>
              <a:rPr kumimoji="1" lang="zh-CN" altLang="en-US">
                <a:solidFill>
                  <a:schemeClr val="hlink"/>
                </a:solidFill>
              </a:rPr>
              <a:t>标准“或</a:t>
            </a:r>
            <a:r>
              <a:rPr kumimoji="1" lang="en-US" altLang="zh-CN">
                <a:solidFill>
                  <a:schemeClr val="hlink"/>
                </a:solidFill>
              </a:rPr>
              <a:t>-</a:t>
            </a:r>
            <a:r>
              <a:rPr kumimoji="1" lang="zh-CN" altLang="en-US">
                <a:solidFill>
                  <a:schemeClr val="hlink"/>
                </a:solidFill>
              </a:rPr>
              <a:t>与”表达式</a:t>
            </a:r>
            <a:r>
              <a:rPr kumimoji="1" lang="zh-CN" altLang="en-US"/>
              <a:t>时，通常采用</a:t>
            </a:r>
            <a:r>
              <a:rPr kumimoji="1" lang="zh-CN" altLang="en-US">
                <a:solidFill>
                  <a:srgbClr val="FF0000"/>
                </a:solidFill>
              </a:rPr>
              <a:t>“两次对偶法”</a:t>
            </a:r>
          </a:p>
        </p:txBody>
      </p:sp>
      <p:sp>
        <p:nvSpPr>
          <p:cNvPr id="78856" name="Rectangle 8"/>
          <p:cNvSpPr>
            <a:spLocks noChangeArrowheads="1"/>
          </p:cNvSpPr>
          <p:nvPr/>
        </p:nvSpPr>
        <p:spPr bwMode="auto">
          <a:xfrm>
            <a:off x="690563" y="1341438"/>
            <a:ext cx="2586037" cy="457200"/>
          </a:xfrm>
          <a:prstGeom prst="rect">
            <a:avLst/>
          </a:prstGeom>
          <a:noFill/>
          <a:ln w="9525">
            <a:noFill/>
            <a:miter lim="800000"/>
            <a:headEnd/>
            <a:tailEnd/>
          </a:ln>
          <a:effectLst/>
        </p:spPr>
        <p:txBody>
          <a:bodyPr>
            <a:spAutoFit/>
          </a:bodyPr>
          <a:lstStyle/>
          <a:p>
            <a:pPr defTabSz="914400"/>
            <a:r>
              <a:rPr kumimoji="1" lang="zh-CN" altLang="en-US"/>
              <a:t>* 补充说明</a:t>
            </a:r>
          </a:p>
        </p:txBody>
      </p:sp>
      <p:sp>
        <p:nvSpPr>
          <p:cNvPr id="78857" name="Rectangle 9"/>
          <p:cNvSpPr>
            <a:spLocks noChangeArrowheads="1"/>
          </p:cNvSpPr>
          <p:nvPr/>
        </p:nvSpPr>
        <p:spPr bwMode="auto">
          <a:xfrm>
            <a:off x="612775" y="3213100"/>
            <a:ext cx="8062913" cy="822325"/>
          </a:xfrm>
          <a:prstGeom prst="rect">
            <a:avLst/>
          </a:prstGeom>
          <a:noFill/>
          <a:ln w="9525">
            <a:noFill/>
            <a:miter lim="800000"/>
            <a:headEnd/>
            <a:tailEnd/>
          </a:ln>
          <a:effectLst/>
        </p:spPr>
        <p:txBody>
          <a:bodyPr>
            <a:spAutoFit/>
          </a:bodyPr>
          <a:lstStyle/>
          <a:p>
            <a:pPr defTabSz="914400"/>
            <a:r>
              <a:rPr kumimoji="1" lang="en-US" altLang="zh-CN">
                <a:latin typeface="Times New Roman" pitchFamily="18" charset="0"/>
              </a:rPr>
              <a:t>    a</a:t>
            </a:r>
            <a:r>
              <a:rPr kumimoji="1" lang="zh-CN" altLang="en-US"/>
              <a:t>、作出</a:t>
            </a:r>
            <a:r>
              <a:rPr kumimoji="1" lang="en-US" altLang="zh-CN">
                <a:solidFill>
                  <a:schemeClr val="hlink"/>
                </a:solidFill>
                <a:latin typeface="Times New Roman" pitchFamily="18" charset="0"/>
              </a:rPr>
              <a:t>F </a:t>
            </a:r>
            <a:r>
              <a:rPr kumimoji="1" lang="zh-CN" altLang="en-US">
                <a:solidFill>
                  <a:srgbClr val="FF0000"/>
                </a:solidFill>
              </a:rPr>
              <a:t>对偶式</a:t>
            </a:r>
            <a:r>
              <a:rPr kumimoji="1" lang="en-US" altLang="zh-CN">
                <a:solidFill>
                  <a:srgbClr val="FF0000"/>
                </a:solidFill>
                <a:latin typeface="Times New Roman" pitchFamily="18" charset="0"/>
              </a:rPr>
              <a:t>F’</a:t>
            </a:r>
            <a:r>
              <a:rPr kumimoji="1" lang="zh-CN" altLang="en-US"/>
              <a:t>的卡诺图，并求出</a:t>
            </a:r>
            <a:r>
              <a:rPr kumimoji="1" lang="en-US" altLang="zh-CN">
                <a:solidFill>
                  <a:srgbClr val="FF0000"/>
                </a:solidFill>
                <a:latin typeface="Times New Roman" pitchFamily="18" charset="0"/>
              </a:rPr>
              <a:t>F’</a:t>
            </a:r>
            <a:r>
              <a:rPr kumimoji="1" lang="zh-CN" altLang="en-US"/>
              <a:t>的最简“与</a:t>
            </a:r>
            <a:r>
              <a:rPr kumimoji="1" lang="en-US" altLang="zh-CN"/>
              <a:t>-</a:t>
            </a:r>
            <a:r>
              <a:rPr kumimoji="1" lang="zh-CN" altLang="en-US"/>
              <a:t>或”表达式</a:t>
            </a:r>
          </a:p>
        </p:txBody>
      </p:sp>
      <p:sp>
        <p:nvSpPr>
          <p:cNvPr id="78858" name="Rectangle 10"/>
          <p:cNvSpPr>
            <a:spLocks noChangeArrowheads="1"/>
          </p:cNvSpPr>
          <p:nvPr/>
        </p:nvSpPr>
        <p:spPr bwMode="auto">
          <a:xfrm>
            <a:off x="684213" y="4221163"/>
            <a:ext cx="8064500" cy="822325"/>
          </a:xfrm>
          <a:prstGeom prst="rect">
            <a:avLst/>
          </a:prstGeom>
          <a:noFill/>
          <a:ln w="9525">
            <a:noFill/>
            <a:miter lim="800000"/>
            <a:headEnd/>
            <a:tailEnd/>
          </a:ln>
          <a:effectLst/>
        </p:spPr>
        <p:txBody>
          <a:bodyPr>
            <a:spAutoFit/>
          </a:bodyPr>
          <a:lstStyle/>
          <a:p>
            <a:pPr defTabSz="914400"/>
            <a:r>
              <a:rPr kumimoji="1" lang="en-US" altLang="zh-CN">
                <a:latin typeface="Times New Roman" pitchFamily="18" charset="0"/>
              </a:rPr>
              <a:t>   b</a:t>
            </a:r>
            <a:r>
              <a:rPr kumimoji="1" lang="zh-CN" altLang="en-US"/>
              <a:t>、对</a:t>
            </a:r>
            <a:r>
              <a:rPr kumimoji="1" lang="en-US" altLang="zh-CN">
                <a:solidFill>
                  <a:srgbClr val="FF0000"/>
                </a:solidFill>
                <a:latin typeface="Times New Roman" pitchFamily="18" charset="0"/>
              </a:rPr>
              <a:t>F’</a:t>
            </a:r>
            <a:r>
              <a:rPr kumimoji="1" lang="zh-CN" altLang="en-US"/>
              <a:t>的最简“与</a:t>
            </a:r>
            <a:r>
              <a:rPr kumimoji="1" lang="en-US" altLang="zh-CN"/>
              <a:t>-</a:t>
            </a:r>
            <a:r>
              <a:rPr kumimoji="1" lang="zh-CN" altLang="en-US"/>
              <a:t>或”表达式</a:t>
            </a:r>
            <a:r>
              <a:rPr kumimoji="1" lang="zh-CN" altLang="en-US">
                <a:solidFill>
                  <a:schemeClr val="hlink"/>
                </a:solidFill>
              </a:rPr>
              <a:t>再次取对偶</a:t>
            </a:r>
            <a:r>
              <a:rPr kumimoji="1" lang="zh-CN" altLang="en-US"/>
              <a:t>，得到函数</a:t>
            </a:r>
            <a:r>
              <a:rPr kumimoji="1" lang="en-US" altLang="zh-CN">
                <a:latin typeface="Times New Roman" pitchFamily="18" charset="0"/>
              </a:rPr>
              <a:t>F</a:t>
            </a:r>
            <a:r>
              <a:rPr kumimoji="1" lang="zh-CN" altLang="en-US"/>
              <a:t>的最简“或</a:t>
            </a:r>
            <a:r>
              <a:rPr kumimoji="1" lang="en-US" altLang="zh-CN"/>
              <a:t>-</a:t>
            </a:r>
            <a:r>
              <a:rPr kumimoji="1" lang="zh-CN" altLang="en-US"/>
              <a:t>与”表达式</a:t>
            </a:r>
          </a:p>
        </p:txBody>
      </p:sp>
      <p:sp>
        <p:nvSpPr>
          <p:cNvPr id="78859" name="AutoShape 13">
            <a:hlinkClick r:id="rId4" action="ppaction://hlinksldjump" highlightClick="1"/>
          </p:cNvPr>
          <p:cNvSpPr>
            <a:spLocks noChangeArrowheads="1"/>
          </p:cNvSpPr>
          <p:nvPr/>
        </p:nvSpPr>
        <p:spPr bwMode="auto">
          <a:xfrm>
            <a:off x="8589963" y="6516688"/>
            <a:ext cx="539750" cy="333375"/>
          </a:xfrm>
          <a:prstGeom prst="actionButtonEnd">
            <a:avLst/>
          </a:prstGeom>
          <a:solidFill>
            <a:srgbClr val="C0C0C0"/>
          </a:solidFill>
          <a:ln w="9525">
            <a:noFill/>
            <a:miter lim="800000"/>
            <a:headEnd/>
            <a:tailEnd/>
          </a:ln>
        </p:spPr>
        <p:txBody>
          <a:bodyPr wrap="none" anchor="ctr">
            <a:spAutoFit/>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8856"/>
                                        </p:tgtEl>
                                        <p:attrNameLst>
                                          <p:attrName>style.visibility</p:attrName>
                                        </p:attrNameLst>
                                      </p:cBhvr>
                                      <p:to>
                                        <p:strVal val="visible"/>
                                      </p:to>
                                    </p:set>
                                    <p:animEffect transition="in" filter="blinds(horizontal)">
                                      <p:cBhvr>
                                        <p:cTn id="7" dur="500"/>
                                        <p:tgtEl>
                                          <p:spTgt spid="7885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8855"/>
                                        </p:tgtEl>
                                        <p:attrNameLst>
                                          <p:attrName>style.visibility</p:attrName>
                                        </p:attrNameLst>
                                      </p:cBhvr>
                                      <p:to>
                                        <p:strVal val="visible"/>
                                      </p:to>
                                    </p:set>
                                    <p:animEffect transition="in" filter="blinds(horizontal)">
                                      <p:cBhvr>
                                        <p:cTn id="12" dur="500"/>
                                        <p:tgtEl>
                                          <p:spTgt spid="7885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8857"/>
                                        </p:tgtEl>
                                        <p:attrNameLst>
                                          <p:attrName>style.visibility</p:attrName>
                                        </p:attrNameLst>
                                      </p:cBhvr>
                                      <p:to>
                                        <p:strVal val="visible"/>
                                      </p:to>
                                    </p:set>
                                    <p:animEffect transition="in" filter="blinds(horizontal)">
                                      <p:cBhvr>
                                        <p:cTn id="17" dur="500"/>
                                        <p:tgtEl>
                                          <p:spTgt spid="78857"/>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8858"/>
                                        </p:tgtEl>
                                        <p:attrNameLst>
                                          <p:attrName>style.visibility</p:attrName>
                                        </p:attrNameLst>
                                      </p:cBhvr>
                                      <p:to>
                                        <p:strVal val="visible"/>
                                      </p:to>
                                    </p:set>
                                    <p:animEffect transition="in" filter="blinds(horizontal)">
                                      <p:cBhvr>
                                        <p:cTn id="22" dur="500"/>
                                        <p:tgtEl>
                                          <p:spTgt spid="788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855" grpId="0"/>
      <p:bldP spid="78856" grpId="0"/>
      <p:bldP spid="78857" grpId="0"/>
      <p:bldP spid="7885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29" name="图片 90" descr="T:\我的答辩PPT\东北林业大学.jpg东北林业大学"/>
          <p:cNvPicPr>
            <a:picLocks noChangeAspect="1"/>
          </p:cNvPicPr>
          <p:nvPr/>
        </p:nvPicPr>
        <p:blipFill>
          <a:blip r:embed="rId3">
            <a:clrChange>
              <a:clrFrom>
                <a:srgbClr val="FFFFFF"/>
              </a:clrFrom>
              <a:clrTo>
                <a:srgbClr val="FFFFFF">
                  <a:alpha val="0"/>
                </a:srgbClr>
              </a:clrTo>
            </a:clrChange>
          </a:blip>
          <a:srcRect/>
          <a:stretch>
            <a:fillRect/>
          </a:stretch>
        </p:blipFill>
        <p:spPr bwMode="auto">
          <a:xfrm>
            <a:off x="6388100" y="201613"/>
            <a:ext cx="2633663" cy="746125"/>
          </a:xfrm>
          <a:prstGeom prst="rect">
            <a:avLst/>
          </a:prstGeom>
          <a:noFill/>
          <a:ln w="9525">
            <a:noFill/>
            <a:miter lim="800000"/>
            <a:headEnd/>
            <a:tailEnd/>
          </a:ln>
        </p:spPr>
      </p:pic>
      <p:pic>
        <p:nvPicPr>
          <p:cNvPr id="22530" name="Picture 2"/>
          <p:cNvPicPr>
            <a:picLocks noChangeAspect="1" noChangeArrowheads="1"/>
          </p:cNvPicPr>
          <p:nvPr/>
        </p:nvPicPr>
        <p:blipFill>
          <a:blip r:embed="rId4"/>
          <a:srcRect/>
          <a:stretch>
            <a:fillRect/>
          </a:stretch>
        </p:blipFill>
        <p:spPr bwMode="auto">
          <a:xfrm>
            <a:off x="5795963" y="80963"/>
            <a:ext cx="857250" cy="847725"/>
          </a:xfrm>
          <a:prstGeom prst="rect">
            <a:avLst/>
          </a:prstGeom>
          <a:noFill/>
          <a:ln w="9525">
            <a:noFill/>
            <a:miter lim="800000"/>
            <a:headEnd/>
            <a:tailEnd/>
          </a:ln>
        </p:spPr>
      </p:pic>
      <p:sp>
        <p:nvSpPr>
          <p:cNvPr id="22552" name="文本框 2"/>
          <p:cNvSpPr txBox="1">
            <a:spLocks noChangeArrowheads="1"/>
          </p:cNvSpPr>
          <p:nvPr/>
        </p:nvSpPr>
        <p:spPr bwMode="auto">
          <a:xfrm>
            <a:off x="-36513" y="260350"/>
            <a:ext cx="5832476" cy="625475"/>
          </a:xfrm>
          <a:prstGeom prst="rect">
            <a:avLst/>
          </a:prstGeom>
          <a:noFill/>
          <a:ln w="9525">
            <a:noFill/>
            <a:miter lim="800000"/>
            <a:headEnd/>
            <a:tailEnd/>
          </a:ln>
        </p:spPr>
        <p:txBody>
          <a:bodyPr lIns="76773" tIns="38387" rIns="76773" bIns="38387">
            <a:spAutoFit/>
          </a:bodyPr>
          <a:lstStyle/>
          <a:p>
            <a:pPr>
              <a:defRPr/>
            </a:pPr>
            <a:r>
              <a:rPr lang="zh-CN" altLang="en-US" sz="3600">
                <a:solidFill>
                  <a:srgbClr val="005DA2"/>
                </a:solidFill>
                <a:effectLst>
                  <a:outerShdw blurRad="38100" dist="38100" dir="2700000" algn="tl">
                    <a:srgbClr val="C0C0C0"/>
                  </a:outerShdw>
                </a:effectLst>
                <a:latin typeface="华文行楷" pitchFamily="2" charset="-122"/>
                <a:ea typeface="华文行楷" pitchFamily="2" charset="-122"/>
              </a:rPr>
              <a:t>一</a:t>
            </a:r>
            <a:r>
              <a:rPr lang="en-US" altLang="zh-CN" sz="3600">
                <a:solidFill>
                  <a:srgbClr val="005DA2"/>
                </a:solidFill>
                <a:effectLst>
                  <a:outerShdw blurRad="38100" dist="38100" dir="2700000" algn="tl">
                    <a:srgbClr val="C0C0C0"/>
                  </a:outerShdw>
                </a:effectLst>
                <a:latin typeface="华文行楷" pitchFamily="2" charset="-122"/>
                <a:ea typeface="华文行楷" pitchFamily="2" charset="-122"/>
              </a:rPr>
              <a:t>.</a:t>
            </a:r>
            <a:r>
              <a:rPr lang="zh-CN" altLang="en-US" sz="3600">
                <a:solidFill>
                  <a:srgbClr val="005DA2"/>
                </a:solidFill>
                <a:effectLst>
                  <a:outerShdw blurRad="38100" dist="38100" dir="2700000" algn="tl">
                    <a:srgbClr val="C0C0C0"/>
                  </a:outerShdw>
                </a:effectLst>
                <a:latin typeface="华文行楷" pitchFamily="2" charset="-122"/>
                <a:ea typeface="华文行楷" pitchFamily="2" charset="-122"/>
              </a:rPr>
              <a:t> 函数表达式的基本形式</a:t>
            </a:r>
          </a:p>
        </p:txBody>
      </p:sp>
      <p:sp>
        <p:nvSpPr>
          <p:cNvPr id="22553" name="Rectangle 25"/>
          <p:cNvSpPr>
            <a:spLocks noChangeArrowheads="1"/>
          </p:cNvSpPr>
          <p:nvPr/>
        </p:nvSpPr>
        <p:spPr bwMode="auto">
          <a:xfrm>
            <a:off x="539750" y="1052513"/>
            <a:ext cx="3814763" cy="519112"/>
          </a:xfrm>
          <a:prstGeom prst="rect">
            <a:avLst/>
          </a:prstGeom>
          <a:noFill/>
          <a:ln w="9525">
            <a:noFill/>
            <a:miter lim="800000"/>
            <a:headEnd/>
            <a:tailEnd/>
          </a:ln>
        </p:spPr>
        <p:txBody>
          <a:bodyPr anchor="ctr">
            <a:spAutoFit/>
          </a:bodyPr>
          <a:lstStyle/>
          <a:p>
            <a:r>
              <a:rPr lang="en-US" altLang="zh-CN" sz="2800">
                <a:latin typeface="Times New Roman" pitchFamily="18" charset="0"/>
              </a:rPr>
              <a:t>2</a:t>
            </a:r>
            <a:r>
              <a:rPr lang="zh-CN" altLang="en-US" sz="2800"/>
              <a:t>、</a:t>
            </a:r>
            <a:r>
              <a:rPr lang="zh-CN" altLang="en-US" sz="2800">
                <a:solidFill>
                  <a:schemeClr val="folHlink"/>
                </a:solidFill>
              </a:rPr>
              <a:t>或</a:t>
            </a:r>
            <a:r>
              <a:rPr lang="en-US" altLang="zh-CN" sz="2800">
                <a:solidFill>
                  <a:schemeClr val="folHlink"/>
                </a:solidFill>
              </a:rPr>
              <a:t>―</a:t>
            </a:r>
            <a:r>
              <a:rPr lang="zh-CN" altLang="en-US" sz="2800">
                <a:solidFill>
                  <a:schemeClr val="folHlink"/>
                </a:solidFill>
              </a:rPr>
              <a:t>与</a:t>
            </a:r>
            <a:r>
              <a:rPr lang="zh-CN" altLang="en-US" sz="2800"/>
              <a:t>表达式 </a:t>
            </a:r>
          </a:p>
        </p:txBody>
      </p:sp>
      <p:sp>
        <p:nvSpPr>
          <p:cNvPr id="22554" name="Rectangle 26"/>
          <p:cNvSpPr>
            <a:spLocks noChangeArrowheads="1"/>
          </p:cNvSpPr>
          <p:nvPr/>
        </p:nvSpPr>
        <p:spPr bwMode="auto">
          <a:xfrm>
            <a:off x="612775" y="1700213"/>
            <a:ext cx="7343775" cy="457200"/>
          </a:xfrm>
          <a:prstGeom prst="rect">
            <a:avLst/>
          </a:prstGeom>
          <a:noFill/>
          <a:ln w="9525">
            <a:noFill/>
            <a:miter lim="800000"/>
            <a:headEnd/>
            <a:tailEnd/>
          </a:ln>
        </p:spPr>
        <p:txBody>
          <a:bodyPr>
            <a:spAutoFit/>
          </a:bodyPr>
          <a:lstStyle/>
          <a:p>
            <a:pPr defTabSz="914400"/>
            <a:r>
              <a:rPr kumimoji="1" lang="zh-CN" altLang="en-US"/>
              <a:t>由若干“</a:t>
            </a:r>
            <a:r>
              <a:rPr kumimoji="1" lang="zh-CN" altLang="en-US">
                <a:solidFill>
                  <a:schemeClr val="folHlink"/>
                </a:solidFill>
              </a:rPr>
              <a:t>或项</a:t>
            </a:r>
            <a:r>
              <a:rPr kumimoji="1" lang="zh-CN" altLang="en-US"/>
              <a:t>”进行“</a:t>
            </a:r>
            <a:r>
              <a:rPr kumimoji="1" lang="zh-CN" altLang="en-US">
                <a:solidFill>
                  <a:schemeClr val="hlink"/>
                </a:solidFill>
              </a:rPr>
              <a:t>与</a:t>
            </a:r>
            <a:r>
              <a:rPr kumimoji="1" lang="zh-CN" altLang="en-US"/>
              <a:t>”运算构成的表达式</a:t>
            </a:r>
          </a:p>
        </p:txBody>
      </p:sp>
      <p:grpSp>
        <p:nvGrpSpPr>
          <p:cNvPr id="22568" name="Group 40"/>
          <p:cNvGrpSpPr>
            <a:grpSpLocks/>
          </p:cNvGrpSpPr>
          <p:nvPr/>
        </p:nvGrpSpPr>
        <p:grpSpPr bwMode="auto">
          <a:xfrm>
            <a:off x="612775" y="4278313"/>
            <a:ext cx="6553200" cy="519112"/>
            <a:chOff x="386" y="2614"/>
            <a:chExt cx="4128" cy="327"/>
          </a:xfrm>
        </p:grpSpPr>
        <p:sp>
          <p:nvSpPr>
            <p:cNvPr id="22548" name="Rectangle 35"/>
            <p:cNvSpPr>
              <a:spLocks noChangeArrowheads="1"/>
            </p:cNvSpPr>
            <p:nvPr/>
          </p:nvSpPr>
          <p:spPr bwMode="auto">
            <a:xfrm>
              <a:off x="386" y="2614"/>
              <a:ext cx="4128" cy="327"/>
            </a:xfrm>
            <a:prstGeom prst="rect">
              <a:avLst/>
            </a:prstGeom>
            <a:noFill/>
            <a:ln w="9525">
              <a:noFill/>
              <a:miter lim="800000"/>
              <a:headEnd/>
              <a:tailEnd/>
            </a:ln>
          </p:spPr>
          <p:txBody>
            <a:bodyPr anchor="ctr">
              <a:spAutoFit/>
            </a:bodyPr>
            <a:lstStyle/>
            <a:p>
              <a:r>
                <a:rPr lang="en-US" altLang="zh-CN" sz="2800">
                  <a:solidFill>
                    <a:schemeClr val="hlink"/>
                  </a:solidFill>
                  <a:latin typeface="Times New Roman" pitchFamily="18" charset="0"/>
                </a:rPr>
                <a:t>F(A, B, C)=  (</a:t>
              </a:r>
              <a:r>
                <a:rPr kumimoji="1" lang="en-US" altLang="zh-CN" sz="2800">
                  <a:solidFill>
                    <a:srgbClr val="0033CC"/>
                  </a:solidFill>
                  <a:latin typeface="Times New Roman" pitchFamily="18" charset="0"/>
                </a:rPr>
                <a:t>A + C) (A + C)</a:t>
              </a:r>
              <a:r>
                <a:rPr lang="en-US" altLang="zh-CN" sz="2800">
                  <a:solidFill>
                    <a:schemeClr val="hlink"/>
                  </a:solidFill>
                  <a:latin typeface="Times New Roman" pitchFamily="18" charset="0"/>
                </a:rPr>
                <a:t> + B</a:t>
              </a:r>
            </a:p>
          </p:txBody>
        </p:sp>
        <p:sp>
          <p:nvSpPr>
            <p:cNvPr id="22549" name="Line 36"/>
            <p:cNvSpPr>
              <a:spLocks noChangeShapeType="1"/>
            </p:cNvSpPr>
            <p:nvPr/>
          </p:nvSpPr>
          <p:spPr bwMode="auto">
            <a:xfrm>
              <a:off x="2904" y="2660"/>
              <a:ext cx="181" cy="0"/>
            </a:xfrm>
            <a:prstGeom prst="line">
              <a:avLst/>
            </a:prstGeom>
            <a:noFill/>
            <a:ln w="28575">
              <a:solidFill>
                <a:schemeClr val="hlink"/>
              </a:solidFill>
              <a:round/>
              <a:headEnd/>
              <a:tailEnd/>
            </a:ln>
          </p:spPr>
          <p:txBody>
            <a:bodyPr/>
            <a:lstStyle/>
            <a:p>
              <a:endParaRPr lang="zh-CN" altLang="en-US"/>
            </a:p>
          </p:txBody>
        </p:sp>
        <p:sp>
          <p:nvSpPr>
            <p:cNvPr id="22550" name="Line 37"/>
            <p:cNvSpPr>
              <a:spLocks noChangeShapeType="1"/>
            </p:cNvSpPr>
            <p:nvPr/>
          </p:nvSpPr>
          <p:spPr bwMode="auto">
            <a:xfrm>
              <a:off x="1722" y="2660"/>
              <a:ext cx="181" cy="0"/>
            </a:xfrm>
            <a:prstGeom prst="line">
              <a:avLst/>
            </a:prstGeom>
            <a:noFill/>
            <a:ln w="28575">
              <a:solidFill>
                <a:schemeClr val="hlink"/>
              </a:solidFill>
              <a:round/>
              <a:headEnd/>
              <a:tailEnd/>
            </a:ln>
          </p:spPr>
          <p:txBody>
            <a:bodyPr/>
            <a:lstStyle/>
            <a:p>
              <a:endParaRPr lang="zh-CN" altLang="en-US"/>
            </a:p>
          </p:txBody>
        </p:sp>
      </p:grpSp>
      <p:grpSp>
        <p:nvGrpSpPr>
          <p:cNvPr id="22564" name="Group 36"/>
          <p:cNvGrpSpPr>
            <a:grpSpLocks/>
          </p:cNvGrpSpPr>
          <p:nvPr/>
        </p:nvGrpSpPr>
        <p:grpSpPr bwMode="auto">
          <a:xfrm>
            <a:off x="612775" y="2349500"/>
            <a:ext cx="7488238" cy="519113"/>
            <a:chOff x="431" y="1570"/>
            <a:chExt cx="4717" cy="327"/>
          </a:xfrm>
        </p:grpSpPr>
        <p:sp>
          <p:nvSpPr>
            <p:cNvPr id="22544" name="Rectangle 35"/>
            <p:cNvSpPr>
              <a:spLocks noChangeArrowheads="1"/>
            </p:cNvSpPr>
            <p:nvPr/>
          </p:nvSpPr>
          <p:spPr bwMode="auto">
            <a:xfrm>
              <a:off x="431" y="1570"/>
              <a:ext cx="4717" cy="327"/>
            </a:xfrm>
            <a:prstGeom prst="rect">
              <a:avLst/>
            </a:prstGeom>
            <a:noFill/>
            <a:ln w="9525">
              <a:noFill/>
              <a:miter lim="800000"/>
              <a:headEnd/>
              <a:tailEnd/>
            </a:ln>
          </p:spPr>
          <p:txBody>
            <a:bodyPr anchor="ctr">
              <a:spAutoFit/>
            </a:bodyPr>
            <a:lstStyle/>
            <a:p>
              <a:r>
                <a:rPr lang="en-US" altLang="zh-CN" sz="2800">
                  <a:solidFill>
                    <a:schemeClr val="hlink"/>
                  </a:solidFill>
                  <a:latin typeface="Times New Roman" pitchFamily="18" charset="0"/>
                </a:rPr>
                <a:t>F(A, B, C, D)=  (</a:t>
              </a:r>
              <a:r>
                <a:rPr kumimoji="1" lang="en-US" altLang="zh-CN" sz="2800">
                  <a:solidFill>
                    <a:srgbClr val="0033CC"/>
                  </a:solidFill>
                  <a:latin typeface="Times New Roman" pitchFamily="18" charset="0"/>
                </a:rPr>
                <a:t>A+B) (B+C) (A+B+C)</a:t>
              </a:r>
              <a:r>
                <a:rPr lang="en-US" altLang="zh-CN" sz="2800">
                  <a:solidFill>
                    <a:schemeClr val="hlink"/>
                  </a:solidFill>
                  <a:latin typeface="Times New Roman" pitchFamily="18" charset="0"/>
                </a:rPr>
                <a:t> D</a:t>
              </a:r>
            </a:p>
          </p:txBody>
        </p:sp>
        <p:sp>
          <p:nvSpPr>
            <p:cNvPr id="22545" name="Line 36"/>
            <p:cNvSpPr>
              <a:spLocks noChangeShapeType="1"/>
            </p:cNvSpPr>
            <p:nvPr/>
          </p:nvSpPr>
          <p:spPr bwMode="auto">
            <a:xfrm>
              <a:off x="2979" y="1616"/>
              <a:ext cx="181" cy="0"/>
            </a:xfrm>
            <a:prstGeom prst="line">
              <a:avLst/>
            </a:prstGeom>
            <a:noFill/>
            <a:ln w="28575">
              <a:solidFill>
                <a:schemeClr val="hlink"/>
              </a:solidFill>
              <a:round/>
              <a:headEnd/>
              <a:tailEnd/>
            </a:ln>
          </p:spPr>
          <p:txBody>
            <a:bodyPr/>
            <a:lstStyle/>
            <a:p>
              <a:endParaRPr lang="zh-CN" altLang="en-US"/>
            </a:p>
          </p:txBody>
        </p:sp>
        <p:sp>
          <p:nvSpPr>
            <p:cNvPr id="22546" name="Line 37"/>
            <p:cNvSpPr>
              <a:spLocks noChangeShapeType="1"/>
            </p:cNvSpPr>
            <p:nvPr/>
          </p:nvSpPr>
          <p:spPr bwMode="auto">
            <a:xfrm>
              <a:off x="2050" y="1616"/>
              <a:ext cx="181" cy="0"/>
            </a:xfrm>
            <a:prstGeom prst="line">
              <a:avLst/>
            </a:prstGeom>
            <a:noFill/>
            <a:ln w="28575">
              <a:solidFill>
                <a:schemeClr val="hlink"/>
              </a:solidFill>
              <a:round/>
              <a:headEnd/>
              <a:tailEnd/>
            </a:ln>
          </p:spPr>
          <p:txBody>
            <a:bodyPr/>
            <a:lstStyle/>
            <a:p>
              <a:endParaRPr lang="zh-CN" altLang="en-US"/>
            </a:p>
          </p:txBody>
        </p:sp>
        <p:sp>
          <p:nvSpPr>
            <p:cNvPr id="22547" name="Line 36"/>
            <p:cNvSpPr>
              <a:spLocks noChangeShapeType="1"/>
            </p:cNvSpPr>
            <p:nvPr/>
          </p:nvSpPr>
          <p:spPr bwMode="auto">
            <a:xfrm>
              <a:off x="3622" y="1616"/>
              <a:ext cx="181" cy="0"/>
            </a:xfrm>
            <a:prstGeom prst="line">
              <a:avLst/>
            </a:prstGeom>
            <a:noFill/>
            <a:ln w="28575">
              <a:solidFill>
                <a:schemeClr val="hlink"/>
              </a:solidFill>
              <a:round/>
              <a:headEnd/>
              <a:tailEnd/>
            </a:ln>
          </p:spPr>
          <p:txBody>
            <a:bodyPr/>
            <a:lstStyle/>
            <a:p>
              <a:endParaRPr lang="zh-CN" altLang="en-US"/>
            </a:p>
          </p:txBody>
        </p:sp>
      </p:grpSp>
      <p:sp>
        <p:nvSpPr>
          <p:cNvPr id="22565" name="AutoShape 37"/>
          <p:cNvSpPr>
            <a:spLocks noChangeArrowheads="1"/>
          </p:cNvSpPr>
          <p:nvPr/>
        </p:nvSpPr>
        <p:spPr bwMode="auto">
          <a:xfrm>
            <a:off x="6588125" y="1125538"/>
            <a:ext cx="2303463" cy="504825"/>
          </a:xfrm>
          <a:prstGeom prst="wedgeRoundRectCallout">
            <a:avLst>
              <a:gd name="adj1" fmla="val -66745"/>
              <a:gd name="adj2" fmla="val 60065"/>
              <a:gd name="adj3" fmla="val 16667"/>
            </a:avLst>
          </a:prstGeom>
          <a:noFill/>
          <a:ln w="22225">
            <a:solidFill>
              <a:schemeClr val="folHlink"/>
            </a:solidFill>
            <a:miter lim="800000"/>
            <a:headEnd/>
            <a:tailEnd/>
          </a:ln>
        </p:spPr>
        <p:txBody>
          <a:bodyPr/>
          <a:lstStyle/>
          <a:p>
            <a:pPr algn="ctr" defTabSz="914400"/>
            <a:r>
              <a:rPr lang="zh-CN" altLang="en-US" sz="2000"/>
              <a:t>也称“</a:t>
            </a:r>
            <a:r>
              <a:rPr lang="zh-CN" altLang="en-US" sz="2000">
                <a:solidFill>
                  <a:srgbClr val="FF0000"/>
                </a:solidFill>
              </a:rPr>
              <a:t>和</a:t>
            </a:r>
            <a:r>
              <a:rPr lang="zh-CN" altLang="en-US" sz="2000"/>
              <a:t>之</a:t>
            </a:r>
            <a:r>
              <a:rPr lang="zh-CN" altLang="en-US" sz="2000">
                <a:solidFill>
                  <a:srgbClr val="FF0000"/>
                </a:solidFill>
              </a:rPr>
              <a:t>积</a:t>
            </a:r>
            <a:r>
              <a:rPr lang="zh-CN" altLang="en-US" sz="2000"/>
              <a:t>”</a:t>
            </a:r>
          </a:p>
        </p:txBody>
      </p:sp>
      <p:sp>
        <p:nvSpPr>
          <p:cNvPr id="22566" name="AutoShape 38"/>
          <p:cNvSpPr>
            <a:spLocks noChangeArrowheads="1"/>
          </p:cNvSpPr>
          <p:nvPr/>
        </p:nvSpPr>
        <p:spPr bwMode="auto">
          <a:xfrm>
            <a:off x="6877050" y="3068638"/>
            <a:ext cx="2087563" cy="863600"/>
          </a:xfrm>
          <a:prstGeom prst="wedgeRoundRectCallout">
            <a:avLst>
              <a:gd name="adj1" fmla="val -49009"/>
              <a:gd name="adj2" fmla="val -90074"/>
              <a:gd name="adj3" fmla="val 16667"/>
            </a:avLst>
          </a:prstGeom>
          <a:noFill/>
          <a:ln w="22225">
            <a:solidFill>
              <a:schemeClr val="folHlink"/>
            </a:solidFill>
            <a:miter lim="800000"/>
            <a:headEnd/>
            <a:tailEnd/>
          </a:ln>
        </p:spPr>
        <p:txBody>
          <a:bodyPr/>
          <a:lstStyle/>
          <a:p>
            <a:pPr algn="ctr" defTabSz="914400"/>
            <a:r>
              <a:rPr lang="zh-CN" altLang="en-US" sz="2000"/>
              <a:t>单一变量“</a:t>
            </a:r>
            <a:r>
              <a:rPr lang="zh-CN" altLang="en-US" sz="2000">
                <a:solidFill>
                  <a:srgbClr val="FF0000"/>
                </a:solidFill>
              </a:rPr>
              <a:t>和</a:t>
            </a:r>
            <a:r>
              <a:rPr lang="zh-CN" altLang="en-US" sz="2000"/>
              <a:t>”</a:t>
            </a:r>
            <a:r>
              <a:rPr lang="zh-CN" altLang="en-US" sz="2000">
                <a:solidFill>
                  <a:schemeClr val="hlink"/>
                </a:solidFill>
              </a:rPr>
              <a:t>特殊</a:t>
            </a:r>
            <a:r>
              <a:rPr lang="zh-CN" altLang="en-US" sz="2000"/>
              <a:t>形式</a:t>
            </a:r>
          </a:p>
        </p:txBody>
      </p:sp>
      <p:sp>
        <p:nvSpPr>
          <p:cNvPr id="22569" name="Text Box 41"/>
          <p:cNvSpPr txBox="1">
            <a:spLocks noChangeArrowheads="1"/>
          </p:cNvSpPr>
          <p:nvPr/>
        </p:nvSpPr>
        <p:spPr bwMode="auto">
          <a:xfrm>
            <a:off x="539750" y="3619500"/>
            <a:ext cx="6191250" cy="457200"/>
          </a:xfrm>
          <a:prstGeom prst="rect">
            <a:avLst/>
          </a:prstGeom>
          <a:noFill/>
          <a:ln w="9525">
            <a:noFill/>
            <a:miter lim="800000"/>
            <a:headEnd/>
            <a:tailEnd/>
          </a:ln>
        </p:spPr>
        <p:txBody>
          <a:bodyPr>
            <a:spAutoFit/>
          </a:bodyPr>
          <a:lstStyle/>
          <a:p>
            <a:pPr defTabSz="914400"/>
            <a:r>
              <a:rPr lang="zh-CN" altLang="en-US"/>
              <a:t>* 需要用到分配律   </a:t>
            </a:r>
            <a:r>
              <a:rPr lang="en-US" altLang="zh-CN">
                <a:solidFill>
                  <a:srgbClr val="FF0000"/>
                </a:solidFill>
                <a:latin typeface="Times New Roman" pitchFamily="18" charset="0"/>
              </a:rPr>
              <a:t>A+BC=(A+B)(A+C)</a:t>
            </a:r>
          </a:p>
        </p:txBody>
      </p:sp>
      <p:grpSp>
        <p:nvGrpSpPr>
          <p:cNvPr id="22574" name="Group 46"/>
          <p:cNvGrpSpPr>
            <a:grpSpLocks/>
          </p:cNvGrpSpPr>
          <p:nvPr/>
        </p:nvGrpSpPr>
        <p:grpSpPr bwMode="auto">
          <a:xfrm>
            <a:off x="2195513" y="4868863"/>
            <a:ext cx="5111750" cy="519112"/>
            <a:chOff x="476" y="3294"/>
            <a:chExt cx="3220" cy="327"/>
          </a:xfrm>
        </p:grpSpPr>
        <p:sp>
          <p:nvSpPr>
            <p:cNvPr id="22541" name="Rectangle 35"/>
            <p:cNvSpPr>
              <a:spLocks noChangeArrowheads="1"/>
            </p:cNvSpPr>
            <p:nvPr/>
          </p:nvSpPr>
          <p:spPr bwMode="auto">
            <a:xfrm>
              <a:off x="476" y="3294"/>
              <a:ext cx="3220" cy="327"/>
            </a:xfrm>
            <a:prstGeom prst="rect">
              <a:avLst/>
            </a:prstGeom>
            <a:noFill/>
            <a:ln w="9525">
              <a:noFill/>
              <a:miter lim="800000"/>
              <a:headEnd/>
              <a:tailEnd/>
            </a:ln>
          </p:spPr>
          <p:txBody>
            <a:bodyPr anchor="ctr">
              <a:spAutoFit/>
            </a:bodyPr>
            <a:lstStyle/>
            <a:p>
              <a:r>
                <a:rPr lang="en-US" altLang="zh-CN" sz="2800">
                  <a:solidFill>
                    <a:schemeClr val="hlink"/>
                  </a:solidFill>
                  <a:latin typeface="Times New Roman" pitchFamily="18" charset="0"/>
                </a:rPr>
                <a:t>=  (</a:t>
              </a:r>
              <a:r>
                <a:rPr kumimoji="1" lang="en-US" altLang="zh-CN" sz="2800">
                  <a:solidFill>
                    <a:srgbClr val="0033CC"/>
                  </a:solidFill>
                  <a:latin typeface="Times New Roman" pitchFamily="18" charset="0"/>
                </a:rPr>
                <a:t>A + C </a:t>
              </a:r>
              <a:r>
                <a:rPr kumimoji="1" lang="en-US" altLang="zh-CN" sz="2800">
                  <a:solidFill>
                    <a:schemeClr val="folHlink"/>
                  </a:solidFill>
                  <a:latin typeface="Times New Roman" pitchFamily="18" charset="0"/>
                </a:rPr>
                <a:t>+</a:t>
              </a:r>
              <a:r>
                <a:rPr kumimoji="1" lang="en-US" altLang="zh-CN" sz="2800">
                  <a:solidFill>
                    <a:srgbClr val="0033CC"/>
                  </a:solidFill>
                  <a:latin typeface="Times New Roman" pitchFamily="18" charset="0"/>
                </a:rPr>
                <a:t> </a:t>
              </a:r>
              <a:r>
                <a:rPr kumimoji="1" lang="en-US" altLang="zh-CN" sz="2800">
                  <a:solidFill>
                    <a:schemeClr val="folHlink"/>
                  </a:solidFill>
                  <a:latin typeface="Times New Roman" pitchFamily="18" charset="0"/>
                </a:rPr>
                <a:t>B</a:t>
              </a:r>
              <a:r>
                <a:rPr kumimoji="1" lang="en-US" altLang="zh-CN" sz="2800">
                  <a:solidFill>
                    <a:srgbClr val="0033CC"/>
                  </a:solidFill>
                  <a:latin typeface="Times New Roman" pitchFamily="18" charset="0"/>
                </a:rPr>
                <a:t>) (A + C </a:t>
              </a:r>
              <a:r>
                <a:rPr kumimoji="1" lang="en-US" altLang="zh-CN" sz="2800">
                  <a:solidFill>
                    <a:schemeClr val="folHlink"/>
                  </a:solidFill>
                  <a:latin typeface="Times New Roman" pitchFamily="18" charset="0"/>
                </a:rPr>
                <a:t>+ B</a:t>
              </a:r>
              <a:r>
                <a:rPr kumimoji="1" lang="en-US" altLang="zh-CN" sz="2800">
                  <a:solidFill>
                    <a:srgbClr val="0033CC"/>
                  </a:solidFill>
                  <a:latin typeface="Times New Roman" pitchFamily="18" charset="0"/>
                </a:rPr>
                <a:t>)</a:t>
              </a:r>
              <a:r>
                <a:rPr lang="en-US" altLang="zh-CN" sz="2800">
                  <a:solidFill>
                    <a:schemeClr val="hlink"/>
                  </a:solidFill>
                  <a:latin typeface="Times New Roman" pitchFamily="18" charset="0"/>
                </a:rPr>
                <a:t> </a:t>
              </a:r>
            </a:p>
          </p:txBody>
        </p:sp>
        <p:sp>
          <p:nvSpPr>
            <p:cNvPr id="22542" name="Line 36"/>
            <p:cNvSpPr>
              <a:spLocks noChangeShapeType="1"/>
            </p:cNvSpPr>
            <p:nvPr/>
          </p:nvSpPr>
          <p:spPr bwMode="auto">
            <a:xfrm>
              <a:off x="2403" y="3326"/>
              <a:ext cx="181" cy="0"/>
            </a:xfrm>
            <a:prstGeom prst="line">
              <a:avLst/>
            </a:prstGeom>
            <a:noFill/>
            <a:ln w="28575">
              <a:solidFill>
                <a:schemeClr val="hlink"/>
              </a:solidFill>
              <a:round/>
              <a:headEnd/>
              <a:tailEnd/>
            </a:ln>
          </p:spPr>
          <p:txBody>
            <a:bodyPr/>
            <a:lstStyle/>
            <a:p>
              <a:endParaRPr lang="zh-CN" altLang="en-US"/>
            </a:p>
          </p:txBody>
        </p:sp>
        <p:sp>
          <p:nvSpPr>
            <p:cNvPr id="22543" name="Line 37"/>
            <p:cNvSpPr>
              <a:spLocks noChangeShapeType="1"/>
            </p:cNvSpPr>
            <p:nvPr/>
          </p:nvSpPr>
          <p:spPr bwMode="auto">
            <a:xfrm>
              <a:off x="831" y="3326"/>
              <a:ext cx="181" cy="0"/>
            </a:xfrm>
            <a:prstGeom prst="line">
              <a:avLst/>
            </a:prstGeom>
            <a:noFill/>
            <a:ln w="28575">
              <a:solidFill>
                <a:schemeClr val="hlink"/>
              </a:solidFill>
              <a:round/>
              <a:headEnd/>
              <a:tailEnd/>
            </a:ln>
          </p:spPr>
          <p:txBody>
            <a:bodyPr/>
            <a:lstStyle/>
            <a:p>
              <a:endParaRPr lang="zh-CN" altLang="en-US"/>
            </a:p>
          </p:txBody>
        </p:sp>
      </p:grpSp>
      <p:sp>
        <p:nvSpPr>
          <p:cNvPr id="22540" name="AutoShape 13">
            <a:hlinkClick r:id="rId5" action="ppaction://hlinksldjump" highlightClick="1"/>
          </p:cNvPr>
          <p:cNvSpPr>
            <a:spLocks noChangeArrowheads="1"/>
          </p:cNvSpPr>
          <p:nvPr/>
        </p:nvSpPr>
        <p:spPr bwMode="auto">
          <a:xfrm>
            <a:off x="8589963" y="6516688"/>
            <a:ext cx="539750" cy="333375"/>
          </a:xfrm>
          <a:prstGeom prst="actionButtonEnd">
            <a:avLst/>
          </a:prstGeom>
          <a:solidFill>
            <a:srgbClr val="C0C0C0"/>
          </a:solidFill>
          <a:ln w="9525">
            <a:noFill/>
            <a:miter lim="800000"/>
            <a:headEnd/>
            <a:tailEnd/>
          </a:ln>
        </p:spPr>
        <p:txBody>
          <a:bodyPr wrap="none" anchor="ctr">
            <a:spAutoFit/>
          </a:bodyPr>
          <a:lstStyle/>
          <a:p>
            <a:endParaRPr lang="zh-CN" altLang="en-US"/>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2553"/>
                                        </p:tgtEl>
                                        <p:attrNameLst>
                                          <p:attrName>style.visibility</p:attrName>
                                        </p:attrNameLst>
                                      </p:cBhvr>
                                      <p:to>
                                        <p:strVal val="visible"/>
                                      </p:to>
                                    </p:set>
                                    <p:animEffect transition="in" filter="blinds(horizontal)">
                                      <p:cBhvr>
                                        <p:cTn id="7" dur="500"/>
                                        <p:tgtEl>
                                          <p:spTgt spid="2255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2554"/>
                                        </p:tgtEl>
                                        <p:attrNameLst>
                                          <p:attrName>style.visibility</p:attrName>
                                        </p:attrNameLst>
                                      </p:cBhvr>
                                      <p:to>
                                        <p:strVal val="visible"/>
                                      </p:to>
                                    </p:set>
                                    <p:animEffect transition="in" filter="blinds(horizontal)">
                                      <p:cBhvr>
                                        <p:cTn id="12" dur="500"/>
                                        <p:tgtEl>
                                          <p:spTgt spid="22554"/>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nodeType="clickEffect">
                                  <p:stCondLst>
                                    <p:cond delay="0"/>
                                  </p:stCondLst>
                                  <p:childTnLst>
                                    <p:set>
                                      <p:cBhvr>
                                        <p:cTn id="16" dur="1" fill="hold">
                                          <p:stCondLst>
                                            <p:cond delay="0"/>
                                          </p:stCondLst>
                                        </p:cTn>
                                        <p:tgtEl>
                                          <p:spTgt spid="22564"/>
                                        </p:tgtEl>
                                        <p:attrNameLst>
                                          <p:attrName>style.visibility</p:attrName>
                                        </p:attrNameLst>
                                      </p:cBhvr>
                                      <p:to>
                                        <p:strVal val="visible"/>
                                      </p:to>
                                    </p:set>
                                    <p:animEffect transition="in" filter="strips(downRight)">
                                      <p:cBhvr>
                                        <p:cTn id="17" dur="500"/>
                                        <p:tgtEl>
                                          <p:spTgt spid="22564"/>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2" fill="hold" grpId="0" nodeType="clickEffect">
                                  <p:stCondLst>
                                    <p:cond delay="0"/>
                                  </p:stCondLst>
                                  <p:childTnLst>
                                    <p:set>
                                      <p:cBhvr>
                                        <p:cTn id="21" dur="1" fill="hold">
                                          <p:stCondLst>
                                            <p:cond delay="0"/>
                                          </p:stCondLst>
                                        </p:cTn>
                                        <p:tgtEl>
                                          <p:spTgt spid="22565"/>
                                        </p:tgtEl>
                                        <p:attrNameLst>
                                          <p:attrName>style.visibility</p:attrName>
                                        </p:attrNameLst>
                                      </p:cBhvr>
                                      <p:to>
                                        <p:strVal val="visible"/>
                                      </p:to>
                                    </p:set>
                                    <p:anim calcmode="lin" valueType="num">
                                      <p:cBhvr additive="base">
                                        <p:cTn id="22" dur="500" fill="hold"/>
                                        <p:tgtEl>
                                          <p:spTgt spid="22565"/>
                                        </p:tgtEl>
                                        <p:attrNameLst>
                                          <p:attrName>ppt_x</p:attrName>
                                        </p:attrNameLst>
                                      </p:cBhvr>
                                      <p:tavLst>
                                        <p:tav tm="0">
                                          <p:val>
                                            <p:strVal val="1+#ppt_w/2"/>
                                          </p:val>
                                        </p:tav>
                                        <p:tav tm="100000">
                                          <p:val>
                                            <p:strVal val="#ppt_x"/>
                                          </p:val>
                                        </p:tav>
                                      </p:tavLst>
                                    </p:anim>
                                    <p:anim calcmode="lin" valueType="num">
                                      <p:cBhvr additive="base">
                                        <p:cTn id="23" dur="500" fill="hold"/>
                                        <p:tgtEl>
                                          <p:spTgt spid="22565"/>
                                        </p:tgtEl>
                                        <p:attrNameLst>
                                          <p:attrName>ppt_y</p:attrName>
                                        </p:attrNameLst>
                                      </p:cBhvr>
                                      <p:tavLst>
                                        <p:tav tm="0">
                                          <p:val>
                                            <p:strVal val="#ppt_y"/>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grpId="0" nodeType="clickEffect">
                                  <p:stCondLst>
                                    <p:cond delay="0"/>
                                  </p:stCondLst>
                                  <p:childTnLst>
                                    <p:set>
                                      <p:cBhvr>
                                        <p:cTn id="27" dur="1" fill="hold">
                                          <p:stCondLst>
                                            <p:cond delay="0"/>
                                          </p:stCondLst>
                                        </p:cTn>
                                        <p:tgtEl>
                                          <p:spTgt spid="22566"/>
                                        </p:tgtEl>
                                        <p:attrNameLst>
                                          <p:attrName>style.visibility</p:attrName>
                                        </p:attrNameLst>
                                      </p:cBhvr>
                                      <p:to>
                                        <p:strVal val="visible"/>
                                      </p:to>
                                    </p:set>
                                    <p:anim calcmode="lin" valueType="num">
                                      <p:cBhvr additive="base">
                                        <p:cTn id="28" dur="500" fill="hold"/>
                                        <p:tgtEl>
                                          <p:spTgt spid="22566"/>
                                        </p:tgtEl>
                                        <p:attrNameLst>
                                          <p:attrName>ppt_x</p:attrName>
                                        </p:attrNameLst>
                                      </p:cBhvr>
                                      <p:tavLst>
                                        <p:tav tm="0">
                                          <p:val>
                                            <p:strVal val="#ppt_x"/>
                                          </p:val>
                                        </p:tav>
                                        <p:tav tm="100000">
                                          <p:val>
                                            <p:strVal val="#ppt_x"/>
                                          </p:val>
                                        </p:tav>
                                      </p:tavLst>
                                    </p:anim>
                                    <p:anim calcmode="lin" valueType="num">
                                      <p:cBhvr additive="base">
                                        <p:cTn id="29" dur="500" fill="hold"/>
                                        <p:tgtEl>
                                          <p:spTgt spid="22566"/>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grpId="0" nodeType="clickEffect">
                                  <p:stCondLst>
                                    <p:cond delay="0"/>
                                  </p:stCondLst>
                                  <p:childTnLst>
                                    <p:set>
                                      <p:cBhvr>
                                        <p:cTn id="33" dur="1" fill="hold">
                                          <p:stCondLst>
                                            <p:cond delay="0"/>
                                          </p:stCondLst>
                                        </p:cTn>
                                        <p:tgtEl>
                                          <p:spTgt spid="22569"/>
                                        </p:tgtEl>
                                        <p:attrNameLst>
                                          <p:attrName>style.visibility</p:attrName>
                                        </p:attrNameLst>
                                      </p:cBhvr>
                                      <p:to>
                                        <p:strVal val="visible"/>
                                      </p:to>
                                    </p:set>
                                    <p:animEffect transition="in" filter="blinds(horizontal)">
                                      <p:cBhvr>
                                        <p:cTn id="34" dur="500"/>
                                        <p:tgtEl>
                                          <p:spTgt spid="22569"/>
                                        </p:tgtEl>
                                      </p:cBhvr>
                                    </p:animEffect>
                                  </p:childTnLst>
                                </p:cTn>
                              </p:par>
                            </p:childTnLst>
                          </p:cTn>
                        </p:par>
                      </p:childTnLst>
                    </p:cTn>
                  </p:par>
                  <p:par>
                    <p:cTn id="35" fill="hold">
                      <p:stCondLst>
                        <p:cond delay="indefinite"/>
                      </p:stCondLst>
                      <p:childTnLst>
                        <p:par>
                          <p:cTn id="36" fill="hold">
                            <p:stCondLst>
                              <p:cond delay="0"/>
                            </p:stCondLst>
                            <p:childTnLst>
                              <p:par>
                                <p:cTn id="37" presetID="18" presetClass="entr" presetSubtype="6" fill="hold" nodeType="clickEffect">
                                  <p:stCondLst>
                                    <p:cond delay="0"/>
                                  </p:stCondLst>
                                  <p:childTnLst>
                                    <p:set>
                                      <p:cBhvr>
                                        <p:cTn id="38" dur="1" fill="hold">
                                          <p:stCondLst>
                                            <p:cond delay="0"/>
                                          </p:stCondLst>
                                        </p:cTn>
                                        <p:tgtEl>
                                          <p:spTgt spid="22568"/>
                                        </p:tgtEl>
                                        <p:attrNameLst>
                                          <p:attrName>style.visibility</p:attrName>
                                        </p:attrNameLst>
                                      </p:cBhvr>
                                      <p:to>
                                        <p:strVal val="visible"/>
                                      </p:to>
                                    </p:set>
                                    <p:animEffect transition="in" filter="strips(downRight)">
                                      <p:cBhvr>
                                        <p:cTn id="39" dur="500"/>
                                        <p:tgtEl>
                                          <p:spTgt spid="22568"/>
                                        </p:tgtEl>
                                      </p:cBhvr>
                                    </p:animEffect>
                                  </p:childTnLst>
                                </p:cTn>
                              </p:par>
                            </p:childTnLst>
                          </p:cTn>
                        </p:par>
                      </p:childTnLst>
                    </p:cTn>
                  </p:par>
                  <p:par>
                    <p:cTn id="40" fill="hold">
                      <p:stCondLst>
                        <p:cond delay="indefinite"/>
                      </p:stCondLst>
                      <p:childTnLst>
                        <p:par>
                          <p:cTn id="41" fill="hold">
                            <p:stCondLst>
                              <p:cond delay="0"/>
                            </p:stCondLst>
                            <p:childTnLst>
                              <p:par>
                                <p:cTn id="42" presetID="18" presetClass="entr" presetSubtype="6" fill="hold" nodeType="clickEffect">
                                  <p:stCondLst>
                                    <p:cond delay="0"/>
                                  </p:stCondLst>
                                  <p:childTnLst>
                                    <p:set>
                                      <p:cBhvr>
                                        <p:cTn id="43" dur="1" fill="hold">
                                          <p:stCondLst>
                                            <p:cond delay="0"/>
                                          </p:stCondLst>
                                        </p:cTn>
                                        <p:tgtEl>
                                          <p:spTgt spid="22574"/>
                                        </p:tgtEl>
                                        <p:attrNameLst>
                                          <p:attrName>style.visibility</p:attrName>
                                        </p:attrNameLst>
                                      </p:cBhvr>
                                      <p:to>
                                        <p:strVal val="visible"/>
                                      </p:to>
                                    </p:set>
                                    <p:animEffect transition="in" filter="strips(downRight)">
                                      <p:cBhvr>
                                        <p:cTn id="44" dur="500"/>
                                        <p:tgtEl>
                                          <p:spTgt spid="225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53" grpId="0"/>
      <p:bldP spid="22554" grpId="0"/>
      <p:bldP spid="22565" grpId="0" animBg="1"/>
      <p:bldP spid="22566" grpId="0" animBg="1"/>
      <p:bldP spid="22569"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Freeform 7"/>
          <p:cNvSpPr/>
          <p:nvPr/>
        </p:nvSpPr>
        <p:spPr bwMode="auto">
          <a:xfrm>
            <a:off x="2387600" y="2441575"/>
            <a:ext cx="703263" cy="2454275"/>
          </a:xfrm>
          <a:custGeom>
            <a:avLst/>
            <a:gdLst>
              <a:gd name="T0" fmla="*/ 362 w 365"/>
              <a:gd name="T1" fmla="*/ 955 h 955"/>
              <a:gd name="T2" fmla="*/ 235 w 365"/>
              <a:gd name="T3" fmla="*/ 417 h 955"/>
              <a:gd name="T4" fmla="*/ 0 w 365"/>
              <a:gd name="T5" fmla="*/ 0 h 955"/>
              <a:gd name="T6" fmla="*/ 1 w 365"/>
              <a:gd name="T7" fmla="*/ 0 h 955"/>
              <a:gd name="T8" fmla="*/ 236 w 365"/>
              <a:gd name="T9" fmla="*/ 416 h 955"/>
              <a:gd name="T10" fmla="*/ 328 w 365"/>
              <a:gd name="T11" fmla="*/ 671 h 955"/>
              <a:gd name="T12" fmla="*/ 363 w 365"/>
              <a:gd name="T13" fmla="*/ 955 h 955"/>
              <a:gd name="T14" fmla="*/ 362 w 365"/>
              <a:gd name="T15" fmla="*/ 955 h 95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65" h="955">
                <a:moveTo>
                  <a:pt x="362" y="955"/>
                </a:moveTo>
                <a:cubicBezTo>
                  <a:pt x="365" y="787"/>
                  <a:pt x="325" y="616"/>
                  <a:pt x="235" y="417"/>
                </a:cubicBezTo>
                <a:cubicBezTo>
                  <a:pt x="176" y="286"/>
                  <a:pt x="104" y="158"/>
                  <a:pt x="0" y="0"/>
                </a:cubicBezTo>
                <a:cubicBezTo>
                  <a:pt x="1" y="0"/>
                  <a:pt x="1" y="0"/>
                  <a:pt x="1" y="0"/>
                </a:cubicBezTo>
                <a:cubicBezTo>
                  <a:pt x="105" y="157"/>
                  <a:pt x="177" y="286"/>
                  <a:pt x="236" y="416"/>
                </a:cubicBezTo>
                <a:cubicBezTo>
                  <a:pt x="277" y="507"/>
                  <a:pt x="307" y="591"/>
                  <a:pt x="328" y="671"/>
                </a:cubicBezTo>
                <a:cubicBezTo>
                  <a:pt x="353" y="770"/>
                  <a:pt x="364" y="863"/>
                  <a:pt x="363" y="955"/>
                </a:cubicBezTo>
                <a:lnTo>
                  <a:pt x="362" y="955"/>
                </a:lnTo>
                <a:close/>
              </a:path>
            </a:pathLst>
          </a:custGeom>
          <a:solidFill>
            <a:srgbClr val="000000"/>
          </a:solidFill>
          <a:ln w="3175">
            <a:solidFill>
              <a:schemeClr val="bg1">
                <a:lumMod val="75000"/>
              </a:schemeClr>
            </a:solidFill>
            <a:round/>
          </a:ln>
        </p:spPr>
        <p:txBody>
          <a:bodyPr lIns="76773" tIns="38387" rIns="76773" bIns="38387"/>
          <a:lstStyle/>
          <a:p>
            <a:pPr defTabSz="1024255" fontAlgn="auto">
              <a:spcBef>
                <a:spcPts val="0"/>
              </a:spcBef>
              <a:spcAft>
                <a:spcPts val="0"/>
              </a:spcAft>
              <a:defRPr/>
            </a:pPr>
            <a:endParaRPr lang="zh-CN" altLang="en-US" sz="2000" b="0">
              <a:latin typeface="+mn-lt"/>
              <a:ea typeface="+mn-ea"/>
            </a:endParaRPr>
          </a:p>
        </p:txBody>
      </p:sp>
      <p:sp>
        <p:nvSpPr>
          <p:cNvPr id="20" name="Freeform 8"/>
          <p:cNvSpPr/>
          <p:nvPr/>
        </p:nvSpPr>
        <p:spPr bwMode="auto">
          <a:xfrm>
            <a:off x="3403600" y="1273175"/>
            <a:ext cx="452438" cy="2308225"/>
          </a:xfrm>
          <a:custGeom>
            <a:avLst/>
            <a:gdLst>
              <a:gd name="T0" fmla="*/ 234 w 235"/>
              <a:gd name="T1" fmla="*/ 899 h 899"/>
              <a:gd name="T2" fmla="*/ 54 w 235"/>
              <a:gd name="T3" fmla="*/ 544 h 899"/>
              <a:gd name="T4" fmla="*/ 18 w 235"/>
              <a:gd name="T5" fmla="*/ 0 h 899"/>
              <a:gd name="T6" fmla="*/ 19 w 235"/>
              <a:gd name="T7" fmla="*/ 0 h 899"/>
              <a:gd name="T8" fmla="*/ 55 w 235"/>
              <a:gd name="T9" fmla="*/ 544 h 899"/>
              <a:gd name="T10" fmla="*/ 235 w 235"/>
              <a:gd name="T11" fmla="*/ 899 h 899"/>
              <a:gd name="T12" fmla="*/ 234 w 235"/>
              <a:gd name="T13" fmla="*/ 899 h 899"/>
            </a:gdLst>
            <a:ahLst/>
            <a:cxnLst>
              <a:cxn ang="0">
                <a:pos x="T0" y="T1"/>
              </a:cxn>
              <a:cxn ang="0">
                <a:pos x="T2" y="T3"/>
              </a:cxn>
              <a:cxn ang="0">
                <a:pos x="T4" y="T5"/>
              </a:cxn>
              <a:cxn ang="0">
                <a:pos x="T6" y="T7"/>
              </a:cxn>
              <a:cxn ang="0">
                <a:pos x="T8" y="T9"/>
              </a:cxn>
              <a:cxn ang="0">
                <a:pos x="T10" y="T11"/>
              </a:cxn>
              <a:cxn ang="0">
                <a:pos x="T12" y="T13"/>
              </a:cxn>
            </a:cxnLst>
            <a:rect l="0" t="0" r="r" b="b"/>
            <a:pathLst>
              <a:path w="235" h="899">
                <a:moveTo>
                  <a:pt x="234" y="899"/>
                </a:moveTo>
                <a:cubicBezTo>
                  <a:pt x="153" y="802"/>
                  <a:pt x="91" y="679"/>
                  <a:pt x="54" y="544"/>
                </a:cubicBezTo>
                <a:cubicBezTo>
                  <a:pt x="13" y="389"/>
                  <a:pt x="0" y="206"/>
                  <a:pt x="18" y="0"/>
                </a:cubicBezTo>
                <a:cubicBezTo>
                  <a:pt x="19" y="0"/>
                  <a:pt x="19" y="0"/>
                  <a:pt x="19" y="0"/>
                </a:cubicBezTo>
                <a:cubicBezTo>
                  <a:pt x="1" y="206"/>
                  <a:pt x="14" y="389"/>
                  <a:pt x="55" y="544"/>
                </a:cubicBezTo>
                <a:cubicBezTo>
                  <a:pt x="92" y="679"/>
                  <a:pt x="154" y="801"/>
                  <a:pt x="235" y="899"/>
                </a:cubicBezTo>
                <a:lnTo>
                  <a:pt x="234" y="899"/>
                </a:lnTo>
                <a:close/>
              </a:path>
            </a:pathLst>
          </a:custGeom>
          <a:solidFill>
            <a:srgbClr val="000000"/>
          </a:solidFill>
          <a:ln w="3175">
            <a:solidFill>
              <a:schemeClr val="bg1">
                <a:lumMod val="75000"/>
              </a:schemeClr>
            </a:solidFill>
            <a:round/>
          </a:ln>
        </p:spPr>
        <p:txBody>
          <a:bodyPr lIns="76773" tIns="38387" rIns="76773" bIns="38387"/>
          <a:lstStyle/>
          <a:p>
            <a:pPr defTabSz="1024255" fontAlgn="auto">
              <a:spcBef>
                <a:spcPts val="0"/>
              </a:spcBef>
              <a:spcAft>
                <a:spcPts val="0"/>
              </a:spcAft>
              <a:defRPr/>
            </a:pPr>
            <a:endParaRPr lang="zh-CN" altLang="en-US" sz="2000" b="0">
              <a:latin typeface="+mn-lt"/>
              <a:ea typeface="+mn-ea"/>
            </a:endParaRPr>
          </a:p>
        </p:txBody>
      </p:sp>
      <p:sp>
        <p:nvSpPr>
          <p:cNvPr id="21" name="Freeform 10"/>
          <p:cNvSpPr/>
          <p:nvPr/>
        </p:nvSpPr>
        <p:spPr bwMode="auto">
          <a:xfrm>
            <a:off x="3835400" y="265113"/>
            <a:ext cx="385763" cy="3316287"/>
          </a:xfrm>
          <a:custGeom>
            <a:avLst/>
            <a:gdLst>
              <a:gd name="T0" fmla="*/ 11 w 200"/>
              <a:gd name="T1" fmla="*/ 1291 h 1291"/>
              <a:gd name="T2" fmla="*/ 10 w 200"/>
              <a:gd name="T3" fmla="*/ 1291 h 1291"/>
              <a:gd name="T4" fmla="*/ 189 w 200"/>
              <a:gd name="T5" fmla="*/ 603 h 1291"/>
              <a:gd name="T6" fmla="*/ 0 w 200"/>
              <a:gd name="T7" fmla="*/ 0 h 1291"/>
              <a:gd name="T8" fmla="*/ 1 w 200"/>
              <a:gd name="T9" fmla="*/ 0 h 1291"/>
              <a:gd name="T10" fmla="*/ 132 w 200"/>
              <a:gd name="T11" fmla="*/ 280 h 1291"/>
              <a:gd name="T12" fmla="*/ 189 w 200"/>
              <a:gd name="T13" fmla="*/ 603 h 1291"/>
              <a:gd name="T14" fmla="*/ 11 w 200"/>
              <a:gd name="T15" fmla="*/ 1291 h 129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0" h="1291">
                <a:moveTo>
                  <a:pt x="11" y="1291"/>
                </a:moveTo>
                <a:cubicBezTo>
                  <a:pt x="10" y="1291"/>
                  <a:pt x="10" y="1291"/>
                  <a:pt x="10" y="1291"/>
                </a:cubicBezTo>
                <a:cubicBezTo>
                  <a:pt x="136" y="1091"/>
                  <a:pt x="199" y="846"/>
                  <a:pt x="189" y="603"/>
                </a:cubicBezTo>
                <a:cubicBezTo>
                  <a:pt x="179" y="388"/>
                  <a:pt x="114" y="179"/>
                  <a:pt x="0" y="0"/>
                </a:cubicBezTo>
                <a:cubicBezTo>
                  <a:pt x="1" y="0"/>
                  <a:pt x="1" y="0"/>
                  <a:pt x="1" y="0"/>
                </a:cubicBezTo>
                <a:cubicBezTo>
                  <a:pt x="56" y="86"/>
                  <a:pt x="100" y="180"/>
                  <a:pt x="132" y="280"/>
                </a:cubicBezTo>
                <a:cubicBezTo>
                  <a:pt x="165" y="385"/>
                  <a:pt x="185" y="493"/>
                  <a:pt x="189" y="603"/>
                </a:cubicBezTo>
                <a:cubicBezTo>
                  <a:pt x="200" y="846"/>
                  <a:pt x="137" y="1091"/>
                  <a:pt x="11" y="1291"/>
                </a:cubicBezTo>
                <a:close/>
              </a:path>
            </a:pathLst>
          </a:custGeom>
          <a:solidFill>
            <a:srgbClr val="000000"/>
          </a:solidFill>
          <a:ln w="3175">
            <a:solidFill>
              <a:schemeClr val="bg1">
                <a:lumMod val="75000"/>
              </a:schemeClr>
            </a:solidFill>
            <a:round/>
          </a:ln>
        </p:spPr>
        <p:txBody>
          <a:bodyPr lIns="76773" tIns="38387" rIns="76773" bIns="38387"/>
          <a:lstStyle/>
          <a:p>
            <a:pPr defTabSz="1024255" fontAlgn="auto">
              <a:spcBef>
                <a:spcPts val="0"/>
              </a:spcBef>
              <a:spcAft>
                <a:spcPts val="0"/>
              </a:spcAft>
              <a:defRPr/>
            </a:pPr>
            <a:endParaRPr lang="zh-CN" altLang="en-US" sz="2000" b="0">
              <a:latin typeface="+mn-lt"/>
              <a:ea typeface="+mn-ea"/>
            </a:endParaRPr>
          </a:p>
        </p:txBody>
      </p:sp>
      <p:sp>
        <p:nvSpPr>
          <p:cNvPr id="24" name="Freeform 11"/>
          <p:cNvSpPr/>
          <p:nvPr/>
        </p:nvSpPr>
        <p:spPr bwMode="auto">
          <a:xfrm>
            <a:off x="3381375" y="3581400"/>
            <a:ext cx="473075" cy="1398588"/>
          </a:xfrm>
          <a:custGeom>
            <a:avLst/>
            <a:gdLst>
              <a:gd name="T0" fmla="*/ 0 w 246"/>
              <a:gd name="T1" fmla="*/ 544 h 544"/>
              <a:gd name="T2" fmla="*/ 0 w 246"/>
              <a:gd name="T3" fmla="*/ 544 h 544"/>
              <a:gd name="T4" fmla="*/ 180 w 246"/>
              <a:gd name="T5" fmla="*/ 267 h 544"/>
              <a:gd name="T6" fmla="*/ 246 w 246"/>
              <a:gd name="T7" fmla="*/ 0 h 544"/>
              <a:gd name="T8" fmla="*/ 246 w 246"/>
              <a:gd name="T9" fmla="*/ 0 h 544"/>
              <a:gd name="T10" fmla="*/ 181 w 246"/>
              <a:gd name="T11" fmla="*/ 267 h 544"/>
              <a:gd name="T12" fmla="*/ 106 w 246"/>
              <a:gd name="T13" fmla="*/ 409 h 544"/>
              <a:gd name="T14" fmla="*/ 0 w 246"/>
              <a:gd name="T15" fmla="*/ 544 h 54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6" h="544">
                <a:moveTo>
                  <a:pt x="0" y="544"/>
                </a:moveTo>
                <a:cubicBezTo>
                  <a:pt x="0" y="544"/>
                  <a:pt x="0" y="544"/>
                  <a:pt x="0" y="544"/>
                </a:cubicBezTo>
                <a:cubicBezTo>
                  <a:pt x="78" y="460"/>
                  <a:pt x="138" y="366"/>
                  <a:pt x="180" y="267"/>
                </a:cubicBezTo>
                <a:cubicBezTo>
                  <a:pt x="216" y="182"/>
                  <a:pt x="238" y="92"/>
                  <a:pt x="246" y="0"/>
                </a:cubicBezTo>
                <a:cubicBezTo>
                  <a:pt x="246" y="0"/>
                  <a:pt x="246" y="0"/>
                  <a:pt x="246" y="0"/>
                </a:cubicBezTo>
                <a:cubicBezTo>
                  <a:pt x="239" y="92"/>
                  <a:pt x="216" y="182"/>
                  <a:pt x="181" y="267"/>
                </a:cubicBezTo>
                <a:cubicBezTo>
                  <a:pt x="160" y="315"/>
                  <a:pt x="135" y="363"/>
                  <a:pt x="106" y="409"/>
                </a:cubicBezTo>
                <a:cubicBezTo>
                  <a:pt x="75" y="456"/>
                  <a:pt x="39" y="502"/>
                  <a:pt x="0" y="544"/>
                </a:cubicBezTo>
                <a:close/>
              </a:path>
            </a:pathLst>
          </a:custGeom>
          <a:solidFill>
            <a:srgbClr val="000000"/>
          </a:solidFill>
          <a:ln w="3175">
            <a:solidFill>
              <a:schemeClr val="bg1">
                <a:lumMod val="75000"/>
              </a:schemeClr>
            </a:solidFill>
            <a:round/>
          </a:ln>
        </p:spPr>
        <p:txBody>
          <a:bodyPr lIns="76773" tIns="38387" rIns="76773" bIns="38387"/>
          <a:lstStyle/>
          <a:p>
            <a:pPr defTabSz="1024255" fontAlgn="auto">
              <a:spcBef>
                <a:spcPts val="0"/>
              </a:spcBef>
              <a:spcAft>
                <a:spcPts val="0"/>
              </a:spcAft>
              <a:defRPr/>
            </a:pPr>
            <a:endParaRPr lang="zh-CN" altLang="en-US" sz="2000" b="0">
              <a:latin typeface="+mn-lt"/>
              <a:ea typeface="+mn-ea"/>
            </a:endParaRPr>
          </a:p>
        </p:txBody>
      </p:sp>
      <p:sp>
        <p:nvSpPr>
          <p:cNvPr id="26" name="Freeform 12"/>
          <p:cNvSpPr/>
          <p:nvPr/>
        </p:nvSpPr>
        <p:spPr bwMode="auto">
          <a:xfrm>
            <a:off x="3381375" y="3913188"/>
            <a:ext cx="671513" cy="1066800"/>
          </a:xfrm>
          <a:custGeom>
            <a:avLst/>
            <a:gdLst>
              <a:gd name="T0" fmla="*/ 0 w 349"/>
              <a:gd name="T1" fmla="*/ 415 h 415"/>
              <a:gd name="T2" fmla="*/ 0 w 349"/>
              <a:gd name="T3" fmla="*/ 415 h 415"/>
              <a:gd name="T4" fmla="*/ 349 w 349"/>
              <a:gd name="T5" fmla="*/ 0 h 415"/>
              <a:gd name="T6" fmla="*/ 349 w 349"/>
              <a:gd name="T7" fmla="*/ 0 h 415"/>
              <a:gd name="T8" fmla="*/ 197 w 349"/>
              <a:gd name="T9" fmla="*/ 219 h 415"/>
              <a:gd name="T10" fmla="*/ 0 w 349"/>
              <a:gd name="T11" fmla="*/ 415 h 415"/>
            </a:gdLst>
            <a:ahLst/>
            <a:cxnLst>
              <a:cxn ang="0">
                <a:pos x="T0" y="T1"/>
              </a:cxn>
              <a:cxn ang="0">
                <a:pos x="T2" y="T3"/>
              </a:cxn>
              <a:cxn ang="0">
                <a:pos x="T4" y="T5"/>
              </a:cxn>
              <a:cxn ang="0">
                <a:pos x="T6" y="T7"/>
              </a:cxn>
              <a:cxn ang="0">
                <a:pos x="T8" y="T9"/>
              </a:cxn>
              <a:cxn ang="0">
                <a:pos x="T10" y="T11"/>
              </a:cxn>
            </a:cxnLst>
            <a:rect l="0" t="0" r="r" b="b"/>
            <a:pathLst>
              <a:path w="349" h="415">
                <a:moveTo>
                  <a:pt x="0" y="415"/>
                </a:moveTo>
                <a:cubicBezTo>
                  <a:pt x="0" y="415"/>
                  <a:pt x="0" y="415"/>
                  <a:pt x="0" y="415"/>
                </a:cubicBezTo>
                <a:cubicBezTo>
                  <a:pt x="142" y="297"/>
                  <a:pt x="263" y="153"/>
                  <a:pt x="349" y="0"/>
                </a:cubicBezTo>
                <a:cubicBezTo>
                  <a:pt x="349" y="0"/>
                  <a:pt x="349" y="0"/>
                  <a:pt x="349" y="0"/>
                </a:cubicBezTo>
                <a:cubicBezTo>
                  <a:pt x="306" y="76"/>
                  <a:pt x="256" y="150"/>
                  <a:pt x="197" y="219"/>
                </a:cubicBezTo>
                <a:cubicBezTo>
                  <a:pt x="138" y="290"/>
                  <a:pt x="72" y="355"/>
                  <a:pt x="0" y="415"/>
                </a:cubicBezTo>
                <a:close/>
              </a:path>
            </a:pathLst>
          </a:custGeom>
          <a:solidFill>
            <a:srgbClr val="000000"/>
          </a:solidFill>
          <a:ln w="3175">
            <a:solidFill>
              <a:schemeClr val="bg1">
                <a:lumMod val="75000"/>
              </a:schemeClr>
            </a:solidFill>
            <a:round/>
          </a:ln>
        </p:spPr>
        <p:txBody>
          <a:bodyPr lIns="76773" tIns="38387" rIns="76773" bIns="38387"/>
          <a:lstStyle/>
          <a:p>
            <a:pPr defTabSz="1024255" fontAlgn="auto">
              <a:spcBef>
                <a:spcPts val="0"/>
              </a:spcBef>
              <a:spcAft>
                <a:spcPts val="0"/>
              </a:spcAft>
              <a:defRPr/>
            </a:pPr>
            <a:endParaRPr lang="zh-CN" altLang="en-US" sz="2000" b="0">
              <a:latin typeface="+mn-lt"/>
              <a:ea typeface="+mn-ea"/>
            </a:endParaRPr>
          </a:p>
        </p:txBody>
      </p:sp>
      <p:sp>
        <p:nvSpPr>
          <p:cNvPr id="27" name="Freeform 16"/>
          <p:cNvSpPr/>
          <p:nvPr/>
        </p:nvSpPr>
        <p:spPr bwMode="auto">
          <a:xfrm>
            <a:off x="1873250" y="2563813"/>
            <a:ext cx="434975" cy="3444875"/>
          </a:xfrm>
          <a:custGeom>
            <a:avLst/>
            <a:gdLst>
              <a:gd name="T0" fmla="*/ 0 w 226"/>
              <a:gd name="T1" fmla="*/ 1341 h 1341"/>
              <a:gd name="T2" fmla="*/ 0 w 226"/>
              <a:gd name="T3" fmla="*/ 1341 h 1341"/>
              <a:gd name="T4" fmla="*/ 76 w 226"/>
              <a:gd name="T5" fmla="*/ 1177 h 1341"/>
              <a:gd name="T6" fmla="*/ 144 w 226"/>
              <a:gd name="T7" fmla="*/ 754 h 1341"/>
              <a:gd name="T8" fmla="*/ 182 w 226"/>
              <a:gd name="T9" fmla="*/ 361 h 1341"/>
              <a:gd name="T10" fmla="*/ 192 w 226"/>
              <a:gd name="T11" fmla="*/ 251 h 1341"/>
              <a:gd name="T12" fmla="*/ 209 w 226"/>
              <a:gd name="T13" fmla="*/ 84 h 1341"/>
              <a:gd name="T14" fmla="*/ 226 w 226"/>
              <a:gd name="T15" fmla="*/ 0 h 1341"/>
              <a:gd name="T16" fmla="*/ 226 w 226"/>
              <a:gd name="T17" fmla="*/ 0 h 1341"/>
              <a:gd name="T18" fmla="*/ 210 w 226"/>
              <a:gd name="T19" fmla="*/ 84 h 1341"/>
              <a:gd name="T20" fmla="*/ 193 w 226"/>
              <a:gd name="T21" fmla="*/ 251 h 1341"/>
              <a:gd name="T22" fmla="*/ 183 w 226"/>
              <a:gd name="T23" fmla="*/ 361 h 1341"/>
              <a:gd name="T24" fmla="*/ 145 w 226"/>
              <a:gd name="T25" fmla="*/ 754 h 1341"/>
              <a:gd name="T26" fmla="*/ 77 w 226"/>
              <a:gd name="T27" fmla="*/ 1178 h 1341"/>
              <a:gd name="T28" fmla="*/ 0 w 226"/>
              <a:gd name="T29" fmla="*/ 1341 h 13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6" h="1341">
                <a:moveTo>
                  <a:pt x="0" y="1341"/>
                </a:moveTo>
                <a:cubicBezTo>
                  <a:pt x="0" y="1341"/>
                  <a:pt x="0" y="1341"/>
                  <a:pt x="0" y="1341"/>
                </a:cubicBezTo>
                <a:cubicBezTo>
                  <a:pt x="28" y="1322"/>
                  <a:pt x="52" y="1272"/>
                  <a:pt x="76" y="1177"/>
                </a:cubicBezTo>
                <a:cubicBezTo>
                  <a:pt x="101" y="1077"/>
                  <a:pt x="122" y="947"/>
                  <a:pt x="144" y="754"/>
                </a:cubicBezTo>
                <a:cubicBezTo>
                  <a:pt x="160" y="618"/>
                  <a:pt x="171" y="487"/>
                  <a:pt x="182" y="361"/>
                </a:cubicBezTo>
                <a:cubicBezTo>
                  <a:pt x="186" y="323"/>
                  <a:pt x="189" y="287"/>
                  <a:pt x="192" y="251"/>
                </a:cubicBezTo>
                <a:cubicBezTo>
                  <a:pt x="198" y="189"/>
                  <a:pt x="203" y="131"/>
                  <a:pt x="209" y="84"/>
                </a:cubicBezTo>
                <a:cubicBezTo>
                  <a:pt x="214" y="45"/>
                  <a:pt x="219" y="18"/>
                  <a:pt x="226" y="0"/>
                </a:cubicBezTo>
                <a:cubicBezTo>
                  <a:pt x="226" y="0"/>
                  <a:pt x="226" y="0"/>
                  <a:pt x="226" y="0"/>
                </a:cubicBezTo>
                <a:cubicBezTo>
                  <a:pt x="219" y="18"/>
                  <a:pt x="215" y="46"/>
                  <a:pt x="210" y="84"/>
                </a:cubicBezTo>
                <a:cubicBezTo>
                  <a:pt x="204" y="131"/>
                  <a:pt x="198" y="189"/>
                  <a:pt x="193" y="251"/>
                </a:cubicBezTo>
                <a:cubicBezTo>
                  <a:pt x="190" y="287"/>
                  <a:pt x="186" y="323"/>
                  <a:pt x="183" y="361"/>
                </a:cubicBezTo>
                <a:cubicBezTo>
                  <a:pt x="172" y="487"/>
                  <a:pt x="161" y="618"/>
                  <a:pt x="145" y="754"/>
                </a:cubicBezTo>
                <a:cubicBezTo>
                  <a:pt x="123" y="947"/>
                  <a:pt x="102" y="1077"/>
                  <a:pt x="77" y="1178"/>
                </a:cubicBezTo>
                <a:cubicBezTo>
                  <a:pt x="53" y="1273"/>
                  <a:pt x="29" y="1323"/>
                  <a:pt x="0" y="1341"/>
                </a:cubicBezTo>
                <a:close/>
              </a:path>
            </a:pathLst>
          </a:custGeom>
          <a:solidFill>
            <a:srgbClr val="000000"/>
          </a:solidFill>
          <a:ln w="3175">
            <a:solidFill>
              <a:schemeClr val="bg1">
                <a:lumMod val="75000"/>
              </a:schemeClr>
            </a:solidFill>
            <a:round/>
          </a:ln>
        </p:spPr>
        <p:txBody>
          <a:bodyPr lIns="76773" tIns="38387" rIns="76773" bIns="38387"/>
          <a:lstStyle/>
          <a:p>
            <a:pPr defTabSz="1024255" fontAlgn="auto">
              <a:spcBef>
                <a:spcPts val="0"/>
              </a:spcBef>
              <a:spcAft>
                <a:spcPts val="0"/>
              </a:spcAft>
              <a:defRPr/>
            </a:pPr>
            <a:endParaRPr lang="zh-CN" altLang="en-US" sz="2000" b="0">
              <a:latin typeface="+mn-lt"/>
              <a:ea typeface="+mn-ea"/>
            </a:endParaRPr>
          </a:p>
        </p:txBody>
      </p:sp>
      <p:sp>
        <p:nvSpPr>
          <p:cNvPr id="28" name="Freeform 21"/>
          <p:cNvSpPr/>
          <p:nvPr/>
        </p:nvSpPr>
        <p:spPr bwMode="auto">
          <a:xfrm>
            <a:off x="530225" y="2563813"/>
            <a:ext cx="1778000" cy="3470275"/>
          </a:xfrm>
          <a:custGeom>
            <a:avLst/>
            <a:gdLst>
              <a:gd name="T0" fmla="*/ 0 w 923"/>
              <a:gd name="T1" fmla="*/ 1351 h 1351"/>
              <a:gd name="T2" fmla="*/ 0 w 923"/>
              <a:gd name="T3" fmla="*/ 1350 h 1351"/>
              <a:gd name="T4" fmla="*/ 51 w 923"/>
              <a:gd name="T5" fmla="*/ 1299 h 1351"/>
              <a:gd name="T6" fmla="*/ 128 w 923"/>
              <a:gd name="T7" fmla="*/ 1187 h 1351"/>
              <a:gd name="T8" fmla="*/ 235 w 923"/>
              <a:gd name="T9" fmla="*/ 1009 h 1351"/>
              <a:gd name="T10" fmla="*/ 303 w 923"/>
              <a:gd name="T11" fmla="*/ 892 h 1351"/>
              <a:gd name="T12" fmla="*/ 370 w 923"/>
              <a:gd name="T13" fmla="*/ 778 h 1351"/>
              <a:gd name="T14" fmla="*/ 674 w 923"/>
              <a:gd name="T15" fmla="*/ 291 h 1351"/>
              <a:gd name="T16" fmla="*/ 810 w 923"/>
              <a:gd name="T17" fmla="*/ 112 h 1351"/>
              <a:gd name="T18" fmla="*/ 923 w 923"/>
              <a:gd name="T19" fmla="*/ 0 h 1351"/>
              <a:gd name="T20" fmla="*/ 923 w 923"/>
              <a:gd name="T21" fmla="*/ 1 h 1351"/>
              <a:gd name="T22" fmla="*/ 811 w 923"/>
              <a:gd name="T23" fmla="*/ 113 h 1351"/>
              <a:gd name="T24" fmla="*/ 675 w 923"/>
              <a:gd name="T25" fmla="*/ 292 h 1351"/>
              <a:gd name="T26" fmla="*/ 370 w 923"/>
              <a:gd name="T27" fmla="*/ 778 h 1351"/>
              <a:gd name="T28" fmla="*/ 304 w 923"/>
              <a:gd name="T29" fmla="*/ 893 h 1351"/>
              <a:gd name="T30" fmla="*/ 235 w 923"/>
              <a:gd name="T31" fmla="*/ 1010 h 1351"/>
              <a:gd name="T32" fmla="*/ 129 w 923"/>
              <a:gd name="T33" fmla="*/ 1188 h 1351"/>
              <a:gd name="T34" fmla="*/ 52 w 923"/>
              <a:gd name="T35" fmla="*/ 1300 h 1351"/>
              <a:gd name="T36" fmla="*/ 0 w 923"/>
              <a:gd name="T37" fmla="*/ 1351 h 13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23" h="1351">
                <a:moveTo>
                  <a:pt x="0" y="1351"/>
                </a:moveTo>
                <a:cubicBezTo>
                  <a:pt x="0" y="1350"/>
                  <a:pt x="0" y="1350"/>
                  <a:pt x="0" y="1350"/>
                </a:cubicBezTo>
                <a:cubicBezTo>
                  <a:pt x="14" y="1341"/>
                  <a:pt x="31" y="1325"/>
                  <a:pt x="51" y="1299"/>
                </a:cubicBezTo>
                <a:cubicBezTo>
                  <a:pt x="73" y="1272"/>
                  <a:pt x="97" y="1236"/>
                  <a:pt x="128" y="1187"/>
                </a:cubicBezTo>
                <a:cubicBezTo>
                  <a:pt x="157" y="1141"/>
                  <a:pt x="191" y="1084"/>
                  <a:pt x="235" y="1009"/>
                </a:cubicBezTo>
                <a:cubicBezTo>
                  <a:pt x="257" y="972"/>
                  <a:pt x="279" y="933"/>
                  <a:pt x="303" y="892"/>
                </a:cubicBezTo>
                <a:cubicBezTo>
                  <a:pt x="324" y="855"/>
                  <a:pt x="347" y="817"/>
                  <a:pt x="370" y="778"/>
                </a:cubicBezTo>
                <a:cubicBezTo>
                  <a:pt x="465" y="615"/>
                  <a:pt x="568" y="444"/>
                  <a:pt x="674" y="291"/>
                </a:cubicBezTo>
                <a:cubicBezTo>
                  <a:pt x="724" y="219"/>
                  <a:pt x="769" y="160"/>
                  <a:pt x="810" y="112"/>
                </a:cubicBezTo>
                <a:cubicBezTo>
                  <a:pt x="851" y="64"/>
                  <a:pt x="888" y="27"/>
                  <a:pt x="923" y="0"/>
                </a:cubicBezTo>
                <a:cubicBezTo>
                  <a:pt x="923" y="1"/>
                  <a:pt x="923" y="1"/>
                  <a:pt x="923" y="1"/>
                </a:cubicBezTo>
                <a:cubicBezTo>
                  <a:pt x="889" y="28"/>
                  <a:pt x="852" y="65"/>
                  <a:pt x="811" y="113"/>
                </a:cubicBezTo>
                <a:cubicBezTo>
                  <a:pt x="770" y="161"/>
                  <a:pt x="725" y="219"/>
                  <a:pt x="675" y="292"/>
                </a:cubicBezTo>
                <a:cubicBezTo>
                  <a:pt x="569" y="444"/>
                  <a:pt x="466" y="616"/>
                  <a:pt x="370" y="778"/>
                </a:cubicBezTo>
                <a:cubicBezTo>
                  <a:pt x="348" y="817"/>
                  <a:pt x="325" y="856"/>
                  <a:pt x="304" y="893"/>
                </a:cubicBezTo>
                <a:cubicBezTo>
                  <a:pt x="280" y="934"/>
                  <a:pt x="258" y="972"/>
                  <a:pt x="235" y="1010"/>
                </a:cubicBezTo>
                <a:cubicBezTo>
                  <a:pt x="192" y="1085"/>
                  <a:pt x="158" y="1141"/>
                  <a:pt x="129" y="1188"/>
                </a:cubicBezTo>
                <a:cubicBezTo>
                  <a:pt x="98" y="1237"/>
                  <a:pt x="73" y="1272"/>
                  <a:pt x="52" y="1300"/>
                </a:cubicBezTo>
                <a:cubicBezTo>
                  <a:pt x="31" y="1326"/>
                  <a:pt x="15" y="1342"/>
                  <a:pt x="0" y="1351"/>
                </a:cubicBezTo>
                <a:close/>
              </a:path>
            </a:pathLst>
          </a:custGeom>
          <a:solidFill>
            <a:srgbClr val="000000"/>
          </a:solidFill>
          <a:ln w="3175">
            <a:solidFill>
              <a:schemeClr val="bg1">
                <a:lumMod val="75000"/>
              </a:schemeClr>
            </a:solidFill>
            <a:round/>
          </a:ln>
        </p:spPr>
        <p:txBody>
          <a:bodyPr lIns="76773" tIns="38387" rIns="76773" bIns="38387"/>
          <a:lstStyle/>
          <a:p>
            <a:pPr defTabSz="1024255" fontAlgn="auto">
              <a:spcBef>
                <a:spcPts val="0"/>
              </a:spcBef>
              <a:spcAft>
                <a:spcPts val="0"/>
              </a:spcAft>
              <a:defRPr/>
            </a:pPr>
            <a:endParaRPr lang="zh-CN" altLang="en-US" sz="2000" b="0">
              <a:latin typeface="+mn-lt"/>
              <a:ea typeface="+mn-ea"/>
            </a:endParaRPr>
          </a:p>
        </p:txBody>
      </p:sp>
      <p:sp>
        <p:nvSpPr>
          <p:cNvPr id="29" name="Freeform 22"/>
          <p:cNvSpPr/>
          <p:nvPr/>
        </p:nvSpPr>
        <p:spPr bwMode="auto">
          <a:xfrm>
            <a:off x="530225" y="1749425"/>
            <a:ext cx="2751138" cy="4284663"/>
          </a:xfrm>
          <a:custGeom>
            <a:avLst/>
            <a:gdLst>
              <a:gd name="T0" fmla="*/ 0 w 1428"/>
              <a:gd name="T1" fmla="*/ 1668 h 1668"/>
              <a:gd name="T2" fmla="*/ 0 w 1428"/>
              <a:gd name="T3" fmla="*/ 1667 h 1668"/>
              <a:gd name="T4" fmla="*/ 138 w 1428"/>
              <a:gd name="T5" fmla="*/ 1610 h 1668"/>
              <a:gd name="T6" fmla="*/ 328 w 1428"/>
              <a:gd name="T7" fmla="*/ 1463 h 1668"/>
              <a:gd name="T8" fmla="*/ 563 w 1428"/>
              <a:gd name="T9" fmla="*/ 1219 h 1668"/>
              <a:gd name="T10" fmla="*/ 818 w 1428"/>
              <a:gd name="T11" fmla="*/ 903 h 1668"/>
              <a:gd name="T12" fmla="*/ 1055 w 1428"/>
              <a:gd name="T13" fmla="*/ 573 h 1668"/>
              <a:gd name="T14" fmla="*/ 1239 w 1428"/>
              <a:gd name="T15" fmla="*/ 295 h 1668"/>
              <a:gd name="T16" fmla="*/ 1338 w 1428"/>
              <a:gd name="T17" fmla="*/ 139 h 1668"/>
              <a:gd name="T18" fmla="*/ 1360 w 1428"/>
              <a:gd name="T19" fmla="*/ 104 h 1668"/>
              <a:gd name="T20" fmla="*/ 1427 w 1428"/>
              <a:gd name="T21" fmla="*/ 0 h 1668"/>
              <a:gd name="T22" fmla="*/ 1428 w 1428"/>
              <a:gd name="T23" fmla="*/ 1 h 1668"/>
              <a:gd name="T24" fmla="*/ 1361 w 1428"/>
              <a:gd name="T25" fmla="*/ 104 h 1668"/>
              <a:gd name="T26" fmla="*/ 1339 w 1428"/>
              <a:gd name="T27" fmla="*/ 140 h 1668"/>
              <a:gd name="T28" fmla="*/ 1240 w 1428"/>
              <a:gd name="T29" fmla="*/ 296 h 1668"/>
              <a:gd name="T30" fmla="*/ 1056 w 1428"/>
              <a:gd name="T31" fmla="*/ 574 h 1668"/>
              <a:gd name="T32" fmla="*/ 819 w 1428"/>
              <a:gd name="T33" fmla="*/ 903 h 1668"/>
              <a:gd name="T34" fmla="*/ 564 w 1428"/>
              <a:gd name="T35" fmla="*/ 1220 h 1668"/>
              <a:gd name="T36" fmla="*/ 328 w 1428"/>
              <a:gd name="T37" fmla="*/ 1464 h 1668"/>
              <a:gd name="T38" fmla="*/ 139 w 1428"/>
              <a:gd name="T39" fmla="*/ 1611 h 1668"/>
              <a:gd name="T40" fmla="*/ 0 w 1428"/>
              <a:gd name="T41" fmla="*/ 1668 h 16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428" h="1668">
                <a:moveTo>
                  <a:pt x="0" y="1668"/>
                </a:moveTo>
                <a:cubicBezTo>
                  <a:pt x="0" y="1667"/>
                  <a:pt x="0" y="1667"/>
                  <a:pt x="0" y="1667"/>
                </a:cubicBezTo>
                <a:cubicBezTo>
                  <a:pt x="40" y="1661"/>
                  <a:pt x="86" y="1642"/>
                  <a:pt x="138" y="1610"/>
                </a:cubicBezTo>
                <a:cubicBezTo>
                  <a:pt x="196" y="1576"/>
                  <a:pt x="259" y="1526"/>
                  <a:pt x="328" y="1463"/>
                </a:cubicBezTo>
                <a:cubicBezTo>
                  <a:pt x="398" y="1399"/>
                  <a:pt x="475" y="1319"/>
                  <a:pt x="563" y="1219"/>
                </a:cubicBezTo>
                <a:cubicBezTo>
                  <a:pt x="645" y="1124"/>
                  <a:pt x="731" y="1018"/>
                  <a:pt x="818" y="903"/>
                </a:cubicBezTo>
                <a:cubicBezTo>
                  <a:pt x="899" y="796"/>
                  <a:pt x="978" y="685"/>
                  <a:pt x="1055" y="573"/>
                </a:cubicBezTo>
                <a:cubicBezTo>
                  <a:pt x="1122" y="475"/>
                  <a:pt x="1184" y="382"/>
                  <a:pt x="1239" y="295"/>
                </a:cubicBezTo>
                <a:cubicBezTo>
                  <a:pt x="1277" y="237"/>
                  <a:pt x="1309" y="185"/>
                  <a:pt x="1338" y="139"/>
                </a:cubicBezTo>
                <a:cubicBezTo>
                  <a:pt x="1346" y="127"/>
                  <a:pt x="1353" y="115"/>
                  <a:pt x="1360" y="104"/>
                </a:cubicBezTo>
                <a:cubicBezTo>
                  <a:pt x="1389" y="57"/>
                  <a:pt x="1410" y="25"/>
                  <a:pt x="1427" y="0"/>
                </a:cubicBezTo>
                <a:cubicBezTo>
                  <a:pt x="1428" y="1"/>
                  <a:pt x="1428" y="1"/>
                  <a:pt x="1428" y="1"/>
                </a:cubicBezTo>
                <a:cubicBezTo>
                  <a:pt x="1411" y="26"/>
                  <a:pt x="1390" y="58"/>
                  <a:pt x="1361" y="104"/>
                </a:cubicBezTo>
                <a:cubicBezTo>
                  <a:pt x="1354" y="116"/>
                  <a:pt x="1346" y="127"/>
                  <a:pt x="1339" y="140"/>
                </a:cubicBezTo>
                <a:cubicBezTo>
                  <a:pt x="1310" y="185"/>
                  <a:pt x="1277" y="237"/>
                  <a:pt x="1240" y="296"/>
                </a:cubicBezTo>
                <a:cubicBezTo>
                  <a:pt x="1185" y="382"/>
                  <a:pt x="1123" y="476"/>
                  <a:pt x="1056" y="574"/>
                </a:cubicBezTo>
                <a:cubicBezTo>
                  <a:pt x="979" y="686"/>
                  <a:pt x="900" y="797"/>
                  <a:pt x="819" y="903"/>
                </a:cubicBezTo>
                <a:cubicBezTo>
                  <a:pt x="732" y="1019"/>
                  <a:pt x="646" y="1125"/>
                  <a:pt x="564" y="1220"/>
                </a:cubicBezTo>
                <a:cubicBezTo>
                  <a:pt x="476" y="1320"/>
                  <a:pt x="399" y="1400"/>
                  <a:pt x="328" y="1464"/>
                </a:cubicBezTo>
                <a:cubicBezTo>
                  <a:pt x="260" y="1527"/>
                  <a:pt x="196" y="1576"/>
                  <a:pt x="139" y="1611"/>
                </a:cubicBezTo>
                <a:cubicBezTo>
                  <a:pt x="87" y="1643"/>
                  <a:pt x="40" y="1662"/>
                  <a:pt x="0" y="1668"/>
                </a:cubicBezTo>
                <a:close/>
              </a:path>
            </a:pathLst>
          </a:custGeom>
          <a:solidFill>
            <a:srgbClr val="000000"/>
          </a:solidFill>
          <a:ln w="3175">
            <a:solidFill>
              <a:schemeClr val="bg1">
                <a:lumMod val="75000"/>
              </a:schemeClr>
            </a:solidFill>
            <a:round/>
          </a:ln>
        </p:spPr>
        <p:txBody>
          <a:bodyPr lIns="76773" tIns="38387" rIns="76773" bIns="38387"/>
          <a:lstStyle/>
          <a:p>
            <a:pPr defTabSz="1024255" fontAlgn="auto">
              <a:spcBef>
                <a:spcPts val="0"/>
              </a:spcBef>
              <a:spcAft>
                <a:spcPts val="0"/>
              </a:spcAft>
              <a:defRPr/>
            </a:pPr>
            <a:endParaRPr lang="zh-CN" altLang="en-US" sz="2000" b="0">
              <a:latin typeface="+mn-lt"/>
              <a:ea typeface="+mn-ea"/>
            </a:endParaRPr>
          </a:p>
        </p:txBody>
      </p:sp>
      <p:sp>
        <p:nvSpPr>
          <p:cNvPr id="30" name="Freeform 25"/>
          <p:cNvSpPr/>
          <p:nvPr/>
        </p:nvSpPr>
        <p:spPr bwMode="auto">
          <a:xfrm>
            <a:off x="-855663" y="4979988"/>
            <a:ext cx="4237038" cy="1219200"/>
          </a:xfrm>
          <a:custGeom>
            <a:avLst/>
            <a:gdLst>
              <a:gd name="T0" fmla="*/ 517 w 2198"/>
              <a:gd name="T1" fmla="*/ 376 h 474"/>
              <a:gd name="T2" fmla="*/ 0 w 2198"/>
              <a:gd name="T3" fmla="*/ 170 h 474"/>
              <a:gd name="T4" fmla="*/ 1 w 2198"/>
              <a:gd name="T5" fmla="*/ 169 h 474"/>
              <a:gd name="T6" fmla="*/ 1259 w 2198"/>
              <a:gd name="T7" fmla="*/ 426 h 474"/>
              <a:gd name="T8" fmla="*/ 1819 w 2198"/>
              <a:gd name="T9" fmla="*/ 271 h 474"/>
              <a:gd name="T10" fmla="*/ 2197 w 2198"/>
              <a:gd name="T11" fmla="*/ 0 h 474"/>
              <a:gd name="T12" fmla="*/ 2198 w 2198"/>
              <a:gd name="T13" fmla="*/ 0 h 474"/>
              <a:gd name="T14" fmla="*/ 2029 w 2198"/>
              <a:gd name="T15" fmla="*/ 147 h 474"/>
              <a:gd name="T16" fmla="*/ 1819 w 2198"/>
              <a:gd name="T17" fmla="*/ 271 h 474"/>
              <a:gd name="T18" fmla="*/ 1554 w 2198"/>
              <a:gd name="T19" fmla="*/ 370 h 474"/>
              <a:gd name="T20" fmla="*/ 1259 w 2198"/>
              <a:gd name="T21" fmla="*/ 427 h 474"/>
              <a:gd name="T22" fmla="*/ 517 w 2198"/>
              <a:gd name="T23" fmla="*/ 376 h 4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98" h="474">
                <a:moveTo>
                  <a:pt x="517" y="376"/>
                </a:moveTo>
                <a:cubicBezTo>
                  <a:pt x="334" y="330"/>
                  <a:pt x="159" y="261"/>
                  <a:pt x="0" y="170"/>
                </a:cubicBezTo>
                <a:cubicBezTo>
                  <a:pt x="1" y="169"/>
                  <a:pt x="1" y="169"/>
                  <a:pt x="1" y="169"/>
                </a:cubicBezTo>
                <a:cubicBezTo>
                  <a:pt x="368" y="381"/>
                  <a:pt x="826" y="474"/>
                  <a:pt x="1259" y="426"/>
                </a:cubicBezTo>
                <a:cubicBezTo>
                  <a:pt x="1460" y="404"/>
                  <a:pt x="1653" y="350"/>
                  <a:pt x="1819" y="271"/>
                </a:cubicBezTo>
                <a:cubicBezTo>
                  <a:pt x="1966" y="200"/>
                  <a:pt x="2097" y="107"/>
                  <a:pt x="2197" y="0"/>
                </a:cubicBezTo>
                <a:cubicBezTo>
                  <a:pt x="2198" y="0"/>
                  <a:pt x="2198" y="0"/>
                  <a:pt x="2198" y="0"/>
                </a:cubicBezTo>
                <a:cubicBezTo>
                  <a:pt x="2148" y="53"/>
                  <a:pt x="2091" y="102"/>
                  <a:pt x="2029" y="147"/>
                </a:cubicBezTo>
                <a:cubicBezTo>
                  <a:pt x="1965" y="194"/>
                  <a:pt x="1894" y="236"/>
                  <a:pt x="1819" y="271"/>
                </a:cubicBezTo>
                <a:cubicBezTo>
                  <a:pt x="1737" y="311"/>
                  <a:pt x="1648" y="344"/>
                  <a:pt x="1554" y="370"/>
                </a:cubicBezTo>
                <a:cubicBezTo>
                  <a:pt x="1460" y="397"/>
                  <a:pt x="1360" y="416"/>
                  <a:pt x="1259" y="427"/>
                </a:cubicBezTo>
                <a:cubicBezTo>
                  <a:pt x="1013" y="455"/>
                  <a:pt x="758" y="436"/>
                  <a:pt x="517" y="376"/>
                </a:cubicBezTo>
                <a:close/>
              </a:path>
            </a:pathLst>
          </a:custGeom>
          <a:solidFill>
            <a:srgbClr val="000000"/>
          </a:solidFill>
          <a:ln w="3175">
            <a:solidFill>
              <a:schemeClr val="bg1">
                <a:lumMod val="75000"/>
              </a:schemeClr>
            </a:solidFill>
            <a:round/>
          </a:ln>
        </p:spPr>
        <p:txBody>
          <a:bodyPr lIns="76773" tIns="38387" rIns="76773" bIns="38387"/>
          <a:lstStyle/>
          <a:p>
            <a:pPr defTabSz="1024255" fontAlgn="auto">
              <a:spcBef>
                <a:spcPts val="0"/>
              </a:spcBef>
              <a:spcAft>
                <a:spcPts val="0"/>
              </a:spcAft>
              <a:defRPr/>
            </a:pPr>
            <a:endParaRPr lang="zh-CN" altLang="en-US" sz="2000" b="0">
              <a:latin typeface="+mn-lt"/>
              <a:ea typeface="+mn-ea"/>
            </a:endParaRPr>
          </a:p>
        </p:txBody>
      </p:sp>
      <p:sp>
        <p:nvSpPr>
          <p:cNvPr id="31" name="Freeform 26"/>
          <p:cNvSpPr/>
          <p:nvPr/>
        </p:nvSpPr>
        <p:spPr bwMode="auto">
          <a:xfrm>
            <a:off x="-855663" y="3913188"/>
            <a:ext cx="4908551" cy="2216150"/>
          </a:xfrm>
          <a:custGeom>
            <a:avLst/>
            <a:gdLst>
              <a:gd name="T0" fmla="*/ 490 w 2547"/>
              <a:gd name="T1" fmla="*/ 780 h 862"/>
              <a:gd name="T2" fmla="*/ 0 w 2547"/>
              <a:gd name="T3" fmla="*/ 585 h 862"/>
              <a:gd name="T4" fmla="*/ 1 w 2547"/>
              <a:gd name="T5" fmla="*/ 584 h 862"/>
              <a:gd name="T6" fmla="*/ 766 w 2547"/>
              <a:gd name="T7" fmla="*/ 829 h 862"/>
              <a:gd name="T8" fmla="*/ 1615 w 2547"/>
              <a:gd name="T9" fmla="*/ 758 h 862"/>
              <a:gd name="T10" fmla="*/ 1971 w 2547"/>
              <a:gd name="T11" fmla="*/ 613 h 862"/>
              <a:gd name="T12" fmla="*/ 2246 w 2547"/>
              <a:gd name="T13" fmla="*/ 423 h 862"/>
              <a:gd name="T14" fmla="*/ 2546 w 2547"/>
              <a:gd name="T15" fmla="*/ 0 h 862"/>
              <a:gd name="T16" fmla="*/ 2547 w 2547"/>
              <a:gd name="T17" fmla="*/ 0 h 862"/>
              <a:gd name="T18" fmla="*/ 2247 w 2547"/>
              <a:gd name="T19" fmla="*/ 424 h 862"/>
              <a:gd name="T20" fmla="*/ 1972 w 2547"/>
              <a:gd name="T21" fmla="*/ 614 h 862"/>
              <a:gd name="T22" fmla="*/ 1616 w 2547"/>
              <a:gd name="T23" fmla="*/ 759 h 862"/>
              <a:gd name="T24" fmla="*/ 766 w 2547"/>
              <a:gd name="T25" fmla="*/ 830 h 862"/>
              <a:gd name="T26" fmla="*/ 490 w 2547"/>
              <a:gd name="T27" fmla="*/ 780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47" h="862">
                <a:moveTo>
                  <a:pt x="490" y="780"/>
                </a:moveTo>
                <a:cubicBezTo>
                  <a:pt x="314" y="736"/>
                  <a:pt x="147" y="670"/>
                  <a:pt x="0" y="585"/>
                </a:cubicBezTo>
                <a:cubicBezTo>
                  <a:pt x="1" y="584"/>
                  <a:pt x="1" y="584"/>
                  <a:pt x="1" y="584"/>
                </a:cubicBezTo>
                <a:cubicBezTo>
                  <a:pt x="222" y="713"/>
                  <a:pt x="487" y="797"/>
                  <a:pt x="766" y="829"/>
                </a:cubicBezTo>
                <a:cubicBezTo>
                  <a:pt x="1052" y="861"/>
                  <a:pt x="1346" y="837"/>
                  <a:pt x="1615" y="758"/>
                </a:cubicBezTo>
                <a:cubicBezTo>
                  <a:pt x="1743" y="721"/>
                  <a:pt x="1863" y="672"/>
                  <a:pt x="1971" y="613"/>
                </a:cubicBezTo>
                <a:cubicBezTo>
                  <a:pt x="2074" y="558"/>
                  <a:pt x="2166" y="494"/>
                  <a:pt x="2246" y="423"/>
                </a:cubicBezTo>
                <a:cubicBezTo>
                  <a:pt x="2385" y="300"/>
                  <a:pt x="2489" y="154"/>
                  <a:pt x="2546" y="0"/>
                </a:cubicBezTo>
                <a:cubicBezTo>
                  <a:pt x="2547" y="0"/>
                  <a:pt x="2547" y="0"/>
                  <a:pt x="2547" y="0"/>
                </a:cubicBezTo>
                <a:cubicBezTo>
                  <a:pt x="2490" y="154"/>
                  <a:pt x="2386" y="301"/>
                  <a:pt x="2247" y="424"/>
                </a:cubicBezTo>
                <a:cubicBezTo>
                  <a:pt x="2167" y="494"/>
                  <a:pt x="2074" y="558"/>
                  <a:pt x="1972" y="614"/>
                </a:cubicBezTo>
                <a:cubicBezTo>
                  <a:pt x="1863" y="673"/>
                  <a:pt x="1744" y="722"/>
                  <a:pt x="1616" y="759"/>
                </a:cubicBezTo>
                <a:cubicBezTo>
                  <a:pt x="1346" y="838"/>
                  <a:pt x="1052" y="862"/>
                  <a:pt x="766" y="830"/>
                </a:cubicBezTo>
                <a:cubicBezTo>
                  <a:pt x="672" y="819"/>
                  <a:pt x="580" y="803"/>
                  <a:pt x="490" y="780"/>
                </a:cubicBezTo>
                <a:close/>
              </a:path>
            </a:pathLst>
          </a:custGeom>
          <a:solidFill>
            <a:srgbClr val="000000"/>
          </a:solidFill>
          <a:ln w="3175">
            <a:solidFill>
              <a:schemeClr val="bg1">
                <a:lumMod val="75000"/>
              </a:schemeClr>
            </a:solidFill>
            <a:round/>
          </a:ln>
        </p:spPr>
        <p:txBody>
          <a:bodyPr lIns="76773" tIns="38387" rIns="76773" bIns="38387"/>
          <a:lstStyle/>
          <a:p>
            <a:pPr defTabSz="1024255" fontAlgn="auto">
              <a:spcBef>
                <a:spcPts val="0"/>
              </a:spcBef>
              <a:spcAft>
                <a:spcPts val="0"/>
              </a:spcAft>
              <a:defRPr/>
            </a:pPr>
            <a:endParaRPr lang="zh-CN" altLang="en-US" sz="2000" b="0">
              <a:latin typeface="+mn-lt"/>
              <a:ea typeface="+mn-ea"/>
            </a:endParaRPr>
          </a:p>
        </p:txBody>
      </p:sp>
      <p:sp>
        <p:nvSpPr>
          <p:cNvPr id="32" name="Freeform 27"/>
          <p:cNvSpPr/>
          <p:nvPr/>
        </p:nvSpPr>
        <p:spPr bwMode="auto">
          <a:xfrm>
            <a:off x="-855663" y="2563813"/>
            <a:ext cx="3163888" cy="2871787"/>
          </a:xfrm>
          <a:custGeom>
            <a:avLst/>
            <a:gdLst>
              <a:gd name="T0" fmla="*/ 11 w 1642"/>
              <a:gd name="T1" fmla="*/ 1116 h 1118"/>
              <a:gd name="T2" fmla="*/ 0 w 1642"/>
              <a:gd name="T3" fmla="*/ 1111 h 1118"/>
              <a:gd name="T4" fmla="*/ 1 w 1642"/>
              <a:gd name="T5" fmla="*/ 1110 h 1118"/>
              <a:gd name="T6" fmla="*/ 50 w 1642"/>
              <a:gd name="T7" fmla="*/ 1112 h 1118"/>
              <a:gd name="T8" fmla="*/ 154 w 1642"/>
              <a:gd name="T9" fmla="*/ 1062 h 1118"/>
              <a:gd name="T10" fmla="*/ 326 w 1642"/>
              <a:gd name="T11" fmla="*/ 949 h 1118"/>
              <a:gd name="T12" fmla="*/ 565 w 1642"/>
              <a:gd name="T13" fmla="*/ 776 h 1118"/>
              <a:gd name="T14" fmla="*/ 790 w 1642"/>
              <a:gd name="T15" fmla="*/ 607 h 1118"/>
              <a:gd name="T16" fmla="*/ 1148 w 1642"/>
              <a:gd name="T17" fmla="*/ 341 h 1118"/>
              <a:gd name="T18" fmla="*/ 1419 w 1642"/>
              <a:gd name="T19" fmla="*/ 147 h 1118"/>
              <a:gd name="T20" fmla="*/ 1642 w 1642"/>
              <a:gd name="T21" fmla="*/ 0 h 1118"/>
              <a:gd name="T22" fmla="*/ 1642 w 1642"/>
              <a:gd name="T23" fmla="*/ 1 h 1118"/>
              <a:gd name="T24" fmla="*/ 1419 w 1642"/>
              <a:gd name="T25" fmla="*/ 147 h 1118"/>
              <a:gd name="T26" fmla="*/ 1148 w 1642"/>
              <a:gd name="T27" fmla="*/ 341 h 1118"/>
              <a:gd name="T28" fmla="*/ 791 w 1642"/>
              <a:gd name="T29" fmla="*/ 608 h 1118"/>
              <a:gd name="T30" fmla="*/ 565 w 1642"/>
              <a:gd name="T31" fmla="*/ 776 h 1118"/>
              <a:gd name="T32" fmla="*/ 326 w 1642"/>
              <a:gd name="T33" fmla="*/ 950 h 1118"/>
              <a:gd name="T34" fmla="*/ 154 w 1642"/>
              <a:gd name="T35" fmla="*/ 1062 h 1118"/>
              <a:gd name="T36" fmla="*/ 50 w 1642"/>
              <a:gd name="T37" fmla="*/ 1113 h 1118"/>
              <a:gd name="T38" fmla="*/ 11 w 1642"/>
              <a:gd name="T39" fmla="*/ 1116 h 1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642" h="1118">
                <a:moveTo>
                  <a:pt x="11" y="1116"/>
                </a:moveTo>
                <a:cubicBezTo>
                  <a:pt x="6" y="1115"/>
                  <a:pt x="3" y="1113"/>
                  <a:pt x="0" y="1111"/>
                </a:cubicBezTo>
                <a:cubicBezTo>
                  <a:pt x="1" y="1110"/>
                  <a:pt x="1" y="1110"/>
                  <a:pt x="1" y="1110"/>
                </a:cubicBezTo>
                <a:cubicBezTo>
                  <a:pt x="10" y="1118"/>
                  <a:pt x="27" y="1118"/>
                  <a:pt x="50" y="1112"/>
                </a:cubicBezTo>
                <a:cubicBezTo>
                  <a:pt x="75" y="1104"/>
                  <a:pt x="108" y="1088"/>
                  <a:pt x="154" y="1062"/>
                </a:cubicBezTo>
                <a:cubicBezTo>
                  <a:pt x="200" y="1034"/>
                  <a:pt x="257" y="997"/>
                  <a:pt x="326" y="949"/>
                </a:cubicBezTo>
                <a:cubicBezTo>
                  <a:pt x="395" y="901"/>
                  <a:pt x="469" y="847"/>
                  <a:pt x="565" y="776"/>
                </a:cubicBezTo>
                <a:cubicBezTo>
                  <a:pt x="638" y="721"/>
                  <a:pt x="712" y="666"/>
                  <a:pt x="790" y="607"/>
                </a:cubicBezTo>
                <a:cubicBezTo>
                  <a:pt x="907" y="519"/>
                  <a:pt x="1027" y="429"/>
                  <a:pt x="1148" y="341"/>
                </a:cubicBezTo>
                <a:cubicBezTo>
                  <a:pt x="1248" y="267"/>
                  <a:pt x="1337" y="204"/>
                  <a:pt x="1419" y="147"/>
                </a:cubicBezTo>
                <a:cubicBezTo>
                  <a:pt x="1502" y="89"/>
                  <a:pt x="1575" y="41"/>
                  <a:pt x="1642" y="0"/>
                </a:cubicBezTo>
                <a:cubicBezTo>
                  <a:pt x="1642" y="1"/>
                  <a:pt x="1642" y="1"/>
                  <a:pt x="1642" y="1"/>
                </a:cubicBezTo>
                <a:cubicBezTo>
                  <a:pt x="1576" y="42"/>
                  <a:pt x="1503" y="90"/>
                  <a:pt x="1419" y="147"/>
                </a:cubicBezTo>
                <a:cubicBezTo>
                  <a:pt x="1337" y="204"/>
                  <a:pt x="1249" y="268"/>
                  <a:pt x="1148" y="341"/>
                </a:cubicBezTo>
                <a:cubicBezTo>
                  <a:pt x="1028" y="429"/>
                  <a:pt x="907" y="520"/>
                  <a:pt x="791" y="608"/>
                </a:cubicBezTo>
                <a:cubicBezTo>
                  <a:pt x="713" y="666"/>
                  <a:pt x="639" y="722"/>
                  <a:pt x="565" y="776"/>
                </a:cubicBezTo>
                <a:cubicBezTo>
                  <a:pt x="469" y="848"/>
                  <a:pt x="396" y="901"/>
                  <a:pt x="326" y="950"/>
                </a:cubicBezTo>
                <a:cubicBezTo>
                  <a:pt x="257" y="998"/>
                  <a:pt x="201" y="1035"/>
                  <a:pt x="154" y="1062"/>
                </a:cubicBezTo>
                <a:cubicBezTo>
                  <a:pt x="108" y="1089"/>
                  <a:pt x="76" y="1105"/>
                  <a:pt x="50" y="1113"/>
                </a:cubicBezTo>
                <a:cubicBezTo>
                  <a:pt x="34" y="1117"/>
                  <a:pt x="20" y="1118"/>
                  <a:pt x="11" y="1116"/>
                </a:cubicBezTo>
                <a:close/>
              </a:path>
            </a:pathLst>
          </a:custGeom>
          <a:solidFill>
            <a:srgbClr val="000000"/>
          </a:solidFill>
          <a:ln w="3175">
            <a:solidFill>
              <a:schemeClr val="bg1">
                <a:lumMod val="75000"/>
              </a:schemeClr>
            </a:solidFill>
            <a:round/>
          </a:ln>
        </p:spPr>
        <p:txBody>
          <a:bodyPr lIns="76773" tIns="38387" rIns="76773" bIns="38387"/>
          <a:lstStyle/>
          <a:p>
            <a:pPr defTabSz="1024255" fontAlgn="auto">
              <a:spcBef>
                <a:spcPts val="0"/>
              </a:spcBef>
              <a:spcAft>
                <a:spcPts val="0"/>
              </a:spcAft>
              <a:defRPr/>
            </a:pPr>
            <a:endParaRPr lang="zh-CN" altLang="en-US" sz="2000" b="0">
              <a:latin typeface="+mn-lt"/>
              <a:ea typeface="+mn-ea"/>
            </a:endParaRPr>
          </a:p>
        </p:txBody>
      </p:sp>
      <p:sp>
        <p:nvSpPr>
          <p:cNvPr id="33" name="Freeform 31"/>
          <p:cNvSpPr/>
          <p:nvPr/>
        </p:nvSpPr>
        <p:spPr bwMode="auto">
          <a:xfrm>
            <a:off x="3763963" y="-88900"/>
            <a:ext cx="595312" cy="344488"/>
          </a:xfrm>
          <a:custGeom>
            <a:avLst/>
            <a:gdLst>
              <a:gd name="T0" fmla="*/ 1 w 309"/>
              <a:gd name="T1" fmla="*/ 134 h 134"/>
              <a:gd name="T2" fmla="*/ 0 w 309"/>
              <a:gd name="T3" fmla="*/ 134 h 134"/>
              <a:gd name="T4" fmla="*/ 145 w 309"/>
              <a:gd name="T5" fmla="*/ 43 h 134"/>
              <a:gd name="T6" fmla="*/ 309 w 309"/>
              <a:gd name="T7" fmla="*/ 22 h 134"/>
              <a:gd name="T8" fmla="*/ 309 w 309"/>
              <a:gd name="T9" fmla="*/ 23 h 134"/>
              <a:gd name="T10" fmla="*/ 1 w 309"/>
              <a:gd name="T11" fmla="*/ 134 h 134"/>
            </a:gdLst>
            <a:ahLst/>
            <a:cxnLst>
              <a:cxn ang="0">
                <a:pos x="T0" y="T1"/>
              </a:cxn>
              <a:cxn ang="0">
                <a:pos x="T2" y="T3"/>
              </a:cxn>
              <a:cxn ang="0">
                <a:pos x="T4" y="T5"/>
              </a:cxn>
              <a:cxn ang="0">
                <a:pos x="T6" y="T7"/>
              </a:cxn>
              <a:cxn ang="0">
                <a:pos x="T8" y="T9"/>
              </a:cxn>
              <a:cxn ang="0">
                <a:pos x="T10" y="T11"/>
              </a:cxn>
            </a:cxnLst>
            <a:rect l="0" t="0" r="r" b="b"/>
            <a:pathLst>
              <a:path w="309" h="134">
                <a:moveTo>
                  <a:pt x="1" y="134"/>
                </a:moveTo>
                <a:cubicBezTo>
                  <a:pt x="0" y="134"/>
                  <a:pt x="0" y="134"/>
                  <a:pt x="0" y="134"/>
                </a:cubicBezTo>
                <a:cubicBezTo>
                  <a:pt x="46" y="94"/>
                  <a:pt x="96" y="63"/>
                  <a:pt x="145" y="43"/>
                </a:cubicBezTo>
                <a:cubicBezTo>
                  <a:pt x="202" y="20"/>
                  <a:pt x="257" y="13"/>
                  <a:pt x="309" y="22"/>
                </a:cubicBezTo>
                <a:cubicBezTo>
                  <a:pt x="309" y="23"/>
                  <a:pt x="309" y="23"/>
                  <a:pt x="309" y="23"/>
                </a:cubicBezTo>
                <a:cubicBezTo>
                  <a:pt x="179" y="0"/>
                  <a:pt x="60" y="83"/>
                  <a:pt x="1" y="134"/>
                </a:cubicBezTo>
                <a:close/>
              </a:path>
            </a:pathLst>
          </a:custGeom>
          <a:solidFill>
            <a:srgbClr val="000000"/>
          </a:solidFill>
          <a:ln w="3175">
            <a:solidFill>
              <a:schemeClr val="bg1">
                <a:lumMod val="75000"/>
              </a:schemeClr>
            </a:solidFill>
            <a:round/>
          </a:ln>
        </p:spPr>
        <p:txBody>
          <a:bodyPr lIns="76773" tIns="38387" rIns="76773" bIns="38387"/>
          <a:lstStyle/>
          <a:p>
            <a:pPr defTabSz="1024255" fontAlgn="auto">
              <a:spcBef>
                <a:spcPts val="0"/>
              </a:spcBef>
              <a:spcAft>
                <a:spcPts val="0"/>
              </a:spcAft>
              <a:defRPr/>
            </a:pPr>
            <a:endParaRPr lang="zh-CN" altLang="en-US" sz="2000" b="0">
              <a:latin typeface="+mn-lt"/>
              <a:ea typeface="+mn-ea"/>
            </a:endParaRPr>
          </a:p>
        </p:txBody>
      </p:sp>
      <p:sp>
        <p:nvSpPr>
          <p:cNvPr id="34" name="Freeform 32"/>
          <p:cNvSpPr/>
          <p:nvPr/>
        </p:nvSpPr>
        <p:spPr bwMode="auto">
          <a:xfrm>
            <a:off x="3633788" y="-117475"/>
            <a:ext cx="725487" cy="509588"/>
          </a:xfrm>
          <a:custGeom>
            <a:avLst/>
            <a:gdLst>
              <a:gd name="T0" fmla="*/ 1 w 377"/>
              <a:gd name="T1" fmla="*/ 198 h 198"/>
              <a:gd name="T2" fmla="*/ 0 w 377"/>
              <a:gd name="T3" fmla="*/ 198 h 198"/>
              <a:gd name="T4" fmla="*/ 171 w 377"/>
              <a:gd name="T5" fmla="*/ 67 h 198"/>
              <a:gd name="T6" fmla="*/ 377 w 377"/>
              <a:gd name="T7" fmla="*/ 33 h 198"/>
              <a:gd name="T8" fmla="*/ 377 w 377"/>
              <a:gd name="T9" fmla="*/ 34 h 198"/>
              <a:gd name="T10" fmla="*/ 1 w 377"/>
              <a:gd name="T11" fmla="*/ 198 h 198"/>
            </a:gdLst>
            <a:ahLst/>
            <a:cxnLst>
              <a:cxn ang="0">
                <a:pos x="T0" y="T1"/>
              </a:cxn>
              <a:cxn ang="0">
                <a:pos x="T2" y="T3"/>
              </a:cxn>
              <a:cxn ang="0">
                <a:pos x="T4" y="T5"/>
              </a:cxn>
              <a:cxn ang="0">
                <a:pos x="T6" y="T7"/>
              </a:cxn>
              <a:cxn ang="0">
                <a:pos x="T8" y="T9"/>
              </a:cxn>
              <a:cxn ang="0">
                <a:pos x="T10" y="T11"/>
              </a:cxn>
            </a:cxnLst>
            <a:rect l="0" t="0" r="r" b="b"/>
            <a:pathLst>
              <a:path w="377" h="198">
                <a:moveTo>
                  <a:pt x="1" y="198"/>
                </a:moveTo>
                <a:cubicBezTo>
                  <a:pt x="0" y="198"/>
                  <a:pt x="0" y="198"/>
                  <a:pt x="0" y="198"/>
                </a:cubicBezTo>
                <a:cubicBezTo>
                  <a:pt x="38" y="159"/>
                  <a:pt x="98" y="104"/>
                  <a:pt x="171" y="67"/>
                </a:cubicBezTo>
                <a:cubicBezTo>
                  <a:pt x="243" y="31"/>
                  <a:pt x="312" y="20"/>
                  <a:pt x="377" y="33"/>
                </a:cubicBezTo>
                <a:cubicBezTo>
                  <a:pt x="377" y="34"/>
                  <a:pt x="377" y="34"/>
                  <a:pt x="377" y="34"/>
                </a:cubicBezTo>
                <a:cubicBezTo>
                  <a:pt x="211" y="0"/>
                  <a:pt x="59" y="138"/>
                  <a:pt x="1" y="198"/>
                </a:cubicBezTo>
                <a:close/>
              </a:path>
            </a:pathLst>
          </a:custGeom>
          <a:solidFill>
            <a:srgbClr val="000000"/>
          </a:solidFill>
          <a:ln w="3175">
            <a:solidFill>
              <a:schemeClr val="bg1">
                <a:lumMod val="75000"/>
              </a:schemeClr>
            </a:solidFill>
            <a:round/>
          </a:ln>
        </p:spPr>
        <p:txBody>
          <a:bodyPr lIns="76773" tIns="38387" rIns="76773" bIns="38387"/>
          <a:lstStyle/>
          <a:p>
            <a:pPr defTabSz="1024255" fontAlgn="auto">
              <a:spcBef>
                <a:spcPts val="0"/>
              </a:spcBef>
              <a:spcAft>
                <a:spcPts val="0"/>
              </a:spcAft>
              <a:defRPr/>
            </a:pPr>
            <a:endParaRPr lang="zh-CN" altLang="en-US" sz="2000" b="0">
              <a:latin typeface="+mn-lt"/>
              <a:ea typeface="+mn-ea"/>
            </a:endParaRPr>
          </a:p>
        </p:txBody>
      </p:sp>
      <p:sp>
        <p:nvSpPr>
          <p:cNvPr id="35" name="Freeform 35"/>
          <p:cNvSpPr/>
          <p:nvPr/>
        </p:nvSpPr>
        <p:spPr bwMode="auto">
          <a:xfrm>
            <a:off x="3370263" y="-73025"/>
            <a:ext cx="989012" cy="1046163"/>
          </a:xfrm>
          <a:custGeom>
            <a:avLst/>
            <a:gdLst>
              <a:gd name="T0" fmla="*/ 1 w 513"/>
              <a:gd name="T1" fmla="*/ 407 h 407"/>
              <a:gd name="T2" fmla="*/ 0 w 513"/>
              <a:gd name="T3" fmla="*/ 406 h 407"/>
              <a:gd name="T4" fmla="*/ 177 w 513"/>
              <a:gd name="T5" fmla="*/ 157 h 407"/>
              <a:gd name="T6" fmla="*/ 332 w 513"/>
              <a:gd name="T7" fmla="*/ 46 h 407"/>
              <a:gd name="T8" fmla="*/ 513 w 513"/>
              <a:gd name="T9" fmla="*/ 16 h 407"/>
              <a:gd name="T10" fmla="*/ 513 w 513"/>
              <a:gd name="T11" fmla="*/ 17 h 407"/>
              <a:gd name="T12" fmla="*/ 178 w 513"/>
              <a:gd name="T13" fmla="*/ 157 h 407"/>
              <a:gd name="T14" fmla="*/ 1 w 513"/>
              <a:gd name="T15" fmla="*/ 407 h 40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13" h="407">
                <a:moveTo>
                  <a:pt x="1" y="407"/>
                </a:moveTo>
                <a:cubicBezTo>
                  <a:pt x="0" y="406"/>
                  <a:pt x="0" y="406"/>
                  <a:pt x="0" y="406"/>
                </a:cubicBezTo>
                <a:cubicBezTo>
                  <a:pt x="49" y="307"/>
                  <a:pt x="107" y="225"/>
                  <a:pt x="177" y="157"/>
                </a:cubicBezTo>
                <a:cubicBezTo>
                  <a:pt x="226" y="109"/>
                  <a:pt x="279" y="71"/>
                  <a:pt x="332" y="46"/>
                </a:cubicBezTo>
                <a:cubicBezTo>
                  <a:pt x="395" y="17"/>
                  <a:pt x="455" y="7"/>
                  <a:pt x="513" y="16"/>
                </a:cubicBezTo>
                <a:cubicBezTo>
                  <a:pt x="513" y="17"/>
                  <a:pt x="513" y="17"/>
                  <a:pt x="513" y="17"/>
                </a:cubicBezTo>
                <a:cubicBezTo>
                  <a:pt x="408" y="0"/>
                  <a:pt x="286" y="51"/>
                  <a:pt x="178" y="157"/>
                </a:cubicBezTo>
                <a:cubicBezTo>
                  <a:pt x="108" y="226"/>
                  <a:pt x="50" y="307"/>
                  <a:pt x="1" y="407"/>
                </a:cubicBezTo>
                <a:close/>
              </a:path>
            </a:pathLst>
          </a:custGeom>
          <a:solidFill>
            <a:srgbClr val="000000"/>
          </a:solidFill>
          <a:ln w="3175">
            <a:solidFill>
              <a:schemeClr val="bg1">
                <a:lumMod val="75000"/>
              </a:schemeClr>
            </a:solidFill>
            <a:round/>
          </a:ln>
        </p:spPr>
        <p:txBody>
          <a:bodyPr lIns="76773" tIns="38387" rIns="76773" bIns="38387"/>
          <a:lstStyle/>
          <a:p>
            <a:pPr defTabSz="1024255" fontAlgn="auto">
              <a:spcBef>
                <a:spcPts val="0"/>
              </a:spcBef>
              <a:spcAft>
                <a:spcPts val="0"/>
              </a:spcAft>
              <a:defRPr/>
            </a:pPr>
            <a:endParaRPr lang="zh-CN" altLang="en-US" sz="2000" b="0">
              <a:latin typeface="+mn-lt"/>
              <a:ea typeface="+mn-ea"/>
            </a:endParaRPr>
          </a:p>
        </p:txBody>
      </p:sp>
      <p:sp>
        <p:nvSpPr>
          <p:cNvPr id="36" name="Freeform 37"/>
          <p:cNvSpPr/>
          <p:nvPr/>
        </p:nvSpPr>
        <p:spPr bwMode="auto">
          <a:xfrm>
            <a:off x="2308225" y="-31750"/>
            <a:ext cx="2051050" cy="2595563"/>
          </a:xfrm>
          <a:custGeom>
            <a:avLst/>
            <a:gdLst>
              <a:gd name="T0" fmla="*/ 0 w 1064"/>
              <a:gd name="T1" fmla="*/ 1010 h 1010"/>
              <a:gd name="T2" fmla="*/ 0 w 1064"/>
              <a:gd name="T3" fmla="*/ 1010 h 1010"/>
              <a:gd name="T4" fmla="*/ 479 w 1064"/>
              <a:gd name="T5" fmla="*/ 742 h 1010"/>
              <a:gd name="T6" fmla="*/ 821 w 1064"/>
              <a:gd name="T7" fmla="*/ 460 h 1010"/>
              <a:gd name="T8" fmla="*/ 1009 w 1064"/>
              <a:gd name="T9" fmla="*/ 205 h 1010"/>
              <a:gd name="T10" fmla="*/ 1063 w 1064"/>
              <a:gd name="T11" fmla="*/ 0 h 1010"/>
              <a:gd name="T12" fmla="*/ 1064 w 1064"/>
              <a:gd name="T13" fmla="*/ 0 h 1010"/>
              <a:gd name="T14" fmla="*/ 1009 w 1064"/>
              <a:gd name="T15" fmla="*/ 206 h 1010"/>
              <a:gd name="T16" fmla="*/ 822 w 1064"/>
              <a:gd name="T17" fmla="*/ 460 h 1010"/>
              <a:gd name="T18" fmla="*/ 479 w 1064"/>
              <a:gd name="T19" fmla="*/ 743 h 1010"/>
              <a:gd name="T20" fmla="*/ 0 w 1064"/>
              <a:gd name="T21" fmla="*/ 1010 h 10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64" h="1010">
                <a:moveTo>
                  <a:pt x="0" y="1010"/>
                </a:moveTo>
                <a:cubicBezTo>
                  <a:pt x="0" y="1010"/>
                  <a:pt x="0" y="1010"/>
                  <a:pt x="0" y="1010"/>
                </a:cubicBezTo>
                <a:cubicBezTo>
                  <a:pt x="175" y="929"/>
                  <a:pt x="336" y="839"/>
                  <a:pt x="479" y="742"/>
                </a:cubicBezTo>
                <a:cubicBezTo>
                  <a:pt x="613" y="651"/>
                  <a:pt x="728" y="556"/>
                  <a:pt x="821" y="460"/>
                </a:cubicBezTo>
                <a:cubicBezTo>
                  <a:pt x="905" y="373"/>
                  <a:pt x="968" y="287"/>
                  <a:pt x="1009" y="205"/>
                </a:cubicBezTo>
                <a:cubicBezTo>
                  <a:pt x="1044" y="133"/>
                  <a:pt x="1063" y="63"/>
                  <a:pt x="1063" y="0"/>
                </a:cubicBezTo>
                <a:cubicBezTo>
                  <a:pt x="1064" y="0"/>
                  <a:pt x="1064" y="0"/>
                  <a:pt x="1064" y="0"/>
                </a:cubicBezTo>
                <a:cubicBezTo>
                  <a:pt x="1064" y="63"/>
                  <a:pt x="1045" y="134"/>
                  <a:pt x="1009" y="206"/>
                </a:cubicBezTo>
                <a:cubicBezTo>
                  <a:pt x="969" y="288"/>
                  <a:pt x="905" y="373"/>
                  <a:pt x="822" y="460"/>
                </a:cubicBezTo>
                <a:cubicBezTo>
                  <a:pt x="728" y="557"/>
                  <a:pt x="613" y="652"/>
                  <a:pt x="479" y="743"/>
                </a:cubicBezTo>
                <a:cubicBezTo>
                  <a:pt x="336" y="840"/>
                  <a:pt x="175" y="930"/>
                  <a:pt x="0" y="1010"/>
                </a:cubicBezTo>
                <a:close/>
              </a:path>
            </a:pathLst>
          </a:custGeom>
          <a:solidFill>
            <a:srgbClr val="000000"/>
          </a:solidFill>
          <a:ln w="3175">
            <a:solidFill>
              <a:schemeClr val="bg1">
                <a:lumMod val="75000"/>
              </a:schemeClr>
            </a:solidFill>
            <a:round/>
          </a:ln>
        </p:spPr>
        <p:txBody>
          <a:bodyPr lIns="76773" tIns="38387" rIns="76773" bIns="38387"/>
          <a:lstStyle/>
          <a:p>
            <a:pPr defTabSz="1024255" fontAlgn="auto">
              <a:spcBef>
                <a:spcPts val="0"/>
              </a:spcBef>
              <a:spcAft>
                <a:spcPts val="0"/>
              </a:spcAft>
              <a:defRPr/>
            </a:pPr>
            <a:endParaRPr lang="zh-CN" altLang="en-US" sz="2000" b="0">
              <a:latin typeface="+mn-lt"/>
              <a:ea typeface="+mn-ea"/>
            </a:endParaRPr>
          </a:p>
        </p:txBody>
      </p:sp>
      <p:sp>
        <p:nvSpPr>
          <p:cNvPr id="37" name="Freeform 38"/>
          <p:cNvSpPr/>
          <p:nvPr/>
        </p:nvSpPr>
        <p:spPr bwMode="auto">
          <a:xfrm>
            <a:off x="3281363" y="-31750"/>
            <a:ext cx="1077912" cy="1782763"/>
          </a:xfrm>
          <a:custGeom>
            <a:avLst/>
            <a:gdLst>
              <a:gd name="T0" fmla="*/ 0 w 559"/>
              <a:gd name="T1" fmla="*/ 694 h 694"/>
              <a:gd name="T2" fmla="*/ 0 w 559"/>
              <a:gd name="T3" fmla="*/ 693 h 694"/>
              <a:gd name="T4" fmla="*/ 234 w 559"/>
              <a:gd name="T5" fmla="*/ 497 h 694"/>
              <a:gd name="T6" fmla="*/ 405 w 559"/>
              <a:gd name="T7" fmla="*/ 310 h 694"/>
              <a:gd name="T8" fmla="*/ 558 w 559"/>
              <a:gd name="T9" fmla="*/ 0 h 694"/>
              <a:gd name="T10" fmla="*/ 559 w 559"/>
              <a:gd name="T11" fmla="*/ 0 h 694"/>
              <a:gd name="T12" fmla="*/ 508 w 559"/>
              <a:gd name="T13" fmla="*/ 150 h 694"/>
              <a:gd name="T14" fmla="*/ 406 w 559"/>
              <a:gd name="T15" fmla="*/ 310 h 694"/>
              <a:gd name="T16" fmla="*/ 234 w 559"/>
              <a:gd name="T17" fmla="*/ 498 h 694"/>
              <a:gd name="T18" fmla="*/ 0 w 559"/>
              <a:gd name="T19" fmla="*/ 694 h 6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59" h="694">
                <a:moveTo>
                  <a:pt x="0" y="694"/>
                </a:moveTo>
                <a:cubicBezTo>
                  <a:pt x="0" y="693"/>
                  <a:pt x="0" y="693"/>
                  <a:pt x="0" y="693"/>
                </a:cubicBezTo>
                <a:cubicBezTo>
                  <a:pt x="87" y="629"/>
                  <a:pt x="165" y="563"/>
                  <a:pt x="234" y="497"/>
                </a:cubicBezTo>
                <a:cubicBezTo>
                  <a:pt x="301" y="434"/>
                  <a:pt x="358" y="371"/>
                  <a:pt x="405" y="310"/>
                </a:cubicBezTo>
                <a:cubicBezTo>
                  <a:pt x="491" y="200"/>
                  <a:pt x="544" y="93"/>
                  <a:pt x="558" y="0"/>
                </a:cubicBezTo>
                <a:cubicBezTo>
                  <a:pt x="559" y="0"/>
                  <a:pt x="559" y="0"/>
                  <a:pt x="559" y="0"/>
                </a:cubicBezTo>
                <a:cubicBezTo>
                  <a:pt x="552" y="47"/>
                  <a:pt x="535" y="97"/>
                  <a:pt x="508" y="150"/>
                </a:cubicBezTo>
                <a:cubicBezTo>
                  <a:pt x="483" y="202"/>
                  <a:pt x="448" y="256"/>
                  <a:pt x="406" y="310"/>
                </a:cubicBezTo>
                <a:cubicBezTo>
                  <a:pt x="359" y="371"/>
                  <a:pt x="301" y="434"/>
                  <a:pt x="234" y="498"/>
                </a:cubicBezTo>
                <a:cubicBezTo>
                  <a:pt x="166" y="563"/>
                  <a:pt x="87" y="629"/>
                  <a:pt x="0" y="694"/>
                </a:cubicBezTo>
                <a:close/>
              </a:path>
            </a:pathLst>
          </a:custGeom>
          <a:solidFill>
            <a:srgbClr val="000000"/>
          </a:solidFill>
          <a:ln w="3175">
            <a:solidFill>
              <a:schemeClr val="bg1">
                <a:lumMod val="75000"/>
              </a:schemeClr>
            </a:solidFill>
            <a:round/>
          </a:ln>
        </p:spPr>
        <p:txBody>
          <a:bodyPr lIns="76773" tIns="38387" rIns="76773" bIns="38387"/>
          <a:lstStyle/>
          <a:p>
            <a:pPr defTabSz="1024255" fontAlgn="auto">
              <a:spcBef>
                <a:spcPts val="0"/>
              </a:spcBef>
              <a:spcAft>
                <a:spcPts val="0"/>
              </a:spcAft>
              <a:defRPr/>
            </a:pPr>
            <a:endParaRPr lang="zh-CN" altLang="en-US" sz="2000" b="0">
              <a:latin typeface="+mn-lt"/>
              <a:ea typeface="+mn-ea"/>
            </a:endParaRPr>
          </a:p>
        </p:txBody>
      </p:sp>
      <p:sp>
        <p:nvSpPr>
          <p:cNvPr id="38" name="Freeform 39"/>
          <p:cNvSpPr/>
          <p:nvPr/>
        </p:nvSpPr>
        <p:spPr bwMode="auto">
          <a:xfrm>
            <a:off x="3922713" y="-31750"/>
            <a:ext cx="436562" cy="549275"/>
          </a:xfrm>
          <a:custGeom>
            <a:avLst/>
            <a:gdLst>
              <a:gd name="T0" fmla="*/ 0 w 226"/>
              <a:gd name="T1" fmla="*/ 214 h 214"/>
              <a:gd name="T2" fmla="*/ 0 w 226"/>
              <a:gd name="T3" fmla="*/ 214 h 214"/>
              <a:gd name="T4" fmla="*/ 226 w 226"/>
              <a:gd name="T5" fmla="*/ 0 h 214"/>
              <a:gd name="T6" fmla="*/ 226 w 226"/>
              <a:gd name="T7" fmla="*/ 1 h 214"/>
              <a:gd name="T8" fmla="*/ 0 w 226"/>
              <a:gd name="T9" fmla="*/ 214 h 214"/>
            </a:gdLst>
            <a:ahLst/>
            <a:cxnLst>
              <a:cxn ang="0">
                <a:pos x="T0" y="T1"/>
              </a:cxn>
              <a:cxn ang="0">
                <a:pos x="T2" y="T3"/>
              </a:cxn>
              <a:cxn ang="0">
                <a:pos x="T4" y="T5"/>
              </a:cxn>
              <a:cxn ang="0">
                <a:pos x="T6" y="T7"/>
              </a:cxn>
              <a:cxn ang="0">
                <a:pos x="T8" y="T9"/>
              </a:cxn>
            </a:cxnLst>
            <a:rect l="0" t="0" r="r" b="b"/>
            <a:pathLst>
              <a:path w="226" h="214">
                <a:moveTo>
                  <a:pt x="0" y="214"/>
                </a:moveTo>
                <a:cubicBezTo>
                  <a:pt x="0" y="214"/>
                  <a:pt x="0" y="214"/>
                  <a:pt x="0" y="214"/>
                </a:cubicBezTo>
                <a:cubicBezTo>
                  <a:pt x="76" y="117"/>
                  <a:pt x="153" y="45"/>
                  <a:pt x="226" y="0"/>
                </a:cubicBezTo>
                <a:cubicBezTo>
                  <a:pt x="226" y="1"/>
                  <a:pt x="226" y="1"/>
                  <a:pt x="226" y="1"/>
                </a:cubicBezTo>
                <a:cubicBezTo>
                  <a:pt x="153" y="45"/>
                  <a:pt x="77" y="117"/>
                  <a:pt x="0" y="214"/>
                </a:cubicBezTo>
                <a:close/>
              </a:path>
            </a:pathLst>
          </a:custGeom>
          <a:solidFill>
            <a:srgbClr val="000000"/>
          </a:solidFill>
          <a:ln w="3175">
            <a:solidFill>
              <a:schemeClr val="bg1">
                <a:lumMod val="75000"/>
              </a:schemeClr>
            </a:solidFill>
            <a:round/>
          </a:ln>
        </p:spPr>
        <p:txBody>
          <a:bodyPr lIns="76773" tIns="38387" rIns="76773" bIns="38387"/>
          <a:lstStyle/>
          <a:p>
            <a:pPr defTabSz="1024255" fontAlgn="auto">
              <a:spcBef>
                <a:spcPts val="0"/>
              </a:spcBef>
              <a:spcAft>
                <a:spcPts val="0"/>
              </a:spcAft>
              <a:defRPr/>
            </a:pPr>
            <a:endParaRPr lang="zh-CN" altLang="en-US" sz="2000" b="0">
              <a:latin typeface="+mn-lt"/>
              <a:ea typeface="+mn-ea"/>
            </a:endParaRPr>
          </a:p>
        </p:txBody>
      </p:sp>
      <p:sp>
        <p:nvSpPr>
          <p:cNvPr id="39" name="Freeform 44"/>
          <p:cNvSpPr/>
          <p:nvPr/>
        </p:nvSpPr>
        <p:spPr bwMode="auto">
          <a:xfrm>
            <a:off x="4359275" y="-31750"/>
            <a:ext cx="428625" cy="346075"/>
          </a:xfrm>
          <a:custGeom>
            <a:avLst/>
            <a:gdLst>
              <a:gd name="T0" fmla="*/ 222 w 222"/>
              <a:gd name="T1" fmla="*/ 135 h 135"/>
              <a:gd name="T2" fmla="*/ 0 w 222"/>
              <a:gd name="T3" fmla="*/ 1 h 135"/>
              <a:gd name="T4" fmla="*/ 0 w 222"/>
              <a:gd name="T5" fmla="*/ 0 h 135"/>
              <a:gd name="T6" fmla="*/ 122 w 222"/>
              <a:gd name="T7" fmla="*/ 35 h 135"/>
              <a:gd name="T8" fmla="*/ 222 w 222"/>
              <a:gd name="T9" fmla="*/ 135 h 135"/>
            </a:gdLst>
            <a:ahLst/>
            <a:cxnLst>
              <a:cxn ang="0">
                <a:pos x="T0" y="T1"/>
              </a:cxn>
              <a:cxn ang="0">
                <a:pos x="T2" y="T3"/>
              </a:cxn>
              <a:cxn ang="0">
                <a:pos x="T4" y="T5"/>
              </a:cxn>
              <a:cxn ang="0">
                <a:pos x="T6" y="T7"/>
              </a:cxn>
              <a:cxn ang="0">
                <a:pos x="T8" y="T9"/>
              </a:cxn>
            </a:cxnLst>
            <a:rect l="0" t="0" r="r" b="b"/>
            <a:pathLst>
              <a:path w="222" h="135">
                <a:moveTo>
                  <a:pt x="222" y="135"/>
                </a:moveTo>
                <a:cubicBezTo>
                  <a:pt x="170" y="51"/>
                  <a:pt x="85" y="0"/>
                  <a:pt x="0" y="1"/>
                </a:cubicBezTo>
                <a:cubicBezTo>
                  <a:pt x="0" y="0"/>
                  <a:pt x="0" y="0"/>
                  <a:pt x="0" y="0"/>
                </a:cubicBezTo>
                <a:cubicBezTo>
                  <a:pt x="41" y="0"/>
                  <a:pt x="83" y="12"/>
                  <a:pt x="122" y="35"/>
                </a:cubicBezTo>
                <a:cubicBezTo>
                  <a:pt x="162" y="59"/>
                  <a:pt x="196" y="93"/>
                  <a:pt x="222" y="135"/>
                </a:cubicBezTo>
                <a:close/>
              </a:path>
            </a:pathLst>
          </a:custGeom>
          <a:solidFill>
            <a:srgbClr val="000000"/>
          </a:solidFill>
          <a:ln w="3175">
            <a:solidFill>
              <a:schemeClr val="bg1">
                <a:lumMod val="75000"/>
              </a:schemeClr>
            </a:solidFill>
            <a:round/>
          </a:ln>
        </p:spPr>
        <p:txBody>
          <a:bodyPr lIns="76773" tIns="38387" rIns="76773" bIns="38387"/>
          <a:lstStyle/>
          <a:p>
            <a:pPr defTabSz="1024255" fontAlgn="auto">
              <a:spcBef>
                <a:spcPts val="0"/>
              </a:spcBef>
              <a:spcAft>
                <a:spcPts val="0"/>
              </a:spcAft>
              <a:defRPr/>
            </a:pPr>
            <a:endParaRPr lang="zh-CN" altLang="en-US" sz="2000" b="0">
              <a:latin typeface="+mn-lt"/>
              <a:ea typeface="+mn-ea"/>
            </a:endParaRPr>
          </a:p>
        </p:txBody>
      </p:sp>
      <p:sp>
        <p:nvSpPr>
          <p:cNvPr id="40" name="Freeform 45"/>
          <p:cNvSpPr/>
          <p:nvPr/>
        </p:nvSpPr>
        <p:spPr bwMode="auto">
          <a:xfrm>
            <a:off x="3763963" y="-122238"/>
            <a:ext cx="1023937" cy="436563"/>
          </a:xfrm>
          <a:custGeom>
            <a:avLst/>
            <a:gdLst>
              <a:gd name="T0" fmla="*/ 1 w 531"/>
              <a:gd name="T1" fmla="*/ 147 h 170"/>
              <a:gd name="T2" fmla="*/ 0 w 531"/>
              <a:gd name="T3" fmla="*/ 147 h 170"/>
              <a:gd name="T4" fmla="*/ 261 w 531"/>
              <a:gd name="T5" fmla="*/ 9 h 170"/>
              <a:gd name="T6" fmla="*/ 336 w 531"/>
              <a:gd name="T7" fmla="*/ 15 h 170"/>
              <a:gd name="T8" fmla="*/ 339 w 531"/>
              <a:gd name="T9" fmla="*/ 16 h 170"/>
              <a:gd name="T10" fmla="*/ 410 w 531"/>
              <a:gd name="T11" fmla="*/ 44 h 170"/>
              <a:gd name="T12" fmla="*/ 531 w 531"/>
              <a:gd name="T13" fmla="*/ 170 h 170"/>
              <a:gd name="T14" fmla="*/ 531 w 531"/>
              <a:gd name="T15" fmla="*/ 170 h 170"/>
              <a:gd name="T16" fmla="*/ 261 w 531"/>
              <a:gd name="T17" fmla="*/ 10 h 170"/>
              <a:gd name="T18" fmla="*/ 1 w 531"/>
              <a:gd name="T19" fmla="*/ 147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31" h="170">
                <a:moveTo>
                  <a:pt x="1" y="147"/>
                </a:moveTo>
                <a:cubicBezTo>
                  <a:pt x="0" y="147"/>
                  <a:pt x="0" y="147"/>
                  <a:pt x="0" y="147"/>
                </a:cubicBezTo>
                <a:cubicBezTo>
                  <a:pt x="59" y="90"/>
                  <a:pt x="152" y="20"/>
                  <a:pt x="261" y="9"/>
                </a:cubicBezTo>
                <a:cubicBezTo>
                  <a:pt x="285" y="7"/>
                  <a:pt x="311" y="9"/>
                  <a:pt x="336" y="15"/>
                </a:cubicBezTo>
                <a:cubicBezTo>
                  <a:pt x="337" y="15"/>
                  <a:pt x="338" y="15"/>
                  <a:pt x="339" y="16"/>
                </a:cubicBezTo>
                <a:cubicBezTo>
                  <a:pt x="363" y="22"/>
                  <a:pt x="387" y="31"/>
                  <a:pt x="410" y="44"/>
                </a:cubicBezTo>
                <a:cubicBezTo>
                  <a:pt x="460" y="73"/>
                  <a:pt x="502" y="117"/>
                  <a:pt x="531" y="170"/>
                </a:cubicBezTo>
                <a:cubicBezTo>
                  <a:pt x="531" y="170"/>
                  <a:pt x="531" y="170"/>
                  <a:pt x="531" y="170"/>
                </a:cubicBezTo>
                <a:cubicBezTo>
                  <a:pt x="472" y="65"/>
                  <a:pt x="364" y="0"/>
                  <a:pt x="261" y="10"/>
                </a:cubicBezTo>
                <a:cubicBezTo>
                  <a:pt x="152" y="20"/>
                  <a:pt x="59" y="90"/>
                  <a:pt x="1" y="147"/>
                </a:cubicBezTo>
                <a:close/>
              </a:path>
            </a:pathLst>
          </a:custGeom>
          <a:solidFill>
            <a:srgbClr val="000000"/>
          </a:solidFill>
          <a:ln w="3175">
            <a:solidFill>
              <a:schemeClr val="bg1">
                <a:lumMod val="75000"/>
              </a:schemeClr>
            </a:solidFill>
            <a:round/>
          </a:ln>
        </p:spPr>
        <p:txBody>
          <a:bodyPr lIns="76773" tIns="38387" rIns="76773" bIns="38387"/>
          <a:lstStyle/>
          <a:p>
            <a:pPr defTabSz="1024255" fontAlgn="auto">
              <a:spcBef>
                <a:spcPts val="0"/>
              </a:spcBef>
              <a:spcAft>
                <a:spcPts val="0"/>
              </a:spcAft>
              <a:defRPr/>
            </a:pPr>
            <a:endParaRPr lang="zh-CN" altLang="en-US" sz="2000" b="0">
              <a:latin typeface="+mn-lt"/>
              <a:ea typeface="+mn-ea"/>
            </a:endParaRPr>
          </a:p>
        </p:txBody>
      </p:sp>
      <p:sp>
        <p:nvSpPr>
          <p:cNvPr id="41" name="Freeform 46"/>
          <p:cNvSpPr/>
          <p:nvPr/>
        </p:nvSpPr>
        <p:spPr bwMode="auto">
          <a:xfrm>
            <a:off x="3633788" y="-138113"/>
            <a:ext cx="1154112" cy="530226"/>
          </a:xfrm>
          <a:custGeom>
            <a:avLst/>
            <a:gdLst>
              <a:gd name="T0" fmla="*/ 1 w 599"/>
              <a:gd name="T1" fmla="*/ 206 h 206"/>
              <a:gd name="T2" fmla="*/ 0 w 599"/>
              <a:gd name="T3" fmla="*/ 206 h 206"/>
              <a:gd name="T4" fmla="*/ 125 w 599"/>
              <a:gd name="T5" fmla="*/ 88 h 206"/>
              <a:gd name="T6" fmla="*/ 280 w 599"/>
              <a:gd name="T7" fmla="*/ 14 h 206"/>
              <a:gd name="T8" fmla="*/ 451 w 599"/>
              <a:gd name="T9" fmla="*/ 28 h 206"/>
              <a:gd name="T10" fmla="*/ 599 w 599"/>
              <a:gd name="T11" fmla="*/ 176 h 206"/>
              <a:gd name="T12" fmla="*/ 599 w 599"/>
              <a:gd name="T13" fmla="*/ 176 h 206"/>
              <a:gd name="T14" fmla="*/ 451 w 599"/>
              <a:gd name="T15" fmla="*/ 29 h 206"/>
              <a:gd name="T16" fmla="*/ 280 w 599"/>
              <a:gd name="T17" fmla="*/ 15 h 206"/>
              <a:gd name="T18" fmla="*/ 1 w 599"/>
              <a:gd name="T19" fmla="*/ 206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99" h="206">
                <a:moveTo>
                  <a:pt x="1" y="206"/>
                </a:moveTo>
                <a:cubicBezTo>
                  <a:pt x="0" y="206"/>
                  <a:pt x="0" y="206"/>
                  <a:pt x="0" y="206"/>
                </a:cubicBezTo>
                <a:cubicBezTo>
                  <a:pt x="40" y="159"/>
                  <a:pt x="82" y="119"/>
                  <a:pt x="125" y="88"/>
                </a:cubicBezTo>
                <a:cubicBezTo>
                  <a:pt x="175" y="51"/>
                  <a:pt x="228" y="26"/>
                  <a:pt x="280" y="14"/>
                </a:cubicBezTo>
                <a:cubicBezTo>
                  <a:pt x="339" y="0"/>
                  <a:pt x="400" y="5"/>
                  <a:pt x="451" y="28"/>
                </a:cubicBezTo>
                <a:cubicBezTo>
                  <a:pt x="509" y="54"/>
                  <a:pt x="562" y="106"/>
                  <a:pt x="599" y="176"/>
                </a:cubicBezTo>
                <a:cubicBezTo>
                  <a:pt x="599" y="176"/>
                  <a:pt x="599" y="176"/>
                  <a:pt x="599" y="176"/>
                </a:cubicBezTo>
                <a:cubicBezTo>
                  <a:pt x="561" y="107"/>
                  <a:pt x="509" y="55"/>
                  <a:pt x="451" y="29"/>
                </a:cubicBezTo>
                <a:cubicBezTo>
                  <a:pt x="400" y="6"/>
                  <a:pt x="339" y="1"/>
                  <a:pt x="280" y="15"/>
                </a:cubicBezTo>
                <a:cubicBezTo>
                  <a:pt x="183" y="37"/>
                  <a:pt x="89" y="102"/>
                  <a:pt x="1" y="206"/>
                </a:cubicBezTo>
                <a:close/>
              </a:path>
            </a:pathLst>
          </a:custGeom>
          <a:solidFill>
            <a:srgbClr val="000000"/>
          </a:solidFill>
          <a:ln w="3175">
            <a:solidFill>
              <a:schemeClr val="bg1">
                <a:lumMod val="75000"/>
              </a:schemeClr>
            </a:solidFill>
            <a:round/>
          </a:ln>
        </p:spPr>
        <p:txBody>
          <a:bodyPr lIns="76773" tIns="38387" rIns="76773" bIns="38387"/>
          <a:lstStyle/>
          <a:p>
            <a:pPr defTabSz="1024255" fontAlgn="auto">
              <a:spcBef>
                <a:spcPts val="0"/>
              </a:spcBef>
              <a:spcAft>
                <a:spcPts val="0"/>
              </a:spcAft>
              <a:defRPr/>
            </a:pPr>
            <a:endParaRPr lang="zh-CN" altLang="en-US" sz="2000" b="0">
              <a:latin typeface="+mn-lt"/>
              <a:ea typeface="+mn-ea"/>
            </a:endParaRPr>
          </a:p>
        </p:txBody>
      </p:sp>
      <p:sp>
        <p:nvSpPr>
          <p:cNvPr id="42" name="Freeform 47"/>
          <p:cNvSpPr/>
          <p:nvPr/>
        </p:nvSpPr>
        <p:spPr bwMode="auto">
          <a:xfrm>
            <a:off x="1873250" y="314325"/>
            <a:ext cx="2998788" cy="5695950"/>
          </a:xfrm>
          <a:custGeom>
            <a:avLst/>
            <a:gdLst>
              <a:gd name="T0" fmla="*/ 0 w 1556"/>
              <a:gd name="T1" fmla="*/ 2217 h 2217"/>
              <a:gd name="T2" fmla="*/ 0 w 1556"/>
              <a:gd name="T3" fmla="*/ 2216 h 2217"/>
              <a:gd name="T4" fmla="*/ 299 w 1556"/>
              <a:gd name="T5" fmla="*/ 2104 h 2217"/>
              <a:gd name="T6" fmla="*/ 621 w 1556"/>
              <a:gd name="T7" fmla="*/ 1903 h 2217"/>
              <a:gd name="T8" fmla="*/ 1209 w 1556"/>
              <a:gd name="T9" fmla="*/ 1266 h 2217"/>
              <a:gd name="T10" fmla="*/ 1523 w 1556"/>
              <a:gd name="T11" fmla="*/ 536 h 2217"/>
              <a:gd name="T12" fmla="*/ 1551 w 1556"/>
              <a:gd name="T13" fmla="*/ 234 h 2217"/>
              <a:gd name="T14" fmla="*/ 1511 w 1556"/>
              <a:gd name="T15" fmla="*/ 0 h 2217"/>
              <a:gd name="T16" fmla="*/ 1512 w 1556"/>
              <a:gd name="T17" fmla="*/ 0 h 2217"/>
              <a:gd name="T18" fmla="*/ 1552 w 1556"/>
              <a:gd name="T19" fmla="*/ 233 h 2217"/>
              <a:gd name="T20" fmla="*/ 1524 w 1556"/>
              <a:gd name="T21" fmla="*/ 537 h 2217"/>
              <a:gd name="T22" fmla="*/ 1210 w 1556"/>
              <a:gd name="T23" fmla="*/ 1267 h 2217"/>
              <a:gd name="T24" fmla="*/ 621 w 1556"/>
              <a:gd name="T25" fmla="*/ 1904 h 2217"/>
              <a:gd name="T26" fmla="*/ 300 w 1556"/>
              <a:gd name="T27" fmla="*/ 2104 h 2217"/>
              <a:gd name="T28" fmla="*/ 0 w 1556"/>
              <a:gd name="T29" fmla="*/ 2217 h 2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56" h="2217">
                <a:moveTo>
                  <a:pt x="0" y="2217"/>
                </a:moveTo>
                <a:cubicBezTo>
                  <a:pt x="0" y="2216"/>
                  <a:pt x="0" y="2216"/>
                  <a:pt x="0" y="2216"/>
                </a:cubicBezTo>
                <a:cubicBezTo>
                  <a:pt x="97" y="2191"/>
                  <a:pt x="198" y="2154"/>
                  <a:pt x="299" y="2104"/>
                </a:cubicBezTo>
                <a:cubicBezTo>
                  <a:pt x="407" y="2051"/>
                  <a:pt x="515" y="1983"/>
                  <a:pt x="621" y="1903"/>
                </a:cubicBezTo>
                <a:cubicBezTo>
                  <a:pt x="844" y="1733"/>
                  <a:pt x="1048" y="1513"/>
                  <a:pt x="1209" y="1266"/>
                </a:cubicBezTo>
                <a:cubicBezTo>
                  <a:pt x="1365" y="1027"/>
                  <a:pt x="1474" y="775"/>
                  <a:pt x="1523" y="536"/>
                </a:cubicBezTo>
                <a:cubicBezTo>
                  <a:pt x="1545" y="430"/>
                  <a:pt x="1555" y="328"/>
                  <a:pt x="1551" y="234"/>
                </a:cubicBezTo>
                <a:cubicBezTo>
                  <a:pt x="1548" y="148"/>
                  <a:pt x="1535" y="70"/>
                  <a:pt x="1511" y="0"/>
                </a:cubicBezTo>
                <a:cubicBezTo>
                  <a:pt x="1512" y="0"/>
                  <a:pt x="1512" y="0"/>
                  <a:pt x="1512" y="0"/>
                </a:cubicBezTo>
                <a:cubicBezTo>
                  <a:pt x="1536" y="69"/>
                  <a:pt x="1549" y="148"/>
                  <a:pt x="1552" y="233"/>
                </a:cubicBezTo>
                <a:cubicBezTo>
                  <a:pt x="1556" y="328"/>
                  <a:pt x="1546" y="430"/>
                  <a:pt x="1524" y="537"/>
                </a:cubicBezTo>
                <a:cubicBezTo>
                  <a:pt x="1475" y="775"/>
                  <a:pt x="1366" y="1028"/>
                  <a:pt x="1210" y="1267"/>
                </a:cubicBezTo>
                <a:cubicBezTo>
                  <a:pt x="1048" y="1514"/>
                  <a:pt x="845" y="1734"/>
                  <a:pt x="621" y="1904"/>
                </a:cubicBezTo>
                <a:cubicBezTo>
                  <a:pt x="516" y="1984"/>
                  <a:pt x="407" y="2051"/>
                  <a:pt x="300" y="2104"/>
                </a:cubicBezTo>
                <a:cubicBezTo>
                  <a:pt x="198" y="2154"/>
                  <a:pt x="98" y="2192"/>
                  <a:pt x="0" y="2217"/>
                </a:cubicBezTo>
                <a:close/>
              </a:path>
            </a:pathLst>
          </a:custGeom>
          <a:solidFill>
            <a:srgbClr val="000000"/>
          </a:solidFill>
          <a:ln w="3175">
            <a:solidFill>
              <a:schemeClr val="bg1">
                <a:lumMod val="75000"/>
              </a:schemeClr>
            </a:solidFill>
            <a:round/>
          </a:ln>
        </p:spPr>
        <p:txBody>
          <a:bodyPr lIns="76773" tIns="38387" rIns="76773" bIns="38387"/>
          <a:lstStyle/>
          <a:p>
            <a:pPr defTabSz="1024255" fontAlgn="auto">
              <a:spcBef>
                <a:spcPts val="0"/>
              </a:spcBef>
              <a:spcAft>
                <a:spcPts val="0"/>
              </a:spcAft>
              <a:defRPr/>
            </a:pPr>
            <a:endParaRPr lang="zh-CN" altLang="en-US" sz="2000" b="0">
              <a:latin typeface="+mn-lt"/>
              <a:ea typeface="+mn-ea"/>
            </a:endParaRPr>
          </a:p>
        </p:txBody>
      </p:sp>
      <p:sp>
        <p:nvSpPr>
          <p:cNvPr id="43" name="Freeform 48"/>
          <p:cNvSpPr/>
          <p:nvPr/>
        </p:nvSpPr>
        <p:spPr bwMode="auto">
          <a:xfrm>
            <a:off x="3381375" y="314325"/>
            <a:ext cx="1565275" cy="4665663"/>
          </a:xfrm>
          <a:custGeom>
            <a:avLst/>
            <a:gdLst>
              <a:gd name="T0" fmla="*/ 0 w 813"/>
              <a:gd name="T1" fmla="*/ 1816 h 1816"/>
              <a:gd name="T2" fmla="*/ 0 w 813"/>
              <a:gd name="T3" fmla="*/ 1815 h 1816"/>
              <a:gd name="T4" fmla="*/ 345 w 813"/>
              <a:gd name="T5" fmla="*/ 1532 h 1816"/>
              <a:gd name="T6" fmla="*/ 651 w 813"/>
              <a:gd name="T7" fmla="*/ 1043 h 1816"/>
              <a:gd name="T8" fmla="*/ 800 w 813"/>
              <a:gd name="T9" fmla="*/ 456 h 1816"/>
              <a:gd name="T10" fmla="*/ 730 w 813"/>
              <a:gd name="T11" fmla="*/ 0 h 1816"/>
              <a:gd name="T12" fmla="*/ 730 w 813"/>
              <a:gd name="T13" fmla="*/ 0 h 1816"/>
              <a:gd name="T14" fmla="*/ 801 w 813"/>
              <a:gd name="T15" fmla="*/ 456 h 1816"/>
              <a:gd name="T16" fmla="*/ 652 w 813"/>
              <a:gd name="T17" fmla="*/ 1043 h 1816"/>
              <a:gd name="T18" fmla="*/ 513 w 813"/>
              <a:gd name="T19" fmla="*/ 1307 h 1816"/>
              <a:gd name="T20" fmla="*/ 346 w 813"/>
              <a:gd name="T21" fmla="*/ 1533 h 1816"/>
              <a:gd name="T22" fmla="*/ 176 w 813"/>
              <a:gd name="T23" fmla="*/ 1697 h 1816"/>
              <a:gd name="T24" fmla="*/ 0 w 813"/>
              <a:gd name="T25" fmla="*/ 1816 h 18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13" h="1816">
                <a:moveTo>
                  <a:pt x="0" y="1816"/>
                </a:moveTo>
                <a:cubicBezTo>
                  <a:pt x="0" y="1815"/>
                  <a:pt x="0" y="1815"/>
                  <a:pt x="0" y="1815"/>
                </a:cubicBezTo>
                <a:cubicBezTo>
                  <a:pt x="122" y="1749"/>
                  <a:pt x="238" y="1654"/>
                  <a:pt x="345" y="1532"/>
                </a:cubicBezTo>
                <a:cubicBezTo>
                  <a:pt x="467" y="1394"/>
                  <a:pt x="572" y="1225"/>
                  <a:pt x="651" y="1043"/>
                </a:cubicBezTo>
                <a:cubicBezTo>
                  <a:pt x="735" y="849"/>
                  <a:pt x="787" y="646"/>
                  <a:pt x="800" y="456"/>
                </a:cubicBezTo>
                <a:cubicBezTo>
                  <a:pt x="812" y="274"/>
                  <a:pt x="788" y="116"/>
                  <a:pt x="730" y="0"/>
                </a:cubicBezTo>
                <a:cubicBezTo>
                  <a:pt x="730" y="0"/>
                  <a:pt x="730" y="0"/>
                  <a:pt x="730" y="0"/>
                </a:cubicBezTo>
                <a:cubicBezTo>
                  <a:pt x="789" y="116"/>
                  <a:pt x="813" y="274"/>
                  <a:pt x="801" y="456"/>
                </a:cubicBezTo>
                <a:cubicBezTo>
                  <a:pt x="788" y="646"/>
                  <a:pt x="736" y="849"/>
                  <a:pt x="652" y="1043"/>
                </a:cubicBezTo>
                <a:cubicBezTo>
                  <a:pt x="612" y="1135"/>
                  <a:pt x="566" y="1224"/>
                  <a:pt x="513" y="1307"/>
                </a:cubicBezTo>
                <a:cubicBezTo>
                  <a:pt x="462" y="1389"/>
                  <a:pt x="406" y="1464"/>
                  <a:pt x="346" y="1533"/>
                </a:cubicBezTo>
                <a:cubicBezTo>
                  <a:pt x="292" y="1594"/>
                  <a:pt x="235" y="1649"/>
                  <a:pt x="176" y="1697"/>
                </a:cubicBezTo>
                <a:cubicBezTo>
                  <a:pt x="119" y="1744"/>
                  <a:pt x="60" y="1784"/>
                  <a:pt x="0" y="1816"/>
                </a:cubicBezTo>
                <a:close/>
              </a:path>
            </a:pathLst>
          </a:custGeom>
          <a:solidFill>
            <a:srgbClr val="000000"/>
          </a:solidFill>
          <a:ln w="3175">
            <a:solidFill>
              <a:schemeClr val="bg1">
                <a:lumMod val="75000"/>
              </a:schemeClr>
            </a:solidFill>
            <a:round/>
          </a:ln>
        </p:spPr>
        <p:txBody>
          <a:bodyPr lIns="76773" tIns="38387" rIns="76773" bIns="38387"/>
          <a:lstStyle/>
          <a:p>
            <a:pPr defTabSz="1024255" fontAlgn="auto">
              <a:spcBef>
                <a:spcPts val="0"/>
              </a:spcBef>
              <a:spcAft>
                <a:spcPts val="0"/>
              </a:spcAft>
              <a:defRPr/>
            </a:pPr>
            <a:endParaRPr lang="zh-CN" altLang="en-US" sz="2000" b="0">
              <a:latin typeface="+mn-lt"/>
              <a:ea typeface="+mn-ea"/>
            </a:endParaRPr>
          </a:p>
        </p:txBody>
      </p:sp>
      <p:sp>
        <p:nvSpPr>
          <p:cNvPr id="44" name="Freeform 49"/>
          <p:cNvSpPr/>
          <p:nvPr/>
        </p:nvSpPr>
        <p:spPr bwMode="auto">
          <a:xfrm>
            <a:off x="3854450" y="314325"/>
            <a:ext cx="1114425" cy="3270250"/>
          </a:xfrm>
          <a:custGeom>
            <a:avLst/>
            <a:gdLst>
              <a:gd name="T0" fmla="*/ 0 w 578"/>
              <a:gd name="T1" fmla="*/ 1273 h 1273"/>
              <a:gd name="T2" fmla="*/ 0 w 578"/>
              <a:gd name="T3" fmla="*/ 1272 h 1273"/>
              <a:gd name="T4" fmla="*/ 216 w 578"/>
              <a:gd name="T5" fmla="*/ 1134 h 1273"/>
              <a:gd name="T6" fmla="*/ 437 w 578"/>
              <a:gd name="T7" fmla="*/ 825 h 1273"/>
              <a:gd name="T8" fmla="*/ 565 w 578"/>
              <a:gd name="T9" fmla="*/ 379 h 1273"/>
              <a:gd name="T10" fmla="*/ 484 w 578"/>
              <a:gd name="T11" fmla="*/ 0 h 1273"/>
              <a:gd name="T12" fmla="*/ 484 w 578"/>
              <a:gd name="T13" fmla="*/ 0 h 1273"/>
              <a:gd name="T14" fmla="*/ 566 w 578"/>
              <a:gd name="T15" fmla="*/ 379 h 1273"/>
              <a:gd name="T16" fmla="*/ 438 w 578"/>
              <a:gd name="T17" fmla="*/ 825 h 1273"/>
              <a:gd name="T18" fmla="*/ 217 w 578"/>
              <a:gd name="T19" fmla="*/ 1134 h 1273"/>
              <a:gd name="T20" fmla="*/ 0 w 578"/>
              <a:gd name="T21" fmla="*/ 1273 h 1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78" h="1273">
                <a:moveTo>
                  <a:pt x="0" y="1273"/>
                </a:moveTo>
                <a:cubicBezTo>
                  <a:pt x="0" y="1272"/>
                  <a:pt x="0" y="1272"/>
                  <a:pt x="0" y="1272"/>
                </a:cubicBezTo>
                <a:cubicBezTo>
                  <a:pt x="71" y="1249"/>
                  <a:pt x="146" y="1201"/>
                  <a:pt x="216" y="1134"/>
                </a:cubicBezTo>
                <a:cubicBezTo>
                  <a:pt x="301" y="1053"/>
                  <a:pt x="377" y="946"/>
                  <a:pt x="437" y="825"/>
                </a:cubicBezTo>
                <a:cubicBezTo>
                  <a:pt x="509" y="680"/>
                  <a:pt x="553" y="525"/>
                  <a:pt x="565" y="379"/>
                </a:cubicBezTo>
                <a:cubicBezTo>
                  <a:pt x="577" y="219"/>
                  <a:pt x="548" y="85"/>
                  <a:pt x="484" y="0"/>
                </a:cubicBezTo>
                <a:cubicBezTo>
                  <a:pt x="484" y="0"/>
                  <a:pt x="484" y="0"/>
                  <a:pt x="484" y="0"/>
                </a:cubicBezTo>
                <a:cubicBezTo>
                  <a:pt x="549" y="84"/>
                  <a:pt x="578" y="219"/>
                  <a:pt x="566" y="379"/>
                </a:cubicBezTo>
                <a:cubicBezTo>
                  <a:pt x="554" y="526"/>
                  <a:pt x="510" y="680"/>
                  <a:pt x="438" y="825"/>
                </a:cubicBezTo>
                <a:cubicBezTo>
                  <a:pt x="378" y="947"/>
                  <a:pt x="301" y="1054"/>
                  <a:pt x="217" y="1134"/>
                </a:cubicBezTo>
                <a:cubicBezTo>
                  <a:pt x="146" y="1202"/>
                  <a:pt x="71" y="1250"/>
                  <a:pt x="0" y="1273"/>
                </a:cubicBezTo>
                <a:close/>
              </a:path>
            </a:pathLst>
          </a:custGeom>
          <a:solidFill>
            <a:srgbClr val="000000"/>
          </a:solidFill>
          <a:ln w="3175">
            <a:solidFill>
              <a:schemeClr val="bg1">
                <a:lumMod val="75000"/>
              </a:schemeClr>
            </a:solidFill>
            <a:round/>
          </a:ln>
        </p:spPr>
        <p:txBody>
          <a:bodyPr lIns="76773" tIns="38387" rIns="76773" bIns="38387"/>
          <a:lstStyle/>
          <a:p>
            <a:pPr defTabSz="1024255" fontAlgn="auto">
              <a:spcBef>
                <a:spcPts val="0"/>
              </a:spcBef>
              <a:spcAft>
                <a:spcPts val="0"/>
              </a:spcAft>
              <a:defRPr/>
            </a:pPr>
            <a:endParaRPr lang="zh-CN" altLang="en-US" sz="2000" b="0">
              <a:latin typeface="+mn-lt"/>
              <a:ea typeface="+mn-ea"/>
            </a:endParaRPr>
          </a:p>
        </p:txBody>
      </p:sp>
      <p:sp>
        <p:nvSpPr>
          <p:cNvPr id="45" name="Freeform 52"/>
          <p:cNvSpPr/>
          <p:nvPr/>
        </p:nvSpPr>
        <p:spPr bwMode="auto">
          <a:xfrm>
            <a:off x="3370263" y="-134938"/>
            <a:ext cx="1417637" cy="1108076"/>
          </a:xfrm>
          <a:custGeom>
            <a:avLst/>
            <a:gdLst>
              <a:gd name="T0" fmla="*/ 1 w 735"/>
              <a:gd name="T1" fmla="*/ 431 h 431"/>
              <a:gd name="T2" fmla="*/ 0 w 735"/>
              <a:gd name="T3" fmla="*/ 430 h 431"/>
              <a:gd name="T4" fmla="*/ 97 w 735"/>
              <a:gd name="T5" fmla="*/ 260 h 431"/>
              <a:gd name="T6" fmla="*/ 269 w 735"/>
              <a:gd name="T7" fmla="*/ 85 h 431"/>
              <a:gd name="T8" fmla="*/ 507 w 735"/>
              <a:gd name="T9" fmla="*/ 8 h 431"/>
              <a:gd name="T10" fmla="*/ 735 w 735"/>
              <a:gd name="T11" fmla="*/ 175 h 431"/>
              <a:gd name="T12" fmla="*/ 734 w 735"/>
              <a:gd name="T13" fmla="*/ 175 h 431"/>
              <a:gd name="T14" fmla="*/ 507 w 735"/>
              <a:gd name="T15" fmla="*/ 9 h 431"/>
              <a:gd name="T16" fmla="*/ 269 w 735"/>
              <a:gd name="T17" fmla="*/ 85 h 431"/>
              <a:gd name="T18" fmla="*/ 98 w 735"/>
              <a:gd name="T19" fmla="*/ 261 h 431"/>
              <a:gd name="T20" fmla="*/ 1 w 735"/>
              <a:gd name="T21" fmla="*/ 431 h 4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35" h="431">
                <a:moveTo>
                  <a:pt x="1" y="431"/>
                </a:moveTo>
                <a:cubicBezTo>
                  <a:pt x="0" y="430"/>
                  <a:pt x="0" y="430"/>
                  <a:pt x="0" y="430"/>
                </a:cubicBezTo>
                <a:cubicBezTo>
                  <a:pt x="27" y="370"/>
                  <a:pt x="60" y="313"/>
                  <a:pt x="97" y="260"/>
                </a:cubicBezTo>
                <a:cubicBezTo>
                  <a:pt x="149" y="188"/>
                  <a:pt x="207" y="129"/>
                  <a:pt x="269" y="85"/>
                </a:cubicBezTo>
                <a:cubicBezTo>
                  <a:pt x="325" y="45"/>
                  <a:pt x="411" y="0"/>
                  <a:pt x="507" y="8"/>
                </a:cubicBezTo>
                <a:cubicBezTo>
                  <a:pt x="596" y="15"/>
                  <a:pt x="684" y="79"/>
                  <a:pt x="735" y="175"/>
                </a:cubicBezTo>
                <a:cubicBezTo>
                  <a:pt x="734" y="175"/>
                  <a:pt x="734" y="175"/>
                  <a:pt x="734" y="175"/>
                </a:cubicBezTo>
                <a:cubicBezTo>
                  <a:pt x="683" y="80"/>
                  <a:pt x="596" y="16"/>
                  <a:pt x="507" y="9"/>
                </a:cubicBezTo>
                <a:cubicBezTo>
                  <a:pt x="412" y="1"/>
                  <a:pt x="325" y="46"/>
                  <a:pt x="269" y="85"/>
                </a:cubicBezTo>
                <a:cubicBezTo>
                  <a:pt x="207" y="129"/>
                  <a:pt x="150" y="188"/>
                  <a:pt x="98" y="261"/>
                </a:cubicBezTo>
                <a:cubicBezTo>
                  <a:pt x="61" y="313"/>
                  <a:pt x="28" y="370"/>
                  <a:pt x="1" y="431"/>
                </a:cubicBezTo>
                <a:close/>
              </a:path>
            </a:pathLst>
          </a:custGeom>
          <a:solidFill>
            <a:srgbClr val="000000"/>
          </a:solidFill>
          <a:ln w="3175">
            <a:solidFill>
              <a:schemeClr val="bg1">
                <a:lumMod val="75000"/>
              </a:schemeClr>
            </a:solidFill>
            <a:round/>
          </a:ln>
        </p:spPr>
        <p:txBody>
          <a:bodyPr lIns="76773" tIns="38387" rIns="76773" bIns="38387"/>
          <a:lstStyle/>
          <a:p>
            <a:pPr defTabSz="1024255" fontAlgn="auto">
              <a:spcBef>
                <a:spcPts val="0"/>
              </a:spcBef>
              <a:spcAft>
                <a:spcPts val="0"/>
              </a:spcAft>
              <a:defRPr/>
            </a:pPr>
            <a:endParaRPr lang="zh-CN" altLang="en-US" sz="2000" b="0">
              <a:latin typeface="+mn-lt"/>
              <a:ea typeface="+mn-ea"/>
            </a:endParaRPr>
          </a:p>
        </p:txBody>
      </p:sp>
      <p:sp>
        <p:nvSpPr>
          <p:cNvPr id="46" name="Freeform 53"/>
          <p:cNvSpPr/>
          <p:nvPr/>
        </p:nvSpPr>
        <p:spPr bwMode="auto">
          <a:xfrm>
            <a:off x="4051300" y="314325"/>
            <a:ext cx="898525" cy="3602038"/>
          </a:xfrm>
          <a:custGeom>
            <a:avLst/>
            <a:gdLst>
              <a:gd name="T0" fmla="*/ 1 w 467"/>
              <a:gd name="T1" fmla="*/ 1402 h 1402"/>
              <a:gd name="T2" fmla="*/ 0 w 467"/>
              <a:gd name="T3" fmla="*/ 1401 h 1402"/>
              <a:gd name="T4" fmla="*/ 218 w 467"/>
              <a:gd name="T5" fmla="*/ 1146 h 1402"/>
              <a:gd name="T6" fmla="*/ 397 w 467"/>
              <a:gd name="T7" fmla="*/ 766 h 1402"/>
              <a:gd name="T8" fmla="*/ 465 w 467"/>
              <a:gd name="T9" fmla="*/ 335 h 1402"/>
              <a:gd name="T10" fmla="*/ 382 w 467"/>
              <a:gd name="T11" fmla="*/ 0 h 1402"/>
              <a:gd name="T12" fmla="*/ 382 w 467"/>
              <a:gd name="T13" fmla="*/ 0 h 1402"/>
              <a:gd name="T14" fmla="*/ 466 w 467"/>
              <a:gd name="T15" fmla="*/ 335 h 1402"/>
              <a:gd name="T16" fmla="*/ 449 w 467"/>
              <a:gd name="T17" fmla="*/ 550 h 1402"/>
              <a:gd name="T18" fmla="*/ 397 w 467"/>
              <a:gd name="T19" fmla="*/ 766 h 1402"/>
              <a:gd name="T20" fmla="*/ 219 w 467"/>
              <a:gd name="T21" fmla="*/ 1146 h 1402"/>
              <a:gd name="T22" fmla="*/ 1 w 467"/>
              <a:gd name="T23" fmla="*/ 1402 h 1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67" h="1402">
                <a:moveTo>
                  <a:pt x="1" y="1402"/>
                </a:moveTo>
                <a:cubicBezTo>
                  <a:pt x="0" y="1401"/>
                  <a:pt x="0" y="1401"/>
                  <a:pt x="0" y="1401"/>
                </a:cubicBezTo>
                <a:cubicBezTo>
                  <a:pt x="80" y="1333"/>
                  <a:pt x="153" y="1247"/>
                  <a:pt x="218" y="1146"/>
                </a:cubicBezTo>
                <a:cubicBezTo>
                  <a:pt x="294" y="1030"/>
                  <a:pt x="354" y="902"/>
                  <a:pt x="397" y="766"/>
                </a:cubicBezTo>
                <a:cubicBezTo>
                  <a:pt x="443" y="619"/>
                  <a:pt x="467" y="470"/>
                  <a:pt x="465" y="335"/>
                </a:cubicBezTo>
                <a:cubicBezTo>
                  <a:pt x="463" y="198"/>
                  <a:pt x="434" y="83"/>
                  <a:pt x="382" y="0"/>
                </a:cubicBezTo>
                <a:cubicBezTo>
                  <a:pt x="382" y="0"/>
                  <a:pt x="382" y="0"/>
                  <a:pt x="382" y="0"/>
                </a:cubicBezTo>
                <a:cubicBezTo>
                  <a:pt x="435" y="82"/>
                  <a:pt x="463" y="198"/>
                  <a:pt x="466" y="335"/>
                </a:cubicBezTo>
                <a:cubicBezTo>
                  <a:pt x="467" y="404"/>
                  <a:pt x="461" y="477"/>
                  <a:pt x="449" y="550"/>
                </a:cubicBezTo>
                <a:cubicBezTo>
                  <a:pt x="438" y="621"/>
                  <a:pt x="420" y="694"/>
                  <a:pt x="397" y="766"/>
                </a:cubicBezTo>
                <a:cubicBezTo>
                  <a:pt x="354" y="903"/>
                  <a:pt x="294" y="1030"/>
                  <a:pt x="219" y="1146"/>
                </a:cubicBezTo>
                <a:cubicBezTo>
                  <a:pt x="154" y="1247"/>
                  <a:pt x="80" y="1333"/>
                  <a:pt x="1" y="1402"/>
                </a:cubicBezTo>
                <a:close/>
              </a:path>
            </a:pathLst>
          </a:custGeom>
          <a:solidFill>
            <a:srgbClr val="000000"/>
          </a:solidFill>
          <a:ln w="3175">
            <a:solidFill>
              <a:schemeClr val="bg1">
                <a:lumMod val="75000"/>
              </a:schemeClr>
            </a:solidFill>
            <a:round/>
          </a:ln>
        </p:spPr>
        <p:txBody>
          <a:bodyPr lIns="76773" tIns="38387" rIns="76773" bIns="38387"/>
          <a:lstStyle/>
          <a:p>
            <a:pPr defTabSz="1024255" fontAlgn="auto">
              <a:spcBef>
                <a:spcPts val="0"/>
              </a:spcBef>
              <a:spcAft>
                <a:spcPts val="0"/>
              </a:spcAft>
              <a:defRPr/>
            </a:pPr>
            <a:endParaRPr lang="zh-CN" altLang="en-US" sz="2000" b="0">
              <a:latin typeface="+mn-lt"/>
              <a:ea typeface="+mn-ea"/>
            </a:endParaRPr>
          </a:p>
        </p:txBody>
      </p:sp>
      <p:sp>
        <p:nvSpPr>
          <p:cNvPr id="47" name="Freeform 54"/>
          <p:cNvSpPr/>
          <p:nvPr/>
        </p:nvSpPr>
        <p:spPr bwMode="auto">
          <a:xfrm>
            <a:off x="3835400" y="85725"/>
            <a:ext cx="984250" cy="228600"/>
          </a:xfrm>
          <a:custGeom>
            <a:avLst/>
            <a:gdLst>
              <a:gd name="T0" fmla="*/ 1 w 511"/>
              <a:gd name="T1" fmla="*/ 70 h 89"/>
              <a:gd name="T2" fmla="*/ 0 w 511"/>
              <a:gd name="T3" fmla="*/ 70 h 89"/>
              <a:gd name="T4" fmla="*/ 35 w 511"/>
              <a:gd name="T5" fmla="*/ 62 h 89"/>
              <a:gd name="T6" fmla="*/ 364 w 511"/>
              <a:gd name="T7" fmla="*/ 7 h 89"/>
              <a:gd name="T8" fmla="*/ 489 w 511"/>
              <a:gd name="T9" fmla="*/ 14 h 89"/>
              <a:gd name="T10" fmla="*/ 507 w 511"/>
              <a:gd name="T11" fmla="*/ 35 h 89"/>
              <a:gd name="T12" fmla="*/ 494 w 511"/>
              <a:gd name="T13" fmla="*/ 89 h 89"/>
              <a:gd name="T14" fmla="*/ 494 w 511"/>
              <a:gd name="T15" fmla="*/ 89 h 89"/>
              <a:gd name="T16" fmla="*/ 506 w 511"/>
              <a:gd name="T17" fmla="*/ 35 h 89"/>
              <a:gd name="T18" fmla="*/ 488 w 511"/>
              <a:gd name="T19" fmla="*/ 15 h 89"/>
              <a:gd name="T20" fmla="*/ 364 w 511"/>
              <a:gd name="T21" fmla="*/ 8 h 89"/>
              <a:gd name="T22" fmla="*/ 35 w 511"/>
              <a:gd name="T23" fmla="*/ 63 h 89"/>
              <a:gd name="T24" fmla="*/ 1 w 511"/>
              <a:gd name="T25" fmla="*/ 7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11" h="89">
                <a:moveTo>
                  <a:pt x="1" y="70"/>
                </a:moveTo>
                <a:cubicBezTo>
                  <a:pt x="0" y="70"/>
                  <a:pt x="0" y="70"/>
                  <a:pt x="0" y="70"/>
                </a:cubicBezTo>
                <a:cubicBezTo>
                  <a:pt x="12" y="67"/>
                  <a:pt x="23" y="65"/>
                  <a:pt x="35" y="62"/>
                </a:cubicBezTo>
                <a:cubicBezTo>
                  <a:pt x="150" y="38"/>
                  <a:pt x="259" y="16"/>
                  <a:pt x="364" y="7"/>
                </a:cubicBezTo>
                <a:cubicBezTo>
                  <a:pt x="408" y="3"/>
                  <a:pt x="457" y="0"/>
                  <a:pt x="489" y="14"/>
                </a:cubicBezTo>
                <a:cubicBezTo>
                  <a:pt x="498" y="18"/>
                  <a:pt x="504" y="25"/>
                  <a:pt x="507" y="35"/>
                </a:cubicBezTo>
                <a:cubicBezTo>
                  <a:pt x="511" y="51"/>
                  <a:pt x="507" y="71"/>
                  <a:pt x="494" y="89"/>
                </a:cubicBezTo>
                <a:cubicBezTo>
                  <a:pt x="494" y="89"/>
                  <a:pt x="494" y="89"/>
                  <a:pt x="494" y="89"/>
                </a:cubicBezTo>
                <a:cubicBezTo>
                  <a:pt x="506" y="70"/>
                  <a:pt x="510" y="51"/>
                  <a:pt x="506" y="35"/>
                </a:cubicBezTo>
                <a:cubicBezTo>
                  <a:pt x="503" y="26"/>
                  <a:pt x="497" y="19"/>
                  <a:pt x="488" y="15"/>
                </a:cubicBezTo>
                <a:cubicBezTo>
                  <a:pt x="457" y="1"/>
                  <a:pt x="408" y="4"/>
                  <a:pt x="364" y="8"/>
                </a:cubicBezTo>
                <a:cubicBezTo>
                  <a:pt x="259" y="17"/>
                  <a:pt x="150" y="39"/>
                  <a:pt x="35" y="63"/>
                </a:cubicBezTo>
                <a:cubicBezTo>
                  <a:pt x="24" y="66"/>
                  <a:pt x="12" y="68"/>
                  <a:pt x="1" y="70"/>
                </a:cubicBezTo>
                <a:close/>
              </a:path>
            </a:pathLst>
          </a:custGeom>
          <a:solidFill>
            <a:srgbClr val="000000"/>
          </a:solidFill>
          <a:ln w="3175">
            <a:solidFill>
              <a:schemeClr val="bg1">
                <a:lumMod val="75000"/>
              </a:schemeClr>
            </a:solidFill>
            <a:round/>
          </a:ln>
        </p:spPr>
        <p:txBody>
          <a:bodyPr lIns="76773" tIns="38387" rIns="76773" bIns="38387"/>
          <a:lstStyle/>
          <a:p>
            <a:pPr defTabSz="1024255" fontAlgn="auto">
              <a:spcBef>
                <a:spcPts val="0"/>
              </a:spcBef>
              <a:spcAft>
                <a:spcPts val="0"/>
              </a:spcAft>
              <a:defRPr/>
            </a:pPr>
            <a:endParaRPr lang="zh-CN" altLang="en-US" sz="2000" b="0">
              <a:latin typeface="+mn-lt"/>
              <a:ea typeface="+mn-ea"/>
            </a:endParaRPr>
          </a:p>
        </p:txBody>
      </p:sp>
      <p:sp>
        <p:nvSpPr>
          <p:cNvPr id="48" name="Freeform 55"/>
          <p:cNvSpPr/>
          <p:nvPr/>
        </p:nvSpPr>
        <p:spPr bwMode="auto">
          <a:xfrm>
            <a:off x="2308225" y="314325"/>
            <a:ext cx="2479675" cy="2249488"/>
          </a:xfrm>
          <a:custGeom>
            <a:avLst/>
            <a:gdLst>
              <a:gd name="T0" fmla="*/ 0 w 1286"/>
              <a:gd name="T1" fmla="*/ 875 h 875"/>
              <a:gd name="T2" fmla="*/ 0 w 1286"/>
              <a:gd name="T3" fmla="*/ 875 h 875"/>
              <a:gd name="T4" fmla="*/ 491 w 1286"/>
              <a:gd name="T5" fmla="*/ 640 h 875"/>
              <a:gd name="T6" fmla="*/ 713 w 1286"/>
              <a:gd name="T7" fmla="*/ 515 h 875"/>
              <a:gd name="T8" fmla="*/ 813 w 1286"/>
              <a:gd name="T9" fmla="*/ 452 h 875"/>
              <a:gd name="T10" fmla="*/ 842 w 1286"/>
              <a:gd name="T11" fmla="*/ 434 h 875"/>
              <a:gd name="T12" fmla="*/ 904 w 1286"/>
              <a:gd name="T13" fmla="*/ 391 h 875"/>
              <a:gd name="T14" fmla="*/ 999 w 1286"/>
              <a:gd name="T15" fmla="*/ 316 h 875"/>
              <a:gd name="T16" fmla="*/ 1058 w 1286"/>
              <a:gd name="T17" fmla="*/ 274 h 875"/>
              <a:gd name="T18" fmla="*/ 1173 w 1286"/>
              <a:gd name="T19" fmla="*/ 168 h 875"/>
              <a:gd name="T20" fmla="*/ 1286 w 1286"/>
              <a:gd name="T21" fmla="*/ 0 h 875"/>
              <a:gd name="T22" fmla="*/ 1286 w 1286"/>
              <a:gd name="T23" fmla="*/ 0 h 875"/>
              <a:gd name="T24" fmla="*/ 1173 w 1286"/>
              <a:gd name="T25" fmla="*/ 169 h 875"/>
              <a:gd name="T26" fmla="*/ 1059 w 1286"/>
              <a:gd name="T27" fmla="*/ 274 h 875"/>
              <a:gd name="T28" fmla="*/ 999 w 1286"/>
              <a:gd name="T29" fmla="*/ 317 h 875"/>
              <a:gd name="T30" fmla="*/ 904 w 1286"/>
              <a:gd name="T31" fmla="*/ 391 h 875"/>
              <a:gd name="T32" fmla="*/ 843 w 1286"/>
              <a:gd name="T33" fmla="*/ 435 h 875"/>
              <a:gd name="T34" fmla="*/ 813 w 1286"/>
              <a:gd name="T35" fmla="*/ 453 h 875"/>
              <a:gd name="T36" fmla="*/ 713 w 1286"/>
              <a:gd name="T37" fmla="*/ 515 h 875"/>
              <a:gd name="T38" fmla="*/ 491 w 1286"/>
              <a:gd name="T39" fmla="*/ 641 h 875"/>
              <a:gd name="T40" fmla="*/ 0 w 1286"/>
              <a:gd name="T41" fmla="*/ 875 h 875"/>
              <a:gd name="connsiteX0" fmla="*/ 0 w 10000"/>
              <a:gd name="connsiteY0" fmla="*/ 10000 h 10000"/>
              <a:gd name="connsiteX1" fmla="*/ 0 w 10000"/>
              <a:gd name="connsiteY1" fmla="*/ 10000 h 10000"/>
              <a:gd name="connsiteX2" fmla="*/ 3818 w 10000"/>
              <a:gd name="connsiteY2" fmla="*/ 7314 h 10000"/>
              <a:gd name="connsiteX3" fmla="*/ 5544 w 10000"/>
              <a:gd name="connsiteY3" fmla="*/ 5886 h 10000"/>
              <a:gd name="connsiteX4" fmla="*/ 6322 w 10000"/>
              <a:gd name="connsiteY4" fmla="*/ 5166 h 10000"/>
              <a:gd name="connsiteX5" fmla="*/ 6547 w 10000"/>
              <a:gd name="connsiteY5" fmla="*/ 4960 h 10000"/>
              <a:gd name="connsiteX6" fmla="*/ 7030 w 10000"/>
              <a:gd name="connsiteY6" fmla="*/ 4469 h 10000"/>
              <a:gd name="connsiteX7" fmla="*/ 7768 w 10000"/>
              <a:gd name="connsiteY7" fmla="*/ 3611 h 10000"/>
              <a:gd name="connsiteX8" fmla="*/ 8227 w 10000"/>
              <a:gd name="connsiteY8" fmla="*/ 3131 h 10000"/>
              <a:gd name="connsiteX9" fmla="*/ 9121 w 10000"/>
              <a:gd name="connsiteY9" fmla="*/ 1920 h 10000"/>
              <a:gd name="connsiteX10" fmla="*/ 10000 w 10000"/>
              <a:gd name="connsiteY10" fmla="*/ 0 h 10000"/>
              <a:gd name="connsiteX11" fmla="*/ 10000 w 10000"/>
              <a:gd name="connsiteY11" fmla="*/ 0 h 10000"/>
              <a:gd name="connsiteX12" fmla="*/ 9121 w 10000"/>
              <a:gd name="connsiteY12" fmla="*/ 1931 h 10000"/>
              <a:gd name="connsiteX13" fmla="*/ 8235 w 10000"/>
              <a:gd name="connsiteY13" fmla="*/ 3131 h 10000"/>
              <a:gd name="connsiteX14" fmla="*/ 7030 w 10000"/>
              <a:gd name="connsiteY14" fmla="*/ 4469 h 10000"/>
              <a:gd name="connsiteX15" fmla="*/ 6555 w 10000"/>
              <a:gd name="connsiteY15" fmla="*/ 4971 h 10000"/>
              <a:gd name="connsiteX16" fmla="*/ 6322 w 10000"/>
              <a:gd name="connsiteY16" fmla="*/ 5177 h 10000"/>
              <a:gd name="connsiteX17" fmla="*/ 5544 w 10000"/>
              <a:gd name="connsiteY17" fmla="*/ 5886 h 10000"/>
              <a:gd name="connsiteX18" fmla="*/ 3818 w 10000"/>
              <a:gd name="connsiteY18" fmla="*/ 7326 h 10000"/>
              <a:gd name="connsiteX19" fmla="*/ 0 w 10000"/>
              <a:gd name="connsiteY19" fmla="*/ 10000 h 10000"/>
              <a:gd name="connsiteX0-1" fmla="*/ 0 w 10000"/>
              <a:gd name="connsiteY0-2" fmla="*/ 10000 h 10000"/>
              <a:gd name="connsiteX1-3" fmla="*/ 0 w 10000"/>
              <a:gd name="connsiteY1-4" fmla="*/ 10000 h 10000"/>
              <a:gd name="connsiteX2-5" fmla="*/ 3818 w 10000"/>
              <a:gd name="connsiteY2-6" fmla="*/ 7314 h 10000"/>
              <a:gd name="connsiteX3-7" fmla="*/ 5544 w 10000"/>
              <a:gd name="connsiteY3-8" fmla="*/ 5886 h 10000"/>
              <a:gd name="connsiteX4-9" fmla="*/ 6322 w 10000"/>
              <a:gd name="connsiteY4-10" fmla="*/ 5166 h 10000"/>
              <a:gd name="connsiteX5-11" fmla="*/ 6547 w 10000"/>
              <a:gd name="connsiteY5-12" fmla="*/ 4960 h 10000"/>
              <a:gd name="connsiteX6-13" fmla="*/ 7030 w 10000"/>
              <a:gd name="connsiteY6-14" fmla="*/ 4469 h 10000"/>
              <a:gd name="connsiteX7-15" fmla="*/ 8227 w 10000"/>
              <a:gd name="connsiteY7-16" fmla="*/ 3131 h 10000"/>
              <a:gd name="connsiteX8-17" fmla="*/ 9121 w 10000"/>
              <a:gd name="connsiteY8-18" fmla="*/ 1920 h 10000"/>
              <a:gd name="connsiteX9-19" fmla="*/ 10000 w 10000"/>
              <a:gd name="connsiteY9-20" fmla="*/ 0 h 10000"/>
              <a:gd name="connsiteX10-21" fmla="*/ 10000 w 10000"/>
              <a:gd name="connsiteY10-22" fmla="*/ 0 h 10000"/>
              <a:gd name="connsiteX11-23" fmla="*/ 9121 w 10000"/>
              <a:gd name="connsiteY11-24" fmla="*/ 1931 h 10000"/>
              <a:gd name="connsiteX12-25" fmla="*/ 8235 w 10000"/>
              <a:gd name="connsiteY12-26" fmla="*/ 3131 h 10000"/>
              <a:gd name="connsiteX13-27" fmla="*/ 7030 w 10000"/>
              <a:gd name="connsiteY13-28" fmla="*/ 4469 h 10000"/>
              <a:gd name="connsiteX14-29" fmla="*/ 6555 w 10000"/>
              <a:gd name="connsiteY14-30" fmla="*/ 4971 h 10000"/>
              <a:gd name="connsiteX15-31" fmla="*/ 6322 w 10000"/>
              <a:gd name="connsiteY15-32" fmla="*/ 5177 h 10000"/>
              <a:gd name="connsiteX16-33" fmla="*/ 5544 w 10000"/>
              <a:gd name="connsiteY16-34" fmla="*/ 5886 h 10000"/>
              <a:gd name="connsiteX17-35" fmla="*/ 3818 w 10000"/>
              <a:gd name="connsiteY17-36" fmla="*/ 7326 h 10000"/>
              <a:gd name="connsiteX18-37" fmla="*/ 0 w 10000"/>
              <a:gd name="connsiteY18-38" fmla="*/ 10000 h 10000"/>
              <a:gd name="connsiteX0-39" fmla="*/ 0 w 10000"/>
              <a:gd name="connsiteY0-40" fmla="*/ 10000 h 10000"/>
              <a:gd name="connsiteX1-41" fmla="*/ 0 w 10000"/>
              <a:gd name="connsiteY1-42" fmla="*/ 10000 h 10000"/>
              <a:gd name="connsiteX2-43" fmla="*/ 3818 w 10000"/>
              <a:gd name="connsiteY2-44" fmla="*/ 7314 h 10000"/>
              <a:gd name="connsiteX3-45" fmla="*/ 5544 w 10000"/>
              <a:gd name="connsiteY3-46" fmla="*/ 5886 h 10000"/>
              <a:gd name="connsiteX4-47" fmla="*/ 6322 w 10000"/>
              <a:gd name="connsiteY4-48" fmla="*/ 5166 h 10000"/>
              <a:gd name="connsiteX5-49" fmla="*/ 6547 w 10000"/>
              <a:gd name="connsiteY5-50" fmla="*/ 4960 h 10000"/>
              <a:gd name="connsiteX6-51" fmla="*/ 7030 w 10000"/>
              <a:gd name="connsiteY6-52" fmla="*/ 4469 h 10000"/>
              <a:gd name="connsiteX7-53" fmla="*/ 8227 w 10000"/>
              <a:gd name="connsiteY7-54" fmla="*/ 3131 h 10000"/>
              <a:gd name="connsiteX8-55" fmla="*/ 9121 w 10000"/>
              <a:gd name="connsiteY8-56" fmla="*/ 1920 h 10000"/>
              <a:gd name="connsiteX9-57" fmla="*/ 10000 w 10000"/>
              <a:gd name="connsiteY9-58" fmla="*/ 0 h 10000"/>
              <a:gd name="connsiteX10-59" fmla="*/ 10000 w 10000"/>
              <a:gd name="connsiteY10-60" fmla="*/ 0 h 10000"/>
              <a:gd name="connsiteX11-61" fmla="*/ 9121 w 10000"/>
              <a:gd name="connsiteY11-62" fmla="*/ 1931 h 10000"/>
              <a:gd name="connsiteX12-63" fmla="*/ 8235 w 10000"/>
              <a:gd name="connsiteY12-64" fmla="*/ 3131 h 10000"/>
              <a:gd name="connsiteX13-65" fmla="*/ 7030 w 10000"/>
              <a:gd name="connsiteY13-66" fmla="*/ 4469 h 10000"/>
              <a:gd name="connsiteX14-67" fmla="*/ 6322 w 10000"/>
              <a:gd name="connsiteY14-68" fmla="*/ 5177 h 10000"/>
              <a:gd name="connsiteX15-69" fmla="*/ 5544 w 10000"/>
              <a:gd name="connsiteY15-70" fmla="*/ 5886 h 10000"/>
              <a:gd name="connsiteX16-71" fmla="*/ 3818 w 10000"/>
              <a:gd name="connsiteY16-72" fmla="*/ 7326 h 10000"/>
              <a:gd name="connsiteX17-73" fmla="*/ 0 w 10000"/>
              <a:gd name="connsiteY17-74" fmla="*/ 10000 h 10000"/>
              <a:gd name="connsiteX0-75" fmla="*/ 0 w 10000"/>
              <a:gd name="connsiteY0-76" fmla="*/ 10000 h 10000"/>
              <a:gd name="connsiteX1-77" fmla="*/ 0 w 10000"/>
              <a:gd name="connsiteY1-78" fmla="*/ 10000 h 10000"/>
              <a:gd name="connsiteX2-79" fmla="*/ 3818 w 10000"/>
              <a:gd name="connsiteY2-80" fmla="*/ 7314 h 10000"/>
              <a:gd name="connsiteX3-81" fmla="*/ 5544 w 10000"/>
              <a:gd name="connsiteY3-82" fmla="*/ 5886 h 10000"/>
              <a:gd name="connsiteX4-83" fmla="*/ 6322 w 10000"/>
              <a:gd name="connsiteY4-84" fmla="*/ 5166 h 10000"/>
              <a:gd name="connsiteX5-85" fmla="*/ 7030 w 10000"/>
              <a:gd name="connsiteY5-86" fmla="*/ 4469 h 10000"/>
              <a:gd name="connsiteX6-87" fmla="*/ 8227 w 10000"/>
              <a:gd name="connsiteY6-88" fmla="*/ 3131 h 10000"/>
              <a:gd name="connsiteX7-89" fmla="*/ 9121 w 10000"/>
              <a:gd name="connsiteY7-90" fmla="*/ 1920 h 10000"/>
              <a:gd name="connsiteX8-91" fmla="*/ 10000 w 10000"/>
              <a:gd name="connsiteY8-92" fmla="*/ 0 h 10000"/>
              <a:gd name="connsiteX9-93" fmla="*/ 10000 w 10000"/>
              <a:gd name="connsiteY9-94" fmla="*/ 0 h 10000"/>
              <a:gd name="connsiteX10-95" fmla="*/ 9121 w 10000"/>
              <a:gd name="connsiteY10-96" fmla="*/ 1931 h 10000"/>
              <a:gd name="connsiteX11-97" fmla="*/ 8235 w 10000"/>
              <a:gd name="connsiteY11-98" fmla="*/ 3131 h 10000"/>
              <a:gd name="connsiteX12-99" fmla="*/ 7030 w 10000"/>
              <a:gd name="connsiteY12-100" fmla="*/ 4469 h 10000"/>
              <a:gd name="connsiteX13-101" fmla="*/ 6322 w 10000"/>
              <a:gd name="connsiteY13-102" fmla="*/ 5177 h 10000"/>
              <a:gd name="connsiteX14-103" fmla="*/ 5544 w 10000"/>
              <a:gd name="connsiteY14-104" fmla="*/ 5886 h 10000"/>
              <a:gd name="connsiteX15-105" fmla="*/ 3818 w 10000"/>
              <a:gd name="connsiteY15-106" fmla="*/ 7326 h 10000"/>
              <a:gd name="connsiteX16-107" fmla="*/ 0 w 10000"/>
              <a:gd name="connsiteY16-108" fmla="*/ 10000 h 1000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Lst>
            <a:rect l="l" t="t" r="r" b="b"/>
            <a:pathLst>
              <a:path w="10000" h="10000">
                <a:moveTo>
                  <a:pt x="0" y="10000"/>
                </a:moveTo>
                <a:lnTo>
                  <a:pt x="0" y="10000"/>
                </a:lnTo>
                <a:cubicBezTo>
                  <a:pt x="1337" y="9166"/>
                  <a:pt x="2621" y="8263"/>
                  <a:pt x="3818" y="7314"/>
                </a:cubicBezTo>
                <a:cubicBezTo>
                  <a:pt x="4417" y="6846"/>
                  <a:pt x="5000" y="6366"/>
                  <a:pt x="5544" y="5886"/>
                </a:cubicBezTo>
                <a:cubicBezTo>
                  <a:pt x="5801" y="5657"/>
                  <a:pt x="6074" y="5402"/>
                  <a:pt x="6322" y="5166"/>
                </a:cubicBezTo>
                <a:cubicBezTo>
                  <a:pt x="6570" y="4930"/>
                  <a:pt x="6713" y="4808"/>
                  <a:pt x="7030" y="4469"/>
                </a:cubicBezTo>
                <a:cubicBezTo>
                  <a:pt x="7347" y="4130"/>
                  <a:pt x="7879" y="3556"/>
                  <a:pt x="8227" y="3131"/>
                </a:cubicBezTo>
                <a:cubicBezTo>
                  <a:pt x="8576" y="2706"/>
                  <a:pt x="8872" y="2309"/>
                  <a:pt x="9121" y="1920"/>
                </a:cubicBezTo>
                <a:cubicBezTo>
                  <a:pt x="9580" y="1211"/>
                  <a:pt x="9876" y="560"/>
                  <a:pt x="10000" y="0"/>
                </a:cubicBezTo>
                <a:lnTo>
                  <a:pt x="10000" y="0"/>
                </a:lnTo>
                <a:cubicBezTo>
                  <a:pt x="9883" y="560"/>
                  <a:pt x="9588" y="1211"/>
                  <a:pt x="9121" y="1931"/>
                </a:cubicBezTo>
                <a:cubicBezTo>
                  <a:pt x="8872" y="2320"/>
                  <a:pt x="8577" y="2720"/>
                  <a:pt x="8235" y="3131"/>
                </a:cubicBezTo>
                <a:cubicBezTo>
                  <a:pt x="7887" y="3554"/>
                  <a:pt x="7310" y="4162"/>
                  <a:pt x="7030" y="4469"/>
                </a:cubicBezTo>
                <a:cubicBezTo>
                  <a:pt x="6711" y="4810"/>
                  <a:pt x="6570" y="4941"/>
                  <a:pt x="6322" y="5177"/>
                </a:cubicBezTo>
                <a:cubicBezTo>
                  <a:pt x="6065" y="5417"/>
                  <a:pt x="5801" y="5657"/>
                  <a:pt x="5544" y="5886"/>
                </a:cubicBezTo>
                <a:cubicBezTo>
                  <a:pt x="5000" y="6366"/>
                  <a:pt x="4425" y="6857"/>
                  <a:pt x="3818" y="7326"/>
                </a:cubicBezTo>
                <a:cubicBezTo>
                  <a:pt x="2621" y="8263"/>
                  <a:pt x="1337" y="9166"/>
                  <a:pt x="0" y="10000"/>
                </a:cubicBezTo>
                <a:close/>
              </a:path>
            </a:pathLst>
          </a:custGeom>
          <a:solidFill>
            <a:srgbClr val="000000"/>
          </a:solidFill>
          <a:ln w="3175">
            <a:solidFill>
              <a:schemeClr val="bg1">
                <a:lumMod val="75000"/>
              </a:schemeClr>
            </a:solidFill>
            <a:round/>
          </a:ln>
        </p:spPr>
        <p:txBody>
          <a:bodyPr lIns="76773" tIns="38387" rIns="76773" bIns="38387"/>
          <a:lstStyle/>
          <a:p>
            <a:pPr defTabSz="1024255" fontAlgn="auto">
              <a:spcBef>
                <a:spcPts val="0"/>
              </a:spcBef>
              <a:spcAft>
                <a:spcPts val="0"/>
              </a:spcAft>
              <a:defRPr/>
            </a:pPr>
            <a:endParaRPr lang="zh-CN" altLang="en-US" sz="2000" b="0">
              <a:latin typeface="+mn-lt"/>
              <a:ea typeface="+mn-ea"/>
            </a:endParaRPr>
          </a:p>
        </p:txBody>
      </p:sp>
      <p:sp>
        <p:nvSpPr>
          <p:cNvPr id="49" name="Freeform 56"/>
          <p:cNvSpPr/>
          <p:nvPr/>
        </p:nvSpPr>
        <p:spPr bwMode="auto">
          <a:xfrm>
            <a:off x="3281363" y="314325"/>
            <a:ext cx="1506537" cy="1436688"/>
          </a:xfrm>
          <a:custGeom>
            <a:avLst/>
            <a:gdLst>
              <a:gd name="T0" fmla="*/ 0 w 781"/>
              <a:gd name="T1" fmla="*/ 559 h 559"/>
              <a:gd name="T2" fmla="*/ 0 w 781"/>
              <a:gd name="T3" fmla="*/ 558 h 559"/>
              <a:gd name="T4" fmla="*/ 163 w 781"/>
              <a:gd name="T5" fmla="*/ 446 h 559"/>
              <a:gd name="T6" fmla="*/ 273 w 781"/>
              <a:gd name="T7" fmla="*/ 369 h 559"/>
              <a:gd name="T8" fmla="*/ 511 w 781"/>
              <a:gd name="T9" fmla="*/ 205 h 559"/>
              <a:gd name="T10" fmla="*/ 685 w 781"/>
              <a:gd name="T11" fmla="*/ 79 h 559"/>
              <a:gd name="T12" fmla="*/ 781 w 781"/>
              <a:gd name="T13" fmla="*/ 0 h 559"/>
              <a:gd name="T14" fmla="*/ 781 w 781"/>
              <a:gd name="T15" fmla="*/ 0 h 559"/>
              <a:gd name="T16" fmla="*/ 685 w 781"/>
              <a:gd name="T17" fmla="*/ 80 h 559"/>
              <a:gd name="T18" fmla="*/ 511 w 781"/>
              <a:gd name="T19" fmla="*/ 205 h 559"/>
              <a:gd name="T20" fmla="*/ 274 w 781"/>
              <a:gd name="T21" fmla="*/ 370 h 559"/>
              <a:gd name="T22" fmla="*/ 163 w 781"/>
              <a:gd name="T23" fmla="*/ 446 h 559"/>
              <a:gd name="T24" fmla="*/ 0 w 781"/>
              <a:gd name="T25" fmla="*/ 559 h 5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1" h="559">
                <a:moveTo>
                  <a:pt x="0" y="559"/>
                </a:moveTo>
                <a:cubicBezTo>
                  <a:pt x="0" y="558"/>
                  <a:pt x="0" y="558"/>
                  <a:pt x="0" y="558"/>
                </a:cubicBezTo>
                <a:cubicBezTo>
                  <a:pt x="55" y="520"/>
                  <a:pt x="110" y="482"/>
                  <a:pt x="163" y="446"/>
                </a:cubicBezTo>
                <a:cubicBezTo>
                  <a:pt x="199" y="420"/>
                  <a:pt x="237" y="395"/>
                  <a:pt x="273" y="369"/>
                </a:cubicBezTo>
                <a:cubicBezTo>
                  <a:pt x="347" y="319"/>
                  <a:pt x="433" y="260"/>
                  <a:pt x="511" y="205"/>
                </a:cubicBezTo>
                <a:cubicBezTo>
                  <a:pt x="582" y="155"/>
                  <a:pt x="639" y="114"/>
                  <a:pt x="685" y="79"/>
                </a:cubicBezTo>
                <a:cubicBezTo>
                  <a:pt x="720" y="52"/>
                  <a:pt x="757" y="24"/>
                  <a:pt x="781" y="0"/>
                </a:cubicBezTo>
                <a:cubicBezTo>
                  <a:pt x="781" y="0"/>
                  <a:pt x="781" y="0"/>
                  <a:pt x="781" y="0"/>
                </a:cubicBezTo>
                <a:cubicBezTo>
                  <a:pt x="757" y="24"/>
                  <a:pt x="721" y="53"/>
                  <a:pt x="685" y="80"/>
                </a:cubicBezTo>
                <a:cubicBezTo>
                  <a:pt x="639" y="114"/>
                  <a:pt x="582" y="155"/>
                  <a:pt x="511" y="205"/>
                </a:cubicBezTo>
                <a:cubicBezTo>
                  <a:pt x="433" y="260"/>
                  <a:pt x="347" y="319"/>
                  <a:pt x="274" y="370"/>
                </a:cubicBezTo>
                <a:cubicBezTo>
                  <a:pt x="237" y="395"/>
                  <a:pt x="200" y="421"/>
                  <a:pt x="163" y="446"/>
                </a:cubicBezTo>
                <a:cubicBezTo>
                  <a:pt x="110" y="483"/>
                  <a:pt x="55" y="521"/>
                  <a:pt x="0" y="559"/>
                </a:cubicBezTo>
                <a:close/>
              </a:path>
            </a:pathLst>
          </a:custGeom>
          <a:solidFill>
            <a:srgbClr val="000000"/>
          </a:solidFill>
          <a:ln w="3175">
            <a:solidFill>
              <a:schemeClr val="bg1">
                <a:lumMod val="75000"/>
              </a:schemeClr>
            </a:solidFill>
            <a:round/>
          </a:ln>
        </p:spPr>
        <p:txBody>
          <a:bodyPr lIns="76773" tIns="38387" rIns="76773" bIns="38387"/>
          <a:lstStyle/>
          <a:p>
            <a:pPr defTabSz="1024255" fontAlgn="auto">
              <a:spcBef>
                <a:spcPts val="0"/>
              </a:spcBef>
              <a:spcAft>
                <a:spcPts val="0"/>
              </a:spcAft>
              <a:defRPr/>
            </a:pPr>
            <a:endParaRPr lang="zh-CN" altLang="en-US" sz="2000" b="0">
              <a:latin typeface="+mn-lt"/>
              <a:ea typeface="+mn-ea"/>
            </a:endParaRPr>
          </a:p>
        </p:txBody>
      </p:sp>
      <p:sp>
        <p:nvSpPr>
          <p:cNvPr id="50" name="Freeform 57"/>
          <p:cNvSpPr/>
          <p:nvPr/>
        </p:nvSpPr>
        <p:spPr bwMode="auto">
          <a:xfrm>
            <a:off x="3922713" y="101600"/>
            <a:ext cx="865187" cy="415925"/>
          </a:xfrm>
          <a:custGeom>
            <a:avLst/>
            <a:gdLst>
              <a:gd name="T0" fmla="*/ 0 w 448"/>
              <a:gd name="T1" fmla="*/ 162 h 162"/>
              <a:gd name="T2" fmla="*/ 0 w 448"/>
              <a:gd name="T3" fmla="*/ 162 h 162"/>
              <a:gd name="T4" fmla="*/ 111 w 448"/>
              <a:gd name="T5" fmla="*/ 70 h 162"/>
              <a:gd name="T6" fmla="*/ 235 w 448"/>
              <a:gd name="T7" fmla="*/ 17 h 162"/>
              <a:gd name="T8" fmla="*/ 341 w 448"/>
              <a:gd name="T9" fmla="*/ 18 h 162"/>
              <a:gd name="T10" fmla="*/ 351 w 448"/>
              <a:gd name="T11" fmla="*/ 21 h 162"/>
              <a:gd name="T12" fmla="*/ 448 w 448"/>
              <a:gd name="T13" fmla="*/ 83 h 162"/>
              <a:gd name="T14" fmla="*/ 448 w 448"/>
              <a:gd name="T15" fmla="*/ 83 h 162"/>
              <a:gd name="T16" fmla="*/ 235 w 448"/>
              <a:gd name="T17" fmla="*/ 18 h 162"/>
              <a:gd name="T18" fmla="*/ 0 w 448"/>
              <a:gd name="T19" fmla="*/ 162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48" h="162">
                <a:moveTo>
                  <a:pt x="0" y="162"/>
                </a:moveTo>
                <a:cubicBezTo>
                  <a:pt x="0" y="162"/>
                  <a:pt x="0" y="162"/>
                  <a:pt x="0" y="162"/>
                </a:cubicBezTo>
                <a:cubicBezTo>
                  <a:pt x="36" y="125"/>
                  <a:pt x="74" y="94"/>
                  <a:pt x="111" y="70"/>
                </a:cubicBezTo>
                <a:cubicBezTo>
                  <a:pt x="153" y="44"/>
                  <a:pt x="194" y="26"/>
                  <a:pt x="235" y="17"/>
                </a:cubicBezTo>
                <a:cubicBezTo>
                  <a:pt x="270" y="9"/>
                  <a:pt x="306" y="10"/>
                  <a:pt x="341" y="18"/>
                </a:cubicBezTo>
                <a:cubicBezTo>
                  <a:pt x="344" y="19"/>
                  <a:pt x="348" y="20"/>
                  <a:pt x="351" y="21"/>
                </a:cubicBezTo>
                <a:cubicBezTo>
                  <a:pt x="390" y="33"/>
                  <a:pt x="423" y="54"/>
                  <a:pt x="448" y="83"/>
                </a:cubicBezTo>
                <a:cubicBezTo>
                  <a:pt x="448" y="83"/>
                  <a:pt x="448" y="83"/>
                  <a:pt x="448" y="83"/>
                </a:cubicBezTo>
                <a:cubicBezTo>
                  <a:pt x="398" y="26"/>
                  <a:pt x="315" y="0"/>
                  <a:pt x="235" y="18"/>
                </a:cubicBezTo>
                <a:cubicBezTo>
                  <a:pt x="158" y="35"/>
                  <a:pt x="76" y="85"/>
                  <a:pt x="0" y="162"/>
                </a:cubicBezTo>
                <a:close/>
              </a:path>
            </a:pathLst>
          </a:custGeom>
          <a:solidFill>
            <a:srgbClr val="000000"/>
          </a:solidFill>
          <a:ln w="3175">
            <a:solidFill>
              <a:schemeClr val="bg1">
                <a:lumMod val="75000"/>
              </a:schemeClr>
            </a:solidFill>
            <a:round/>
          </a:ln>
        </p:spPr>
        <p:txBody>
          <a:bodyPr lIns="76773" tIns="38387" rIns="76773" bIns="38387"/>
          <a:lstStyle/>
          <a:p>
            <a:pPr defTabSz="1024255" fontAlgn="auto">
              <a:spcBef>
                <a:spcPts val="0"/>
              </a:spcBef>
              <a:spcAft>
                <a:spcPts val="0"/>
              </a:spcAft>
              <a:defRPr/>
            </a:pPr>
            <a:endParaRPr lang="zh-CN" altLang="en-US" sz="2000" b="0">
              <a:latin typeface="+mn-lt"/>
              <a:ea typeface="+mn-ea"/>
            </a:endParaRPr>
          </a:p>
        </p:txBody>
      </p:sp>
      <p:sp>
        <p:nvSpPr>
          <p:cNvPr id="51" name="Freeform 61"/>
          <p:cNvSpPr/>
          <p:nvPr/>
        </p:nvSpPr>
        <p:spPr bwMode="auto">
          <a:xfrm>
            <a:off x="4787900" y="314325"/>
            <a:ext cx="171450" cy="925513"/>
          </a:xfrm>
          <a:custGeom>
            <a:avLst/>
            <a:gdLst>
              <a:gd name="T0" fmla="*/ 83 w 90"/>
              <a:gd name="T1" fmla="*/ 360 h 360"/>
              <a:gd name="T2" fmla="*/ 0 w 90"/>
              <a:gd name="T3" fmla="*/ 0 h 360"/>
              <a:gd name="T4" fmla="*/ 0 w 90"/>
              <a:gd name="T5" fmla="*/ 0 h 360"/>
              <a:gd name="T6" fmla="*/ 68 w 90"/>
              <a:gd name="T7" fmla="*/ 160 h 360"/>
              <a:gd name="T8" fmla="*/ 83 w 90"/>
              <a:gd name="T9" fmla="*/ 360 h 360"/>
            </a:gdLst>
            <a:ahLst/>
            <a:cxnLst>
              <a:cxn ang="0">
                <a:pos x="T0" y="T1"/>
              </a:cxn>
              <a:cxn ang="0">
                <a:pos x="T2" y="T3"/>
              </a:cxn>
              <a:cxn ang="0">
                <a:pos x="T4" y="T5"/>
              </a:cxn>
              <a:cxn ang="0">
                <a:pos x="T6" y="T7"/>
              </a:cxn>
              <a:cxn ang="0">
                <a:pos x="T8" y="T9"/>
              </a:cxn>
            </a:cxnLst>
            <a:rect l="0" t="0" r="r" b="b"/>
            <a:pathLst>
              <a:path w="90" h="360">
                <a:moveTo>
                  <a:pt x="83" y="360"/>
                </a:moveTo>
                <a:cubicBezTo>
                  <a:pt x="90" y="210"/>
                  <a:pt x="60" y="82"/>
                  <a:pt x="0" y="0"/>
                </a:cubicBezTo>
                <a:cubicBezTo>
                  <a:pt x="0" y="0"/>
                  <a:pt x="0" y="0"/>
                  <a:pt x="0" y="0"/>
                </a:cubicBezTo>
                <a:cubicBezTo>
                  <a:pt x="31" y="42"/>
                  <a:pt x="54" y="96"/>
                  <a:pt x="68" y="160"/>
                </a:cubicBezTo>
                <a:cubicBezTo>
                  <a:pt x="82" y="220"/>
                  <a:pt x="87" y="288"/>
                  <a:pt x="83" y="360"/>
                </a:cubicBezTo>
                <a:close/>
              </a:path>
            </a:pathLst>
          </a:custGeom>
          <a:solidFill>
            <a:srgbClr val="000000"/>
          </a:solidFill>
          <a:ln w="3175">
            <a:solidFill>
              <a:schemeClr val="bg1">
                <a:lumMod val="75000"/>
              </a:schemeClr>
            </a:solidFill>
            <a:round/>
          </a:ln>
        </p:spPr>
        <p:txBody>
          <a:bodyPr lIns="76773" tIns="38387" rIns="76773" bIns="38387"/>
          <a:lstStyle/>
          <a:p>
            <a:pPr defTabSz="1024255" fontAlgn="auto">
              <a:spcBef>
                <a:spcPts val="0"/>
              </a:spcBef>
              <a:spcAft>
                <a:spcPts val="0"/>
              </a:spcAft>
              <a:defRPr/>
            </a:pPr>
            <a:endParaRPr lang="zh-CN" altLang="en-US" sz="2000" b="0">
              <a:latin typeface="+mn-lt"/>
              <a:ea typeface="+mn-ea"/>
            </a:endParaRPr>
          </a:p>
        </p:txBody>
      </p:sp>
      <p:sp>
        <p:nvSpPr>
          <p:cNvPr id="52" name="Freeform 62"/>
          <p:cNvSpPr/>
          <p:nvPr/>
        </p:nvSpPr>
        <p:spPr bwMode="auto">
          <a:xfrm>
            <a:off x="4359275" y="-52388"/>
            <a:ext cx="600075" cy="1292226"/>
          </a:xfrm>
          <a:custGeom>
            <a:avLst/>
            <a:gdLst>
              <a:gd name="T0" fmla="*/ 305 w 311"/>
              <a:gd name="T1" fmla="*/ 503 h 503"/>
              <a:gd name="T2" fmla="*/ 224 w 311"/>
              <a:gd name="T3" fmla="*/ 125 h 503"/>
              <a:gd name="T4" fmla="*/ 0 w 311"/>
              <a:gd name="T5" fmla="*/ 9 h 503"/>
              <a:gd name="T6" fmla="*/ 0 w 311"/>
              <a:gd name="T7" fmla="*/ 8 h 503"/>
              <a:gd name="T8" fmla="*/ 225 w 311"/>
              <a:gd name="T9" fmla="*/ 124 h 503"/>
              <a:gd name="T10" fmla="*/ 291 w 311"/>
              <a:gd name="T11" fmla="*/ 294 h 503"/>
              <a:gd name="T12" fmla="*/ 305 w 311"/>
              <a:gd name="T13" fmla="*/ 503 h 503"/>
            </a:gdLst>
            <a:ahLst/>
            <a:cxnLst>
              <a:cxn ang="0">
                <a:pos x="T0" y="T1"/>
              </a:cxn>
              <a:cxn ang="0">
                <a:pos x="T2" y="T3"/>
              </a:cxn>
              <a:cxn ang="0">
                <a:pos x="T4" y="T5"/>
              </a:cxn>
              <a:cxn ang="0">
                <a:pos x="T6" y="T7"/>
              </a:cxn>
              <a:cxn ang="0">
                <a:pos x="T8" y="T9"/>
              </a:cxn>
              <a:cxn ang="0">
                <a:pos x="T10" y="T11"/>
              </a:cxn>
              <a:cxn ang="0">
                <a:pos x="T12" y="T13"/>
              </a:cxn>
            </a:cxnLst>
            <a:rect l="0" t="0" r="r" b="b"/>
            <a:pathLst>
              <a:path w="311" h="503">
                <a:moveTo>
                  <a:pt x="305" y="503"/>
                </a:moveTo>
                <a:cubicBezTo>
                  <a:pt x="311" y="346"/>
                  <a:pt x="284" y="215"/>
                  <a:pt x="224" y="125"/>
                </a:cubicBezTo>
                <a:cubicBezTo>
                  <a:pt x="173" y="46"/>
                  <a:pt x="85" y="1"/>
                  <a:pt x="0" y="9"/>
                </a:cubicBezTo>
                <a:cubicBezTo>
                  <a:pt x="0" y="8"/>
                  <a:pt x="0" y="8"/>
                  <a:pt x="0" y="8"/>
                </a:cubicBezTo>
                <a:cubicBezTo>
                  <a:pt x="85" y="0"/>
                  <a:pt x="173" y="46"/>
                  <a:pt x="225" y="124"/>
                </a:cubicBezTo>
                <a:cubicBezTo>
                  <a:pt x="255" y="170"/>
                  <a:pt x="277" y="227"/>
                  <a:pt x="291" y="294"/>
                </a:cubicBezTo>
                <a:cubicBezTo>
                  <a:pt x="304" y="357"/>
                  <a:pt x="309" y="428"/>
                  <a:pt x="305" y="503"/>
                </a:cubicBezTo>
                <a:close/>
              </a:path>
            </a:pathLst>
          </a:custGeom>
          <a:solidFill>
            <a:srgbClr val="000000"/>
          </a:solidFill>
          <a:ln w="3175">
            <a:solidFill>
              <a:schemeClr val="bg1">
                <a:lumMod val="75000"/>
              </a:schemeClr>
            </a:solidFill>
            <a:round/>
          </a:ln>
        </p:spPr>
        <p:txBody>
          <a:bodyPr lIns="76773" tIns="38387" rIns="76773" bIns="38387"/>
          <a:lstStyle/>
          <a:p>
            <a:pPr defTabSz="1024255" fontAlgn="auto">
              <a:spcBef>
                <a:spcPts val="0"/>
              </a:spcBef>
              <a:spcAft>
                <a:spcPts val="0"/>
              </a:spcAft>
              <a:defRPr/>
            </a:pPr>
            <a:endParaRPr lang="zh-CN" altLang="en-US" sz="2000" b="0">
              <a:latin typeface="+mn-lt"/>
              <a:ea typeface="+mn-ea"/>
            </a:endParaRPr>
          </a:p>
        </p:txBody>
      </p:sp>
      <p:sp>
        <p:nvSpPr>
          <p:cNvPr id="53" name="Freeform 63"/>
          <p:cNvSpPr/>
          <p:nvPr/>
        </p:nvSpPr>
        <p:spPr bwMode="auto">
          <a:xfrm>
            <a:off x="3763963" y="-230188"/>
            <a:ext cx="1195387" cy="1470026"/>
          </a:xfrm>
          <a:custGeom>
            <a:avLst/>
            <a:gdLst>
              <a:gd name="T0" fmla="*/ 614 w 620"/>
              <a:gd name="T1" fmla="*/ 572 h 572"/>
              <a:gd name="T2" fmla="*/ 556 w 620"/>
              <a:gd name="T3" fmla="*/ 214 h 572"/>
              <a:gd name="T4" fmla="*/ 385 w 620"/>
              <a:gd name="T5" fmla="*/ 39 h 572"/>
              <a:gd name="T6" fmla="*/ 366 w 620"/>
              <a:gd name="T7" fmla="*/ 33 h 572"/>
              <a:gd name="T8" fmla="*/ 1 w 620"/>
              <a:gd name="T9" fmla="*/ 189 h 572"/>
              <a:gd name="T10" fmla="*/ 0 w 620"/>
              <a:gd name="T11" fmla="*/ 189 h 572"/>
              <a:gd name="T12" fmla="*/ 182 w 620"/>
              <a:gd name="T13" fmla="*/ 55 h 572"/>
              <a:gd name="T14" fmla="*/ 284 w 620"/>
              <a:gd name="T15" fmla="*/ 27 h 572"/>
              <a:gd name="T16" fmla="*/ 386 w 620"/>
              <a:gd name="T17" fmla="*/ 38 h 572"/>
              <a:gd name="T18" fmla="*/ 557 w 620"/>
              <a:gd name="T19" fmla="*/ 213 h 572"/>
              <a:gd name="T20" fmla="*/ 615 w 620"/>
              <a:gd name="T21" fmla="*/ 572 h 572"/>
              <a:gd name="T22" fmla="*/ 614 w 620"/>
              <a:gd name="T23" fmla="*/ 572 h 5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20" h="572">
                <a:moveTo>
                  <a:pt x="614" y="572"/>
                </a:moveTo>
                <a:cubicBezTo>
                  <a:pt x="619" y="433"/>
                  <a:pt x="599" y="309"/>
                  <a:pt x="556" y="214"/>
                </a:cubicBezTo>
                <a:cubicBezTo>
                  <a:pt x="518" y="127"/>
                  <a:pt x="455" y="63"/>
                  <a:pt x="385" y="39"/>
                </a:cubicBezTo>
                <a:cubicBezTo>
                  <a:pt x="379" y="36"/>
                  <a:pt x="372" y="35"/>
                  <a:pt x="366" y="33"/>
                </a:cubicBezTo>
                <a:cubicBezTo>
                  <a:pt x="234" y="0"/>
                  <a:pt x="88" y="95"/>
                  <a:pt x="1" y="189"/>
                </a:cubicBezTo>
                <a:cubicBezTo>
                  <a:pt x="0" y="189"/>
                  <a:pt x="0" y="189"/>
                  <a:pt x="0" y="189"/>
                </a:cubicBezTo>
                <a:cubicBezTo>
                  <a:pt x="54" y="130"/>
                  <a:pt x="119" y="83"/>
                  <a:pt x="182" y="55"/>
                </a:cubicBezTo>
                <a:cubicBezTo>
                  <a:pt x="217" y="39"/>
                  <a:pt x="251" y="30"/>
                  <a:pt x="284" y="27"/>
                </a:cubicBezTo>
                <a:cubicBezTo>
                  <a:pt x="320" y="23"/>
                  <a:pt x="354" y="27"/>
                  <a:pt x="386" y="38"/>
                </a:cubicBezTo>
                <a:cubicBezTo>
                  <a:pt x="456" y="63"/>
                  <a:pt x="518" y="127"/>
                  <a:pt x="557" y="213"/>
                </a:cubicBezTo>
                <a:cubicBezTo>
                  <a:pt x="600" y="308"/>
                  <a:pt x="620" y="433"/>
                  <a:pt x="615" y="572"/>
                </a:cubicBezTo>
                <a:lnTo>
                  <a:pt x="614" y="572"/>
                </a:lnTo>
                <a:close/>
              </a:path>
            </a:pathLst>
          </a:custGeom>
          <a:solidFill>
            <a:srgbClr val="000000"/>
          </a:solidFill>
          <a:ln w="3175">
            <a:solidFill>
              <a:schemeClr val="bg1">
                <a:lumMod val="75000"/>
              </a:schemeClr>
            </a:solidFill>
            <a:round/>
          </a:ln>
        </p:spPr>
        <p:txBody>
          <a:bodyPr lIns="76773" tIns="38387" rIns="76773" bIns="38387"/>
          <a:lstStyle/>
          <a:p>
            <a:pPr defTabSz="1024255" fontAlgn="auto">
              <a:spcBef>
                <a:spcPts val="0"/>
              </a:spcBef>
              <a:spcAft>
                <a:spcPts val="0"/>
              </a:spcAft>
              <a:defRPr/>
            </a:pPr>
            <a:endParaRPr lang="zh-CN" altLang="en-US" sz="2000" b="0">
              <a:latin typeface="+mn-lt"/>
              <a:ea typeface="+mn-ea"/>
            </a:endParaRPr>
          </a:p>
        </p:txBody>
      </p:sp>
      <p:sp>
        <p:nvSpPr>
          <p:cNvPr id="54" name="Freeform 64"/>
          <p:cNvSpPr/>
          <p:nvPr/>
        </p:nvSpPr>
        <p:spPr bwMode="auto">
          <a:xfrm>
            <a:off x="3633788" y="-268288"/>
            <a:ext cx="1325562" cy="1508126"/>
          </a:xfrm>
          <a:custGeom>
            <a:avLst/>
            <a:gdLst>
              <a:gd name="T0" fmla="*/ 682 w 688"/>
              <a:gd name="T1" fmla="*/ 587 h 587"/>
              <a:gd name="T2" fmla="*/ 608 w 688"/>
              <a:gd name="T3" fmla="*/ 190 h 587"/>
              <a:gd name="T4" fmla="*/ 423 w 688"/>
              <a:gd name="T5" fmla="*/ 33 h 587"/>
              <a:gd name="T6" fmla="*/ 404 w 688"/>
              <a:gd name="T7" fmla="*/ 29 h 587"/>
              <a:gd name="T8" fmla="*/ 1 w 688"/>
              <a:gd name="T9" fmla="*/ 258 h 587"/>
              <a:gd name="T10" fmla="*/ 0 w 688"/>
              <a:gd name="T11" fmla="*/ 257 h 587"/>
              <a:gd name="T12" fmla="*/ 180 w 688"/>
              <a:gd name="T13" fmla="*/ 85 h 587"/>
              <a:gd name="T14" fmla="*/ 404 w 688"/>
              <a:gd name="T15" fmla="*/ 29 h 587"/>
              <a:gd name="T16" fmla="*/ 518 w 688"/>
              <a:gd name="T17" fmla="*/ 80 h 587"/>
              <a:gd name="T18" fmla="*/ 609 w 688"/>
              <a:gd name="T19" fmla="*/ 190 h 587"/>
              <a:gd name="T20" fmla="*/ 683 w 688"/>
              <a:gd name="T21" fmla="*/ 587 h 587"/>
              <a:gd name="T22" fmla="*/ 682 w 688"/>
              <a:gd name="T23" fmla="*/ 587 h 5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88" h="587">
                <a:moveTo>
                  <a:pt x="682" y="587"/>
                </a:moveTo>
                <a:cubicBezTo>
                  <a:pt x="688" y="429"/>
                  <a:pt x="662" y="291"/>
                  <a:pt x="608" y="190"/>
                </a:cubicBezTo>
                <a:cubicBezTo>
                  <a:pt x="564" y="109"/>
                  <a:pt x="496" y="51"/>
                  <a:pt x="423" y="33"/>
                </a:cubicBezTo>
                <a:cubicBezTo>
                  <a:pt x="416" y="32"/>
                  <a:pt x="410" y="30"/>
                  <a:pt x="404" y="29"/>
                </a:cubicBezTo>
                <a:cubicBezTo>
                  <a:pt x="211" y="0"/>
                  <a:pt x="47" y="197"/>
                  <a:pt x="1" y="258"/>
                </a:cubicBezTo>
                <a:cubicBezTo>
                  <a:pt x="0" y="257"/>
                  <a:pt x="0" y="257"/>
                  <a:pt x="0" y="257"/>
                </a:cubicBezTo>
                <a:cubicBezTo>
                  <a:pt x="38" y="207"/>
                  <a:pt x="100" y="136"/>
                  <a:pt x="180" y="85"/>
                </a:cubicBezTo>
                <a:cubicBezTo>
                  <a:pt x="257" y="37"/>
                  <a:pt x="332" y="18"/>
                  <a:pt x="404" y="29"/>
                </a:cubicBezTo>
                <a:cubicBezTo>
                  <a:pt x="443" y="35"/>
                  <a:pt x="482" y="52"/>
                  <a:pt x="518" y="80"/>
                </a:cubicBezTo>
                <a:cubicBezTo>
                  <a:pt x="554" y="108"/>
                  <a:pt x="585" y="146"/>
                  <a:pt x="609" y="190"/>
                </a:cubicBezTo>
                <a:cubicBezTo>
                  <a:pt x="663" y="291"/>
                  <a:pt x="688" y="428"/>
                  <a:pt x="683" y="587"/>
                </a:cubicBezTo>
                <a:lnTo>
                  <a:pt x="682" y="587"/>
                </a:lnTo>
                <a:close/>
              </a:path>
            </a:pathLst>
          </a:custGeom>
          <a:solidFill>
            <a:srgbClr val="000000"/>
          </a:solidFill>
          <a:ln w="3175">
            <a:solidFill>
              <a:schemeClr val="bg1">
                <a:lumMod val="75000"/>
              </a:schemeClr>
            </a:solidFill>
            <a:round/>
          </a:ln>
        </p:spPr>
        <p:txBody>
          <a:bodyPr lIns="76773" tIns="38387" rIns="76773" bIns="38387"/>
          <a:lstStyle/>
          <a:p>
            <a:pPr defTabSz="1024255" fontAlgn="auto">
              <a:spcBef>
                <a:spcPts val="0"/>
              </a:spcBef>
              <a:spcAft>
                <a:spcPts val="0"/>
              </a:spcAft>
              <a:defRPr/>
            </a:pPr>
            <a:endParaRPr lang="zh-CN" altLang="en-US" sz="2000" b="0">
              <a:latin typeface="+mn-lt"/>
              <a:ea typeface="+mn-ea"/>
            </a:endParaRPr>
          </a:p>
        </p:txBody>
      </p:sp>
      <p:sp>
        <p:nvSpPr>
          <p:cNvPr id="55" name="Freeform 65"/>
          <p:cNvSpPr/>
          <p:nvPr/>
        </p:nvSpPr>
        <p:spPr bwMode="auto">
          <a:xfrm>
            <a:off x="530225" y="1239838"/>
            <a:ext cx="4419600" cy="4814887"/>
          </a:xfrm>
          <a:custGeom>
            <a:avLst/>
            <a:gdLst>
              <a:gd name="T0" fmla="*/ 0 w 2293"/>
              <a:gd name="T1" fmla="*/ 1866 h 1874"/>
              <a:gd name="T2" fmla="*/ 0 w 2293"/>
              <a:gd name="T3" fmla="*/ 1865 h 1874"/>
              <a:gd name="T4" fmla="*/ 360 w 2293"/>
              <a:gd name="T5" fmla="*/ 1851 h 1874"/>
              <a:gd name="T6" fmla="*/ 770 w 2293"/>
              <a:gd name="T7" fmla="*/ 1748 h 1874"/>
              <a:gd name="T8" fmla="*/ 1586 w 2293"/>
              <a:gd name="T9" fmla="*/ 1274 h 1874"/>
              <a:gd name="T10" fmla="*/ 2129 w 2293"/>
              <a:gd name="T11" fmla="*/ 607 h 1874"/>
              <a:gd name="T12" fmla="*/ 2292 w 2293"/>
              <a:gd name="T13" fmla="*/ 0 h 1874"/>
              <a:gd name="T14" fmla="*/ 2293 w 2293"/>
              <a:gd name="T15" fmla="*/ 0 h 1874"/>
              <a:gd name="T16" fmla="*/ 2130 w 2293"/>
              <a:gd name="T17" fmla="*/ 607 h 1874"/>
              <a:gd name="T18" fmla="*/ 1586 w 2293"/>
              <a:gd name="T19" fmla="*/ 1275 h 1874"/>
              <a:gd name="T20" fmla="*/ 770 w 2293"/>
              <a:gd name="T21" fmla="*/ 1748 h 1874"/>
              <a:gd name="T22" fmla="*/ 360 w 2293"/>
              <a:gd name="T23" fmla="*/ 1852 h 1874"/>
              <a:gd name="T24" fmla="*/ 0 w 2293"/>
              <a:gd name="T25" fmla="*/ 1866 h 18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93" h="1874">
                <a:moveTo>
                  <a:pt x="0" y="1866"/>
                </a:moveTo>
                <a:cubicBezTo>
                  <a:pt x="0" y="1865"/>
                  <a:pt x="0" y="1865"/>
                  <a:pt x="0" y="1865"/>
                </a:cubicBezTo>
                <a:cubicBezTo>
                  <a:pt x="113" y="1873"/>
                  <a:pt x="235" y="1869"/>
                  <a:pt x="360" y="1851"/>
                </a:cubicBezTo>
                <a:cubicBezTo>
                  <a:pt x="496" y="1831"/>
                  <a:pt x="634" y="1796"/>
                  <a:pt x="770" y="1748"/>
                </a:cubicBezTo>
                <a:cubicBezTo>
                  <a:pt x="1061" y="1644"/>
                  <a:pt x="1343" y="1481"/>
                  <a:pt x="1586" y="1274"/>
                </a:cubicBezTo>
                <a:cubicBezTo>
                  <a:pt x="1818" y="1076"/>
                  <a:pt x="2006" y="845"/>
                  <a:pt x="2129" y="607"/>
                </a:cubicBezTo>
                <a:cubicBezTo>
                  <a:pt x="2235" y="402"/>
                  <a:pt x="2291" y="192"/>
                  <a:pt x="2292" y="0"/>
                </a:cubicBezTo>
                <a:cubicBezTo>
                  <a:pt x="2293" y="0"/>
                  <a:pt x="2293" y="0"/>
                  <a:pt x="2293" y="0"/>
                </a:cubicBezTo>
                <a:cubicBezTo>
                  <a:pt x="2292" y="192"/>
                  <a:pt x="2236" y="402"/>
                  <a:pt x="2130" y="607"/>
                </a:cubicBezTo>
                <a:cubicBezTo>
                  <a:pt x="2007" y="846"/>
                  <a:pt x="1819" y="1077"/>
                  <a:pt x="1586" y="1275"/>
                </a:cubicBezTo>
                <a:cubicBezTo>
                  <a:pt x="1343" y="1481"/>
                  <a:pt x="1061" y="1645"/>
                  <a:pt x="770" y="1748"/>
                </a:cubicBezTo>
                <a:cubicBezTo>
                  <a:pt x="634" y="1797"/>
                  <a:pt x="496" y="1832"/>
                  <a:pt x="360" y="1852"/>
                </a:cubicBezTo>
                <a:cubicBezTo>
                  <a:pt x="235" y="1870"/>
                  <a:pt x="113" y="1874"/>
                  <a:pt x="0" y="1866"/>
                </a:cubicBezTo>
                <a:close/>
              </a:path>
            </a:pathLst>
          </a:custGeom>
          <a:solidFill>
            <a:srgbClr val="000000"/>
          </a:solidFill>
          <a:ln w="3175">
            <a:solidFill>
              <a:schemeClr val="bg1">
                <a:lumMod val="75000"/>
              </a:schemeClr>
            </a:solidFill>
            <a:round/>
          </a:ln>
        </p:spPr>
        <p:txBody>
          <a:bodyPr lIns="76773" tIns="38387" rIns="76773" bIns="38387"/>
          <a:lstStyle/>
          <a:p>
            <a:pPr defTabSz="1024255" fontAlgn="auto">
              <a:spcBef>
                <a:spcPts val="0"/>
              </a:spcBef>
              <a:spcAft>
                <a:spcPts val="0"/>
              </a:spcAft>
              <a:defRPr/>
            </a:pPr>
            <a:endParaRPr lang="zh-CN" altLang="en-US" sz="2000" b="0">
              <a:latin typeface="+mn-lt"/>
              <a:ea typeface="+mn-ea"/>
            </a:endParaRPr>
          </a:p>
        </p:txBody>
      </p:sp>
      <p:sp>
        <p:nvSpPr>
          <p:cNvPr id="56" name="Freeform 66"/>
          <p:cNvSpPr/>
          <p:nvPr/>
        </p:nvSpPr>
        <p:spPr bwMode="auto">
          <a:xfrm>
            <a:off x="1873250" y="1239838"/>
            <a:ext cx="3076575" cy="4768850"/>
          </a:xfrm>
          <a:custGeom>
            <a:avLst/>
            <a:gdLst>
              <a:gd name="T0" fmla="*/ 0 w 1596"/>
              <a:gd name="T1" fmla="*/ 1856 h 1856"/>
              <a:gd name="T2" fmla="*/ 0 w 1596"/>
              <a:gd name="T3" fmla="*/ 1856 h 1856"/>
              <a:gd name="T4" fmla="*/ 584 w 1596"/>
              <a:gd name="T5" fmla="*/ 1603 h 1856"/>
              <a:gd name="T6" fmla="*/ 1127 w 1596"/>
              <a:gd name="T7" fmla="*/ 1127 h 1856"/>
              <a:gd name="T8" fmla="*/ 1481 w 1596"/>
              <a:gd name="T9" fmla="*/ 541 h 1856"/>
              <a:gd name="T10" fmla="*/ 1595 w 1596"/>
              <a:gd name="T11" fmla="*/ 0 h 1856"/>
              <a:gd name="T12" fmla="*/ 1596 w 1596"/>
              <a:gd name="T13" fmla="*/ 0 h 1856"/>
              <a:gd name="T14" fmla="*/ 1566 w 1596"/>
              <a:gd name="T15" fmla="*/ 264 h 1856"/>
              <a:gd name="T16" fmla="*/ 1482 w 1596"/>
              <a:gd name="T17" fmla="*/ 542 h 1856"/>
              <a:gd name="T18" fmla="*/ 1332 w 1596"/>
              <a:gd name="T19" fmla="*/ 842 h 1856"/>
              <a:gd name="T20" fmla="*/ 1127 w 1596"/>
              <a:gd name="T21" fmla="*/ 1128 h 1856"/>
              <a:gd name="T22" fmla="*/ 872 w 1596"/>
              <a:gd name="T23" fmla="*/ 1388 h 1856"/>
              <a:gd name="T24" fmla="*/ 585 w 1596"/>
              <a:gd name="T25" fmla="*/ 1604 h 1856"/>
              <a:gd name="T26" fmla="*/ 293 w 1596"/>
              <a:gd name="T27" fmla="*/ 1759 h 1856"/>
              <a:gd name="T28" fmla="*/ 0 w 1596"/>
              <a:gd name="T29" fmla="*/ 1856 h 18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96" h="1856">
                <a:moveTo>
                  <a:pt x="0" y="1856"/>
                </a:moveTo>
                <a:cubicBezTo>
                  <a:pt x="0" y="1856"/>
                  <a:pt x="0" y="1856"/>
                  <a:pt x="0" y="1856"/>
                </a:cubicBezTo>
                <a:cubicBezTo>
                  <a:pt x="193" y="1810"/>
                  <a:pt x="395" y="1723"/>
                  <a:pt x="584" y="1603"/>
                </a:cubicBezTo>
                <a:cubicBezTo>
                  <a:pt x="784" y="1477"/>
                  <a:pt x="971" y="1312"/>
                  <a:pt x="1127" y="1127"/>
                </a:cubicBezTo>
                <a:cubicBezTo>
                  <a:pt x="1278" y="946"/>
                  <a:pt x="1401" y="744"/>
                  <a:pt x="1481" y="541"/>
                </a:cubicBezTo>
                <a:cubicBezTo>
                  <a:pt x="1554" y="358"/>
                  <a:pt x="1593" y="171"/>
                  <a:pt x="1595" y="0"/>
                </a:cubicBezTo>
                <a:cubicBezTo>
                  <a:pt x="1596" y="0"/>
                  <a:pt x="1596" y="0"/>
                  <a:pt x="1596" y="0"/>
                </a:cubicBezTo>
                <a:cubicBezTo>
                  <a:pt x="1595" y="85"/>
                  <a:pt x="1585" y="174"/>
                  <a:pt x="1566" y="264"/>
                </a:cubicBezTo>
                <a:cubicBezTo>
                  <a:pt x="1547" y="355"/>
                  <a:pt x="1519" y="449"/>
                  <a:pt x="1482" y="542"/>
                </a:cubicBezTo>
                <a:cubicBezTo>
                  <a:pt x="1442" y="643"/>
                  <a:pt x="1391" y="744"/>
                  <a:pt x="1332" y="842"/>
                </a:cubicBezTo>
                <a:cubicBezTo>
                  <a:pt x="1272" y="940"/>
                  <a:pt x="1203" y="1037"/>
                  <a:pt x="1127" y="1128"/>
                </a:cubicBezTo>
                <a:cubicBezTo>
                  <a:pt x="1049" y="1221"/>
                  <a:pt x="963" y="1308"/>
                  <a:pt x="872" y="1388"/>
                </a:cubicBezTo>
                <a:cubicBezTo>
                  <a:pt x="781" y="1468"/>
                  <a:pt x="684" y="1541"/>
                  <a:pt x="585" y="1604"/>
                </a:cubicBezTo>
                <a:cubicBezTo>
                  <a:pt x="489" y="1664"/>
                  <a:pt x="391" y="1716"/>
                  <a:pt x="293" y="1759"/>
                </a:cubicBezTo>
                <a:cubicBezTo>
                  <a:pt x="195" y="1801"/>
                  <a:pt x="97" y="1834"/>
                  <a:pt x="0" y="1856"/>
                </a:cubicBezTo>
                <a:close/>
              </a:path>
            </a:pathLst>
          </a:custGeom>
          <a:solidFill>
            <a:srgbClr val="000000"/>
          </a:solidFill>
          <a:ln w="3175">
            <a:solidFill>
              <a:schemeClr val="bg1">
                <a:lumMod val="75000"/>
              </a:schemeClr>
            </a:solidFill>
            <a:round/>
          </a:ln>
        </p:spPr>
        <p:txBody>
          <a:bodyPr lIns="76773" tIns="38387" rIns="76773" bIns="38387"/>
          <a:lstStyle/>
          <a:p>
            <a:pPr defTabSz="1024255" fontAlgn="auto">
              <a:spcBef>
                <a:spcPts val="0"/>
              </a:spcBef>
              <a:spcAft>
                <a:spcPts val="0"/>
              </a:spcAft>
              <a:defRPr/>
            </a:pPr>
            <a:endParaRPr lang="zh-CN" altLang="en-US" sz="2000" b="0">
              <a:latin typeface="+mn-lt"/>
              <a:ea typeface="+mn-ea"/>
            </a:endParaRPr>
          </a:p>
        </p:txBody>
      </p:sp>
      <p:sp>
        <p:nvSpPr>
          <p:cNvPr id="57" name="Freeform 67"/>
          <p:cNvSpPr/>
          <p:nvPr/>
        </p:nvSpPr>
        <p:spPr bwMode="auto">
          <a:xfrm>
            <a:off x="3381375" y="1239838"/>
            <a:ext cx="1568450" cy="3740150"/>
          </a:xfrm>
          <a:custGeom>
            <a:avLst/>
            <a:gdLst>
              <a:gd name="T0" fmla="*/ 0 w 814"/>
              <a:gd name="T1" fmla="*/ 1456 h 1456"/>
              <a:gd name="T2" fmla="*/ 0 w 814"/>
              <a:gd name="T3" fmla="*/ 1456 h 1456"/>
              <a:gd name="T4" fmla="*/ 285 w 814"/>
              <a:gd name="T5" fmla="*/ 1228 h 1456"/>
              <a:gd name="T6" fmla="*/ 547 w 814"/>
              <a:gd name="T7" fmla="*/ 881 h 1456"/>
              <a:gd name="T8" fmla="*/ 813 w 814"/>
              <a:gd name="T9" fmla="*/ 0 h 1456"/>
              <a:gd name="T10" fmla="*/ 814 w 814"/>
              <a:gd name="T11" fmla="*/ 0 h 1456"/>
              <a:gd name="T12" fmla="*/ 548 w 814"/>
              <a:gd name="T13" fmla="*/ 881 h 1456"/>
              <a:gd name="T14" fmla="*/ 286 w 814"/>
              <a:gd name="T15" fmla="*/ 1228 h 1456"/>
              <a:gd name="T16" fmla="*/ 0 w 814"/>
              <a:gd name="T17" fmla="*/ 1456 h 14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14" h="1456">
                <a:moveTo>
                  <a:pt x="0" y="1456"/>
                </a:moveTo>
                <a:cubicBezTo>
                  <a:pt x="0" y="1456"/>
                  <a:pt x="0" y="1456"/>
                  <a:pt x="0" y="1456"/>
                </a:cubicBezTo>
                <a:cubicBezTo>
                  <a:pt x="100" y="1396"/>
                  <a:pt x="196" y="1320"/>
                  <a:pt x="285" y="1228"/>
                </a:cubicBezTo>
                <a:cubicBezTo>
                  <a:pt x="384" y="1126"/>
                  <a:pt x="472" y="1009"/>
                  <a:pt x="547" y="881"/>
                </a:cubicBezTo>
                <a:cubicBezTo>
                  <a:pt x="711" y="602"/>
                  <a:pt x="805" y="289"/>
                  <a:pt x="813" y="0"/>
                </a:cubicBezTo>
                <a:cubicBezTo>
                  <a:pt x="814" y="0"/>
                  <a:pt x="814" y="0"/>
                  <a:pt x="814" y="0"/>
                </a:cubicBezTo>
                <a:cubicBezTo>
                  <a:pt x="806" y="290"/>
                  <a:pt x="712" y="602"/>
                  <a:pt x="548" y="881"/>
                </a:cubicBezTo>
                <a:cubicBezTo>
                  <a:pt x="473" y="1010"/>
                  <a:pt x="384" y="1127"/>
                  <a:pt x="286" y="1228"/>
                </a:cubicBezTo>
                <a:cubicBezTo>
                  <a:pt x="196" y="1320"/>
                  <a:pt x="100" y="1397"/>
                  <a:pt x="0" y="1456"/>
                </a:cubicBezTo>
                <a:close/>
              </a:path>
            </a:pathLst>
          </a:custGeom>
          <a:solidFill>
            <a:srgbClr val="000000"/>
          </a:solidFill>
          <a:ln w="3175">
            <a:solidFill>
              <a:schemeClr val="bg1">
                <a:lumMod val="75000"/>
              </a:schemeClr>
            </a:solidFill>
            <a:round/>
          </a:ln>
        </p:spPr>
        <p:txBody>
          <a:bodyPr lIns="76773" tIns="38387" rIns="76773" bIns="38387"/>
          <a:lstStyle/>
          <a:p>
            <a:pPr defTabSz="1024255" fontAlgn="auto">
              <a:spcBef>
                <a:spcPts val="0"/>
              </a:spcBef>
              <a:spcAft>
                <a:spcPts val="0"/>
              </a:spcAft>
              <a:defRPr/>
            </a:pPr>
            <a:endParaRPr lang="zh-CN" altLang="en-US" sz="2000" b="0">
              <a:latin typeface="+mn-lt"/>
              <a:ea typeface="+mn-ea"/>
            </a:endParaRPr>
          </a:p>
        </p:txBody>
      </p:sp>
      <p:sp>
        <p:nvSpPr>
          <p:cNvPr id="58" name="Freeform 68"/>
          <p:cNvSpPr/>
          <p:nvPr/>
        </p:nvSpPr>
        <p:spPr bwMode="auto">
          <a:xfrm>
            <a:off x="3854450" y="1239838"/>
            <a:ext cx="1095375" cy="2344737"/>
          </a:xfrm>
          <a:custGeom>
            <a:avLst/>
            <a:gdLst>
              <a:gd name="T0" fmla="*/ 0 w 568"/>
              <a:gd name="T1" fmla="*/ 913 h 913"/>
              <a:gd name="T2" fmla="*/ 0 w 568"/>
              <a:gd name="T3" fmla="*/ 912 h 913"/>
              <a:gd name="T4" fmla="*/ 163 w 568"/>
              <a:gd name="T5" fmla="*/ 823 h 913"/>
              <a:gd name="T6" fmla="*/ 337 w 568"/>
              <a:gd name="T7" fmla="*/ 638 h 913"/>
              <a:gd name="T8" fmla="*/ 567 w 568"/>
              <a:gd name="T9" fmla="*/ 0 h 913"/>
              <a:gd name="T10" fmla="*/ 568 w 568"/>
              <a:gd name="T11" fmla="*/ 0 h 913"/>
              <a:gd name="T12" fmla="*/ 495 w 568"/>
              <a:gd name="T13" fmla="*/ 345 h 913"/>
              <a:gd name="T14" fmla="*/ 338 w 568"/>
              <a:gd name="T15" fmla="*/ 639 h 913"/>
              <a:gd name="T16" fmla="*/ 163 w 568"/>
              <a:gd name="T17" fmla="*/ 824 h 913"/>
              <a:gd name="T18" fmla="*/ 0 w 568"/>
              <a:gd name="T19" fmla="*/ 913 h 9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8" h="913">
                <a:moveTo>
                  <a:pt x="0" y="913"/>
                </a:moveTo>
                <a:cubicBezTo>
                  <a:pt x="0" y="912"/>
                  <a:pt x="0" y="912"/>
                  <a:pt x="0" y="912"/>
                </a:cubicBezTo>
                <a:cubicBezTo>
                  <a:pt x="53" y="895"/>
                  <a:pt x="108" y="866"/>
                  <a:pt x="163" y="823"/>
                </a:cubicBezTo>
                <a:cubicBezTo>
                  <a:pt x="225" y="775"/>
                  <a:pt x="284" y="712"/>
                  <a:pt x="337" y="638"/>
                </a:cubicBezTo>
                <a:cubicBezTo>
                  <a:pt x="473" y="451"/>
                  <a:pt x="557" y="218"/>
                  <a:pt x="567" y="0"/>
                </a:cubicBezTo>
                <a:cubicBezTo>
                  <a:pt x="568" y="0"/>
                  <a:pt x="568" y="0"/>
                  <a:pt x="568" y="0"/>
                </a:cubicBezTo>
                <a:cubicBezTo>
                  <a:pt x="562" y="115"/>
                  <a:pt x="538" y="231"/>
                  <a:pt x="495" y="345"/>
                </a:cubicBezTo>
                <a:cubicBezTo>
                  <a:pt x="456" y="449"/>
                  <a:pt x="402" y="550"/>
                  <a:pt x="338" y="639"/>
                </a:cubicBezTo>
                <a:cubicBezTo>
                  <a:pt x="285" y="713"/>
                  <a:pt x="226" y="775"/>
                  <a:pt x="163" y="824"/>
                </a:cubicBezTo>
                <a:cubicBezTo>
                  <a:pt x="109" y="866"/>
                  <a:pt x="54" y="896"/>
                  <a:pt x="0" y="913"/>
                </a:cubicBezTo>
                <a:close/>
              </a:path>
            </a:pathLst>
          </a:custGeom>
          <a:solidFill>
            <a:srgbClr val="000000"/>
          </a:solidFill>
          <a:ln w="3175">
            <a:solidFill>
              <a:schemeClr val="bg1">
                <a:lumMod val="75000"/>
              </a:schemeClr>
            </a:solidFill>
            <a:round/>
          </a:ln>
        </p:spPr>
        <p:txBody>
          <a:bodyPr lIns="76773" tIns="38387" rIns="76773" bIns="38387"/>
          <a:lstStyle/>
          <a:p>
            <a:pPr defTabSz="1024255" fontAlgn="auto">
              <a:spcBef>
                <a:spcPts val="0"/>
              </a:spcBef>
              <a:spcAft>
                <a:spcPts val="0"/>
              </a:spcAft>
              <a:defRPr/>
            </a:pPr>
            <a:endParaRPr lang="zh-CN" altLang="en-US" sz="2000" b="0">
              <a:latin typeface="+mn-lt"/>
              <a:ea typeface="+mn-ea"/>
            </a:endParaRPr>
          </a:p>
        </p:txBody>
      </p:sp>
      <p:sp>
        <p:nvSpPr>
          <p:cNvPr id="59" name="Freeform 69"/>
          <p:cNvSpPr/>
          <p:nvPr/>
        </p:nvSpPr>
        <p:spPr bwMode="auto">
          <a:xfrm>
            <a:off x="4051300" y="1239838"/>
            <a:ext cx="898525" cy="2673350"/>
          </a:xfrm>
          <a:custGeom>
            <a:avLst/>
            <a:gdLst>
              <a:gd name="T0" fmla="*/ 1 w 466"/>
              <a:gd name="T1" fmla="*/ 1041 h 1041"/>
              <a:gd name="T2" fmla="*/ 0 w 466"/>
              <a:gd name="T3" fmla="*/ 1041 h 1041"/>
              <a:gd name="T4" fmla="*/ 307 w 466"/>
              <a:gd name="T5" fmla="*/ 613 h 1041"/>
              <a:gd name="T6" fmla="*/ 465 w 466"/>
              <a:gd name="T7" fmla="*/ 0 h 1041"/>
              <a:gd name="T8" fmla="*/ 466 w 466"/>
              <a:gd name="T9" fmla="*/ 0 h 1041"/>
              <a:gd name="T10" fmla="*/ 308 w 466"/>
              <a:gd name="T11" fmla="*/ 613 h 1041"/>
              <a:gd name="T12" fmla="*/ 1 w 466"/>
              <a:gd name="T13" fmla="*/ 1041 h 1041"/>
            </a:gdLst>
            <a:ahLst/>
            <a:cxnLst>
              <a:cxn ang="0">
                <a:pos x="T0" y="T1"/>
              </a:cxn>
              <a:cxn ang="0">
                <a:pos x="T2" y="T3"/>
              </a:cxn>
              <a:cxn ang="0">
                <a:pos x="T4" y="T5"/>
              </a:cxn>
              <a:cxn ang="0">
                <a:pos x="T6" y="T7"/>
              </a:cxn>
              <a:cxn ang="0">
                <a:pos x="T8" y="T9"/>
              </a:cxn>
              <a:cxn ang="0">
                <a:pos x="T10" y="T11"/>
              </a:cxn>
              <a:cxn ang="0">
                <a:pos x="T12" y="T13"/>
              </a:cxn>
            </a:cxnLst>
            <a:rect l="0" t="0" r="r" b="b"/>
            <a:pathLst>
              <a:path w="466" h="1041">
                <a:moveTo>
                  <a:pt x="1" y="1041"/>
                </a:moveTo>
                <a:cubicBezTo>
                  <a:pt x="0" y="1041"/>
                  <a:pt x="0" y="1041"/>
                  <a:pt x="0" y="1041"/>
                </a:cubicBezTo>
                <a:cubicBezTo>
                  <a:pt x="120" y="932"/>
                  <a:pt x="226" y="784"/>
                  <a:pt x="307" y="613"/>
                </a:cubicBezTo>
                <a:cubicBezTo>
                  <a:pt x="403" y="412"/>
                  <a:pt x="458" y="200"/>
                  <a:pt x="465" y="0"/>
                </a:cubicBezTo>
                <a:cubicBezTo>
                  <a:pt x="466" y="0"/>
                  <a:pt x="466" y="0"/>
                  <a:pt x="466" y="0"/>
                </a:cubicBezTo>
                <a:cubicBezTo>
                  <a:pt x="458" y="200"/>
                  <a:pt x="404" y="412"/>
                  <a:pt x="308" y="613"/>
                </a:cubicBezTo>
                <a:cubicBezTo>
                  <a:pt x="226" y="784"/>
                  <a:pt x="120" y="932"/>
                  <a:pt x="1" y="1041"/>
                </a:cubicBezTo>
                <a:close/>
              </a:path>
            </a:pathLst>
          </a:custGeom>
          <a:solidFill>
            <a:srgbClr val="000000"/>
          </a:solidFill>
          <a:ln w="3175">
            <a:solidFill>
              <a:schemeClr val="bg1">
                <a:lumMod val="75000"/>
              </a:schemeClr>
            </a:solidFill>
            <a:round/>
          </a:ln>
        </p:spPr>
        <p:txBody>
          <a:bodyPr lIns="76773" tIns="38387" rIns="76773" bIns="38387"/>
          <a:lstStyle/>
          <a:p>
            <a:pPr defTabSz="1024255" fontAlgn="auto">
              <a:spcBef>
                <a:spcPts val="0"/>
              </a:spcBef>
              <a:spcAft>
                <a:spcPts val="0"/>
              </a:spcAft>
              <a:defRPr/>
            </a:pPr>
            <a:endParaRPr lang="zh-CN" altLang="en-US" sz="2000" b="0">
              <a:latin typeface="+mn-lt"/>
              <a:ea typeface="+mn-ea"/>
            </a:endParaRPr>
          </a:p>
        </p:txBody>
      </p:sp>
      <p:sp>
        <p:nvSpPr>
          <p:cNvPr id="60" name="Freeform 70"/>
          <p:cNvSpPr/>
          <p:nvPr/>
        </p:nvSpPr>
        <p:spPr bwMode="auto">
          <a:xfrm>
            <a:off x="3835400" y="265113"/>
            <a:ext cx="1114425" cy="974725"/>
          </a:xfrm>
          <a:custGeom>
            <a:avLst/>
            <a:gdLst>
              <a:gd name="T0" fmla="*/ 577 w 578"/>
              <a:gd name="T1" fmla="*/ 379 h 379"/>
              <a:gd name="T2" fmla="*/ 359 w 578"/>
              <a:gd name="T3" fmla="*/ 108 h 379"/>
              <a:gd name="T4" fmla="*/ 0 w 578"/>
              <a:gd name="T5" fmla="*/ 0 h 379"/>
              <a:gd name="T6" fmla="*/ 1 w 578"/>
              <a:gd name="T7" fmla="*/ 0 h 379"/>
              <a:gd name="T8" fmla="*/ 360 w 578"/>
              <a:gd name="T9" fmla="*/ 107 h 379"/>
              <a:gd name="T10" fmla="*/ 508 w 578"/>
              <a:gd name="T11" fmla="*/ 219 h 379"/>
              <a:gd name="T12" fmla="*/ 578 w 578"/>
              <a:gd name="T13" fmla="*/ 379 h 379"/>
              <a:gd name="T14" fmla="*/ 577 w 578"/>
              <a:gd name="T15" fmla="*/ 379 h 37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78" h="379">
                <a:moveTo>
                  <a:pt x="577" y="379"/>
                </a:moveTo>
                <a:cubicBezTo>
                  <a:pt x="570" y="231"/>
                  <a:pt x="422" y="140"/>
                  <a:pt x="359" y="108"/>
                </a:cubicBezTo>
                <a:cubicBezTo>
                  <a:pt x="262" y="58"/>
                  <a:pt x="148" y="24"/>
                  <a:pt x="0" y="0"/>
                </a:cubicBezTo>
                <a:cubicBezTo>
                  <a:pt x="1" y="0"/>
                  <a:pt x="1" y="0"/>
                  <a:pt x="1" y="0"/>
                </a:cubicBezTo>
                <a:cubicBezTo>
                  <a:pt x="148" y="23"/>
                  <a:pt x="262" y="57"/>
                  <a:pt x="360" y="107"/>
                </a:cubicBezTo>
                <a:cubicBezTo>
                  <a:pt x="419" y="138"/>
                  <a:pt x="470" y="176"/>
                  <a:pt x="508" y="219"/>
                </a:cubicBezTo>
                <a:cubicBezTo>
                  <a:pt x="551" y="269"/>
                  <a:pt x="575" y="323"/>
                  <a:pt x="578" y="379"/>
                </a:cubicBezTo>
                <a:lnTo>
                  <a:pt x="577" y="379"/>
                </a:lnTo>
                <a:close/>
              </a:path>
            </a:pathLst>
          </a:custGeom>
          <a:solidFill>
            <a:srgbClr val="000000"/>
          </a:solidFill>
          <a:ln w="3175">
            <a:solidFill>
              <a:schemeClr val="bg1">
                <a:lumMod val="75000"/>
              </a:schemeClr>
            </a:solidFill>
            <a:round/>
          </a:ln>
        </p:spPr>
        <p:txBody>
          <a:bodyPr lIns="76773" tIns="38387" rIns="76773" bIns="38387"/>
          <a:lstStyle/>
          <a:p>
            <a:pPr defTabSz="1024255" fontAlgn="auto">
              <a:spcBef>
                <a:spcPts val="0"/>
              </a:spcBef>
              <a:spcAft>
                <a:spcPts val="0"/>
              </a:spcAft>
              <a:defRPr/>
            </a:pPr>
            <a:endParaRPr lang="zh-CN" altLang="en-US" sz="2000" b="0">
              <a:latin typeface="+mn-lt"/>
              <a:ea typeface="+mn-ea"/>
            </a:endParaRPr>
          </a:p>
        </p:txBody>
      </p:sp>
      <p:sp>
        <p:nvSpPr>
          <p:cNvPr id="61" name="Freeform 71"/>
          <p:cNvSpPr/>
          <p:nvPr/>
        </p:nvSpPr>
        <p:spPr bwMode="auto">
          <a:xfrm>
            <a:off x="2308225" y="1239838"/>
            <a:ext cx="2641600" cy="1325562"/>
          </a:xfrm>
          <a:custGeom>
            <a:avLst/>
            <a:gdLst>
              <a:gd name="T0" fmla="*/ 0 w 1370"/>
              <a:gd name="T1" fmla="*/ 516 h 516"/>
              <a:gd name="T2" fmla="*/ 0 w 1370"/>
              <a:gd name="T3" fmla="*/ 515 h 516"/>
              <a:gd name="T4" fmla="*/ 529 w 1370"/>
              <a:gd name="T5" fmla="*/ 319 h 516"/>
              <a:gd name="T6" fmla="*/ 860 w 1370"/>
              <a:gd name="T7" fmla="*/ 204 h 516"/>
              <a:gd name="T8" fmla="*/ 1008 w 1370"/>
              <a:gd name="T9" fmla="*/ 153 h 516"/>
              <a:gd name="T10" fmla="*/ 1034 w 1370"/>
              <a:gd name="T11" fmla="*/ 144 h 516"/>
              <a:gd name="T12" fmla="*/ 1180 w 1370"/>
              <a:gd name="T13" fmla="*/ 92 h 516"/>
              <a:gd name="T14" fmla="*/ 1296 w 1370"/>
              <a:gd name="T15" fmla="*/ 48 h 516"/>
              <a:gd name="T16" fmla="*/ 1369 w 1370"/>
              <a:gd name="T17" fmla="*/ 5 h 516"/>
              <a:gd name="T18" fmla="*/ 1369 w 1370"/>
              <a:gd name="T19" fmla="*/ 1 h 516"/>
              <a:gd name="T20" fmla="*/ 1370 w 1370"/>
              <a:gd name="T21" fmla="*/ 0 h 516"/>
              <a:gd name="T22" fmla="*/ 1370 w 1370"/>
              <a:gd name="T23" fmla="*/ 5 h 516"/>
              <a:gd name="T24" fmla="*/ 1296 w 1370"/>
              <a:gd name="T25" fmla="*/ 48 h 516"/>
              <a:gd name="T26" fmla="*/ 1180 w 1370"/>
              <a:gd name="T27" fmla="*/ 93 h 516"/>
              <a:gd name="T28" fmla="*/ 1035 w 1370"/>
              <a:gd name="T29" fmla="*/ 144 h 516"/>
              <a:gd name="T30" fmla="*/ 1008 w 1370"/>
              <a:gd name="T31" fmla="*/ 154 h 516"/>
              <a:gd name="T32" fmla="*/ 860 w 1370"/>
              <a:gd name="T33" fmla="*/ 205 h 516"/>
              <a:gd name="T34" fmla="*/ 530 w 1370"/>
              <a:gd name="T35" fmla="*/ 320 h 516"/>
              <a:gd name="T36" fmla="*/ 0 w 1370"/>
              <a:gd name="T37" fmla="*/ 516 h 5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70" h="516">
                <a:moveTo>
                  <a:pt x="0" y="516"/>
                </a:moveTo>
                <a:cubicBezTo>
                  <a:pt x="0" y="515"/>
                  <a:pt x="0" y="515"/>
                  <a:pt x="0" y="515"/>
                </a:cubicBezTo>
                <a:cubicBezTo>
                  <a:pt x="161" y="452"/>
                  <a:pt x="334" y="388"/>
                  <a:pt x="529" y="319"/>
                </a:cubicBezTo>
                <a:cubicBezTo>
                  <a:pt x="645" y="278"/>
                  <a:pt x="754" y="240"/>
                  <a:pt x="860" y="204"/>
                </a:cubicBezTo>
                <a:cubicBezTo>
                  <a:pt x="912" y="186"/>
                  <a:pt x="960" y="169"/>
                  <a:pt x="1008" y="153"/>
                </a:cubicBezTo>
                <a:cubicBezTo>
                  <a:pt x="1017" y="150"/>
                  <a:pt x="1026" y="147"/>
                  <a:pt x="1034" y="144"/>
                </a:cubicBezTo>
                <a:cubicBezTo>
                  <a:pt x="1087" y="125"/>
                  <a:pt x="1136" y="108"/>
                  <a:pt x="1180" y="92"/>
                </a:cubicBezTo>
                <a:cubicBezTo>
                  <a:pt x="1230" y="74"/>
                  <a:pt x="1267" y="60"/>
                  <a:pt x="1296" y="48"/>
                </a:cubicBezTo>
                <a:cubicBezTo>
                  <a:pt x="1341" y="29"/>
                  <a:pt x="1366" y="14"/>
                  <a:pt x="1369" y="5"/>
                </a:cubicBezTo>
                <a:cubicBezTo>
                  <a:pt x="1370" y="3"/>
                  <a:pt x="1370" y="2"/>
                  <a:pt x="1369" y="1"/>
                </a:cubicBezTo>
                <a:cubicBezTo>
                  <a:pt x="1370" y="0"/>
                  <a:pt x="1370" y="0"/>
                  <a:pt x="1370" y="0"/>
                </a:cubicBezTo>
                <a:cubicBezTo>
                  <a:pt x="1370" y="2"/>
                  <a:pt x="1370" y="3"/>
                  <a:pt x="1370" y="5"/>
                </a:cubicBezTo>
                <a:cubicBezTo>
                  <a:pt x="1366" y="15"/>
                  <a:pt x="1342" y="29"/>
                  <a:pt x="1296" y="48"/>
                </a:cubicBezTo>
                <a:cubicBezTo>
                  <a:pt x="1267" y="60"/>
                  <a:pt x="1230" y="74"/>
                  <a:pt x="1180" y="93"/>
                </a:cubicBezTo>
                <a:cubicBezTo>
                  <a:pt x="1137" y="109"/>
                  <a:pt x="1087" y="126"/>
                  <a:pt x="1035" y="144"/>
                </a:cubicBezTo>
                <a:cubicBezTo>
                  <a:pt x="1026" y="147"/>
                  <a:pt x="1017" y="150"/>
                  <a:pt x="1008" y="154"/>
                </a:cubicBezTo>
                <a:cubicBezTo>
                  <a:pt x="961" y="170"/>
                  <a:pt x="912" y="187"/>
                  <a:pt x="860" y="205"/>
                </a:cubicBezTo>
                <a:cubicBezTo>
                  <a:pt x="755" y="241"/>
                  <a:pt x="646" y="279"/>
                  <a:pt x="530" y="320"/>
                </a:cubicBezTo>
                <a:cubicBezTo>
                  <a:pt x="335" y="389"/>
                  <a:pt x="161" y="453"/>
                  <a:pt x="0" y="516"/>
                </a:cubicBezTo>
                <a:close/>
              </a:path>
            </a:pathLst>
          </a:custGeom>
          <a:solidFill>
            <a:srgbClr val="000000"/>
          </a:solidFill>
          <a:ln w="3175">
            <a:solidFill>
              <a:schemeClr val="bg1">
                <a:lumMod val="75000"/>
              </a:schemeClr>
            </a:solidFill>
            <a:round/>
          </a:ln>
        </p:spPr>
        <p:txBody>
          <a:bodyPr lIns="76773" tIns="38387" rIns="76773" bIns="38387"/>
          <a:lstStyle/>
          <a:p>
            <a:pPr defTabSz="1024255" fontAlgn="auto">
              <a:spcBef>
                <a:spcPts val="0"/>
              </a:spcBef>
              <a:spcAft>
                <a:spcPts val="0"/>
              </a:spcAft>
              <a:defRPr/>
            </a:pPr>
            <a:endParaRPr lang="zh-CN" altLang="en-US" sz="2000" b="0">
              <a:latin typeface="+mn-lt"/>
              <a:ea typeface="+mn-ea"/>
            </a:endParaRPr>
          </a:p>
        </p:txBody>
      </p:sp>
      <p:sp>
        <p:nvSpPr>
          <p:cNvPr id="62" name="Freeform 72"/>
          <p:cNvSpPr/>
          <p:nvPr/>
        </p:nvSpPr>
        <p:spPr bwMode="auto">
          <a:xfrm>
            <a:off x="2641600" y="2030413"/>
            <a:ext cx="1673225" cy="735012"/>
          </a:xfrm>
          <a:custGeom>
            <a:avLst/>
            <a:gdLst>
              <a:gd name="T0" fmla="*/ 0 w 869"/>
              <a:gd name="T1" fmla="*/ 286 h 286"/>
              <a:gd name="T2" fmla="*/ 0 w 869"/>
              <a:gd name="T3" fmla="*/ 285 h 286"/>
              <a:gd name="T4" fmla="*/ 332 w 869"/>
              <a:gd name="T5" fmla="*/ 106 h 286"/>
              <a:gd name="T6" fmla="*/ 631 w 869"/>
              <a:gd name="T7" fmla="*/ 14 h 286"/>
              <a:gd name="T8" fmla="*/ 817 w 869"/>
              <a:gd name="T9" fmla="*/ 18 h 286"/>
              <a:gd name="T10" fmla="*/ 865 w 869"/>
              <a:gd name="T11" fmla="*/ 88 h 286"/>
              <a:gd name="T12" fmla="*/ 864 w 869"/>
              <a:gd name="T13" fmla="*/ 87 h 286"/>
              <a:gd name="T14" fmla="*/ 817 w 869"/>
              <a:gd name="T15" fmla="*/ 19 h 286"/>
              <a:gd name="T16" fmla="*/ 631 w 869"/>
              <a:gd name="T17" fmla="*/ 14 h 286"/>
              <a:gd name="T18" fmla="*/ 332 w 869"/>
              <a:gd name="T19" fmla="*/ 107 h 286"/>
              <a:gd name="T20" fmla="*/ 0 w 869"/>
              <a:gd name="T21" fmla="*/ 286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69" h="286">
                <a:moveTo>
                  <a:pt x="0" y="286"/>
                </a:moveTo>
                <a:cubicBezTo>
                  <a:pt x="0" y="285"/>
                  <a:pt x="0" y="285"/>
                  <a:pt x="0" y="285"/>
                </a:cubicBezTo>
                <a:cubicBezTo>
                  <a:pt x="110" y="213"/>
                  <a:pt x="221" y="153"/>
                  <a:pt x="332" y="106"/>
                </a:cubicBezTo>
                <a:cubicBezTo>
                  <a:pt x="441" y="59"/>
                  <a:pt x="542" y="28"/>
                  <a:pt x="631" y="14"/>
                </a:cubicBezTo>
                <a:cubicBezTo>
                  <a:pt x="712" y="0"/>
                  <a:pt x="775" y="2"/>
                  <a:pt x="817" y="18"/>
                </a:cubicBezTo>
                <a:cubicBezTo>
                  <a:pt x="850" y="31"/>
                  <a:pt x="869" y="60"/>
                  <a:pt x="865" y="88"/>
                </a:cubicBezTo>
                <a:cubicBezTo>
                  <a:pt x="864" y="87"/>
                  <a:pt x="864" y="87"/>
                  <a:pt x="864" y="87"/>
                </a:cubicBezTo>
                <a:cubicBezTo>
                  <a:pt x="869" y="60"/>
                  <a:pt x="849" y="31"/>
                  <a:pt x="817" y="19"/>
                </a:cubicBezTo>
                <a:cubicBezTo>
                  <a:pt x="775" y="3"/>
                  <a:pt x="712" y="1"/>
                  <a:pt x="631" y="14"/>
                </a:cubicBezTo>
                <a:cubicBezTo>
                  <a:pt x="542" y="29"/>
                  <a:pt x="441" y="60"/>
                  <a:pt x="332" y="107"/>
                </a:cubicBezTo>
                <a:cubicBezTo>
                  <a:pt x="222" y="154"/>
                  <a:pt x="110" y="214"/>
                  <a:pt x="0" y="286"/>
                </a:cubicBezTo>
                <a:close/>
              </a:path>
            </a:pathLst>
          </a:custGeom>
          <a:solidFill>
            <a:srgbClr val="000000"/>
          </a:solidFill>
          <a:ln w="3175">
            <a:solidFill>
              <a:schemeClr val="bg1">
                <a:lumMod val="75000"/>
              </a:schemeClr>
            </a:solidFill>
            <a:round/>
          </a:ln>
        </p:spPr>
        <p:txBody>
          <a:bodyPr lIns="76773" tIns="38387" rIns="76773" bIns="38387"/>
          <a:lstStyle/>
          <a:p>
            <a:pPr defTabSz="1024255" fontAlgn="auto">
              <a:spcBef>
                <a:spcPts val="0"/>
              </a:spcBef>
              <a:spcAft>
                <a:spcPts val="0"/>
              </a:spcAft>
              <a:defRPr/>
            </a:pPr>
            <a:endParaRPr lang="zh-CN" altLang="en-US" sz="2000" b="0">
              <a:latin typeface="+mn-lt"/>
              <a:ea typeface="+mn-ea"/>
            </a:endParaRPr>
          </a:p>
        </p:txBody>
      </p:sp>
      <p:sp>
        <p:nvSpPr>
          <p:cNvPr id="63" name="Freeform 73"/>
          <p:cNvSpPr/>
          <p:nvPr/>
        </p:nvSpPr>
        <p:spPr bwMode="auto">
          <a:xfrm>
            <a:off x="3922713" y="147638"/>
            <a:ext cx="1033462" cy="1092200"/>
          </a:xfrm>
          <a:custGeom>
            <a:avLst/>
            <a:gdLst>
              <a:gd name="T0" fmla="*/ 532 w 537"/>
              <a:gd name="T1" fmla="*/ 425 h 425"/>
              <a:gd name="T2" fmla="*/ 494 w 537"/>
              <a:gd name="T3" fmla="*/ 175 h 425"/>
              <a:gd name="T4" fmla="*/ 363 w 537"/>
              <a:gd name="T5" fmla="*/ 23 h 425"/>
              <a:gd name="T6" fmla="*/ 180 w 537"/>
              <a:gd name="T7" fmla="*/ 28 h 425"/>
              <a:gd name="T8" fmla="*/ 1 w 537"/>
              <a:gd name="T9" fmla="*/ 144 h 425"/>
              <a:gd name="T10" fmla="*/ 0 w 537"/>
              <a:gd name="T11" fmla="*/ 144 h 425"/>
              <a:gd name="T12" fmla="*/ 179 w 537"/>
              <a:gd name="T13" fmla="*/ 27 h 425"/>
              <a:gd name="T14" fmla="*/ 363 w 537"/>
              <a:gd name="T15" fmla="*/ 23 h 425"/>
              <a:gd name="T16" fmla="*/ 495 w 537"/>
              <a:gd name="T17" fmla="*/ 175 h 425"/>
              <a:gd name="T18" fmla="*/ 533 w 537"/>
              <a:gd name="T19" fmla="*/ 425 h 425"/>
              <a:gd name="T20" fmla="*/ 532 w 537"/>
              <a:gd name="T21" fmla="*/ 425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37" h="425">
                <a:moveTo>
                  <a:pt x="532" y="425"/>
                </a:moveTo>
                <a:cubicBezTo>
                  <a:pt x="536" y="335"/>
                  <a:pt x="523" y="246"/>
                  <a:pt x="494" y="175"/>
                </a:cubicBezTo>
                <a:cubicBezTo>
                  <a:pt x="464" y="99"/>
                  <a:pt x="418" y="47"/>
                  <a:pt x="363" y="23"/>
                </a:cubicBezTo>
                <a:cubicBezTo>
                  <a:pt x="311" y="1"/>
                  <a:pt x="247" y="3"/>
                  <a:pt x="180" y="28"/>
                </a:cubicBezTo>
                <a:cubicBezTo>
                  <a:pt x="119" y="50"/>
                  <a:pt x="55" y="91"/>
                  <a:pt x="1" y="144"/>
                </a:cubicBezTo>
                <a:cubicBezTo>
                  <a:pt x="0" y="144"/>
                  <a:pt x="0" y="144"/>
                  <a:pt x="0" y="144"/>
                </a:cubicBezTo>
                <a:cubicBezTo>
                  <a:pt x="55" y="91"/>
                  <a:pt x="118" y="49"/>
                  <a:pt x="179" y="27"/>
                </a:cubicBezTo>
                <a:cubicBezTo>
                  <a:pt x="247" y="2"/>
                  <a:pt x="311" y="0"/>
                  <a:pt x="363" y="23"/>
                </a:cubicBezTo>
                <a:cubicBezTo>
                  <a:pt x="419" y="46"/>
                  <a:pt x="464" y="99"/>
                  <a:pt x="495" y="175"/>
                </a:cubicBezTo>
                <a:cubicBezTo>
                  <a:pt x="524" y="246"/>
                  <a:pt x="537" y="335"/>
                  <a:pt x="533" y="425"/>
                </a:cubicBezTo>
                <a:lnTo>
                  <a:pt x="532" y="425"/>
                </a:lnTo>
                <a:close/>
              </a:path>
            </a:pathLst>
          </a:custGeom>
          <a:solidFill>
            <a:srgbClr val="000000"/>
          </a:solidFill>
          <a:ln w="3175">
            <a:solidFill>
              <a:schemeClr val="bg1">
                <a:lumMod val="75000"/>
              </a:schemeClr>
            </a:solidFill>
            <a:round/>
          </a:ln>
        </p:spPr>
        <p:txBody>
          <a:bodyPr lIns="76773" tIns="38387" rIns="76773" bIns="38387"/>
          <a:lstStyle/>
          <a:p>
            <a:pPr defTabSz="1024255" fontAlgn="auto">
              <a:spcBef>
                <a:spcPts val="0"/>
              </a:spcBef>
              <a:spcAft>
                <a:spcPts val="0"/>
              </a:spcAft>
              <a:defRPr/>
            </a:pPr>
            <a:endParaRPr lang="zh-CN" altLang="en-US" sz="2000" b="0">
              <a:latin typeface="+mn-lt"/>
              <a:ea typeface="+mn-ea"/>
            </a:endParaRPr>
          </a:p>
        </p:txBody>
      </p:sp>
      <p:grpSp>
        <p:nvGrpSpPr>
          <p:cNvPr id="57387" name="组合 63"/>
          <p:cNvGrpSpPr>
            <a:grpSpLocks/>
          </p:cNvGrpSpPr>
          <p:nvPr/>
        </p:nvGrpSpPr>
        <p:grpSpPr bwMode="auto">
          <a:xfrm>
            <a:off x="1370013" y="1885950"/>
            <a:ext cx="1727200" cy="1760538"/>
            <a:chOff x="1827622" y="1343919"/>
            <a:chExt cx="2304000" cy="2304000"/>
          </a:xfrm>
        </p:grpSpPr>
        <p:sp>
          <p:nvSpPr>
            <p:cNvPr id="65" name="椭圆 64"/>
            <p:cNvSpPr/>
            <p:nvPr/>
          </p:nvSpPr>
          <p:spPr>
            <a:xfrm>
              <a:off x="1827622" y="1343919"/>
              <a:ext cx="2304000" cy="2304000"/>
            </a:xfrm>
            <a:prstGeom prst="ellipse">
              <a:avLst/>
            </a:prstGeom>
            <a:gradFill flip="none" rotWithShape="1">
              <a:gsLst>
                <a:gs pos="100000">
                  <a:schemeClr val="bg1">
                    <a:lumMod val="85000"/>
                  </a:schemeClr>
                </a:gs>
                <a:gs pos="0">
                  <a:schemeClr val="bg1"/>
                </a:gs>
              </a:gsLst>
              <a:path path="circle">
                <a:fillToRect l="100000" b="100000"/>
              </a:path>
              <a:tileRect t="-100000" r="-100000"/>
            </a:gradFill>
            <a:ln w="12700">
              <a:noFill/>
            </a:ln>
            <a:effectLst>
              <a:outerShdw blurRad="635000" dist="762000" dir="7800000" sx="88000" sy="88000" algn="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024255" fontAlgn="auto">
                <a:spcBef>
                  <a:spcPts val="0"/>
                </a:spcBef>
                <a:spcAft>
                  <a:spcPts val="0"/>
                </a:spcAft>
                <a:defRPr/>
              </a:pPr>
              <a:endParaRPr lang="zh-CN" altLang="en-US" sz="2000" b="0"/>
            </a:p>
          </p:txBody>
        </p:sp>
        <p:sp>
          <p:nvSpPr>
            <p:cNvPr id="66" name="椭圆 65"/>
            <p:cNvSpPr/>
            <p:nvPr/>
          </p:nvSpPr>
          <p:spPr>
            <a:xfrm>
              <a:off x="1877481" y="1393778"/>
              <a:ext cx="2204282" cy="2204282"/>
            </a:xfrm>
            <a:prstGeom prst="ellipse">
              <a:avLst/>
            </a:prstGeom>
            <a:gradFill flip="none" rotWithShape="1">
              <a:gsLst>
                <a:gs pos="0">
                  <a:schemeClr val="bg1">
                    <a:lumMod val="85000"/>
                  </a:schemeClr>
                </a:gs>
                <a:gs pos="100000">
                  <a:srgbClr val="FEFEFE"/>
                </a:gs>
              </a:gsLst>
              <a:path path="circle">
                <a:fillToRect l="100000" b="100000"/>
              </a:path>
              <a:tileRect t="-100000" r="-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024255" fontAlgn="auto">
                <a:spcBef>
                  <a:spcPts val="0"/>
                </a:spcBef>
                <a:spcAft>
                  <a:spcPts val="0"/>
                </a:spcAft>
                <a:defRPr/>
              </a:pPr>
              <a:endParaRPr lang="zh-CN" altLang="en-US" sz="2000" b="0"/>
            </a:p>
          </p:txBody>
        </p:sp>
      </p:grpSp>
      <p:grpSp>
        <p:nvGrpSpPr>
          <p:cNvPr id="68" name="组合 67"/>
          <p:cNvGrpSpPr/>
          <p:nvPr/>
        </p:nvGrpSpPr>
        <p:grpSpPr>
          <a:xfrm>
            <a:off x="3656868" y="3307804"/>
            <a:ext cx="377845" cy="503939"/>
            <a:chOff x="1827622" y="1343919"/>
            <a:chExt cx="2304000" cy="2304000"/>
          </a:xfrm>
          <a:solidFill>
            <a:schemeClr val="accent1"/>
          </a:solidFill>
        </p:grpSpPr>
        <p:sp>
          <p:nvSpPr>
            <p:cNvPr id="69" name="椭圆 68"/>
            <p:cNvSpPr/>
            <p:nvPr/>
          </p:nvSpPr>
          <p:spPr>
            <a:xfrm>
              <a:off x="1827622" y="1343919"/>
              <a:ext cx="2304000" cy="2304000"/>
            </a:xfrm>
            <a:prstGeom prst="ellipse">
              <a:avLst/>
            </a:prstGeom>
            <a:grpFill/>
            <a:ln w="12700">
              <a:noFill/>
            </a:ln>
            <a:effectLst>
              <a:outerShdw blurRad="254000" dist="241300" dir="7800000" sx="85000" sy="85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024255" fontAlgn="auto">
                <a:spcBef>
                  <a:spcPts val="0"/>
                </a:spcBef>
                <a:spcAft>
                  <a:spcPts val="0"/>
                </a:spcAft>
                <a:defRPr/>
              </a:pPr>
              <a:endParaRPr lang="zh-CN" altLang="en-US" sz="2000" b="0"/>
            </a:p>
          </p:txBody>
        </p:sp>
        <p:sp>
          <p:nvSpPr>
            <p:cNvPr id="70" name="椭圆 69"/>
            <p:cNvSpPr/>
            <p:nvPr/>
          </p:nvSpPr>
          <p:spPr>
            <a:xfrm>
              <a:off x="1877481" y="1393778"/>
              <a:ext cx="2204282" cy="2204282"/>
            </a:xfrm>
            <a:prstGeom prst="ellipse">
              <a:avLst/>
            </a:prstGeom>
            <a:grp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024255" fontAlgn="auto">
                <a:spcBef>
                  <a:spcPts val="0"/>
                </a:spcBef>
                <a:spcAft>
                  <a:spcPts val="0"/>
                </a:spcAft>
                <a:defRPr/>
              </a:pPr>
              <a:endParaRPr lang="zh-CN" altLang="en-US" sz="2000" b="0"/>
            </a:p>
          </p:txBody>
        </p:sp>
      </p:grpSp>
      <p:sp>
        <p:nvSpPr>
          <p:cNvPr id="71" name="同心圆 70"/>
          <p:cNvSpPr/>
          <p:nvPr/>
        </p:nvSpPr>
        <p:spPr>
          <a:xfrm>
            <a:off x="3465513" y="1885950"/>
            <a:ext cx="133350" cy="179388"/>
          </a:xfrm>
          <a:prstGeom prst="donu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76773" tIns="38387" rIns="76773" bIns="38387" anchor="ctr"/>
          <a:lstStyle/>
          <a:p>
            <a:pPr algn="ctr" defTabSz="1024255" fontAlgn="auto">
              <a:spcBef>
                <a:spcPts val="0"/>
              </a:spcBef>
              <a:spcAft>
                <a:spcPts val="0"/>
              </a:spcAft>
              <a:defRPr/>
            </a:pPr>
            <a:endParaRPr lang="zh-CN" altLang="en-US" sz="2000" b="0">
              <a:solidFill>
                <a:schemeClr val="tx1"/>
              </a:solidFill>
            </a:endParaRPr>
          </a:p>
        </p:txBody>
      </p:sp>
      <p:sp>
        <p:nvSpPr>
          <p:cNvPr id="72" name="同心圆 71"/>
          <p:cNvSpPr/>
          <p:nvPr/>
        </p:nvSpPr>
        <p:spPr>
          <a:xfrm>
            <a:off x="4124325" y="1581150"/>
            <a:ext cx="134938" cy="179388"/>
          </a:xfrm>
          <a:prstGeom prst="donu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38387" rIns="0" bIns="38387" anchor="ctr"/>
          <a:lstStyle/>
          <a:p>
            <a:pPr algn="ctr" defTabSz="1024255" fontAlgn="auto">
              <a:spcBef>
                <a:spcPts val="0"/>
              </a:spcBef>
              <a:spcAft>
                <a:spcPts val="0"/>
              </a:spcAft>
              <a:defRPr/>
            </a:pPr>
            <a:endParaRPr lang="zh-CN" altLang="en-US" sz="3000" b="0">
              <a:solidFill>
                <a:schemeClr val="bg1"/>
              </a:solidFill>
              <a:latin typeface="微软雅黑" panose="020B0503020204020204" pitchFamily="34" charset="-122"/>
              <a:ea typeface="微软雅黑" panose="020B0503020204020204" pitchFamily="34" charset="-122"/>
            </a:endParaRPr>
          </a:p>
        </p:txBody>
      </p:sp>
      <p:sp>
        <p:nvSpPr>
          <p:cNvPr id="73" name="同心圆 72"/>
          <p:cNvSpPr/>
          <p:nvPr/>
        </p:nvSpPr>
        <p:spPr>
          <a:xfrm>
            <a:off x="3789363" y="200025"/>
            <a:ext cx="134937" cy="179388"/>
          </a:xfrm>
          <a:prstGeom prst="donu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76773" tIns="38387" rIns="76773" bIns="38387" anchor="ctr"/>
          <a:lstStyle/>
          <a:p>
            <a:pPr algn="ctr" defTabSz="1024255" fontAlgn="auto">
              <a:spcBef>
                <a:spcPts val="0"/>
              </a:spcBef>
              <a:spcAft>
                <a:spcPts val="0"/>
              </a:spcAft>
              <a:defRPr/>
            </a:pPr>
            <a:endParaRPr lang="zh-CN" altLang="en-US" sz="2000" b="0">
              <a:solidFill>
                <a:schemeClr val="tx1"/>
              </a:solidFill>
            </a:endParaRPr>
          </a:p>
        </p:txBody>
      </p:sp>
      <p:sp>
        <p:nvSpPr>
          <p:cNvPr id="74" name="同心圆 73"/>
          <p:cNvSpPr/>
          <p:nvPr/>
        </p:nvSpPr>
        <p:spPr>
          <a:xfrm>
            <a:off x="4475163" y="485775"/>
            <a:ext cx="134937" cy="179388"/>
          </a:xfrm>
          <a:prstGeom prst="donu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76773" tIns="38387" rIns="76773" bIns="38387" anchor="ctr"/>
          <a:lstStyle/>
          <a:p>
            <a:pPr algn="ctr" defTabSz="1024255" fontAlgn="auto">
              <a:spcBef>
                <a:spcPts val="0"/>
              </a:spcBef>
              <a:spcAft>
                <a:spcPts val="0"/>
              </a:spcAft>
              <a:defRPr/>
            </a:pPr>
            <a:endParaRPr lang="zh-CN" altLang="en-US" sz="2000" b="0">
              <a:solidFill>
                <a:schemeClr val="tx1"/>
              </a:solidFill>
            </a:endParaRPr>
          </a:p>
        </p:txBody>
      </p:sp>
      <p:sp>
        <p:nvSpPr>
          <p:cNvPr id="75" name="同心圆 74"/>
          <p:cNvSpPr/>
          <p:nvPr/>
        </p:nvSpPr>
        <p:spPr>
          <a:xfrm>
            <a:off x="4000500" y="3821113"/>
            <a:ext cx="134938" cy="177800"/>
          </a:xfrm>
          <a:prstGeom prst="donu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38387" rIns="0" bIns="38387" anchor="ctr"/>
          <a:lstStyle/>
          <a:p>
            <a:pPr algn="ctr" defTabSz="1024255" fontAlgn="auto">
              <a:spcBef>
                <a:spcPts val="0"/>
              </a:spcBef>
              <a:spcAft>
                <a:spcPts val="0"/>
              </a:spcAft>
              <a:defRPr/>
            </a:pPr>
            <a:endParaRPr lang="zh-CN" altLang="en-US" sz="3000" b="0">
              <a:solidFill>
                <a:schemeClr val="bg1"/>
              </a:solidFill>
              <a:latin typeface="微软雅黑" panose="020B0503020204020204" pitchFamily="34" charset="-122"/>
              <a:ea typeface="微软雅黑" panose="020B0503020204020204" pitchFamily="34" charset="-122"/>
            </a:endParaRPr>
          </a:p>
        </p:txBody>
      </p:sp>
      <p:sp>
        <p:nvSpPr>
          <p:cNvPr id="76" name="同心圆 75"/>
          <p:cNvSpPr/>
          <p:nvPr/>
        </p:nvSpPr>
        <p:spPr>
          <a:xfrm>
            <a:off x="1839913" y="5886450"/>
            <a:ext cx="133350" cy="179388"/>
          </a:xfrm>
          <a:prstGeom prst="donu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76773" tIns="38387" rIns="76773" bIns="38387" anchor="ctr"/>
          <a:lstStyle/>
          <a:p>
            <a:pPr algn="ctr" defTabSz="1024255" fontAlgn="auto">
              <a:spcBef>
                <a:spcPts val="0"/>
              </a:spcBef>
              <a:spcAft>
                <a:spcPts val="0"/>
              </a:spcAft>
              <a:defRPr/>
            </a:pPr>
            <a:endParaRPr lang="zh-CN" altLang="en-US" sz="2000" b="0">
              <a:solidFill>
                <a:schemeClr val="tx1"/>
              </a:solidFill>
            </a:endParaRPr>
          </a:p>
        </p:txBody>
      </p:sp>
      <p:sp>
        <p:nvSpPr>
          <p:cNvPr id="77" name="同心圆 76"/>
          <p:cNvSpPr/>
          <p:nvPr/>
        </p:nvSpPr>
        <p:spPr>
          <a:xfrm>
            <a:off x="473075" y="5942013"/>
            <a:ext cx="134938" cy="179387"/>
          </a:xfrm>
          <a:prstGeom prst="donu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76773" tIns="38387" rIns="76773" bIns="38387" anchor="ctr"/>
          <a:lstStyle/>
          <a:p>
            <a:pPr algn="ctr" defTabSz="1024255" fontAlgn="auto">
              <a:spcBef>
                <a:spcPts val="0"/>
              </a:spcBef>
              <a:spcAft>
                <a:spcPts val="0"/>
              </a:spcAft>
              <a:defRPr/>
            </a:pPr>
            <a:endParaRPr lang="zh-CN" altLang="en-US" sz="2000" b="0">
              <a:solidFill>
                <a:schemeClr val="tx1"/>
              </a:solidFill>
            </a:endParaRPr>
          </a:p>
        </p:txBody>
      </p:sp>
      <p:grpSp>
        <p:nvGrpSpPr>
          <p:cNvPr id="78" name="组合 77"/>
          <p:cNvGrpSpPr/>
          <p:nvPr/>
        </p:nvGrpSpPr>
        <p:grpSpPr>
          <a:xfrm>
            <a:off x="4757930" y="934797"/>
            <a:ext cx="377845" cy="503939"/>
            <a:chOff x="1827622" y="1343919"/>
            <a:chExt cx="2304000" cy="2304000"/>
          </a:xfrm>
          <a:solidFill>
            <a:schemeClr val="accent1"/>
          </a:solidFill>
        </p:grpSpPr>
        <p:sp>
          <p:nvSpPr>
            <p:cNvPr id="79" name="椭圆 78"/>
            <p:cNvSpPr/>
            <p:nvPr/>
          </p:nvSpPr>
          <p:spPr>
            <a:xfrm>
              <a:off x="1827622" y="1343919"/>
              <a:ext cx="2304000" cy="2304000"/>
            </a:xfrm>
            <a:prstGeom prst="ellipse">
              <a:avLst/>
            </a:prstGeom>
            <a:grpFill/>
            <a:ln w="12700">
              <a:noFill/>
            </a:ln>
            <a:effectLst>
              <a:outerShdw blurRad="254000" dist="241300" dir="7800000" sx="85000" sy="85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024255" fontAlgn="auto">
                <a:spcBef>
                  <a:spcPts val="0"/>
                </a:spcBef>
                <a:spcAft>
                  <a:spcPts val="0"/>
                </a:spcAft>
                <a:defRPr/>
              </a:pPr>
              <a:endParaRPr lang="zh-CN" altLang="en-US" sz="2000" b="0"/>
            </a:p>
          </p:txBody>
        </p:sp>
        <p:sp>
          <p:nvSpPr>
            <p:cNvPr id="80" name="椭圆 79"/>
            <p:cNvSpPr/>
            <p:nvPr/>
          </p:nvSpPr>
          <p:spPr>
            <a:xfrm>
              <a:off x="1877481" y="1393778"/>
              <a:ext cx="2204282" cy="2204282"/>
            </a:xfrm>
            <a:prstGeom prst="ellipse">
              <a:avLst/>
            </a:prstGeom>
            <a:grp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024255" fontAlgn="auto">
                <a:spcBef>
                  <a:spcPts val="0"/>
                </a:spcBef>
                <a:spcAft>
                  <a:spcPts val="0"/>
                </a:spcAft>
                <a:defRPr/>
              </a:pPr>
              <a:endParaRPr lang="zh-CN" altLang="en-US" sz="2000" b="0"/>
            </a:p>
          </p:txBody>
        </p:sp>
      </p:grpSp>
      <p:grpSp>
        <p:nvGrpSpPr>
          <p:cNvPr id="57397" name="组合 80"/>
          <p:cNvGrpSpPr>
            <a:grpSpLocks/>
          </p:cNvGrpSpPr>
          <p:nvPr/>
        </p:nvGrpSpPr>
        <p:grpSpPr bwMode="auto">
          <a:xfrm>
            <a:off x="4286250" y="2659063"/>
            <a:ext cx="377825" cy="503237"/>
            <a:chOff x="1827622" y="1343919"/>
            <a:chExt cx="2304000" cy="2304000"/>
          </a:xfrm>
        </p:grpSpPr>
        <p:sp>
          <p:nvSpPr>
            <p:cNvPr id="82" name="椭圆 81"/>
            <p:cNvSpPr/>
            <p:nvPr/>
          </p:nvSpPr>
          <p:spPr>
            <a:xfrm>
              <a:off x="1827622" y="1343919"/>
              <a:ext cx="2304000" cy="2304000"/>
            </a:xfrm>
            <a:prstGeom prst="ellipse">
              <a:avLst/>
            </a:prstGeom>
            <a:gradFill flip="none" rotWithShape="1">
              <a:gsLst>
                <a:gs pos="100000">
                  <a:schemeClr val="bg1">
                    <a:lumMod val="85000"/>
                  </a:schemeClr>
                </a:gs>
                <a:gs pos="0">
                  <a:schemeClr val="bg1"/>
                </a:gs>
              </a:gsLst>
              <a:path path="circle">
                <a:fillToRect l="100000" b="100000"/>
              </a:path>
              <a:tileRect t="-100000" r="-100000"/>
            </a:gradFill>
            <a:ln w="12700">
              <a:noFill/>
            </a:ln>
            <a:effectLst>
              <a:outerShdw blurRad="254000" dist="241300" dir="7800000" sx="85000" sy="85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024255" fontAlgn="auto">
                <a:spcBef>
                  <a:spcPts val="0"/>
                </a:spcBef>
                <a:spcAft>
                  <a:spcPts val="0"/>
                </a:spcAft>
                <a:defRPr/>
              </a:pPr>
              <a:endParaRPr lang="zh-CN" altLang="en-US" sz="2000" b="0"/>
            </a:p>
          </p:txBody>
        </p:sp>
        <p:sp>
          <p:nvSpPr>
            <p:cNvPr id="83" name="椭圆 82"/>
            <p:cNvSpPr/>
            <p:nvPr/>
          </p:nvSpPr>
          <p:spPr>
            <a:xfrm>
              <a:off x="1877481" y="1393778"/>
              <a:ext cx="2204282" cy="2204282"/>
            </a:xfrm>
            <a:prstGeom prst="ellipse">
              <a:avLst/>
            </a:prstGeom>
            <a:gradFill flip="none" rotWithShape="1">
              <a:gsLst>
                <a:gs pos="0">
                  <a:schemeClr val="bg1">
                    <a:lumMod val="85000"/>
                  </a:schemeClr>
                </a:gs>
                <a:gs pos="100000">
                  <a:srgbClr val="FEFEFE"/>
                </a:gs>
              </a:gsLst>
              <a:path path="circle">
                <a:fillToRect l="100000" b="100000"/>
              </a:path>
              <a:tileRect t="-100000" r="-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024255" fontAlgn="auto">
                <a:spcBef>
                  <a:spcPts val="0"/>
                </a:spcBef>
                <a:spcAft>
                  <a:spcPts val="0"/>
                </a:spcAft>
                <a:defRPr/>
              </a:pPr>
              <a:endParaRPr lang="zh-CN" altLang="en-US" sz="2000" b="0"/>
            </a:p>
          </p:txBody>
        </p:sp>
      </p:grpSp>
      <p:grpSp>
        <p:nvGrpSpPr>
          <p:cNvPr id="57398" name="组合 83"/>
          <p:cNvGrpSpPr>
            <a:grpSpLocks/>
          </p:cNvGrpSpPr>
          <p:nvPr/>
        </p:nvGrpSpPr>
        <p:grpSpPr bwMode="auto">
          <a:xfrm>
            <a:off x="3522663" y="4286250"/>
            <a:ext cx="377825" cy="503238"/>
            <a:chOff x="1827622" y="1343919"/>
            <a:chExt cx="2304000" cy="2304000"/>
          </a:xfrm>
        </p:grpSpPr>
        <p:sp>
          <p:nvSpPr>
            <p:cNvPr id="85" name="椭圆 84"/>
            <p:cNvSpPr/>
            <p:nvPr/>
          </p:nvSpPr>
          <p:spPr>
            <a:xfrm>
              <a:off x="1827622" y="1343919"/>
              <a:ext cx="2304000" cy="2304000"/>
            </a:xfrm>
            <a:prstGeom prst="ellipse">
              <a:avLst/>
            </a:prstGeom>
            <a:gradFill flip="none" rotWithShape="1">
              <a:gsLst>
                <a:gs pos="100000">
                  <a:schemeClr val="bg1">
                    <a:lumMod val="85000"/>
                  </a:schemeClr>
                </a:gs>
                <a:gs pos="0">
                  <a:schemeClr val="bg1"/>
                </a:gs>
              </a:gsLst>
              <a:path path="circle">
                <a:fillToRect l="100000" b="100000"/>
              </a:path>
              <a:tileRect t="-100000" r="-100000"/>
            </a:gradFill>
            <a:ln w="12700">
              <a:noFill/>
            </a:ln>
            <a:effectLst>
              <a:outerShdw blurRad="254000" dist="241300" dir="7800000" sx="85000" sy="85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024255" fontAlgn="auto">
                <a:spcBef>
                  <a:spcPts val="0"/>
                </a:spcBef>
                <a:spcAft>
                  <a:spcPts val="0"/>
                </a:spcAft>
                <a:defRPr/>
              </a:pPr>
              <a:endParaRPr lang="zh-CN" altLang="en-US" sz="2000" b="0"/>
            </a:p>
          </p:txBody>
        </p:sp>
        <p:sp>
          <p:nvSpPr>
            <p:cNvPr id="86" name="椭圆 85"/>
            <p:cNvSpPr/>
            <p:nvPr/>
          </p:nvSpPr>
          <p:spPr>
            <a:xfrm>
              <a:off x="1877481" y="1393778"/>
              <a:ext cx="2204282" cy="2204282"/>
            </a:xfrm>
            <a:prstGeom prst="ellipse">
              <a:avLst/>
            </a:prstGeom>
            <a:gradFill flip="none" rotWithShape="1">
              <a:gsLst>
                <a:gs pos="0">
                  <a:schemeClr val="bg1">
                    <a:lumMod val="85000"/>
                  </a:schemeClr>
                </a:gs>
                <a:gs pos="100000">
                  <a:srgbClr val="FEFEFE"/>
                </a:gs>
              </a:gsLst>
              <a:path path="circle">
                <a:fillToRect l="100000" b="100000"/>
              </a:path>
              <a:tileRect t="-100000" r="-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024255" fontAlgn="auto">
                <a:spcBef>
                  <a:spcPts val="0"/>
                </a:spcBef>
                <a:spcAft>
                  <a:spcPts val="0"/>
                </a:spcAft>
                <a:defRPr/>
              </a:pPr>
              <a:endParaRPr lang="zh-CN" altLang="en-US" sz="2000" b="0"/>
            </a:p>
          </p:txBody>
        </p:sp>
      </p:grpSp>
      <p:grpSp>
        <p:nvGrpSpPr>
          <p:cNvPr id="57399" name="组合 86"/>
          <p:cNvGrpSpPr>
            <a:grpSpLocks/>
          </p:cNvGrpSpPr>
          <p:nvPr/>
        </p:nvGrpSpPr>
        <p:grpSpPr bwMode="auto">
          <a:xfrm>
            <a:off x="3040063" y="738188"/>
            <a:ext cx="558800" cy="746125"/>
            <a:chOff x="1827622" y="1343919"/>
            <a:chExt cx="2304000" cy="2304000"/>
          </a:xfrm>
        </p:grpSpPr>
        <p:sp>
          <p:nvSpPr>
            <p:cNvPr id="88" name="椭圆 87"/>
            <p:cNvSpPr/>
            <p:nvPr/>
          </p:nvSpPr>
          <p:spPr>
            <a:xfrm>
              <a:off x="1827622" y="1343919"/>
              <a:ext cx="2304000" cy="2304000"/>
            </a:xfrm>
            <a:prstGeom prst="ellipse">
              <a:avLst/>
            </a:prstGeom>
            <a:gradFill flip="none" rotWithShape="1">
              <a:gsLst>
                <a:gs pos="100000">
                  <a:schemeClr val="bg1">
                    <a:lumMod val="85000"/>
                  </a:schemeClr>
                </a:gs>
                <a:gs pos="0">
                  <a:schemeClr val="bg1"/>
                </a:gs>
              </a:gsLst>
              <a:path path="circle">
                <a:fillToRect l="100000" b="100000"/>
              </a:path>
              <a:tileRect t="-100000" r="-100000"/>
            </a:gradFill>
            <a:ln w="12700">
              <a:noFill/>
            </a:ln>
            <a:effectLst>
              <a:outerShdw blurRad="254000" dist="241300" dir="7800000" sx="85000" sy="85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024255" fontAlgn="auto">
                <a:spcBef>
                  <a:spcPts val="0"/>
                </a:spcBef>
                <a:spcAft>
                  <a:spcPts val="0"/>
                </a:spcAft>
                <a:defRPr/>
              </a:pPr>
              <a:endParaRPr lang="zh-CN" altLang="en-US" sz="2000" b="0"/>
            </a:p>
          </p:txBody>
        </p:sp>
        <p:sp>
          <p:nvSpPr>
            <p:cNvPr id="89" name="椭圆 88"/>
            <p:cNvSpPr/>
            <p:nvPr/>
          </p:nvSpPr>
          <p:spPr>
            <a:xfrm>
              <a:off x="1877481" y="1393778"/>
              <a:ext cx="2204282" cy="2204282"/>
            </a:xfrm>
            <a:prstGeom prst="ellipse">
              <a:avLst/>
            </a:prstGeom>
            <a:gradFill flip="none" rotWithShape="1">
              <a:gsLst>
                <a:gs pos="0">
                  <a:schemeClr val="bg1">
                    <a:lumMod val="85000"/>
                  </a:schemeClr>
                </a:gs>
                <a:gs pos="100000">
                  <a:srgbClr val="FEFEFE"/>
                </a:gs>
              </a:gsLst>
              <a:path path="circle">
                <a:fillToRect l="100000" b="100000"/>
              </a:path>
              <a:tileRect t="-100000" r="-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024255" fontAlgn="auto">
                <a:spcBef>
                  <a:spcPts val="0"/>
                </a:spcBef>
                <a:spcAft>
                  <a:spcPts val="0"/>
                </a:spcAft>
                <a:defRPr/>
              </a:pPr>
              <a:endParaRPr lang="zh-CN" altLang="en-US" sz="2000" b="0"/>
            </a:p>
          </p:txBody>
        </p:sp>
      </p:grpSp>
      <p:pic>
        <p:nvPicPr>
          <p:cNvPr id="90" name="图片 89" descr="东北林业大学图标"/>
          <p:cNvPicPr>
            <a:picLocks noChangeAspect="1"/>
          </p:cNvPicPr>
          <p:nvPr/>
        </p:nvPicPr>
        <p:blipFill>
          <a:blip r:embed="rId3" cstate="print">
            <a:clrChange>
              <a:clrFrom>
                <a:srgbClr val="FFFFFF">
                  <a:alpha val="100000"/>
                </a:srgbClr>
              </a:clrFrom>
              <a:clrTo>
                <a:srgbClr val="FFFFFF">
                  <a:alpha val="100000"/>
                  <a:alpha val="0"/>
                </a:srgbClr>
              </a:clrTo>
            </a:clrChange>
          </a:blip>
          <a:stretch>
            <a:fillRect/>
          </a:stretch>
        </p:blipFill>
        <p:spPr>
          <a:xfrm>
            <a:off x="1405296" y="1941368"/>
            <a:ext cx="1652618" cy="1647614"/>
          </a:xfrm>
          <a:prstGeom prst="ellipse">
            <a:avLst/>
          </a:prstGeom>
        </p:spPr>
      </p:pic>
      <p:pic>
        <p:nvPicPr>
          <p:cNvPr id="57401" name="图片 90" descr="T:\我的答辩PPT\东北林业大学.jpg东北林业大学"/>
          <p:cNvPicPr>
            <a:picLocks noChangeAspect="1"/>
          </p:cNvPicPr>
          <p:nvPr/>
        </p:nvPicPr>
        <p:blipFill>
          <a:blip r:embed="rId4">
            <a:clrChange>
              <a:clrFrom>
                <a:srgbClr val="FFFFFF"/>
              </a:clrFrom>
              <a:clrTo>
                <a:srgbClr val="FFFFFF">
                  <a:alpha val="0"/>
                </a:srgbClr>
              </a:clrTo>
            </a:clrChange>
          </a:blip>
          <a:srcRect/>
          <a:stretch>
            <a:fillRect/>
          </a:stretch>
        </p:blipFill>
        <p:spPr bwMode="auto">
          <a:xfrm>
            <a:off x="6388100" y="201613"/>
            <a:ext cx="2633663" cy="746125"/>
          </a:xfrm>
          <a:prstGeom prst="rect">
            <a:avLst/>
          </a:prstGeom>
          <a:noFill/>
          <a:ln w="9525">
            <a:noFill/>
            <a:miter lim="800000"/>
            <a:headEnd/>
            <a:tailEnd/>
          </a:ln>
        </p:spPr>
      </p:pic>
      <p:pic>
        <p:nvPicPr>
          <p:cNvPr id="57402" name="Picture 2"/>
          <p:cNvPicPr>
            <a:picLocks noChangeAspect="1" noChangeArrowheads="1"/>
          </p:cNvPicPr>
          <p:nvPr/>
        </p:nvPicPr>
        <p:blipFill>
          <a:blip r:embed="rId5"/>
          <a:srcRect/>
          <a:stretch>
            <a:fillRect/>
          </a:stretch>
        </p:blipFill>
        <p:spPr bwMode="auto">
          <a:xfrm>
            <a:off x="5795963" y="80963"/>
            <a:ext cx="857250" cy="847725"/>
          </a:xfrm>
          <a:prstGeom prst="rect">
            <a:avLst/>
          </a:prstGeom>
          <a:noFill/>
          <a:ln w="9525">
            <a:noFill/>
            <a:miter lim="800000"/>
            <a:headEnd/>
            <a:tailEnd/>
          </a:ln>
        </p:spPr>
      </p:pic>
      <p:sp>
        <p:nvSpPr>
          <p:cNvPr id="3" name="TextBox 12"/>
          <p:cNvSpPr txBox="1"/>
          <p:nvPr/>
        </p:nvSpPr>
        <p:spPr>
          <a:xfrm>
            <a:off x="4797425" y="3175000"/>
            <a:ext cx="4038600" cy="998538"/>
          </a:xfrm>
          <a:prstGeom prst="rect">
            <a:avLst/>
          </a:prstGeom>
          <a:noFill/>
        </p:spPr>
        <p:txBody>
          <a:bodyPr lIns="76800" tIns="38400" rIns="76800" bIns="38400" anchor="ctr">
            <a:spAutoFit/>
          </a:bodyPr>
          <a:lstStyle>
            <a:defPPr>
              <a:defRPr lang="zh-CN"/>
            </a:defPPr>
            <a:lvl1pPr algn="ctr">
              <a:defRPr sz="6000" b="1">
                <a:gradFill>
                  <a:gsLst>
                    <a:gs pos="0">
                      <a:schemeClr val="bg1">
                        <a:shade val="30000"/>
                        <a:satMod val="115000"/>
                      </a:schemeClr>
                    </a:gs>
                    <a:gs pos="50000">
                      <a:schemeClr val="bg1">
                        <a:shade val="67500"/>
                        <a:satMod val="115000"/>
                      </a:schemeClr>
                    </a:gs>
                    <a:gs pos="100000">
                      <a:schemeClr val="bg1">
                        <a:shade val="100000"/>
                        <a:satMod val="115000"/>
                      </a:schemeClr>
                    </a:gs>
                  </a:gsLst>
                  <a:lin ang="16200000" scaled="1"/>
                </a:gradFill>
                <a:latin typeface="Arial" panose="020B0604020202020204" pitchFamily="34" charset="0"/>
                <a:ea typeface="微软雅黑" panose="020B0503020204020204" pitchFamily="34" charset="-122"/>
                <a:cs typeface="Arial" panose="020B0604020202020204" pitchFamily="34" charset="0"/>
              </a:defRPr>
            </a:lvl1pPr>
          </a:lstStyle>
          <a:p>
            <a:pPr defTabSz="1024255" fontAlgn="auto">
              <a:spcBef>
                <a:spcPts val="0"/>
              </a:spcBef>
              <a:spcAft>
                <a:spcPts val="0"/>
              </a:spcAft>
              <a:defRPr/>
            </a:pPr>
            <a:r>
              <a:rPr lang="zh-CN" altLang="en-US" b="0" spc="504" dirty="0">
                <a:solidFill>
                  <a:schemeClr val="tx2"/>
                </a:solidFill>
                <a:effectLst>
                  <a:outerShdw blurRad="38100" dist="38100" dir="2700000" algn="tl">
                    <a:srgbClr val="000000">
                      <a:alpha val="43137"/>
                    </a:srgbClr>
                  </a:outerShdw>
                </a:effectLst>
                <a:latin typeface="隶书" panose="02010509060101010101" charset="-122"/>
                <a:ea typeface="隶书" panose="02010509060101010101" charset="-122"/>
              </a:rPr>
              <a:t>谢谢聆听！</a:t>
            </a:r>
          </a:p>
        </p:txBody>
      </p:sp>
      <p:sp>
        <p:nvSpPr>
          <p:cNvPr id="57404" name="矩形 3"/>
          <p:cNvSpPr>
            <a:spLocks noChangeArrowheads="1"/>
          </p:cNvSpPr>
          <p:nvPr/>
        </p:nvSpPr>
        <p:spPr bwMode="auto">
          <a:xfrm>
            <a:off x="4359275" y="4595813"/>
            <a:ext cx="4630738" cy="384175"/>
          </a:xfrm>
          <a:prstGeom prst="rect">
            <a:avLst/>
          </a:prstGeom>
          <a:noFill/>
          <a:ln w="9525">
            <a:noFill/>
            <a:miter lim="800000"/>
            <a:headEnd/>
            <a:tailEnd/>
          </a:ln>
        </p:spPr>
        <p:txBody>
          <a:bodyPr wrap="none" lIns="76773" tIns="38387" rIns="76773" bIns="38387">
            <a:spAutoFit/>
          </a:bodyPr>
          <a:lstStyle/>
          <a:p>
            <a:pPr algn="ctr"/>
            <a:r>
              <a:rPr lang="zh-CN" altLang="en-US" sz="2000">
                <a:latin typeface="Calibri" pitchFamily="34" charset="0"/>
              </a:rPr>
              <a:t>教师：赵更寅      信息与计算机工程学院</a:t>
            </a:r>
          </a:p>
        </p:txBody>
      </p:sp>
    </p:spTree>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8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7" name="图片 90" descr="T:\我的答辩PPT\东北林业大学.jpg东北林业大学"/>
          <p:cNvPicPr>
            <a:picLocks noChangeAspect="1"/>
          </p:cNvPicPr>
          <p:nvPr/>
        </p:nvPicPr>
        <p:blipFill>
          <a:blip r:embed="rId3">
            <a:clrChange>
              <a:clrFrom>
                <a:srgbClr val="FFFFFF"/>
              </a:clrFrom>
              <a:clrTo>
                <a:srgbClr val="FFFFFF">
                  <a:alpha val="0"/>
                </a:srgbClr>
              </a:clrTo>
            </a:clrChange>
          </a:blip>
          <a:srcRect/>
          <a:stretch>
            <a:fillRect/>
          </a:stretch>
        </p:blipFill>
        <p:spPr bwMode="auto">
          <a:xfrm>
            <a:off x="6388100" y="201613"/>
            <a:ext cx="2633663" cy="746125"/>
          </a:xfrm>
          <a:prstGeom prst="rect">
            <a:avLst/>
          </a:prstGeom>
          <a:noFill/>
          <a:ln w="9525">
            <a:noFill/>
            <a:miter lim="800000"/>
            <a:headEnd/>
            <a:tailEnd/>
          </a:ln>
        </p:spPr>
      </p:pic>
      <p:pic>
        <p:nvPicPr>
          <p:cNvPr id="24578" name="Picture 2"/>
          <p:cNvPicPr>
            <a:picLocks noChangeAspect="1" noChangeArrowheads="1"/>
          </p:cNvPicPr>
          <p:nvPr/>
        </p:nvPicPr>
        <p:blipFill>
          <a:blip r:embed="rId4"/>
          <a:srcRect/>
          <a:stretch>
            <a:fillRect/>
          </a:stretch>
        </p:blipFill>
        <p:spPr bwMode="auto">
          <a:xfrm>
            <a:off x="5795963" y="80963"/>
            <a:ext cx="857250" cy="847725"/>
          </a:xfrm>
          <a:prstGeom prst="rect">
            <a:avLst/>
          </a:prstGeom>
          <a:noFill/>
          <a:ln w="9525">
            <a:noFill/>
            <a:miter lim="800000"/>
            <a:headEnd/>
            <a:tailEnd/>
          </a:ln>
        </p:spPr>
      </p:pic>
      <p:sp>
        <p:nvSpPr>
          <p:cNvPr id="24585" name="文本框 2"/>
          <p:cNvSpPr txBox="1">
            <a:spLocks noChangeArrowheads="1"/>
          </p:cNvSpPr>
          <p:nvPr/>
        </p:nvSpPr>
        <p:spPr bwMode="auto">
          <a:xfrm>
            <a:off x="179388" y="333375"/>
            <a:ext cx="5040312" cy="625475"/>
          </a:xfrm>
          <a:prstGeom prst="rect">
            <a:avLst/>
          </a:prstGeom>
          <a:noFill/>
          <a:ln w="9525">
            <a:noFill/>
            <a:miter lim="800000"/>
            <a:headEnd/>
            <a:tailEnd/>
          </a:ln>
        </p:spPr>
        <p:txBody>
          <a:bodyPr lIns="76773" tIns="38387" rIns="76773" bIns="38387">
            <a:spAutoFit/>
          </a:bodyPr>
          <a:lstStyle/>
          <a:p>
            <a:pPr>
              <a:defRPr/>
            </a:pPr>
            <a:r>
              <a:rPr lang="zh-CN" altLang="en-US" sz="3600">
                <a:solidFill>
                  <a:srgbClr val="005DA2"/>
                </a:solidFill>
                <a:effectLst>
                  <a:outerShdw blurRad="38100" dist="38100" dir="2700000" algn="tl">
                    <a:srgbClr val="C0C0C0"/>
                  </a:outerShdw>
                </a:effectLst>
                <a:latin typeface="华文行楷" pitchFamily="2" charset="-122"/>
                <a:ea typeface="华文行楷" pitchFamily="2" charset="-122"/>
              </a:rPr>
              <a:t>二</a:t>
            </a:r>
            <a:r>
              <a:rPr lang="en-US" altLang="zh-CN" sz="3600">
                <a:solidFill>
                  <a:srgbClr val="005DA2"/>
                </a:solidFill>
                <a:effectLst>
                  <a:outerShdw blurRad="38100" dist="38100" dir="2700000" algn="tl">
                    <a:srgbClr val="C0C0C0"/>
                  </a:outerShdw>
                </a:effectLst>
                <a:latin typeface="华文行楷" pitchFamily="2" charset="-122"/>
                <a:ea typeface="华文行楷" pitchFamily="2" charset="-122"/>
              </a:rPr>
              <a:t>.</a:t>
            </a:r>
            <a:r>
              <a:rPr lang="zh-CN" altLang="en-US" sz="3600">
                <a:solidFill>
                  <a:srgbClr val="005DA2"/>
                </a:solidFill>
                <a:effectLst>
                  <a:outerShdw blurRad="38100" dist="38100" dir="2700000" algn="tl">
                    <a:srgbClr val="C0C0C0"/>
                  </a:outerShdw>
                </a:effectLst>
                <a:latin typeface="华文行楷" pitchFamily="2" charset="-122"/>
                <a:ea typeface="华文行楷" pitchFamily="2" charset="-122"/>
              </a:rPr>
              <a:t>表达式的标准形式</a:t>
            </a:r>
          </a:p>
        </p:txBody>
      </p:sp>
      <p:sp>
        <p:nvSpPr>
          <p:cNvPr id="24581" name="Rectangle 33"/>
          <p:cNvSpPr>
            <a:spLocks noChangeArrowheads="1"/>
          </p:cNvSpPr>
          <p:nvPr/>
        </p:nvSpPr>
        <p:spPr bwMode="auto">
          <a:xfrm>
            <a:off x="685800" y="1052513"/>
            <a:ext cx="2662238" cy="519112"/>
          </a:xfrm>
          <a:prstGeom prst="rect">
            <a:avLst/>
          </a:prstGeom>
          <a:noFill/>
          <a:ln w="9525">
            <a:noFill/>
            <a:miter lim="800000"/>
            <a:headEnd/>
            <a:tailEnd/>
          </a:ln>
        </p:spPr>
        <p:txBody>
          <a:bodyPr anchor="ctr">
            <a:spAutoFit/>
          </a:bodyPr>
          <a:lstStyle/>
          <a:p>
            <a:r>
              <a:rPr lang="en-US" altLang="zh-CN" sz="2800">
                <a:latin typeface="Times New Roman" pitchFamily="18" charset="0"/>
              </a:rPr>
              <a:t>1</a:t>
            </a:r>
            <a:r>
              <a:rPr lang="zh-CN" altLang="en-US" sz="2800"/>
              <a:t>、</a:t>
            </a:r>
            <a:r>
              <a:rPr lang="zh-CN" altLang="en-US" sz="2800">
                <a:solidFill>
                  <a:srgbClr val="FF0000"/>
                </a:solidFill>
              </a:rPr>
              <a:t>最小项</a:t>
            </a:r>
            <a:r>
              <a:rPr lang="zh-CN" altLang="en-US" sz="2800"/>
              <a:t> </a:t>
            </a:r>
          </a:p>
        </p:txBody>
      </p:sp>
      <p:sp>
        <p:nvSpPr>
          <p:cNvPr id="24582" name="Rectangle 6"/>
          <p:cNvSpPr>
            <a:spLocks noChangeArrowheads="1"/>
          </p:cNvSpPr>
          <p:nvPr/>
        </p:nvSpPr>
        <p:spPr bwMode="auto">
          <a:xfrm>
            <a:off x="539750" y="1628775"/>
            <a:ext cx="8135938" cy="1552575"/>
          </a:xfrm>
          <a:prstGeom prst="rect">
            <a:avLst/>
          </a:prstGeom>
          <a:noFill/>
          <a:ln w="9525">
            <a:noFill/>
            <a:miter lim="800000"/>
            <a:headEnd/>
            <a:tailEnd/>
          </a:ln>
        </p:spPr>
        <p:txBody>
          <a:bodyPr>
            <a:spAutoFit/>
          </a:bodyPr>
          <a:lstStyle/>
          <a:p>
            <a:pPr defTabSz="914400"/>
            <a:r>
              <a:rPr kumimoji="1" lang="zh-CN" altLang="en-US">
                <a:latin typeface="宋体" charset="-122"/>
              </a:rPr>
              <a:t>   如果一个具有</a:t>
            </a:r>
            <a:r>
              <a:rPr kumimoji="1" lang="en-US" altLang="zh-CN">
                <a:solidFill>
                  <a:schemeClr val="hlink"/>
                </a:solidFill>
                <a:latin typeface="Times New Roman" pitchFamily="18" charset="0"/>
              </a:rPr>
              <a:t>n</a:t>
            </a:r>
            <a:r>
              <a:rPr kumimoji="1" lang="zh-CN" altLang="en-US">
                <a:solidFill>
                  <a:schemeClr val="hlink"/>
                </a:solidFill>
                <a:latin typeface="宋体" charset="-122"/>
              </a:rPr>
              <a:t>个变量</a:t>
            </a:r>
            <a:r>
              <a:rPr kumimoji="1" lang="zh-CN" altLang="en-US">
                <a:latin typeface="宋体" charset="-122"/>
              </a:rPr>
              <a:t>的函数的“</a:t>
            </a:r>
            <a:r>
              <a:rPr kumimoji="1" lang="zh-CN" altLang="en-US">
                <a:solidFill>
                  <a:schemeClr val="folHlink"/>
                </a:solidFill>
                <a:latin typeface="宋体" charset="-122"/>
              </a:rPr>
              <a:t>与项</a:t>
            </a:r>
            <a:r>
              <a:rPr kumimoji="1" lang="zh-CN" altLang="en-US">
                <a:latin typeface="宋体" charset="-122"/>
              </a:rPr>
              <a:t>”包含全部</a:t>
            </a:r>
            <a:r>
              <a:rPr kumimoji="1" lang="en-US" altLang="zh-CN">
                <a:latin typeface="Times New Roman" pitchFamily="18" charset="0"/>
              </a:rPr>
              <a:t>n</a:t>
            </a:r>
            <a:r>
              <a:rPr kumimoji="1" lang="zh-CN" altLang="en-US">
                <a:latin typeface="宋体" charset="-122"/>
              </a:rPr>
              <a:t>个变量，每个变量都以 </a:t>
            </a:r>
            <a:r>
              <a:rPr kumimoji="1" lang="zh-CN" altLang="en-US" u="sng">
                <a:solidFill>
                  <a:schemeClr val="folHlink"/>
                </a:solidFill>
                <a:latin typeface="宋体" charset="-122"/>
              </a:rPr>
              <a:t>原变量</a:t>
            </a:r>
            <a:r>
              <a:rPr kumimoji="1" lang="zh-CN" altLang="en-US">
                <a:solidFill>
                  <a:schemeClr val="folHlink"/>
                </a:solidFill>
                <a:latin typeface="宋体" charset="-122"/>
              </a:rPr>
              <a:t> </a:t>
            </a:r>
            <a:r>
              <a:rPr kumimoji="1" lang="zh-CN" altLang="en-US">
                <a:latin typeface="宋体" charset="-122"/>
              </a:rPr>
              <a:t>或 </a:t>
            </a:r>
            <a:r>
              <a:rPr kumimoji="1" lang="zh-CN" altLang="en-US" u="sng">
                <a:solidFill>
                  <a:schemeClr val="folHlink"/>
                </a:solidFill>
                <a:latin typeface="宋体" charset="-122"/>
              </a:rPr>
              <a:t>反变量</a:t>
            </a:r>
            <a:r>
              <a:rPr kumimoji="1" lang="zh-CN" altLang="en-US">
                <a:solidFill>
                  <a:schemeClr val="folHlink"/>
                </a:solidFill>
                <a:latin typeface="宋体" charset="-122"/>
              </a:rPr>
              <a:t> </a:t>
            </a:r>
            <a:r>
              <a:rPr kumimoji="1" lang="zh-CN" altLang="en-US">
                <a:latin typeface="宋体" charset="-122"/>
              </a:rPr>
              <a:t>形式出现一次，且仅出现一次，则该“</a:t>
            </a:r>
            <a:r>
              <a:rPr kumimoji="1" lang="zh-CN" altLang="en-US">
                <a:solidFill>
                  <a:schemeClr val="folHlink"/>
                </a:solidFill>
                <a:latin typeface="宋体" charset="-122"/>
              </a:rPr>
              <a:t>与项</a:t>
            </a:r>
            <a:r>
              <a:rPr kumimoji="1" lang="zh-CN" altLang="en-US">
                <a:latin typeface="宋体" charset="-122"/>
              </a:rPr>
              <a:t>”被称为</a:t>
            </a:r>
            <a:r>
              <a:rPr kumimoji="1" lang="zh-CN" altLang="en-US">
                <a:solidFill>
                  <a:srgbClr val="0033CC"/>
                </a:solidFill>
                <a:latin typeface="宋体" charset="-122"/>
              </a:rPr>
              <a:t>最小项。</a:t>
            </a:r>
            <a:r>
              <a:rPr kumimoji="1" lang="zh-CN" altLang="en-US">
                <a:latin typeface="宋体" charset="-122"/>
              </a:rPr>
              <a:t>有时又将最小项称为</a:t>
            </a:r>
            <a:r>
              <a:rPr kumimoji="1" lang="zh-CN" altLang="en-US">
                <a:solidFill>
                  <a:srgbClr val="0033CC"/>
                </a:solidFill>
                <a:latin typeface="宋体" charset="-122"/>
              </a:rPr>
              <a:t>标准“与项”</a:t>
            </a:r>
          </a:p>
        </p:txBody>
      </p:sp>
      <p:sp>
        <p:nvSpPr>
          <p:cNvPr id="24584" name="Rectangle 35"/>
          <p:cNvSpPr>
            <a:spLocks noChangeArrowheads="1"/>
          </p:cNvSpPr>
          <p:nvPr/>
        </p:nvSpPr>
        <p:spPr bwMode="auto">
          <a:xfrm>
            <a:off x="539750" y="3429000"/>
            <a:ext cx="3167063" cy="519113"/>
          </a:xfrm>
          <a:prstGeom prst="rect">
            <a:avLst/>
          </a:prstGeom>
          <a:noFill/>
          <a:ln w="9525">
            <a:noFill/>
            <a:miter lim="800000"/>
            <a:headEnd/>
            <a:tailEnd/>
          </a:ln>
        </p:spPr>
        <p:txBody>
          <a:bodyPr anchor="ctr">
            <a:spAutoFit/>
          </a:bodyPr>
          <a:lstStyle/>
          <a:p>
            <a:r>
              <a:rPr lang="zh-CN" altLang="en-US" sz="2800">
                <a:latin typeface="Times New Roman" pitchFamily="18" charset="0"/>
              </a:rPr>
              <a:t>例：</a:t>
            </a:r>
            <a:r>
              <a:rPr lang="zh-CN" altLang="en-US" sz="2800">
                <a:solidFill>
                  <a:schemeClr val="hlink"/>
                </a:solidFill>
                <a:latin typeface="Times New Roman" pitchFamily="18" charset="0"/>
              </a:rPr>
              <a:t>  </a:t>
            </a:r>
            <a:r>
              <a:rPr lang="en-US" altLang="zh-CN" sz="2800">
                <a:solidFill>
                  <a:schemeClr val="hlink"/>
                </a:solidFill>
                <a:latin typeface="Times New Roman" pitchFamily="18" charset="0"/>
              </a:rPr>
              <a:t>F(A, B, C)</a:t>
            </a:r>
          </a:p>
        </p:txBody>
      </p:sp>
      <p:sp>
        <p:nvSpPr>
          <p:cNvPr id="24587" name="Text Box 11"/>
          <p:cNvSpPr txBox="1">
            <a:spLocks noChangeArrowheads="1"/>
          </p:cNvSpPr>
          <p:nvPr/>
        </p:nvSpPr>
        <p:spPr bwMode="auto">
          <a:xfrm>
            <a:off x="4716463" y="3429000"/>
            <a:ext cx="1800225" cy="519113"/>
          </a:xfrm>
          <a:prstGeom prst="rect">
            <a:avLst/>
          </a:prstGeom>
          <a:noFill/>
          <a:ln w="9525">
            <a:noFill/>
            <a:miter lim="800000"/>
            <a:headEnd/>
            <a:tailEnd/>
          </a:ln>
        </p:spPr>
        <p:txBody>
          <a:bodyPr>
            <a:spAutoFit/>
          </a:bodyPr>
          <a:lstStyle/>
          <a:p>
            <a:pPr defTabSz="914400"/>
            <a:r>
              <a:rPr lang="en-US" altLang="zh-CN" sz="2800">
                <a:solidFill>
                  <a:schemeClr val="hlink"/>
                </a:solidFill>
                <a:latin typeface="Times New Roman" pitchFamily="18" charset="0"/>
              </a:rPr>
              <a:t>A B C</a:t>
            </a:r>
          </a:p>
        </p:txBody>
      </p:sp>
      <p:grpSp>
        <p:nvGrpSpPr>
          <p:cNvPr id="24589" name="Group 13"/>
          <p:cNvGrpSpPr>
            <a:grpSpLocks/>
          </p:cNvGrpSpPr>
          <p:nvPr/>
        </p:nvGrpSpPr>
        <p:grpSpPr bwMode="auto">
          <a:xfrm>
            <a:off x="4716463" y="4005263"/>
            <a:ext cx="1800225" cy="519112"/>
            <a:chOff x="2971" y="2477"/>
            <a:chExt cx="1134" cy="327"/>
          </a:xfrm>
        </p:grpSpPr>
        <p:sp>
          <p:nvSpPr>
            <p:cNvPr id="24609" name="Line 36"/>
            <p:cNvSpPr>
              <a:spLocks noChangeShapeType="1"/>
            </p:cNvSpPr>
            <p:nvPr/>
          </p:nvSpPr>
          <p:spPr bwMode="auto">
            <a:xfrm>
              <a:off x="3462" y="2515"/>
              <a:ext cx="181" cy="0"/>
            </a:xfrm>
            <a:prstGeom prst="line">
              <a:avLst/>
            </a:prstGeom>
            <a:noFill/>
            <a:ln w="28575">
              <a:solidFill>
                <a:schemeClr val="hlink"/>
              </a:solidFill>
              <a:round/>
              <a:headEnd/>
              <a:tailEnd/>
            </a:ln>
          </p:spPr>
          <p:txBody>
            <a:bodyPr/>
            <a:lstStyle/>
            <a:p>
              <a:endParaRPr lang="zh-CN" altLang="en-US"/>
            </a:p>
          </p:txBody>
        </p:sp>
        <p:sp>
          <p:nvSpPr>
            <p:cNvPr id="24610" name="Text Box 12"/>
            <p:cNvSpPr txBox="1">
              <a:spLocks noChangeArrowheads="1"/>
            </p:cNvSpPr>
            <p:nvPr/>
          </p:nvSpPr>
          <p:spPr bwMode="auto">
            <a:xfrm>
              <a:off x="2971" y="2477"/>
              <a:ext cx="1134" cy="327"/>
            </a:xfrm>
            <a:prstGeom prst="rect">
              <a:avLst/>
            </a:prstGeom>
            <a:noFill/>
            <a:ln w="9525">
              <a:noFill/>
              <a:miter lim="800000"/>
              <a:headEnd/>
              <a:tailEnd/>
            </a:ln>
          </p:spPr>
          <p:txBody>
            <a:bodyPr>
              <a:spAutoFit/>
            </a:bodyPr>
            <a:lstStyle/>
            <a:p>
              <a:pPr defTabSz="914400"/>
              <a:r>
                <a:rPr lang="en-US" altLang="zh-CN" sz="2800">
                  <a:solidFill>
                    <a:schemeClr val="hlink"/>
                  </a:solidFill>
                  <a:latin typeface="Times New Roman" pitchFamily="18" charset="0"/>
                </a:rPr>
                <a:t>A B C</a:t>
              </a:r>
            </a:p>
          </p:txBody>
        </p:sp>
      </p:grpSp>
      <p:grpSp>
        <p:nvGrpSpPr>
          <p:cNvPr id="24593" name="Group 17"/>
          <p:cNvGrpSpPr>
            <a:grpSpLocks/>
          </p:cNvGrpSpPr>
          <p:nvPr/>
        </p:nvGrpSpPr>
        <p:grpSpPr bwMode="auto">
          <a:xfrm>
            <a:off x="4716463" y="4638675"/>
            <a:ext cx="1800225" cy="519113"/>
            <a:chOff x="2971" y="2785"/>
            <a:chExt cx="1134" cy="327"/>
          </a:xfrm>
        </p:grpSpPr>
        <p:sp>
          <p:nvSpPr>
            <p:cNvPr id="2" name="Line 36"/>
            <p:cNvSpPr>
              <a:spLocks noChangeShapeType="1"/>
            </p:cNvSpPr>
            <p:nvPr/>
          </p:nvSpPr>
          <p:spPr bwMode="auto">
            <a:xfrm>
              <a:off x="3235" y="2823"/>
              <a:ext cx="181" cy="0"/>
            </a:xfrm>
            <a:prstGeom prst="line">
              <a:avLst/>
            </a:prstGeom>
            <a:noFill/>
            <a:ln w="28575">
              <a:solidFill>
                <a:schemeClr val="hlink"/>
              </a:solidFill>
              <a:round/>
              <a:headEnd/>
              <a:tailEnd/>
            </a:ln>
          </p:spPr>
          <p:txBody>
            <a:bodyPr/>
            <a:lstStyle/>
            <a:p>
              <a:endParaRPr lang="zh-CN" altLang="en-US"/>
            </a:p>
          </p:txBody>
        </p:sp>
        <p:sp>
          <p:nvSpPr>
            <p:cNvPr id="24608" name="Text Box 16"/>
            <p:cNvSpPr txBox="1">
              <a:spLocks noChangeArrowheads="1"/>
            </p:cNvSpPr>
            <p:nvPr/>
          </p:nvSpPr>
          <p:spPr bwMode="auto">
            <a:xfrm>
              <a:off x="2971" y="2785"/>
              <a:ext cx="1134" cy="327"/>
            </a:xfrm>
            <a:prstGeom prst="rect">
              <a:avLst/>
            </a:prstGeom>
            <a:noFill/>
            <a:ln w="9525">
              <a:noFill/>
              <a:miter lim="800000"/>
              <a:headEnd/>
              <a:tailEnd/>
            </a:ln>
          </p:spPr>
          <p:txBody>
            <a:bodyPr>
              <a:spAutoFit/>
            </a:bodyPr>
            <a:lstStyle/>
            <a:p>
              <a:pPr defTabSz="914400"/>
              <a:r>
                <a:rPr lang="en-US" altLang="zh-CN" sz="2800">
                  <a:solidFill>
                    <a:schemeClr val="hlink"/>
                  </a:solidFill>
                  <a:latin typeface="Times New Roman" pitchFamily="18" charset="0"/>
                </a:rPr>
                <a:t>A B C</a:t>
              </a:r>
            </a:p>
          </p:txBody>
        </p:sp>
      </p:grpSp>
      <p:grpSp>
        <p:nvGrpSpPr>
          <p:cNvPr id="24597" name="Group 21"/>
          <p:cNvGrpSpPr>
            <a:grpSpLocks/>
          </p:cNvGrpSpPr>
          <p:nvPr/>
        </p:nvGrpSpPr>
        <p:grpSpPr bwMode="auto">
          <a:xfrm>
            <a:off x="4716463" y="5286375"/>
            <a:ext cx="1800225" cy="519113"/>
            <a:chOff x="2971" y="3330"/>
            <a:chExt cx="1134" cy="327"/>
          </a:xfrm>
        </p:grpSpPr>
        <p:sp>
          <p:nvSpPr>
            <p:cNvPr id="24605" name="Line 36"/>
            <p:cNvSpPr>
              <a:spLocks noChangeShapeType="1"/>
            </p:cNvSpPr>
            <p:nvPr/>
          </p:nvSpPr>
          <p:spPr bwMode="auto">
            <a:xfrm>
              <a:off x="3016" y="3368"/>
              <a:ext cx="181" cy="0"/>
            </a:xfrm>
            <a:prstGeom prst="line">
              <a:avLst/>
            </a:prstGeom>
            <a:noFill/>
            <a:ln w="28575">
              <a:solidFill>
                <a:schemeClr val="hlink"/>
              </a:solidFill>
              <a:round/>
              <a:headEnd/>
              <a:tailEnd/>
            </a:ln>
          </p:spPr>
          <p:txBody>
            <a:bodyPr/>
            <a:lstStyle/>
            <a:p>
              <a:endParaRPr lang="zh-CN" altLang="en-US"/>
            </a:p>
          </p:txBody>
        </p:sp>
        <p:sp>
          <p:nvSpPr>
            <p:cNvPr id="24606" name="Text Box 20"/>
            <p:cNvSpPr txBox="1">
              <a:spLocks noChangeArrowheads="1"/>
            </p:cNvSpPr>
            <p:nvPr/>
          </p:nvSpPr>
          <p:spPr bwMode="auto">
            <a:xfrm>
              <a:off x="2971" y="3330"/>
              <a:ext cx="1134" cy="327"/>
            </a:xfrm>
            <a:prstGeom prst="rect">
              <a:avLst/>
            </a:prstGeom>
            <a:noFill/>
            <a:ln w="9525">
              <a:noFill/>
              <a:miter lim="800000"/>
              <a:headEnd/>
              <a:tailEnd/>
            </a:ln>
          </p:spPr>
          <p:txBody>
            <a:bodyPr>
              <a:spAutoFit/>
            </a:bodyPr>
            <a:lstStyle/>
            <a:p>
              <a:pPr defTabSz="914400"/>
              <a:r>
                <a:rPr lang="en-US" altLang="zh-CN" sz="2800">
                  <a:solidFill>
                    <a:schemeClr val="hlink"/>
                  </a:solidFill>
                  <a:latin typeface="Times New Roman" pitchFamily="18" charset="0"/>
                </a:rPr>
                <a:t>A B C</a:t>
              </a:r>
            </a:p>
          </p:txBody>
        </p:sp>
      </p:grpSp>
      <p:grpSp>
        <p:nvGrpSpPr>
          <p:cNvPr id="24602" name="Group 26"/>
          <p:cNvGrpSpPr>
            <a:grpSpLocks/>
          </p:cNvGrpSpPr>
          <p:nvPr/>
        </p:nvGrpSpPr>
        <p:grpSpPr bwMode="auto">
          <a:xfrm>
            <a:off x="6515100" y="3429000"/>
            <a:ext cx="1800225" cy="519113"/>
            <a:chOff x="4104" y="2160"/>
            <a:chExt cx="1134" cy="327"/>
          </a:xfrm>
        </p:grpSpPr>
        <p:sp>
          <p:nvSpPr>
            <p:cNvPr id="3" name="Line 36"/>
            <p:cNvSpPr>
              <a:spLocks noChangeShapeType="1"/>
            </p:cNvSpPr>
            <p:nvPr/>
          </p:nvSpPr>
          <p:spPr bwMode="auto">
            <a:xfrm>
              <a:off x="4368" y="2198"/>
              <a:ext cx="181" cy="0"/>
            </a:xfrm>
            <a:prstGeom prst="line">
              <a:avLst/>
            </a:prstGeom>
            <a:noFill/>
            <a:ln w="28575">
              <a:solidFill>
                <a:schemeClr val="hlink"/>
              </a:solidFill>
              <a:round/>
              <a:headEnd/>
              <a:tailEnd/>
            </a:ln>
          </p:spPr>
          <p:txBody>
            <a:bodyPr/>
            <a:lstStyle/>
            <a:p>
              <a:endParaRPr lang="zh-CN" altLang="en-US"/>
            </a:p>
          </p:txBody>
        </p:sp>
        <p:sp>
          <p:nvSpPr>
            <p:cNvPr id="24603" name="Text Box 24"/>
            <p:cNvSpPr txBox="1">
              <a:spLocks noChangeArrowheads="1"/>
            </p:cNvSpPr>
            <p:nvPr/>
          </p:nvSpPr>
          <p:spPr bwMode="auto">
            <a:xfrm>
              <a:off x="4104" y="2160"/>
              <a:ext cx="1134" cy="327"/>
            </a:xfrm>
            <a:prstGeom prst="rect">
              <a:avLst/>
            </a:prstGeom>
            <a:noFill/>
            <a:ln w="9525">
              <a:noFill/>
              <a:miter lim="800000"/>
              <a:headEnd/>
              <a:tailEnd/>
            </a:ln>
          </p:spPr>
          <p:txBody>
            <a:bodyPr>
              <a:spAutoFit/>
            </a:bodyPr>
            <a:lstStyle/>
            <a:p>
              <a:pPr defTabSz="914400"/>
              <a:r>
                <a:rPr lang="en-US" altLang="zh-CN" sz="2800">
                  <a:solidFill>
                    <a:schemeClr val="hlink"/>
                  </a:solidFill>
                  <a:latin typeface="Times New Roman" pitchFamily="18" charset="0"/>
                </a:rPr>
                <a:t>A B C</a:t>
              </a:r>
            </a:p>
          </p:txBody>
        </p:sp>
        <p:sp>
          <p:nvSpPr>
            <p:cNvPr id="24604" name="Line 36"/>
            <p:cNvSpPr>
              <a:spLocks noChangeShapeType="1"/>
            </p:cNvSpPr>
            <p:nvPr/>
          </p:nvSpPr>
          <p:spPr bwMode="auto">
            <a:xfrm>
              <a:off x="4604" y="2197"/>
              <a:ext cx="181" cy="0"/>
            </a:xfrm>
            <a:prstGeom prst="line">
              <a:avLst/>
            </a:prstGeom>
            <a:noFill/>
            <a:ln w="28575">
              <a:solidFill>
                <a:schemeClr val="hlink"/>
              </a:solidFill>
              <a:round/>
              <a:headEnd/>
              <a:tailEnd/>
            </a:ln>
          </p:spPr>
          <p:txBody>
            <a:bodyPr/>
            <a:lstStyle/>
            <a:p>
              <a:endParaRPr lang="zh-CN" altLang="en-US"/>
            </a:p>
          </p:txBody>
        </p:sp>
      </p:grpSp>
      <p:grpSp>
        <p:nvGrpSpPr>
          <p:cNvPr id="24607" name="Group 31"/>
          <p:cNvGrpSpPr>
            <a:grpSpLocks/>
          </p:cNvGrpSpPr>
          <p:nvPr/>
        </p:nvGrpSpPr>
        <p:grpSpPr bwMode="auto">
          <a:xfrm>
            <a:off x="6516688" y="3989388"/>
            <a:ext cx="1800225" cy="519112"/>
            <a:chOff x="4105" y="2513"/>
            <a:chExt cx="1134" cy="327"/>
          </a:xfrm>
        </p:grpSpPr>
        <p:sp>
          <p:nvSpPr>
            <p:cNvPr id="24599" name="Line 36"/>
            <p:cNvSpPr>
              <a:spLocks noChangeShapeType="1"/>
            </p:cNvSpPr>
            <p:nvPr/>
          </p:nvSpPr>
          <p:spPr bwMode="auto">
            <a:xfrm>
              <a:off x="4134" y="2551"/>
              <a:ext cx="181" cy="0"/>
            </a:xfrm>
            <a:prstGeom prst="line">
              <a:avLst/>
            </a:prstGeom>
            <a:noFill/>
            <a:ln w="28575">
              <a:solidFill>
                <a:schemeClr val="hlink"/>
              </a:solidFill>
              <a:round/>
              <a:headEnd/>
              <a:tailEnd/>
            </a:ln>
          </p:spPr>
          <p:txBody>
            <a:bodyPr/>
            <a:lstStyle/>
            <a:p>
              <a:endParaRPr lang="zh-CN" altLang="en-US"/>
            </a:p>
          </p:txBody>
        </p:sp>
        <p:sp>
          <p:nvSpPr>
            <p:cNvPr id="24600" name="Text Box 29"/>
            <p:cNvSpPr txBox="1">
              <a:spLocks noChangeArrowheads="1"/>
            </p:cNvSpPr>
            <p:nvPr/>
          </p:nvSpPr>
          <p:spPr bwMode="auto">
            <a:xfrm>
              <a:off x="4105" y="2513"/>
              <a:ext cx="1134" cy="327"/>
            </a:xfrm>
            <a:prstGeom prst="rect">
              <a:avLst/>
            </a:prstGeom>
            <a:noFill/>
            <a:ln w="9525">
              <a:noFill/>
              <a:miter lim="800000"/>
              <a:headEnd/>
              <a:tailEnd/>
            </a:ln>
          </p:spPr>
          <p:txBody>
            <a:bodyPr>
              <a:spAutoFit/>
            </a:bodyPr>
            <a:lstStyle/>
            <a:p>
              <a:pPr defTabSz="914400"/>
              <a:r>
                <a:rPr lang="en-US" altLang="zh-CN" sz="2800">
                  <a:solidFill>
                    <a:schemeClr val="hlink"/>
                  </a:solidFill>
                  <a:latin typeface="Times New Roman" pitchFamily="18" charset="0"/>
                </a:rPr>
                <a:t>A B C</a:t>
              </a:r>
            </a:p>
          </p:txBody>
        </p:sp>
        <p:sp>
          <p:nvSpPr>
            <p:cNvPr id="24601" name="Line 36"/>
            <p:cNvSpPr>
              <a:spLocks noChangeShapeType="1"/>
            </p:cNvSpPr>
            <p:nvPr/>
          </p:nvSpPr>
          <p:spPr bwMode="auto">
            <a:xfrm>
              <a:off x="4370" y="2550"/>
              <a:ext cx="181" cy="0"/>
            </a:xfrm>
            <a:prstGeom prst="line">
              <a:avLst/>
            </a:prstGeom>
            <a:noFill/>
            <a:ln w="28575">
              <a:solidFill>
                <a:schemeClr val="hlink"/>
              </a:solidFill>
              <a:round/>
              <a:headEnd/>
              <a:tailEnd/>
            </a:ln>
          </p:spPr>
          <p:txBody>
            <a:bodyPr/>
            <a:lstStyle/>
            <a:p>
              <a:endParaRPr lang="zh-CN" altLang="en-US"/>
            </a:p>
          </p:txBody>
        </p:sp>
      </p:grpSp>
      <p:grpSp>
        <p:nvGrpSpPr>
          <p:cNvPr id="24612" name="Group 36"/>
          <p:cNvGrpSpPr>
            <a:grpSpLocks/>
          </p:cNvGrpSpPr>
          <p:nvPr/>
        </p:nvGrpSpPr>
        <p:grpSpPr bwMode="auto">
          <a:xfrm>
            <a:off x="6516688" y="4638675"/>
            <a:ext cx="1800225" cy="519113"/>
            <a:chOff x="4105" y="2922"/>
            <a:chExt cx="1134" cy="327"/>
          </a:xfrm>
        </p:grpSpPr>
        <p:sp>
          <p:nvSpPr>
            <p:cNvPr id="24596" name="Line 36"/>
            <p:cNvSpPr>
              <a:spLocks noChangeShapeType="1"/>
            </p:cNvSpPr>
            <p:nvPr/>
          </p:nvSpPr>
          <p:spPr bwMode="auto">
            <a:xfrm>
              <a:off x="4134" y="2960"/>
              <a:ext cx="181" cy="0"/>
            </a:xfrm>
            <a:prstGeom prst="line">
              <a:avLst/>
            </a:prstGeom>
            <a:noFill/>
            <a:ln w="28575">
              <a:solidFill>
                <a:schemeClr val="hlink"/>
              </a:solidFill>
              <a:round/>
              <a:headEnd/>
              <a:tailEnd/>
            </a:ln>
          </p:spPr>
          <p:txBody>
            <a:bodyPr/>
            <a:lstStyle/>
            <a:p>
              <a:endParaRPr lang="zh-CN" altLang="en-US"/>
            </a:p>
          </p:txBody>
        </p:sp>
        <p:sp>
          <p:nvSpPr>
            <p:cNvPr id="4" name="Text Box 34"/>
            <p:cNvSpPr txBox="1">
              <a:spLocks noChangeArrowheads="1"/>
            </p:cNvSpPr>
            <p:nvPr/>
          </p:nvSpPr>
          <p:spPr bwMode="auto">
            <a:xfrm>
              <a:off x="4105" y="2922"/>
              <a:ext cx="1134" cy="327"/>
            </a:xfrm>
            <a:prstGeom prst="rect">
              <a:avLst/>
            </a:prstGeom>
            <a:noFill/>
            <a:ln w="9525">
              <a:noFill/>
              <a:miter lim="800000"/>
              <a:headEnd/>
              <a:tailEnd/>
            </a:ln>
          </p:spPr>
          <p:txBody>
            <a:bodyPr>
              <a:spAutoFit/>
            </a:bodyPr>
            <a:lstStyle/>
            <a:p>
              <a:pPr defTabSz="914400"/>
              <a:r>
                <a:rPr lang="en-US" altLang="zh-CN" sz="2800">
                  <a:solidFill>
                    <a:schemeClr val="hlink"/>
                  </a:solidFill>
                  <a:latin typeface="Times New Roman" pitchFamily="18" charset="0"/>
                </a:rPr>
                <a:t>A B C</a:t>
              </a:r>
            </a:p>
          </p:txBody>
        </p:sp>
        <p:sp>
          <p:nvSpPr>
            <p:cNvPr id="24598" name="Line 36"/>
            <p:cNvSpPr>
              <a:spLocks noChangeShapeType="1"/>
            </p:cNvSpPr>
            <p:nvPr/>
          </p:nvSpPr>
          <p:spPr bwMode="auto">
            <a:xfrm>
              <a:off x="4583" y="2959"/>
              <a:ext cx="181" cy="0"/>
            </a:xfrm>
            <a:prstGeom prst="line">
              <a:avLst/>
            </a:prstGeom>
            <a:noFill/>
            <a:ln w="28575">
              <a:solidFill>
                <a:schemeClr val="hlink"/>
              </a:solidFill>
              <a:round/>
              <a:headEnd/>
              <a:tailEnd/>
            </a:ln>
          </p:spPr>
          <p:txBody>
            <a:bodyPr/>
            <a:lstStyle/>
            <a:p>
              <a:endParaRPr lang="zh-CN" altLang="en-US"/>
            </a:p>
          </p:txBody>
        </p:sp>
      </p:grpSp>
      <p:grpSp>
        <p:nvGrpSpPr>
          <p:cNvPr id="24617" name="Group 41"/>
          <p:cNvGrpSpPr>
            <a:grpSpLocks/>
          </p:cNvGrpSpPr>
          <p:nvPr/>
        </p:nvGrpSpPr>
        <p:grpSpPr bwMode="auto">
          <a:xfrm>
            <a:off x="6516688" y="5286375"/>
            <a:ext cx="1800225" cy="519113"/>
            <a:chOff x="4105" y="3330"/>
            <a:chExt cx="1134" cy="327"/>
          </a:xfrm>
        </p:grpSpPr>
        <p:sp>
          <p:nvSpPr>
            <p:cNvPr id="24592" name="Line 37"/>
            <p:cNvSpPr>
              <a:spLocks noChangeShapeType="1"/>
            </p:cNvSpPr>
            <p:nvPr/>
          </p:nvSpPr>
          <p:spPr bwMode="auto">
            <a:xfrm>
              <a:off x="4137" y="3369"/>
              <a:ext cx="181" cy="0"/>
            </a:xfrm>
            <a:prstGeom prst="line">
              <a:avLst/>
            </a:prstGeom>
            <a:noFill/>
            <a:ln w="28575">
              <a:solidFill>
                <a:schemeClr val="hlink"/>
              </a:solidFill>
              <a:round/>
              <a:headEnd/>
              <a:tailEnd/>
            </a:ln>
          </p:spPr>
          <p:txBody>
            <a:bodyPr/>
            <a:lstStyle/>
            <a:p>
              <a:endParaRPr lang="zh-CN" altLang="en-US"/>
            </a:p>
          </p:txBody>
        </p:sp>
        <p:sp>
          <p:nvSpPr>
            <p:cNvPr id="5" name="Line 36"/>
            <p:cNvSpPr>
              <a:spLocks noChangeShapeType="1"/>
            </p:cNvSpPr>
            <p:nvPr/>
          </p:nvSpPr>
          <p:spPr bwMode="auto">
            <a:xfrm>
              <a:off x="4369" y="3368"/>
              <a:ext cx="181" cy="0"/>
            </a:xfrm>
            <a:prstGeom prst="line">
              <a:avLst/>
            </a:prstGeom>
            <a:noFill/>
            <a:ln w="28575">
              <a:solidFill>
                <a:schemeClr val="hlink"/>
              </a:solidFill>
              <a:round/>
              <a:headEnd/>
              <a:tailEnd/>
            </a:ln>
          </p:spPr>
          <p:txBody>
            <a:bodyPr/>
            <a:lstStyle/>
            <a:p>
              <a:endParaRPr lang="zh-CN" altLang="en-US"/>
            </a:p>
          </p:txBody>
        </p:sp>
        <p:sp>
          <p:nvSpPr>
            <p:cNvPr id="24594" name="Text Box 39"/>
            <p:cNvSpPr txBox="1">
              <a:spLocks noChangeArrowheads="1"/>
            </p:cNvSpPr>
            <p:nvPr/>
          </p:nvSpPr>
          <p:spPr bwMode="auto">
            <a:xfrm>
              <a:off x="4105" y="3330"/>
              <a:ext cx="1134" cy="327"/>
            </a:xfrm>
            <a:prstGeom prst="rect">
              <a:avLst/>
            </a:prstGeom>
            <a:noFill/>
            <a:ln w="9525">
              <a:noFill/>
              <a:miter lim="800000"/>
              <a:headEnd/>
              <a:tailEnd/>
            </a:ln>
          </p:spPr>
          <p:txBody>
            <a:bodyPr>
              <a:spAutoFit/>
            </a:bodyPr>
            <a:lstStyle/>
            <a:p>
              <a:pPr defTabSz="914400"/>
              <a:r>
                <a:rPr lang="en-US" altLang="zh-CN" sz="2800">
                  <a:solidFill>
                    <a:schemeClr val="hlink"/>
                  </a:solidFill>
                  <a:latin typeface="Times New Roman" pitchFamily="18" charset="0"/>
                </a:rPr>
                <a:t>A B C</a:t>
              </a:r>
            </a:p>
          </p:txBody>
        </p:sp>
        <p:sp>
          <p:nvSpPr>
            <p:cNvPr id="24595" name="Line 36"/>
            <p:cNvSpPr>
              <a:spLocks noChangeShapeType="1"/>
            </p:cNvSpPr>
            <p:nvPr/>
          </p:nvSpPr>
          <p:spPr bwMode="auto">
            <a:xfrm>
              <a:off x="4605" y="3367"/>
              <a:ext cx="181" cy="0"/>
            </a:xfrm>
            <a:prstGeom prst="line">
              <a:avLst/>
            </a:prstGeom>
            <a:noFill/>
            <a:ln w="28575">
              <a:solidFill>
                <a:schemeClr val="hlink"/>
              </a:solidFill>
              <a:round/>
              <a:headEnd/>
              <a:tailEnd/>
            </a:ln>
          </p:spPr>
          <p:txBody>
            <a:bodyPr/>
            <a:lstStyle/>
            <a:p>
              <a:endParaRPr lang="zh-CN" altLang="en-US"/>
            </a:p>
          </p:txBody>
        </p:sp>
      </p:grpSp>
      <p:sp>
        <p:nvSpPr>
          <p:cNvPr id="24618" name="Rectangle 42"/>
          <p:cNvSpPr>
            <a:spLocks noChangeArrowheads="1"/>
          </p:cNvSpPr>
          <p:nvPr/>
        </p:nvSpPr>
        <p:spPr bwMode="auto">
          <a:xfrm>
            <a:off x="828675" y="4652963"/>
            <a:ext cx="2447925" cy="822325"/>
          </a:xfrm>
          <a:prstGeom prst="rect">
            <a:avLst/>
          </a:prstGeom>
          <a:noFill/>
          <a:ln w="9525">
            <a:noFill/>
            <a:miter lim="800000"/>
            <a:headEnd/>
            <a:tailEnd/>
          </a:ln>
        </p:spPr>
        <p:txBody>
          <a:bodyPr>
            <a:spAutoFit/>
          </a:bodyPr>
          <a:lstStyle/>
          <a:p>
            <a:pPr algn="ctr" defTabSz="914400"/>
            <a:r>
              <a:rPr kumimoji="1" lang="en-US" altLang="zh-CN">
                <a:solidFill>
                  <a:schemeClr val="hlink"/>
                </a:solidFill>
                <a:latin typeface="Times New Roman" pitchFamily="18" charset="0"/>
              </a:rPr>
              <a:t>n</a:t>
            </a:r>
            <a:r>
              <a:rPr kumimoji="1" lang="zh-CN" altLang="en-US">
                <a:solidFill>
                  <a:schemeClr val="hlink"/>
                </a:solidFill>
                <a:latin typeface="Times New Roman" pitchFamily="18" charset="0"/>
              </a:rPr>
              <a:t>个</a:t>
            </a:r>
            <a:r>
              <a:rPr kumimoji="1" lang="zh-CN" altLang="en-US">
                <a:latin typeface="Times New Roman" pitchFamily="18" charset="0"/>
              </a:rPr>
              <a:t>变量可以构成</a:t>
            </a:r>
            <a:r>
              <a:rPr kumimoji="1" lang="en-US" altLang="zh-CN">
                <a:solidFill>
                  <a:srgbClr val="FF0000"/>
                </a:solidFill>
                <a:latin typeface="Times New Roman" pitchFamily="18" charset="0"/>
              </a:rPr>
              <a:t>2</a:t>
            </a:r>
            <a:r>
              <a:rPr kumimoji="1" lang="en-US" altLang="zh-CN" baseline="30000">
                <a:solidFill>
                  <a:srgbClr val="FF0000"/>
                </a:solidFill>
                <a:latin typeface="Times New Roman" pitchFamily="18" charset="0"/>
              </a:rPr>
              <a:t>n</a:t>
            </a:r>
            <a:r>
              <a:rPr kumimoji="1" lang="zh-CN" altLang="en-US">
                <a:latin typeface="Times New Roman" pitchFamily="18" charset="0"/>
              </a:rPr>
              <a:t>个最小项</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4581"/>
                                        </p:tgtEl>
                                        <p:attrNameLst>
                                          <p:attrName>style.visibility</p:attrName>
                                        </p:attrNameLst>
                                      </p:cBhvr>
                                      <p:to>
                                        <p:strVal val="visible"/>
                                      </p:to>
                                    </p:set>
                                    <p:animEffect transition="in" filter="blinds(horizontal)">
                                      <p:cBhvr>
                                        <p:cTn id="7" dur="500"/>
                                        <p:tgtEl>
                                          <p:spTgt spid="24581"/>
                                        </p:tgtEl>
                                      </p:cBhvr>
                                    </p:animEffect>
                                  </p:childTnLst>
                                </p:cTn>
                              </p:par>
                            </p:childTnLst>
                          </p:cTn>
                        </p:par>
                      </p:childTnLst>
                    </p:cTn>
                  </p:par>
                  <p:par>
                    <p:cTn id="8" fill="hold">
                      <p:stCondLst>
                        <p:cond delay="indefinite"/>
                      </p:stCondLst>
                      <p:childTnLst>
                        <p:par>
                          <p:cTn id="9" fill="hold">
                            <p:stCondLst>
                              <p:cond delay="0"/>
                            </p:stCondLst>
                            <p:childTnLst>
                              <p:par>
                                <p:cTn id="10" presetID="27" presetClass="entr" presetSubtype="0" fill="hold" grpId="0" nodeType="clickEffect">
                                  <p:stCondLst>
                                    <p:cond delay="0"/>
                                  </p:stCondLst>
                                  <p:iterate type="lt">
                                    <p:tmPct val="50000"/>
                                  </p:iterate>
                                  <p:childTnLst>
                                    <p:set>
                                      <p:cBhvr>
                                        <p:cTn id="11" dur="1" fill="hold">
                                          <p:stCondLst>
                                            <p:cond delay="0"/>
                                          </p:stCondLst>
                                        </p:cTn>
                                        <p:tgtEl>
                                          <p:spTgt spid="24582"/>
                                        </p:tgtEl>
                                        <p:attrNameLst>
                                          <p:attrName>style.visibility</p:attrName>
                                        </p:attrNameLst>
                                      </p:cBhvr>
                                      <p:to>
                                        <p:strVal val="visible"/>
                                      </p:to>
                                    </p:set>
                                    <p:anim calcmode="discrete" valueType="clr">
                                      <p:cBhvr override="childStyle">
                                        <p:cTn id="12" dur="80"/>
                                        <p:tgtEl>
                                          <p:spTgt spid="24582"/>
                                        </p:tgtEl>
                                        <p:attrNameLst>
                                          <p:attrName>style.color</p:attrName>
                                        </p:attrNameLst>
                                      </p:cBhvr>
                                      <p:tavLst>
                                        <p:tav tm="0">
                                          <p:val>
                                            <p:clrVal>
                                              <a:schemeClr val="accent2"/>
                                            </p:clrVal>
                                          </p:val>
                                        </p:tav>
                                        <p:tav tm="50000">
                                          <p:val>
                                            <p:clrVal>
                                              <a:schemeClr val="hlink"/>
                                            </p:clrVal>
                                          </p:val>
                                        </p:tav>
                                      </p:tavLst>
                                    </p:anim>
                                    <p:anim calcmode="discrete" valueType="clr">
                                      <p:cBhvr>
                                        <p:cTn id="13" dur="80"/>
                                        <p:tgtEl>
                                          <p:spTgt spid="24582"/>
                                        </p:tgtEl>
                                        <p:attrNameLst>
                                          <p:attrName>fillcolor</p:attrName>
                                        </p:attrNameLst>
                                      </p:cBhvr>
                                      <p:tavLst>
                                        <p:tav tm="0">
                                          <p:val>
                                            <p:clrVal>
                                              <a:schemeClr val="accent2"/>
                                            </p:clrVal>
                                          </p:val>
                                        </p:tav>
                                        <p:tav tm="50000">
                                          <p:val>
                                            <p:clrVal>
                                              <a:schemeClr val="hlink"/>
                                            </p:clrVal>
                                          </p:val>
                                        </p:tav>
                                      </p:tavLst>
                                    </p:anim>
                                    <p:set>
                                      <p:cBhvr>
                                        <p:cTn id="14" dur="80"/>
                                        <p:tgtEl>
                                          <p:spTgt spid="24582"/>
                                        </p:tgtEl>
                                        <p:attrNameLst>
                                          <p:attrName>fill.type</p:attrName>
                                        </p:attrNameLst>
                                      </p:cBhvr>
                                      <p:to>
                                        <p:strVal val="solid"/>
                                      </p:to>
                                    </p:set>
                                  </p:childTnLst>
                                </p:cTn>
                              </p:par>
                            </p:childTnLst>
                          </p:cTn>
                        </p:par>
                      </p:childTnLst>
                    </p:cTn>
                  </p:par>
                  <p:par>
                    <p:cTn id="15" fill="hold">
                      <p:stCondLst>
                        <p:cond delay="indefinite"/>
                      </p:stCondLst>
                      <p:childTnLst>
                        <p:par>
                          <p:cTn id="16" fill="hold">
                            <p:stCondLst>
                              <p:cond delay="0"/>
                            </p:stCondLst>
                            <p:childTnLst>
                              <p:par>
                                <p:cTn id="17" presetID="18" presetClass="entr" presetSubtype="6" fill="hold" grpId="0" nodeType="clickEffect">
                                  <p:stCondLst>
                                    <p:cond delay="0"/>
                                  </p:stCondLst>
                                  <p:childTnLst>
                                    <p:set>
                                      <p:cBhvr>
                                        <p:cTn id="18" dur="1" fill="hold">
                                          <p:stCondLst>
                                            <p:cond delay="0"/>
                                          </p:stCondLst>
                                        </p:cTn>
                                        <p:tgtEl>
                                          <p:spTgt spid="24584"/>
                                        </p:tgtEl>
                                        <p:attrNameLst>
                                          <p:attrName>style.visibility</p:attrName>
                                        </p:attrNameLst>
                                      </p:cBhvr>
                                      <p:to>
                                        <p:strVal val="visible"/>
                                      </p:to>
                                    </p:set>
                                    <p:animEffect transition="in" filter="strips(downRight)">
                                      <p:cBhvr>
                                        <p:cTn id="19" dur="500"/>
                                        <p:tgtEl>
                                          <p:spTgt spid="24584"/>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24587"/>
                                        </p:tgtEl>
                                        <p:attrNameLst>
                                          <p:attrName>style.visibility</p:attrName>
                                        </p:attrNameLst>
                                      </p:cBhvr>
                                      <p:to>
                                        <p:strVal val="visible"/>
                                      </p:to>
                                    </p:set>
                                    <p:anim calcmode="lin" valueType="num">
                                      <p:cBhvr additive="base">
                                        <p:cTn id="24" dur="500" fill="hold"/>
                                        <p:tgtEl>
                                          <p:spTgt spid="24587"/>
                                        </p:tgtEl>
                                        <p:attrNameLst>
                                          <p:attrName>ppt_x</p:attrName>
                                        </p:attrNameLst>
                                      </p:cBhvr>
                                      <p:tavLst>
                                        <p:tav tm="0">
                                          <p:val>
                                            <p:strVal val="#ppt_x"/>
                                          </p:val>
                                        </p:tav>
                                        <p:tav tm="100000">
                                          <p:val>
                                            <p:strVal val="#ppt_x"/>
                                          </p:val>
                                        </p:tav>
                                      </p:tavLst>
                                    </p:anim>
                                    <p:anim calcmode="lin" valueType="num">
                                      <p:cBhvr additive="base">
                                        <p:cTn id="25" dur="500" fill="hold"/>
                                        <p:tgtEl>
                                          <p:spTgt spid="24587"/>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nodeType="clickEffect">
                                  <p:stCondLst>
                                    <p:cond delay="0"/>
                                  </p:stCondLst>
                                  <p:childTnLst>
                                    <p:set>
                                      <p:cBhvr>
                                        <p:cTn id="29" dur="1" fill="hold">
                                          <p:stCondLst>
                                            <p:cond delay="0"/>
                                          </p:stCondLst>
                                        </p:cTn>
                                        <p:tgtEl>
                                          <p:spTgt spid="24589"/>
                                        </p:tgtEl>
                                        <p:attrNameLst>
                                          <p:attrName>style.visibility</p:attrName>
                                        </p:attrNameLst>
                                      </p:cBhvr>
                                      <p:to>
                                        <p:strVal val="visible"/>
                                      </p:to>
                                    </p:set>
                                    <p:anim calcmode="lin" valueType="num">
                                      <p:cBhvr additive="base">
                                        <p:cTn id="30" dur="500" fill="hold"/>
                                        <p:tgtEl>
                                          <p:spTgt spid="24589"/>
                                        </p:tgtEl>
                                        <p:attrNameLst>
                                          <p:attrName>ppt_x</p:attrName>
                                        </p:attrNameLst>
                                      </p:cBhvr>
                                      <p:tavLst>
                                        <p:tav tm="0">
                                          <p:val>
                                            <p:strVal val="#ppt_x"/>
                                          </p:val>
                                        </p:tav>
                                        <p:tav tm="100000">
                                          <p:val>
                                            <p:strVal val="#ppt_x"/>
                                          </p:val>
                                        </p:tav>
                                      </p:tavLst>
                                    </p:anim>
                                    <p:anim calcmode="lin" valueType="num">
                                      <p:cBhvr additive="base">
                                        <p:cTn id="31" dur="500" fill="hold"/>
                                        <p:tgtEl>
                                          <p:spTgt spid="24589"/>
                                        </p:tgtEl>
                                        <p:attrNameLst>
                                          <p:attrName>ppt_y</p:attrName>
                                        </p:attrNameLst>
                                      </p:cBhvr>
                                      <p:tavLst>
                                        <p:tav tm="0">
                                          <p:val>
                                            <p:strVal val="1+#ppt_h/2"/>
                                          </p:val>
                                        </p:tav>
                                        <p:tav tm="100000">
                                          <p:val>
                                            <p:strVal val="#ppt_y"/>
                                          </p:val>
                                        </p:tav>
                                      </p:tavLst>
                                    </p:anim>
                                  </p:childTnLst>
                                </p:cTn>
                              </p:par>
                            </p:childTnLst>
                          </p:cTn>
                        </p:par>
                        <p:par>
                          <p:cTn id="32" fill="hold">
                            <p:stCondLst>
                              <p:cond delay="500"/>
                            </p:stCondLst>
                            <p:childTnLst>
                              <p:par>
                                <p:cTn id="33" presetID="2" presetClass="entr" presetSubtype="4" fill="hold" nodeType="afterEffect">
                                  <p:stCondLst>
                                    <p:cond delay="0"/>
                                  </p:stCondLst>
                                  <p:childTnLst>
                                    <p:set>
                                      <p:cBhvr>
                                        <p:cTn id="34" dur="1" fill="hold">
                                          <p:stCondLst>
                                            <p:cond delay="0"/>
                                          </p:stCondLst>
                                        </p:cTn>
                                        <p:tgtEl>
                                          <p:spTgt spid="24593"/>
                                        </p:tgtEl>
                                        <p:attrNameLst>
                                          <p:attrName>style.visibility</p:attrName>
                                        </p:attrNameLst>
                                      </p:cBhvr>
                                      <p:to>
                                        <p:strVal val="visible"/>
                                      </p:to>
                                    </p:set>
                                    <p:anim calcmode="lin" valueType="num">
                                      <p:cBhvr additive="base">
                                        <p:cTn id="35" dur="500" fill="hold"/>
                                        <p:tgtEl>
                                          <p:spTgt spid="24593"/>
                                        </p:tgtEl>
                                        <p:attrNameLst>
                                          <p:attrName>ppt_x</p:attrName>
                                        </p:attrNameLst>
                                      </p:cBhvr>
                                      <p:tavLst>
                                        <p:tav tm="0">
                                          <p:val>
                                            <p:strVal val="#ppt_x"/>
                                          </p:val>
                                        </p:tav>
                                        <p:tav tm="100000">
                                          <p:val>
                                            <p:strVal val="#ppt_x"/>
                                          </p:val>
                                        </p:tav>
                                      </p:tavLst>
                                    </p:anim>
                                    <p:anim calcmode="lin" valueType="num">
                                      <p:cBhvr additive="base">
                                        <p:cTn id="36" dur="500" fill="hold"/>
                                        <p:tgtEl>
                                          <p:spTgt spid="24593"/>
                                        </p:tgtEl>
                                        <p:attrNameLst>
                                          <p:attrName>ppt_y</p:attrName>
                                        </p:attrNameLst>
                                      </p:cBhvr>
                                      <p:tavLst>
                                        <p:tav tm="0">
                                          <p:val>
                                            <p:strVal val="1+#ppt_h/2"/>
                                          </p:val>
                                        </p:tav>
                                        <p:tav tm="100000">
                                          <p:val>
                                            <p:strVal val="#ppt_y"/>
                                          </p:val>
                                        </p:tav>
                                      </p:tavLst>
                                    </p:anim>
                                  </p:childTnLst>
                                </p:cTn>
                              </p:par>
                            </p:childTnLst>
                          </p:cTn>
                        </p:par>
                        <p:par>
                          <p:cTn id="37" fill="hold">
                            <p:stCondLst>
                              <p:cond delay="1000"/>
                            </p:stCondLst>
                            <p:childTnLst>
                              <p:par>
                                <p:cTn id="38" presetID="2" presetClass="entr" presetSubtype="4" fill="hold" nodeType="afterEffect">
                                  <p:stCondLst>
                                    <p:cond delay="0"/>
                                  </p:stCondLst>
                                  <p:childTnLst>
                                    <p:set>
                                      <p:cBhvr>
                                        <p:cTn id="39" dur="1" fill="hold">
                                          <p:stCondLst>
                                            <p:cond delay="0"/>
                                          </p:stCondLst>
                                        </p:cTn>
                                        <p:tgtEl>
                                          <p:spTgt spid="24597"/>
                                        </p:tgtEl>
                                        <p:attrNameLst>
                                          <p:attrName>style.visibility</p:attrName>
                                        </p:attrNameLst>
                                      </p:cBhvr>
                                      <p:to>
                                        <p:strVal val="visible"/>
                                      </p:to>
                                    </p:set>
                                    <p:anim calcmode="lin" valueType="num">
                                      <p:cBhvr additive="base">
                                        <p:cTn id="40" dur="500" fill="hold"/>
                                        <p:tgtEl>
                                          <p:spTgt spid="24597"/>
                                        </p:tgtEl>
                                        <p:attrNameLst>
                                          <p:attrName>ppt_x</p:attrName>
                                        </p:attrNameLst>
                                      </p:cBhvr>
                                      <p:tavLst>
                                        <p:tav tm="0">
                                          <p:val>
                                            <p:strVal val="#ppt_x"/>
                                          </p:val>
                                        </p:tav>
                                        <p:tav tm="100000">
                                          <p:val>
                                            <p:strVal val="#ppt_x"/>
                                          </p:val>
                                        </p:tav>
                                      </p:tavLst>
                                    </p:anim>
                                    <p:anim calcmode="lin" valueType="num">
                                      <p:cBhvr additive="base">
                                        <p:cTn id="41" dur="500" fill="hold"/>
                                        <p:tgtEl>
                                          <p:spTgt spid="24597"/>
                                        </p:tgtEl>
                                        <p:attrNameLst>
                                          <p:attrName>ppt_y</p:attrName>
                                        </p:attrNameLst>
                                      </p:cBhvr>
                                      <p:tavLst>
                                        <p:tav tm="0">
                                          <p:val>
                                            <p:strVal val="1+#ppt_h/2"/>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2" presetClass="entr" presetSubtype="4" fill="hold" nodeType="clickEffect">
                                  <p:stCondLst>
                                    <p:cond delay="0"/>
                                  </p:stCondLst>
                                  <p:childTnLst>
                                    <p:set>
                                      <p:cBhvr>
                                        <p:cTn id="45" dur="1" fill="hold">
                                          <p:stCondLst>
                                            <p:cond delay="0"/>
                                          </p:stCondLst>
                                        </p:cTn>
                                        <p:tgtEl>
                                          <p:spTgt spid="24602"/>
                                        </p:tgtEl>
                                        <p:attrNameLst>
                                          <p:attrName>style.visibility</p:attrName>
                                        </p:attrNameLst>
                                      </p:cBhvr>
                                      <p:to>
                                        <p:strVal val="visible"/>
                                      </p:to>
                                    </p:set>
                                    <p:anim calcmode="lin" valueType="num">
                                      <p:cBhvr additive="base">
                                        <p:cTn id="46" dur="500" fill="hold"/>
                                        <p:tgtEl>
                                          <p:spTgt spid="24602"/>
                                        </p:tgtEl>
                                        <p:attrNameLst>
                                          <p:attrName>ppt_x</p:attrName>
                                        </p:attrNameLst>
                                      </p:cBhvr>
                                      <p:tavLst>
                                        <p:tav tm="0">
                                          <p:val>
                                            <p:strVal val="#ppt_x"/>
                                          </p:val>
                                        </p:tav>
                                        <p:tav tm="100000">
                                          <p:val>
                                            <p:strVal val="#ppt_x"/>
                                          </p:val>
                                        </p:tav>
                                      </p:tavLst>
                                    </p:anim>
                                    <p:anim calcmode="lin" valueType="num">
                                      <p:cBhvr additive="base">
                                        <p:cTn id="47" dur="500" fill="hold"/>
                                        <p:tgtEl>
                                          <p:spTgt spid="24602"/>
                                        </p:tgtEl>
                                        <p:attrNameLst>
                                          <p:attrName>ppt_y</p:attrName>
                                        </p:attrNameLst>
                                      </p:cBhvr>
                                      <p:tavLst>
                                        <p:tav tm="0">
                                          <p:val>
                                            <p:strVal val="1+#ppt_h/2"/>
                                          </p:val>
                                        </p:tav>
                                        <p:tav tm="100000">
                                          <p:val>
                                            <p:strVal val="#ppt_y"/>
                                          </p:val>
                                        </p:tav>
                                      </p:tavLst>
                                    </p:anim>
                                  </p:childTnLst>
                                </p:cTn>
                              </p:par>
                            </p:childTnLst>
                          </p:cTn>
                        </p:par>
                        <p:par>
                          <p:cTn id="48" fill="hold">
                            <p:stCondLst>
                              <p:cond delay="500"/>
                            </p:stCondLst>
                            <p:childTnLst>
                              <p:par>
                                <p:cTn id="49" presetID="2" presetClass="entr" presetSubtype="4" fill="hold" nodeType="afterEffect">
                                  <p:stCondLst>
                                    <p:cond delay="0"/>
                                  </p:stCondLst>
                                  <p:childTnLst>
                                    <p:set>
                                      <p:cBhvr>
                                        <p:cTn id="50" dur="1" fill="hold">
                                          <p:stCondLst>
                                            <p:cond delay="0"/>
                                          </p:stCondLst>
                                        </p:cTn>
                                        <p:tgtEl>
                                          <p:spTgt spid="24607"/>
                                        </p:tgtEl>
                                        <p:attrNameLst>
                                          <p:attrName>style.visibility</p:attrName>
                                        </p:attrNameLst>
                                      </p:cBhvr>
                                      <p:to>
                                        <p:strVal val="visible"/>
                                      </p:to>
                                    </p:set>
                                    <p:anim calcmode="lin" valueType="num">
                                      <p:cBhvr additive="base">
                                        <p:cTn id="51" dur="500" fill="hold"/>
                                        <p:tgtEl>
                                          <p:spTgt spid="24607"/>
                                        </p:tgtEl>
                                        <p:attrNameLst>
                                          <p:attrName>ppt_x</p:attrName>
                                        </p:attrNameLst>
                                      </p:cBhvr>
                                      <p:tavLst>
                                        <p:tav tm="0">
                                          <p:val>
                                            <p:strVal val="#ppt_x"/>
                                          </p:val>
                                        </p:tav>
                                        <p:tav tm="100000">
                                          <p:val>
                                            <p:strVal val="#ppt_x"/>
                                          </p:val>
                                        </p:tav>
                                      </p:tavLst>
                                    </p:anim>
                                    <p:anim calcmode="lin" valueType="num">
                                      <p:cBhvr additive="base">
                                        <p:cTn id="52" dur="500" fill="hold"/>
                                        <p:tgtEl>
                                          <p:spTgt spid="24607"/>
                                        </p:tgtEl>
                                        <p:attrNameLst>
                                          <p:attrName>ppt_y</p:attrName>
                                        </p:attrNameLst>
                                      </p:cBhvr>
                                      <p:tavLst>
                                        <p:tav tm="0">
                                          <p:val>
                                            <p:strVal val="1+#ppt_h/2"/>
                                          </p:val>
                                        </p:tav>
                                        <p:tav tm="100000">
                                          <p:val>
                                            <p:strVal val="#ppt_y"/>
                                          </p:val>
                                        </p:tav>
                                      </p:tavLst>
                                    </p:anim>
                                  </p:childTnLst>
                                </p:cTn>
                              </p:par>
                            </p:childTnLst>
                          </p:cTn>
                        </p:par>
                        <p:par>
                          <p:cTn id="53" fill="hold">
                            <p:stCondLst>
                              <p:cond delay="1000"/>
                            </p:stCondLst>
                            <p:childTnLst>
                              <p:par>
                                <p:cTn id="54" presetID="2" presetClass="entr" presetSubtype="4" fill="hold" nodeType="afterEffect">
                                  <p:stCondLst>
                                    <p:cond delay="0"/>
                                  </p:stCondLst>
                                  <p:childTnLst>
                                    <p:set>
                                      <p:cBhvr>
                                        <p:cTn id="55" dur="1" fill="hold">
                                          <p:stCondLst>
                                            <p:cond delay="0"/>
                                          </p:stCondLst>
                                        </p:cTn>
                                        <p:tgtEl>
                                          <p:spTgt spid="24612"/>
                                        </p:tgtEl>
                                        <p:attrNameLst>
                                          <p:attrName>style.visibility</p:attrName>
                                        </p:attrNameLst>
                                      </p:cBhvr>
                                      <p:to>
                                        <p:strVal val="visible"/>
                                      </p:to>
                                    </p:set>
                                    <p:anim calcmode="lin" valueType="num">
                                      <p:cBhvr additive="base">
                                        <p:cTn id="56" dur="500" fill="hold"/>
                                        <p:tgtEl>
                                          <p:spTgt spid="24612"/>
                                        </p:tgtEl>
                                        <p:attrNameLst>
                                          <p:attrName>ppt_x</p:attrName>
                                        </p:attrNameLst>
                                      </p:cBhvr>
                                      <p:tavLst>
                                        <p:tav tm="0">
                                          <p:val>
                                            <p:strVal val="#ppt_x"/>
                                          </p:val>
                                        </p:tav>
                                        <p:tav tm="100000">
                                          <p:val>
                                            <p:strVal val="#ppt_x"/>
                                          </p:val>
                                        </p:tav>
                                      </p:tavLst>
                                    </p:anim>
                                    <p:anim calcmode="lin" valueType="num">
                                      <p:cBhvr additive="base">
                                        <p:cTn id="57" dur="500" fill="hold"/>
                                        <p:tgtEl>
                                          <p:spTgt spid="24612"/>
                                        </p:tgtEl>
                                        <p:attrNameLst>
                                          <p:attrName>ppt_y</p:attrName>
                                        </p:attrNameLst>
                                      </p:cBhvr>
                                      <p:tavLst>
                                        <p:tav tm="0">
                                          <p:val>
                                            <p:strVal val="1+#ppt_h/2"/>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2" presetClass="entr" presetSubtype="4" fill="hold" nodeType="clickEffect">
                                  <p:stCondLst>
                                    <p:cond delay="0"/>
                                  </p:stCondLst>
                                  <p:childTnLst>
                                    <p:set>
                                      <p:cBhvr>
                                        <p:cTn id="61" dur="1" fill="hold">
                                          <p:stCondLst>
                                            <p:cond delay="0"/>
                                          </p:stCondLst>
                                        </p:cTn>
                                        <p:tgtEl>
                                          <p:spTgt spid="24617"/>
                                        </p:tgtEl>
                                        <p:attrNameLst>
                                          <p:attrName>style.visibility</p:attrName>
                                        </p:attrNameLst>
                                      </p:cBhvr>
                                      <p:to>
                                        <p:strVal val="visible"/>
                                      </p:to>
                                    </p:set>
                                    <p:anim calcmode="lin" valueType="num">
                                      <p:cBhvr additive="base">
                                        <p:cTn id="62" dur="500" fill="hold"/>
                                        <p:tgtEl>
                                          <p:spTgt spid="24617"/>
                                        </p:tgtEl>
                                        <p:attrNameLst>
                                          <p:attrName>ppt_x</p:attrName>
                                        </p:attrNameLst>
                                      </p:cBhvr>
                                      <p:tavLst>
                                        <p:tav tm="0">
                                          <p:val>
                                            <p:strVal val="#ppt_x"/>
                                          </p:val>
                                        </p:tav>
                                        <p:tav tm="100000">
                                          <p:val>
                                            <p:strVal val="#ppt_x"/>
                                          </p:val>
                                        </p:tav>
                                      </p:tavLst>
                                    </p:anim>
                                    <p:anim calcmode="lin" valueType="num">
                                      <p:cBhvr additive="base">
                                        <p:cTn id="63" dur="500" fill="hold"/>
                                        <p:tgtEl>
                                          <p:spTgt spid="24617"/>
                                        </p:tgtEl>
                                        <p:attrNameLst>
                                          <p:attrName>ppt_y</p:attrName>
                                        </p:attrNameLst>
                                      </p:cBhvr>
                                      <p:tavLst>
                                        <p:tav tm="0">
                                          <p:val>
                                            <p:strVal val="1+#ppt_h/2"/>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1" presetClass="entr" presetSubtype="0" fill="hold" grpId="0" nodeType="clickEffect">
                                  <p:stCondLst>
                                    <p:cond delay="0"/>
                                  </p:stCondLst>
                                  <p:childTnLst>
                                    <p:set>
                                      <p:cBhvr>
                                        <p:cTn id="67" dur="1" fill="hold">
                                          <p:stCondLst>
                                            <p:cond delay="0"/>
                                          </p:stCondLst>
                                        </p:cTn>
                                        <p:tgtEl>
                                          <p:spTgt spid="246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81" grpId="0"/>
      <p:bldP spid="24582" grpId="0"/>
      <p:bldP spid="24584" grpId="0"/>
      <p:bldP spid="24587" grpId="0"/>
      <p:bldP spid="2461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5" name="图片 90" descr="T:\我的答辩PPT\东北林业大学.jpg东北林业大学"/>
          <p:cNvPicPr>
            <a:picLocks noChangeAspect="1"/>
          </p:cNvPicPr>
          <p:nvPr/>
        </p:nvPicPr>
        <p:blipFill>
          <a:blip r:embed="rId3">
            <a:clrChange>
              <a:clrFrom>
                <a:srgbClr val="FFFFFF"/>
              </a:clrFrom>
              <a:clrTo>
                <a:srgbClr val="FFFFFF">
                  <a:alpha val="0"/>
                </a:srgbClr>
              </a:clrTo>
            </a:clrChange>
          </a:blip>
          <a:srcRect/>
          <a:stretch>
            <a:fillRect/>
          </a:stretch>
        </p:blipFill>
        <p:spPr bwMode="auto">
          <a:xfrm>
            <a:off x="6388100" y="201613"/>
            <a:ext cx="2633663" cy="746125"/>
          </a:xfrm>
          <a:prstGeom prst="rect">
            <a:avLst/>
          </a:prstGeom>
          <a:noFill/>
          <a:ln w="9525">
            <a:noFill/>
            <a:miter lim="800000"/>
            <a:headEnd/>
            <a:tailEnd/>
          </a:ln>
        </p:spPr>
      </p:pic>
      <p:pic>
        <p:nvPicPr>
          <p:cNvPr id="26626" name="Picture 2"/>
          <p:cNvPicPr>
            <a:picLocks noChangeAspect="1" noChangeArrowheads="1"/>
          </p:cNvPicPr>
          <p:nvPr/>
        </p:nvPicPr>
        <p:blipFill>
          <a:blip r:embed="rId4"/>
          <a:srcRect/>
          <a:stretch>
            <a:fillRect/>
          </a:stretch>
        </p:blipFill>
        <p:spPr bwMode="auto">
          <a:xfrm>
            <a:off x="5795963" y="80963"/>
            <a:ext cx="857250" cy="847725"/>
          </a:xfrm>
          <a:prstGeom prst="rect">
            <a:avLst/>
          </a:prstGeom>
          <a:noFill/>
          <a:ln w="9525">
            <a:noFill/>
            <a:miter lim="800000"/>
            <a:headEnd/>
            <a:tailEnd/>
          </a:ln>
        </p:spPr>
      </p:pic>
      <p:sp>
        <p:nvSpPr>
          <p:cNvPr id="26650" name="文本框 2"/>
          <p:cNvSpPr txBox="1">
            <a:spLocks noChangeArrowheads="1"/>
          </p:cNvSpPr>
          <p:nvPr/>
        </p:nvSpPr>
        <p:spPr bwMode="auto">
          <a:xfrm>
            <a:off x="179388" y="333375"/>
            <a:ext cx="5040312" cy="625475"/>
          </a:xfrm>
          <a:prstGeom prst="rect">
            <a:avLst/>
          </a:prstGeom>
          <a:noFill/>
          <a:ln w="9525">
            <a:noFill/>
            <a:miter lim="800000"/>
            <a:headEnd/>
            <a:tailEnd/>
          </a:ln>
        </p:spPr>
        <p:txBody>
          <a:bodyPr lIns="76773" tIns="38387" rIns="76773" bIns="38387">
            <a:spAutoFit/>
          </a:bodyPr>
          <a:lstStyle/>
          <a:p>
            <a:pPr>
              <a:defRPr/>
            </a:pPr>
            <a:r>
              <a:rPr lang="zh-CN" altLang="en-US" sz="3600">
                <a:solidFill>
                  <a:srgbClr val="005DA2"/>
                </a:solidFill>
                <a:effectLst>
                  <a:outerShdw blurRad="38100" dist="38100" dir="2700000" algn="tl">
                    <a:srgbClr val="C0C0C0"/>
                  </a:outerShdw>
                </a:effectLst>
                <a:latin typeface="华文行楷" pitchFamily="2" charset="-122"/>
                <a:ea typeface="华文行楷" pitchFamily="2" charset="-122"/>
              </a:rPr>
              <a:t>二</a:t>
            </a:r>
            <a:r>
              <a:rPr lang="en-US" altLang="zh-CN" sz="3600">
                <a:solidFill>
                  <a:srgbClr val="005DA2"/>
                </a:solidFill>
                <a:effectLst>
                  <a:outerShdw blurRad="38100" dist="38100" dir="2700000" algn="tl">
                    <a:srgbClr val="C0C0C0"/>
                  </a:outerShdw>
                </a:effectLst>
                <a:latin typeface="华文行楷" pitchFamily="2" charset="-122"/>
                <a:ea typeface="华文行楷" pitchFamily="2" charset="-122"/>
              </a:rPr>
              <a:t>.</a:t>
            </a:r>
            <a:r>
              <a:rPr lang="zh-CN" altLang="en-US" sz="3600">
                <a:solidFill>
                  <a:srgbClr val="005DA2"/>
                </a:solidFill>
                <a:effectLst>
                  <a:outerShdw blurRad="38100" dist="38100" dir="2700000" algn="tl">
                    <a:srgbClr val="C0C0C0"/>
                  </a:outerShdw>
                </a:effectLst>
                <a:latin typeface="华文行楷" pitchFamily="2" charset="-122"/>
                <a:ea typeface="华文行楷" pitchFamily="2" charset="-122"/>
              </a:rPr>
              <a:t>表达式的标准形式</a:t>
            </a:r>
          </a:p>
        </p:txBody>
      </p:sp>
      <p:sp>
        <p:nvSpPr>
          <p:cNvPr id="26629" name="Text Box 5"/>
          <p:cNvSpPr txBox="1">
            <a:spLocks noChangeArrowheads="1"/>
          </p:cNvSpPr>
          <p:nvPr/>
        </p:nvSpPr>
        <p:spPr bwMode="auto">
          <a:xfrm>
            <a:off x="684213" y="1125538"/>
            <a:ext cx="4895850" cy="457200"/>
          </a:xfrm>
          <a:prstGeom prst="rect">
            <a:avLst/>
          </a:prstGeom>
          <a:noFill/>
          <a:ln w="9525">
            <a:noFill/>
            <a:miter lim="800000"/>
            <a:headEnd/>
            <a:tailEnd/>
          </a:ln>
        </p:spPr>
        <p:txBody>
          <a:bodyPr>
            <a:spAutoFit/>
          </a:bodyPr>
          <a:lstStyle/>
          <a:p>
            <a:pPr defTabSz="914400"/>
            <a:r>
              <a:rPr lang="zh-CN" altLang="en-US"/>
              <a:t>* </a:t>
            </a:r>
            <a:r>
              <a:rPr lang="zh-CN" altLang="en-US">
                <a:solidFill>
                  <a:schemeClr val="hlink"/>
                </a:solidFill>
              </a:rPr>
              <a:t>最小项</a:t>
            </a:r>
            <a:r>
              <a:rPr lang="zh-CN" altLang="en-US"/>
              <a:t>与</a:t>
            </a:r>
            <a:r>
              <a:rPr lang="zh-CN" altLang="en-US">
                <a:solidFill>
                  <a:srgbClr val="FF0000"/>
                </a:solidFill>
              </a:rPr>
              <a:t>真值表</a:t>
            </a:r>
            <a:r>
              <a:rPr lang="zh-CN" altLang="en-US"/>
              <a:t>的对应关系</a:t>
            </a:r>
          </a:p>
        </p:txBody>
      </p:sp>
      <p:grpSp>
        <p:nvGrpSpPr>
          <p:cNvPr id="26653" name="Group 29"/>
          <p:cNvGrpSpPr>
            <a:grpSpLocks/>
          </p:cNvGrpSpPr>
          <p:nvPr/>
        </p:nvGrpSpPr>
        <p:grpSpPr bwMode="auto">
          <a:xfrm>
            <a:off x="1044575" y="1917700"/>
            <a:ext cx="3240088" cy="3743325"/>
            <a:chOff x="612" y="1117"/>
            <a:chExt cx="2041" cy="2358"/>
          </a:xfrm>
        </p:grpSpPr>
        <p:sp>
          <p:nvSpPr>
            <p:cNvPr id="26659" name="Line 9"/>
            <p:cNvSpPr>
              <a:spLocks noChangeShapeType="1"/>
            </p:cNvSpPr>
            <p:nvPr/>
          </p:nvSpPr>
          <p:spPr bwMode="auto">
            <a:xfrm>
              <a:off x="612" y="1117"/>
              <a:ext cx="1905" cy="0"/>
            </a:xfrm>
            <a:prstGeom prst="line">
              <a:avLst/>
            </a:prstGeom>
            <a:noFill/>
            <a:ln w="28575">
              <a:solidFill>
                <a:schemeClr val="folHlink"/>
              </a:solidFill>
              <a:round/>
              <a:headEnd/>
              <a:tailEnd/>
            </a:ln>
          </p:spPr>
          <p:txBody>
            <a:bodyPr/>
            <a:lstStyle/>
            <a:p>
              <a:endParaRPr lang="zh-CN" altLang="en-US"/>
            </a:p>
          </p:txBody>
        </p:sp>
        <p:sp>
          <p:nvSpPr>
            <p:cNvPr id="26660" name="Line 10"/>
            <p:cNvSpPr>
              <a:spLocks noChangeShapeType="1"/>
            </p:cNvSpPr>
            <p:nvPr/>
          </p:nvSpPr>
          <p:spPr bwMode="auto">
            <a:xfrm>
              <a:off x="612" y="1480"/>
              <a:ext cx="1905" cy="0"/>
            </a:xfrm>
            <a:prstGeom prst="line">
              <a:avLst/>
            </a:prstGeom>
            <a:noFill/>
            <a:ln w="28575">
              <a:solidFill>
                <a:schemeClr val="folHlink"/>
              </a:solidFill>
              <a:round/>
              <a:headEnd/>
              <a:tailEnd/>
            </a:ln>
          </p:spPr>
          <p:txBody>
            <a:bodyPr/>
            <a:lstStyle/>
            <a:p>
              <a:endParaRPr lang="zh-CN" altLang="en-US"/>
            </a:p>
          </p:txBody>
        </p:sp>
        <p:sp>
          <p:nvSpPr>
            <p:cNvPr id="26661" name="Line 11"/>
            <p:cNvSpPr>
              <a:spLocks noChangeShapeType="1"/>
            </p:cNvSpPr>
            <p:nvPr/>
          </p:nvSpPr>
          <p:spPr bwMode="auto">
            <a:xfrm>
              <a:off x="612" y="3475"/>
              <a:ext cx="1905" cy="0"/>
            </a:xfrm>
            <a:prstGeom prst="line">
              <a:avLst/>
            </a:prstGeom>
            <a:noFill/>
            <a:ln w="28575">
              <a:solidFill>
                <a:schemeClr val="folHlink"/>
              </a:solidFill>
              <a:round/>
              <a:headEnd/>
              <a:tailEnd/>
            </a:ln>
          </p:spPr>
          <p:txBody>
            <a:bodyPr/>
            <a:lstStyle/>
            <a:p>
              <a:endParaRPr lang="zh-CN" altLang="en-US"/>
            </a:p>
          </p:txBody>
        </p:sp>
        <p:sp>
          <p:nvSpPr>
            <p:cNvPr id="26662" name="Text Box 12"/>
            <p:cNvSpPr txBox="1">
              <a:spLocks noChangeArrowheads="1"/>
            </p:cNvSpPr>
            <p:nvPr/>
          </p:nvSpPr>
          <p:spPr bwMode="auto">
            <a:xfrm>
              <a:off x="612" y="1162"/>
              <a:ext cx="1043" cy="288"/>
            </a:xfrm>
            <a:prstGeom prst="rect">
              <a:avLst/>
            </a:prstGeom>
            <a:noFill/>
            <a:ln w="9525">
              <a:noFill/>
              <a:miter lim="800000"/>
              <a:headEnd/>
              <a:tailEnd/>
            </a:ln>
          </p:spPr>
          <p:txBody>
            <a:bodyPr>
              <a:spAutoFit/>
            </a:bodyPr>
            <a:lstStyle/>
            <a:p>
              <a:pPr algn="ctr" defTabSz="914400"/>
              <a:r>
                <a:rPr lang="en-US" altLang="zh-CN">
                  <a:latin typeface="Times New Roman" pitchFamily="18" charset="0"/>
                </a:rPr>
                <a:t>A B C</a:t>
              </a:r>
              <a:endParaRPr lang="en-US" altLang="zh-CN" i="1" baseline="30000">
                <a:latin typeface="Times New Roman" pitchFamily="18" charset="0"/>
              </a:endParaRPr>
            </a:p>
          </p:txBody>
        </p:sp>
        <p:grpSp>
          <p:nvGrpSpPr>
            <p:cNvPr id="26663" name="Group 26"/>
            <p:cNvGrpSpPr>
              <a:grpSpLocks/>
            </p:cNvGrpSpPr>
            <p:nvPr/>
          </p:nvGrpSpPr>
          <p:grpSpPr bwMode="auto">
            <a:xfrm>
              <a:off x="839" y="1525"/>
              <a:ext cx="997" cy="1904"/>
              <a:chOff x="839" y="1525"/>
              <a:chExt cx="997" cy="1904"/>
            </a:xfrm>
          </p:grpSpPr>
          <p:sp>
            <p:nvSpPr>
              <p:cNvPr id="26666" name="Text Box 15"/>
              <p:cNvSpPr txBox="1">
                <a:spLocks noChangeArrowheads="1"/>
              </p:cNvSpPr>
              <p:nvPr/>
            </p:nvSpPr>
            <p:spPr bwMode="auto">
              <a:xfrm>
                <a:off x="839" y="1525"/>
                <a:ext cx="997" cy="327"/>
              </a:xfrm>
              <a:prstGeom prst="rect">
                <a:avLst/>
              </a:prstGeom>
              <a:noFill/>
              <a:ln w="9525">
                <a:noFill/>
                <a:miter lim="800000"/>
                <a:headEnd/>
                <a:tailEnd/>
              </a:ln>
            </p:spPr>
            <p:txBody>
              <a:bodyPr>
                <a:spAutoFit/>
              </a:bodyPr>
              <a:lstStyle/>
              <a:p>
                <a:pPr defTabSz="914400"/>
                <a:r>
                  <a:rPr lang="en-US" altLang="zh-CN" sz="2800">
                    <a:latin typeface="Times New Roman" pitchFamily="18" charset="0"/>
                  </a:rPr>
                  <a:t>0 0 0</a:t>
                </a:r>
              </a:p>
            </p:txBody>
          </p:sp>
          <p:sp>
            <p:nvSpPr>
              <p:cNvPr id="26667" name="Text Box 15"/>
              <p:cNvSpPr txBox="1">
                <a:spLocks noChangeArrowheads="1"/>
              </p:cNvSpPr>
              <p:nvPr/>
            </p:nvSpPr>
            <p:spPr bwMode="auto">
              <a:xfrm>
                <a:off x="839" y="1742"/>
                <a:ext cx="997" cy="327"/>
              </a:xfrm>
              <a:prstGeom prst="rect">
                <a:avLst/>
              </a:prstGeom>
              <a:noFill/>
              <a:ln w="9525">
                <a:noFill/>
                <a:miter lim="800000"/>
                <a:headEnd/>
                <a:tailEnd/>
              </a:ln>
            </p:spPr>
            <p:txBody>
              <a:bodyPr>
                <a:spAutoFit/>
              </a:bodyPr>
              <a:lstStyle/>
              <a:p>
                <a:pPr defTabSz="914400"/>
                <a:r>
                  <a:rPr lang="en-US" altLang="zh-CN" sz="2800">
                    <a:latin typeface="Times New Roman" pitchFamily="18" charset="0"/>
                  </a:rPr>
                  <a:t>0 0 1</a:t>
                </a:r>
              </a:p>
            </p:txBody>
          </p:sp>
          <p:sp>
            <p:nvSpPr>
              <p:cNvPr id="26668" name="Text Box 15"/>
              <p:cNvSpPr txBox="1">
                <a:spLocks noChangeArrowheads="1"/>
              </p:cNvSpPr>
              <p:nvPr/>
            </p:nvSpPr>
            <p:spPr bwMode="auto">
              <a:xfrm>
                <a:off x="839" y="1978"/>
                <a:ext cx="997" cy="327"/>
              </a:xfrm>
              <a:prstGeom prst="rect">
                <a:avLst/>
              </a:prstGeom>
              <a:noFill/>
              <a:ln w="9525">
                <a:noFill/>
                <a:miter lim="800000"/>
                <a:headEnd/>
                <a:tailEnd/>
              </a:ln>
            </p:spPr>
            <p:txBody>
              <a:bodyPr>
                <a:spAutoFit/>
              </a:bodyPr>
              <a:lstStyle/>
              <a:p>
                <a:pPr defTabSz="914400"/>
                <a:r>
                  <a:rPr lang="en-US" altLang="zh-CN" sz="2800">
                    <a:latin typeface="Times New Roman" pitchFamily="18" charset="0"/>
                  </a:rPr>
                  <a:t>0 1 0</a:t>
                </a:r>
              </a:p>
            </p:txBody>
          </p:sp>
          <p:sp>
            <p:nvSpPr>
              <p:cNvPr id="26669" name="Text Box 15"/>
              <p:cNvSpPr txBox="1">
                <a:spLocks noChangeArrowheads="1"/>
              </p:cNvSpPr>
              <p:nvPr/>
            </p:nvSpPr>
            <p:spPr bwMode="auto">
              <a:xfrm>
                <a:off x="839" y="2195"/>
                <a:ext cx="997" cy="327"/>
              </a:xfrm>
              <a:prstGeom prst="rect">
                <a:avLst/>
              </a:prstGeom>
              <a:noFill/>
              <a:ln w="9525">
                <a:noFill/>
                <a:miter lim="800000"/>
                <a:headEnd/>
                <a:tailEnd/>
              </a:ln>
            </p:spPr>
            <p:txBody>
              <a:bodyPr>
                <a:spAutoFit/>
              </a:bodyPr>
              <a:lstStyle/>
              <a:p>
                <a:pPr defTabSz="914400"/>
                <a:r>
                  <a:rPr lang="en-US" altLang="zh-CN" sz="2800">
                    <a:latin typeface="Times New Roman" pitchFamily="18" charset="0"/>
                  </a:rPr>
                  <a:t>0 1 1</a:t>
                </a:r>
              </a:p>
            </p:txBody>
          </p:sp>
          <p:sp>
            <p:nvSpPr>
              <p:cNvPr id="2" name="Text Box 15"/>
              <p:cNvSpPr txBox="1">
                <a:spLocks noChangeArrowheads="1"/>
              </p:cNvSpPr>
              <p:nvPr/>
            </p:nvSpPr>
            <p:spPr bwMode="auto">
              <a:xfrm>
                <a:off x="839" y="2432"/>
                <a:ext cx="997" cy="327"/>
              </a:xfrm>
              <a:prstGeom prst="rect">
                <a:avLst/>
              </a:prstGeom>
              <a:noFill/>
              <a:ln w="9525">
                <a:noFill/>
                <a:miter lim="800000"/>
                <a:headEnd/>
                <a:tailEnd/>
              </a:ln>
            </p:spPr>
            <p:txBody>
              <a:bodyPr>
                <a:spAutoFit/>
              </a:bodyPr>
              <a:lstStyle/>
              <a:p>
                <a:pPr defTabSz="914400"/>
                <a:r>
                  <a:rPr lang="en-US" altLang="zh-CN" sz="2800">
                    <a:latin typeface="Times New Roman" pitchFamily="18" charset="0"/>
                  </a:rPr>
                  <a:t>1 0 0</a:t>
                </a:r>
              </a:p>
            </p:txBody>
          </p:sp>
          <p:sp>
            <p:nvSpPr>
              <p:cNvPr id="26671" name="Text Box 15"/>
              <p:cNvSpPr txBox="1">
                <a:spLocks noChangeArrowheads="1"/>
              </p:cNvSpPr>
              <p:nvPr/>
            </p:nvSpPr>
            <p:spPr bwMode="auto">
              <a:xfrm>
                <a:off x="839" y="2649"/>
                <a:ext cx="997" cy="327"/>
              </a:xfrm>
              <a:prstGeom prst="rect">
                <a:avLst/>
              </a:prstGeom>
              <a:noFill/>
              <a:ln w="9525">
                <a:noFill/>
                <a:miter lim="800000"/>
                <a:headEnd/>
                <a:tailEnd/>
              </a:ln>
            </p:spPr>
            <p:txBody>
              <a:bodyPr>
                <a:spAutoFit/>
              </a:bodyPr>
              <a:lstStyle/>
              <a:p>
                <a:pPr defTabSz="914400"/>
                <a:r>
                  <a:rPr lang="en-US" altLang="zh-CN" sz="2800">
                    <a:latin typeface="Times New Roman" pitchFamily="18" charset="0"/>
                  </a:rPr>
                  <a:t>1 0 1</a:t>
                </a:r>
              </a:p>
            </p:txBody>
          </p:sp>
          <p:sp>
            <p:nvSpPr>
              <p:cNvPr id="26672" name="Text Box 15"/>
              <p:cNvSpPr txBox="1">
                <a:spLocks noChangeArrowheads="1"/>
              </p:cNvSpPr>
              <p:nvPr/>
            </p:nvSpPr>
            <p:spPr bwMode="auto">
              <a:xfrm>
                <a:off x="839" y="2885"/>
                <a:ext cx="997" cy="327"/>
              </a:xfrm>
              <a:prstGeom prst="rect">
                <a:avLst/>
              </a:prstGeom>
              <a:noFill/>
              <a:ln w="9525">
                <a:noFill/>
                <a:miter lim="800000"/>
                <a:headEnd/>
                <a:tailEnd/>
              </a:ln>
            </p:spPr>
            <p:txBody>
              <a:bodyPr>
                <a:spAutoFit/>
              </a:bodyPr>
              <a:lstStyle/>
              <a:p>
                <a:pPr defTabSz="914400"/>
                <a:r>
                  <a:rPr lang="en-US" altLang="zh-CN" sz="2800">
                    <a:latin typeface="Times New Roman" pitchFamily="18" charset="0"/>
                  </a:rPr>
                  <a:t>1 1 0</a:t>
                </a:r>
              </a:p>
            </p:txBody>
          </p:sp>
          <p:sp>
            <p:nvSpPr>
              <p:cNvPr id="26673" name="Text Box 15"/>
              <p:cNvSpPr txBox="1">
                <a:spLocks noChangeArrowheads="1"/>
              </p:cNvSpPr>
              <p:nvPr/>
            </p:nvSpPr>
            <p:spPr bwMode="auto">
              <a:xfrm>
                <a:off x="839" y="3102"/>
                <a:ext cx="997" cy="327"/>
              </a:xfrm>
              <a:prstGeom prst="rect">
                <a:avLst/>
              </a:prstGeom>
              <a:noFill/>
              <a:ln w="9525">
                <a:noFill/>
                <a:miter lim="800000"/>
                <a:headEnd/>
                <a:tailEnd/>
              </a:ln>
            </p:spPr>
            <p:txBody>
              <a:bodyPr>
                <a:spAutoFit/>
              </a:bodyPr>
              <a:lstStyle/>
              <a:p>
                <a:pPr defTabSz="914400"/>
                <a:r>
                  <a:rPr lang="en-US" altLang="zh-CN" sz="2800">
                    <a:latin typeface="Times New Roman" pitchFamily="18" charset="0"/>
                  </a:rPr>
                  <a:t>1 1 1</a:t>
                </a:r>
              </a:p>
            </p:txBody>
          </p:sp>
        </p:grpSp>
        <p:sp>
          <p:nvSpPr>
            <p:cNvPr id="26664" name="Line 27"/>
            <p:cNvSpPr>
              <a:spLocks noChangeShapeType="1"/>
            </p:cNvSpPr>
            <p:nvPr/>
          </p:nvSpPr>
          <p:spPr bwMode="auto">
            <a:xfrm>
              <a:off x="1565" y="1117"/>
              <a:ext cx="0" cy="2358"/>
            </a:xfrm>
            <a:prstGeom prst="line">
              <a:avLst/>
            </a:prstGeom>
            <a:noFill/>
            <a:ln w="9525">
              <a:solidFill>
                <a:schemeClr val="tx1"/>
              </a:solidFill>
              <a:round/>
              <a:headEnd/>
              <a:tailEnd/>
            </a:ln>
          </p:spPr>
          <p:txBody>
            <a:bodyPr/>
            <a:lstStyle/>
            <a:p>
              <a:endParaRPr lang="zh-CN" altLang="en-US"/>
            </a:p>
          </p:txBody>
        </p:sp>
        <p:sp>
          <p:nvSpPr>
            <p:cNvPr id="3" name="Text Box 12"/>
            <p:cNvSpPr txBox="1">
              <a:spLocks noChangeArrowheads="1"/>
            </p:cNvSpPr>
            <p:nvPr/>
          </p:nvSpPr>
          <p:spPr bwMode="auto">
            <a:xfrm>
              <a:off x="1519" y="1162"/>
              <a:ext cx="1134" cy="288"/>
            </a:xfrm>
            <a:prstGeom prst="rect">
              <a:avLst/>
            </a:prstGeom>
            <a:noFill/>
            <a:ln w="9525">
              <a:noFill/>
              <a:miter lim="800000"/>
              <a:headEnd/>
              <a:tailEnd/>
            </a:ln>
          </p:spPr>
          <p:txBody>
            <a:bodyPr>
              <a:spAutoFit/>
            </a:bodyPr>
            <a:lstStyle/>
            <a:p>
              <a:pPr algn="ctr" defTabSz="914400"/>
              <a:r>
                <a:rPr lang="en-US" altLang="zh-CN">
                  <a:latin typeface="Times New Roman" pitchFamily="18" charset="0"/>
                </a:rPr>
                <a:t>F(A,B,C)</a:t>
              </a:r>
              <a:endParaRPr lang="en-US" altLang="zh-CN" i="1" baseline="30000">
                <a:latin typeface="Times New Roman" pitchFamily="18" charset="0"/>
              </a:endParaRPr>
            </a:p>
          </p:txBody>
        </p:sp>
      </p:grpSp>
      <p:grpSp>
        <p:nvGrpSpPr>
          <p:cNvPr id="26656" name="Group 32"/>
          <p:cNvGrpSpPr>
            <a:grpSpLocks/>
          </p:cNvGrpSpPr>
          <p:nvPr/>
        </p:nvGrpSpPr>
        <p:grpSpPr bwMode="auto">
          <a:xfrm>
            <a:off x="4787900" y="1947863"/>
            <a:ext cx="3167063" cy="457200"/>
            <a:chOff x="3016" y="1227"/>
            <a:chExt cx="1995" cy="288"/>
          </a:xfrm>
        </p:grpSpPr>
        <p:sp>
          <p:nvSpPr>
            <p:cNvPr id="26657" name="Rectangle 35"/>
            <p:cNvSpPr>
              <a:spLocks noChangeArrowheads="1"/>
            </p:cNvSpPr>
            <p:nvPr/>
          </p:nvSpPr>
          <p:spPr bwMode="auto">
            <a:xfrm>
              <a:off x="3016" y="1227"/>
              <a:ext cx="1995" cy="288"/>
            </a:xfrm>
            <a:prstGeom prst="rect">
              <a:avLst/>
            </a:prstGeom>
            <a:noFill/>
            <a:ln w="9525">
              <a:noFill/>
              <a:miter lim="800000"/>
              <a:headEnd/>
              <a:tailEnd/>
            </a:ln>
          </p:spPr>
          <p:txBody>
            <a:bodyPr anchor="ctr">
              <a:spAutoFit/>
            </a:bodyPr>
            <a:lstStyle/>
            <a:p>
              <a:r>
                <a:rPr lang="en-US" altLang="zh-CN">
                  <a:solidFill>
                    <a:schemeClr val="hlink"/>
                  </a:solidFill>
                  <a:latin typeface="Times New Roman" pitchFamily="18" charset="0"/>
                </a:rPr>
                <a:t>F(A, B, C) = A B C</a:t>
              </a:r>
            </a:p>
          </p:txBody>
        </p:sp>
        <p:sp>
          <p:nvSpPr>
            <p:cNvPr id="26658" name="Line 31"/>
            <p:cNvSpPr>
              <a:spLocks noChangeShapeType="1"/>
            </p:cNvSpPr>
            <p:nvPr/>
          </p:nvSpPr>
          <p:spPr bwMode="auto">
            <a:xfrm>
              <a:off x="4459" y="1261"/>
              <a:ext cx="181" cy="0"/>
            </a:xfrm>
            <a:prstGeom prst="line">
              <a:avLst/>
            </a:prstGeom>
            <a:noFill/>
            <a:ln w="22225">
              <a:solidFill>
                <a:schemeClr val="hlink"/>
              </a:solidFill>
              <a:round/>
              <a:headEnd/>
              <a:tailEnd/>
            </a:ln>
          </p:spPr>
          <p:txBody>
            <a:bodyPr/>
            <a:lstStyle/>
            <a:p>
              <a:endParaRPr lang="zh-CN" altLang="en-US"/>
            </a:p>
          </p:txBody>
        </p:sp>
      </p:grpSp>
      <p:grpSp>
        <p:nvGrpSpPr>
          <p:cNvPr id="26665" name="Group 41"/>
          <p:cNvGrpSpPr>
            <a:grpSpLocks/>
          </p:cNvGrpSpPr>
          <p:nvPr/>
        </p:nvGrpSpPr>
        <p:grpSpPr bwMode="auto">
          <a:xfrm>
            <a:off x="3060700" y="2565400"/>
            <a:ext cx="790575" cy="3024188"/>
            <a:chOff x="1928" y="1616"/>
            <a:chExt cx="498" cy="1905"/>
          </a:xfrm>
        </p:grpSpPr>
        <p:sp>
          <p:nvSpPr>
            <p:cNvPr id="26649" name="Text Box 33"/>
            <p:cNvSpPr txBox="1">
              <a:spLocks noChangeArrowheads="1"/>
            </p:cNvSpPr>
            <p:nvPr/>
          </p:nvSpPr>
          <p:spPr bwMode="auto">
            <a:xfrm>
              <a:off x="1928" y="1616"/>
              <a:ext cx="498" cy="327"/>
            </a:xfrm>
            <a:prstGeom prst="rect">
              <a:avLst/>
            </a:prstGeom>
            <a:noFill/>
            <a:ln w="9525">
              <a:noFill/>
              <a:miter lim="800000"/>
              <a:headEnd/>
              <a:tailEnd/>
            </a:ln>
          </p:spPr>
          <p:txBody>
            <a:bodyPr>
              <a:spAutoFit/>
            </a:bodyPr>
            <a:lstStyle/>
            <a:p>
              <a:pPr algn="ctr" defTabSz="914400"/>
              <a:r>
                <a:rPr lang="en-US" altLang="zh-CN" sz="2800">
                  <a:solidFill>
                    <a:schemeClr val="hlink"/>
                  </a:solidFill>
                  <a:latin typeface="Times New Roman" pitchFamily="18" charset="0"/>
                </a:rPr>
                <a:t>0</a:t>
              </a:r>
            </a:p>
          </p:txBody>
        </p:sp>
        <p:sp>
          <p:nvSpPr>
            <p:cNvPr id="4" name="Text Box 34"/>
            <p:cNvSpPr txBox="1">
              <a:spLocks noChangeArrowheads="1"/>
            </p:cNvSpPr>
            <p:nvPr/>
          </p:nvSpPr>
          <p:spPr bwMode="auto">
            <a:xfrm>
              <a:off x="1928" y="1833"/>
              <a:ext cx="498" cy="327"/>
            </a:xfrm>
            <a:prstGeom prst="rect">
              <a:avLst/>
            </a:prstGeom>
            <a:noFill/>
            <a:ln w="9525">
              <a:noFill/>
              <a:miter lim="800000"/>
              <a:headEnd/>
              <a:tailEnd/>
            </a:ln>
          </p:spPr>
          <p:txBody>
            <a:bodyPr>
              <a:spAutoFit/>
            </a:bodyPr>
            <a:lstStyle/>
            <a:p>
              <a:pPr algn="ctr" defTabSz="914400"/>
              <a:r>
                <a:rPr lang="en-US" altLang="zh-CN" sz="2800">
                  <a:solidFill>
                    <a:schemeClr val="hlink"/>
                  </a:solidFill>
                  <a:latin typeface="Times New Roman" pitchFamily="18" charset="0"/>
                </a:rPr>
                <a:t>0</a:t>
              </a:r>
            </a:p>
          </p:txBody>
        </p:sp>
        <p:sp>
          <p:nvSpPr>
            <p:cNvPr id="26651" name="Text Box 35"/>
            <p:cNvSpPr txBox="1">
              <a:spLocks noChangeArrowheads="1"/>
            </p:cNvSpPr>
            <p:nvPr/>
          </p:nvSpPr>
          <p:spPr bwMode="auto">
            <a:xfrm>
              <a:off x="1928" y="2069"/>
              <a:ext cx="498" cy="327"/>
            </a:xfrm>
            <a:prstGeom prst="rect">
              <a:avLst/>
            </a:prstGeom>
            <a:noFill/>
            <a:ln w="9525">
              <a:noFill/>
              <a:miter lim="800000"/>
              <a:headEnd/>
              <a:tailEnd/>
            </a:ln>
          </p:spPr>
          <p:txBody>
            <a:bodyPr>
              <a:spAutoFit/>
            </a:bodyPr>
            <a:lstStyle/>
            <a:p>
              <a:pPr algn="ctr" defTabSz="914400"/>
              <a:r>
                <a:rPr lang="en-US" altLang="zh-CN" sz="2800">
                  <a:solidFill>
                    <a:schemeClr val="hlink"/>
                  </a:solidFill>
                  <a:latin typeface="Times New Roman" pitchFamily="18" charset="0"/>
                </a:rPr>
                <a:t>0</a:t>
              </a:r>
            </a:p>
          </p:txBody>
        </p:sp>
        <p:sp>
          <p:nvSpPr>
            <p:cNvPr id="26652" name="Text Box 36"/>
            <p:cNvSpPr txBox="1">
              <a:spLocks noChangeArrowheads="1"/>
            </p:cNvSpPr>
            <p:nvPr/>
          </p:nvSpPr>
          <p:spPr bwMode="auto">
            <a:xfrm>
              <a:off x="1928" y="2287"/>
              <a:ext cx="498" cy="327"/>
            </a:xfrm>
            <a:prstGeom prst="rect">
              <a:avLst/>
            </a:prstGeom>
            <a:noFill/>
            <a:ln w="9525">
              <a:noFill/>
              <a:miter lim="800000"/>
              <a:headEnd/>
              <a:tailEnd/>
            </a:ln>
          </p:spPr>
          <p:txBody>
            <a:bodyPr>
              <a:spAutoFit/>
            </a:bodyPr>
            <a:lstStyle/>
            <a:p>
              <a:pPr algn="ctr" defTabSz="914400"/>
              <a:r>
                <a:rPr lang="en-US" altLang="zh-CN" sz="2800">
                  <a:solidFill>
                    <a:schemeClr val="hlink"/>
                  </a:solidFill>
                  <a:latin typeface="Times New Roman" pitchFamily="18" charset="0"/>
                </a:rPr>
                <a:t>0</a:t>
              </a:r>
            </a:p>
          </p:txBody>
        </p:sp>
        <p:sp>
          <p:nvSpPr>
            <p:cNvPr id="5" name="Text Box 37"/>
            <p:cNvSpPr txBox="1">
              <a:spLocks noChangeArrowheads="1"/>
            </p:cNvSpPr>
            <p:nvPr/>
          </p:nvSpPr>
          <p:spPr bwMode="auto">
            <a:xfrm>
              <a:off x="1928" y="2523"/>
              <a:ext cx="498" cy="327"/>
            </a:xfrm>
            <a:prstGeom prst="rect">
              <a:avLst/>
            </a:prstGeom>
            <a:noFill/>
            <a:ln w="9525">
              <a:noFill/>
              <a:miter lim="800000"/>
              <a:headEnd/>
              <a:tailEnd/>
            </a:ln>
          </p:spPr>
          <p:txBody>
            <a:bodyPr>
              <a:spAutoFit/>
            </a:bodyPr>
            <a:lstStyle/>
            <a:p>
              <a:pPr algn="ctr" defTabSz="914400"/>
              <a:r>
                <a:rPr lang="en-US" altLang="zh-CN" sz="2800">
                  <a:solidFill>
                    <a:schemeClr val="hlink"/>
                  </a:solidFill>
                  <a:latin typeface="Times New Roman" pitchFamily="18" charset="0"/>
                </a:rPr>
                <a:t>0</a:t>
              </a:r>
            </a:p>
          </p:txBody>
        </p:sp>
        <p:sp>
          <p:nvSpPr>
            <p:cNvPr id="26654" name="Text Box 38"/>
            <p:cNvSpPr txBox="1">
              <a:spLocks noChangeArrowheads="1"/>
            </p:cNvSpPr>
            <p:nvPr/>
          </p:nvSpPr>
          <p:spPr bwMode="auto">
            <a:xfrm>
              <a:off x="1928" y="2740"/>
              <a:ext cx="498" cy="327"/>
            </a:xfrm>
            <a:prstGeom prst="rect">
              <a:avLst/>
            </a:prstGeom>
            <a:noFill/>
            <a:ln w="9525">
              <a:noFill/>
              <a:miter lim="800000"/>
              <a:headEnd/>
              <a:tailEnd/>
            </a:ln>
          </p:spPr>
          <p:txBody>
            <a:bodyPr>
              <a:spAutoFit/>
            </a:bodyPr>
            <a:lstStyle/>
            <a:p>
              <a:pPr algn="ctr" defTabSz="914400"/>
              <a:r>
                <a:rPr lang="en-US" altLang="zh-CN" sz="2800">
                  <a:solidFill>
                    <a:schemeClr val="hlink"/>
                  </a:solidFill>
                  <a:latin typeface="Times New Roman" pitchFamily="18" charset="0"/>
                </a:rPr>
                <a:t>0</a:t>
              </a:r>
            </a:p>
          </p:txBody>
        </p:sp>
        <p:sp>
          <p:nvSpPr>
            <p:cNvPr id="26655" name="Text Box 39"/>
            <p:cNvSpPr txBox="1">
              <a:spLocks noChangeArrowheads="1"/>
            </p:cNvSpPr>
            <p:nvPr/>
          </p:nvSpPr>
          <p:spPr bwMode="auto">
            <a:xfrm>
              <a:off x="1928" y="2976"/>
              <a:ext cx="498" cy="327"/>
            </a:xfrm>
            <a:prstGeom prst="rect">
              <a:avLst/>
            </a:prstGeom>
            <a:noFill/>
            <a:ln w="9525">
              <a:noFill/>
              <a:miter lim="800000"/>
              <a:headEnd/>
              <a:tailEnd/>
            </a:ln>
          </p:spPr>
          <p:txBody>
            <a:bodyPr>
              <a:spAutoFit/>
            </a:bodyPr>
            <a:lstStyle/>
            <a:p>
              <a:pPr algn="ctr" defTabSz="914400"/>
              <a:r>
                <a:rPr lang="en-US" altLang="zh-CN" sz="2800">
                  <a:solidFill>
                    <a:schemeClr val="folHlink"/>
                  </a:solidFill>
                  <a:latin typeface="Times New Roman" pitchFamily="18" charset="0"/>
                </a:rPr>
                <a:t>1</a:t>
              </a:r>
            </a:p>
          </p:txBody>
        </p:sp>
        <p:sp>
          <p:nvSpPr>
            <p:cNvPr id="6" name="Text Box 40"/>
            <p:cNvSpPr txBox="1">
              <a:spLocks noChangeArrowheads="1"/>
            </p:cNvSpPr>
            <p:nvPr/>
          </p:nvSpPr>
          <p:spPr bwMode="auto">
            <a:xfrm>
              <a:off x="1928" y="3194"/>
              <a:ext cx="498" cy="327"/>
            </a:xfrm>
            <a:prstGeom prst="rect">
              <a:avLst/>
            </a:prstGeom>
            <a:noFill/>
            <a:ln w="9525">
              <a:noFill/>
              <a:miter lim="800000"/>
              <a:headEnd/>
              <a:tailEnd/>
            </a:ln>
          </p:spPr>
          <p:txBody>
            <a:bodyPr>
              <a:spAutoFit/>
            </a:bodyPr>
            <a:lstStyle/>
            <a:p>
              <a:pPr algn="ctr" defTabSz="914400"/>
              <a:r>
                <a:rPr lang="en-US" altLang="zh-CN" sz="2800">
                  <a:solidFill>
                    <a:schemeClr val="hlink"/>
                  </a:solidFill>
                  <a:latin typeface="Times New Roman" pitchFamily="18" charset="0"/>
                </a:rPr>
                <a:t>0</a:t>
              </a:r>
            </a:p>
          </p:txBody>
        </p:sp>
      </p:grpSp>
      <p:grpSp>
        <p:nvGrpSpPr>
          <p:cNvPr id="26670" name="Group 46"/>
          <p:cNvGrpSpPr>
            <a:grpSpLocks/>
          </p:cNvGrpSpPr>
          <p:nvPr/>
        </p:nvGrpSpPr>
        <p:grpSpPr bwMode="auto">
          <a:xfrm>
            <a:off x="4789488" y="1963738"/>
            <a:ext cx="3167062" cy="457200"/>
            <a:chOff x="3016" y="1781"/>
            <a:chExt cx="1995" cy="288"/>
          </a:xfrm>
        </p:grpSpPr>
        <p:sp>
          <p:nvSpPr>
            <p:cNvPr id="26646" name="Rectangle 35"/>
            <p:cNvSpPr>
              <a:spLocks noChangeArrowheads="1"/>
            </p:cNvSpPr>
            <p:nvPr/>
          </p:nvSpPr>
          <p:spPr bwMode="auto">
            <a:xfrm>
              <a:off x="3016" y="1781"/>
              <a:ext cx="1995" cy="288"/>
            </a:xfrm>
            <a:prstGeom prst="rect">
              <a:avLst/>
            </a:prstGeom>
            <a:noFill/>
            <a:ln w="9525">
              <a:noFill/>
              <a:miter lim="800000"/>
              <a:headEnd/>
              <a:tailEnd/>
            </a:ln>
          </p:spPr>
          <p:txBody>
            <a:bodyPr anchor="ctr">
              <a:spAutoFit/>
            </a:bodyPr>
            <a:lstStyle/>
            <a:p>
              <a:r>
                <a:rPr lang="en-US" altLang="zh-CN">
                  <a:solidFill>
                    <a:schemeClr val="folHlink"/>
                  </a:solidFill>
                  <a:latin typeface="Times New Roman" pitchFamily="18" charset="0"/>
                </a:rPr>
                <a:t>F(A, B, C) = A B C</a:t>
              </a:r>
            </a:p>
          </p:txBody>
        </p:sp>
        <p:sp>
          <p:nvSpPr>
            <p:cNvPr id="26647" name="Line 44"/>
            <p:cNvSpPr>
              <a:spLocks noChangeShapeType="1"/>
            </p:cNvSpPr>
            <p:nvPr/>
          </p:nvSpPr>
          <p:spPr bwMode="auto">
            <a:xfrm>
              <a:off x="4459" y="1815"/>
              <a:ext cx="181" cy="0"/>
            </a:xfrm>
            <a:prstGeom prst="line">
              <a:avLst/>
            </a:prstGeom>
            <a:noFill/>
            <a:ln w="22225">
              <a:solidFill>
                <a:schemeClr val="folHlink"/>
              </a:solidFill>
              <a:round/>
              <a:headEnd/>
              <a:tailEnd/>
            </a:ln>
          </p:spPr>
          <p:txBody>
            <a:bodyPr/>
            <a:lstStyle/>
            <a:p>
              <a:endParaRPr lang="zh-CN" altLang="en-US"/>
            </a:p>
          </p:txBody>
        </p:sp>
        <p:sp>
          <p:nvSpPr>
            <p:cNvPr id="26648" name="Line 45"/>
            <p:cNvSpPr>
              <a:spLocks noChangeShapeType="1"/>
            </p:cNvSpPr>
            <p:nvPr/>
          </p:nvSpPr>
          <p:spPr bwMode="auto">
            <a:xfrm>
              <a:off x="4105" y="1813"/>
              <a:ext cx="181" cy="0"/>
            </a:xfrm>
            <a:prstGeom prst="line">
              <a:avLst/>
            </a:prstGeom>
            <a:noFill/>
            <a:ln w="22225">
              <a:solidFill>
                <a:schemeClr val="folHlink"/>
              </a:solidFill>
              <a:round/>
              <a:headEnd/>
              <a:tailEnd/>
            </a:ln>
          </p:spPr>
          <p:txBody>
            <a:bodyPr/>
            <a:lstStyle/>
            <a:p>
              <a:endParaRPr lang="zh-CN" altLang="en-US"/>
            </a:p>
          </p:txBody>
        </p:sp>
      </p:grpSp>
      <p:grpSp>
        <p:nvGrpSpPr>
          <p:cNvPr id="26680" name="Group 56"/>
          <p:cNvGrpSpPr>
            <a:grpSpLocks/>
          </p:cNvGrpSpPr>
          <p:nvPr/>
        </p:nvGrpSpPr>
        <p:grpSpPr bwMode="auto">
          <a:xfrm>
            <a:off x="3060700" y="2565400"/>
            <a:ext cx="790575" cy="3024188"/>
            <a:chOff x="1928" y="1616"/>
            <a:chExt cx="498" cy="1905"/>
          </a:xfrm>
        </p:grpSpPr>
        <p:sp>
          <p:nvSpPr>
            <p:cNvPr id="26638" name="Text Box 57"/>
            <p:cNvSpPr txBox="1">
              <a:spLocks noChangeArrowheads="1"/>
            </p:cNvSpPr>
            <p:nvPr/>
          </p:nvSpPr>
          <p:spPr bwMode="auto">
            <a:xfrm>
              <a:off x="1928" y="1616"/>
              <a:ext cx="498" cy="327"/>
            </a:xfrm>
            <a:prstGeom prst="rect">
              <a:avLst/>
            </a:prstGeom>
            <a:noFill/>
            <a:ln w="9525">
              <a:noFill/>
              <a:miter lim="800000"/>
              <a:headEnd/>
              <a:tailEnd/>
            </a:ln>
          </p:spPr>
          <p:txBody>
            <a:bodyPr>
              <a:spAutoFit/>
            </a:bodyPr>
            <a:lstStyle/>
            <a:p>
              <a:pPr algn="ctr" defTabSz="914400"/>
              <a:r>
                <a:rPr lang="en-US" altLang="zh-CN" sz="2800">
                  <a:solidFill>
                    <a:schemeClr val="hlink"/>
                  </a:solidFill>
                  <a:latin typeface="Times New Roman" pitchFamily="18" charset="0"/>
                </a:rPr>
                <a:t>0</a:t>
              </a:r>
            </a:p>
          </p:txBody>
        </p:sp>
        <p:sp>
          <p:nvSpPr>
            <p:cNvPr id="26639" name="Text Box 58"/>
            <p:cNvSpPr txBox="1">
              <a:spLocks noChangeArrowheads="1"/>
            </p:cNvSpPr>
            <p:nvPr/>
          </p:nvSpPr>
          <p:spPr bwMode="auto">
            <a:xfrm>
              <a:off x="1928" y="1833"/>
              <a:ext cx="498" cy="327"/>
            </a:xfrm>
            <a:prstGeom prst="rect">
              <a:avLst/>
            </a:prstGeom>
            <a:noFill/>
            <a:ln w="9525">
              <a:noFill/>
              <a:miter lim="800000"/>
              <a:headEnd/>
              <a:tailEnd/>
            </a:ln>
          </p:spPr>
          <p:txBody>
            <a:bodyPr>
              <a:spAutoFit/>
            </a:bodyPr>
            <a:lstStyle/>
            <a:p>
              <a:pPr algn="ctr" defTabSz="914400"/>
              <a:r>
                <a:rPr lang="en-US" altLang="zh-CN" sz="2800">
                  <a:solidFill>
                    <a:schemeClr val="hlink"/>
                  </a:solidFill>
                  <a:latin typeface="Times New Roman" pitchFamily="18" charset="0"/>
                </a:rPr>
                <a:t>0</a:t>
              </a:r>
            </a:p>
          </p:txBody>
        </p:sp>
        <p:sp>
          <p:nvSpPr>
            <p:cNvPr id="26640" name="Text Box 59"/>
            <p:cNvSpPr txBox="1">
              <a:spLocks noChangeArrowheads="1"/>
            </p:cNvSpPr>
            <p:nvPr/>
          </p:nvSpPr>
          <p:spPr bwMode="auto">
            <a:xfrm>
              <a:off x="1928" y="2069"/>
              <a:ext cx="498" cy="327"/>
            </a:xfrm>
            <a:prstGeom prst="rect">
              <a:avLst/>
            </a:prstGeom>
            <a:noFill/>
            <a:ln w="9525">
              <a:noFill/>
              <a:miter lim="800000"/>
              <a:headEnd/>
              <a:tailEnd/>
            </a:ln>
          </p:spPr>
          <p:txBody>
            <a:bodyPr>
              <a:spAutoFit/>
            </a:bodyPr>
            <a:lstStyle/>
            <a:p>
              <a:pPr algn="ctr" defTabSz="914400"/>
              <a:r>
                <a:rPr lang="en-US" altLang="zh-CN" sz="2800">
                  <a:solidFill>
                    <a:schemeClr val="folHlink"/>
                  </a:solidFill>
                  <a:latin typeface="Times New Roman" pitchFamily="18" charset="0"/>
                </a:rPr>
                <a:t>1</a:t>
              </a:r>
            </a:p>
          </p:txBody>
        </p:sp>
        <p:sp>
          <p:nvSpPr>
            <p:cNvPr id="26641" name="Text Box 60"/>
            <p:cNvSpPr txBox="1">
              <a:spLocks noChangeArrowheads="1"/>
            </p:cNvSpPr>
            <p:nvPr/>
          </p:nvSpPr>
          <p:spPr bwMode="auto">
            <a:xfrm>
              <a:off x="1928" y="2287"/>
              <a:ext cx="498" cy="327"/>
            </a:xfrm>
            <a:prstGeom prst="rect">
              <a:avLst/>
            </a:prstGeom>
            <a:noFill/>
            <a:ln w="9525">
              <a:noFill/>
              <a:miter lim="800000"/>
              <a:headEnd/>
              <a:tailEnd/>
            </a:ln>
          </p:spPr>
          <p:txBody>
            <a:bodyPr>
              <a:spAutoFit/>
            </a:bodyPr>
            <a:lstStyle/>
            <a:p>
              <a:pPr algn="ctr" defTabSz="914400"/>
              <a:r>
                <a:rPr lang="en-US" altLang="zh-CN" sz="2800">
                  <a:solidFill>
                    <a:schemeClr val="hlink"/>
                  </a:solidFill>
                  <a:latin typeface="Times New Roman" pitchFamily="18" charset="0"/>
                </a:rPr>
                <a:t>0</a:t>
              </a:r>
            </a:p>
          </p:txBody>
        </p:sp>
        <p:sp>
          <p:nvSpPr>
            <p:cNvPr id="26642" name="Text Box 61"/>
            <p:cNvSpPr txBox="1">
              <a:spLocks noChangeArrowheads="1"/>
            </p:cNvSpPr>
            <p:nvPr/>
          </p:nvSpPr>
          <p:spPr bwMode="auto">
            <a:xfrm>
              <a:off x="1928" y="2523"/>
              <a:ext cx="498" cy="327"/>
            </a:xfrm>
            <a:prstGeom prst="rect">
              <a:avLst/>
            </a:prstGeom>
            <a:noFill/>
            <a:ln w="9525">
              <a:noFill/>
              <a:miter lim="800000"/>
              <a:headEnd/>
              <a:tailEnd/>
            </a:ln>
          </p:spPr>
          <p:txBody>
            <a:bodyPr>
              <a:spAutoFit/>
            </a:bodyPr>
            <a:lstStyle/>
            <a:p>
              <a:pPr algn="ctr" defTabSz="914400"/>
              <a:r>
                <a:rPr lang="en-US" altLang="zh-CN" sz="2800">
                  <a:solidFill>
                    <a:schemeClr val="hlink"/>
                  </a:solidFill>
                  <a:latin typeface="Times New Roman" pitchFamily="18" charset="0"/>
                </a:rPr>
                <a:t>0</a:t>
              </a:r>
            </a:p>
          </p:txBody>
        </p:sp>
        <p:sp>
          <p:nvSpPr>
            <p:cNvPr id="26643" name="Text Box 62"/>
            <p:cNvSpPr txBox="1">
              <a:spLocks noChangeArrowheads="1"/>
            </p:cNvSpPr>
            <p:nvPr/>
          </p:nvSpPr>
          <p:spPr bwMode="auto">
            <a:xfrm>
              <a:off x="1928" y="2740"/>
              <a:ext cx="498" cy="327"/>
            </a:xfrm>
            <a:prstGeom prst="rect">
              <a:avLst/>
            </a:prstGeom>
            <a:noFill/>
            <a:ln w="9525">
              <a:noFill/>
              <a:miter lim="800000"/>
              <a:headEnd/>
              <a:tailEnd/>
            </a:ln>
          </p:spPr>
          <p:txBody>
            <a:bodyPr>
              <a:spAutoFit/>
            </a:bodyPr>
            <a:lstStyle/>
            <a:p>
              <a:pPr algn="ctr" defTabSz="914400"/>
              <a:r>
                <a:rPr lang="en-US" altLang="zh-CN" sz="2800">
                  <a:solidFill>
                    <a:schemeClr val="hlink"/>
                  </a:solidFill>
                  <a:latin typeface="Times New Roman" pitchFamily="18" charset="0"/>
                </a:rPr>
                <a:t>0</a:t>
              </a:r>
            </a:p>
          </p:txBody>
        </p:sp>
        <p:sp>
          <p:nvSpPr>
            <p:cNvPr id="26644" name="Text Box 63"/>
            <p:cNvSpPr txBox="1">
              <a:spLocks noChangeArrowheads="1"/>
            </p:cNvSpPr>
            <p:nvPr/>
          </p:nvSpPr>
          <p:spPr bwMode="auto">
            <a:xfrm>
              <a:off x="1928" y="2976"/>
              <a:ext cx="498" cy="327"/>
            </a:xfrm>
            <a:prstGeom prst="rect">
              <a:avLst/>
            </a:prstGeom>
            <a:noFill/>
            <a:ln w="9525">
              <a:noFill/>
              <a:miter lim="800000"/>
              <a:headEnd/>
              <a:tailEnd/>
            </a:ln>
          </p:spPr>
          <p:txBody>
            <a:bodyPr>
              <a:spAutoFit/>
            </a:bodyPr>
            <a:lstStyle/>
            <a:p>
              <a:pPr algn="ctr" defTabSz="914400"/>
              <a:r>
                <a:rPr lang="en-US" altLang="zh-CN" sz="2800">
                  <a:solidFill>
                    <a:schemeClr val="hlink"/>
                  </a:solidFill>
                  <a:latin typeface="Times New Roman" pitchFamily="18" charset="0"/>
                </a:rPr>
                <a:t>0</a:t>
              </a:r>
            </a:p>
          </p:txBody>
        </p:sp>
        <p:sp>
          <p:nvSpPr>
            <p:cNvPr id="26645" name="Text Box 64"/>
            <p:cNvSpPr txBox="1">
              <a:spLocks noChangeArrowheads="1"/>
            </p:cNvSpPr>
            <p:nvPr/>
          </p:nvSpPr>
          <p:spPr bwMode="auto">
            <a:xfrm>
              <a:off x="1928" y="3194"/>
              <a:ext cx="498" cy="327"/>
            </a:xfrm>
            <a:prstGeom prst="rect">
              <a:avLst/>
            </a:prstGeom>
            <a:noFill/>
            <a:ln w="9525">
              <a:noFill/>
              <a:miter lim="800000"/>
              <a:headEnd/>
              <a:tailEnd/>
            </a:ln>
          </p:spPr>
          <p:txBody>
            <a:bodyPr>
              <a:spAutoFit/>
            </a:bodyPr>
            <a:lstStyle/>
            <a:p>
              <a:pPr algn="ctr" defTabSz="914400"/>
              <a:r>
                <a:rPr lang="en-US" altLang="zh-CN" sz="2800">
                  <a:solidFill>
                    <a:schemeClr val="hlink"/>
                  </a:solidFill>
                  <a:latin typeface="Times New Roman" pitchFamily="18" charset="0"/>
                </a:rPr>
                <a:t>0</a:t>
              </a:r>
            </a:p>
          </p:txBody>
        </p:sp>
      </p:grpSp>
      <p:sp>
        <p:nvSpPr>
          <p:cNvPr id="26689" name="Text Box 65"/>
          <p:cNvSpPr txBox="1">
            <a:spLocks noChangeArrowheads="1"/>
          </p:cNvSpPr>
          <p:nvPr/>
        </p:nvSpPr>
        <p:spPr bwMode="auto">
          <a:xfrm>
            <a:off x="4716463" y="2997200"/>
            <a:ext cx="3671887" cy="822325"/>
          </a:xfrm>
          <a:prstGeom prst="rect">
            <a:avLst/>
          </a:prstGeom>
          <a:noFill/>
          <a:ln w="9525">
            <a:noFill/>
            <a:miter lim="800000"/>
            <a:headEnd/>
            <a:tailEnd/>
          </a:ln>
        </p:spPr>
        <p:txBody>
          <a:bodyPr>
            <a:spAutoFit/>
          </a:bodyPr>
          <a:lstStyle/>
          <a:p>
            <a:pPr algn="ctr" defTabSz="914400"/>
            <a:r>
              <a:rPr lang="zh-CN" altLang="en-US"/>
              <a:t>每一个</a:t>
            </a:r>
            <a:r>
              <a:rPr lang="zh-CN" altLang="en-US">
                <a:solidFill>
                  <a:schemeClr val="folHlink"/>
                </a:solidFill>
              </a:rPr>
              <a:t>最小项</a:t>
            </a:r>
            <a:r>
              <a:rPr lang="zh-CN" altLang="en-US"/>
              <a:t>对应真值表中的一种</a:t>
            </a:r>
            <a:r>
              <a:rPr lang="zh-CN" altLang="en-US">
                <a:solidFill>
                  <a:schemeClr val="hlink"/>
                </a:solidFill>
              </a:rPr>
              <a:t>取值 </a:t>
            </a:r>
            <a:r>
              <a:rPr lang="en-US" altLang="zh-CN">
                <a:latin typeface="Times New Roman" pitchFamily="18" charset="0"/>
              </a:rPr>
              <a:t>=</a:t>
            </a:r>
            <a:r>
              <a:rPr lang="en-US" altLang="zh-CN">
                <a:solidFill>
                  <a:srgbClr val="FF0000"/>
                </a:solidFill>
                <a:latin typeface="Times New Roman" pitchFamily="18" charset="0"/>
              </a:rPr>
              <a:t>1</a:t>
            </a:r>
          </a:p>
        </p:txBody>
      </p:sp>
      <p:sp>
        <p:nvSpPr>
          <p:cNvPr id="26690" name="Rectangle 66"/>
          <p:cNvSpPr>
            <a:spLocks noChangeArrowheads="1"/>
          </p:cNvSpPr>
          <p:nvPr/>
        </p:nvSpPr>
        <p:spPr bwMode="auto">
          <a:xfrm>
            <a:off x="4787900" y="4005263"/>
            <a:ext cx="2881313" cy="457200"/>
          </a:xfrm>
          <a:prstGeom prst="rect">
            <a:avLst/>
          </a:prstGeom>
          <a:noFill/>
          <a:ln w="9525">
            <a:noFill/>
            <a:miter lim="800000"/>
            <a:headEnd/>
            <a:tailEnd/>
          </a:ln>
        </p:spPr>
        <p:txBody>
          <a:bodyPr>
            <a:spAutoFit/>
          </a:bodyPr>
          <a:lstStyle/>
          <a:p>
            <a:pPr defTabSz="914400"/>
            <a:r>
              <a:rPr kumimoji="1" lang="zh-CN" altLang="en-US"/>
              <a:t>用</a:t>
            </a:r>
            <a:r>
              <a:rPr kumimoji="1" lang="en-US" altLang="zh-CN">
                <a:solidFill>
                  <a:srgbClr val="FF0000"/>
                </a:solidFill>
                <a:latin typeface="Times New Roman" pitchFamily="18" charset="0"/>
              </a:rPr>
              <a:t>m</a:t>
            </a:r>
            <a:r>
              <a:rPr kumimoji="1" lang="en-US" altLang="zh-CN" baseline="-25000">
                <a:solidFill>
                  <a:srgbClr val="FF0000"/>
                </a:solidFill>
                <a:latin typeface="Times New Roman" pitchFamily="18" charset="0"/>
              </a:rPr>
              <a:t>i</a:t>
            </a:r>
            <a:r>
              <a:rPr kumimoji="1" lang="zh-CN" altLang="en-US"/>
              <a:t>表示最小项</a:t>
            </a:r>
          </a:p>
        </p:txBody>
      </p:sp>
      <p:sp>
        <p:nvSpPr>
          <p:cNvPr id="26691" name="Rectangle 67"/>
          <p:cNvSpPr>
            <a:spLocks noChangeArrowheads="1"/>
          </p:cNvSpPr>
          <p:nvPr/>
        </p:nvSpPr>
        <p:spPr bwMode="auto">
          <a:xfrm>
            <a:off x="4703763" y="4724400"/>
            <a:ext cx="3743325" cy="822325"/>
          </a:xfrm>
          <a:prstGeom prst="rect">
            <a:avLst/>
          </a:prstGeom>
          <a:noFill/>
          <a:ln w="9525">
            <a:noFill/>
            <a:miter lim="800000"/>
            <a:headEnd/>
            <a:tailEnd/>
          </a:ln>
        </p:spPr>
        <p:txBody>
          <a:bodyPr>
            <a:spAutoFit/>
          </a:bodyPr>
          <a:lstStyle/>
          <a:p>
            <a:pPr algn="ctr" defTabSz="914400"/>
            <a:r>
              <a:rPr kumimoji="1" lang="zh-CN" altLang="en-US"/>
              <a:t>下标</a:t>
            </a:r>
            <a:r>
              <a:rPr kumimoji="1" lang="en-US" altLang="zh-CN">
                <a:solidFill>
                  <a:schemeClr val="hlink"/>
                </a:solidFill>
                <a:latin typeface="Times New Roman" pitchFamily="18" charset="0"/>
              </a:rPr>
              <a:t>i</a:t>
            </a:r>
            <a:r>
              <a:rPr kumimoji="1" lang="zh-CN" altLang="en-US"/>
              <a:t>的取值，对应真值表变量组成的</a:t>
            </a:r>
            <a:r>
              <a:rPr kumimoji="1" lang="zh-CN" altLang="en-US">
                <a:solidFill>
                  <a:schemeClr val="hlink"/>
                </a:solidFill>
              </a:rPr>
              <a:t>二进制数值</a:t>
            </a:r>
          </a:p>
        </p:txBody>
      </p:sp>
      <p:sp>
        <p:nvSpPr>
          <p:cNvPr id="22565" name="AutoShape 37"/>
          <p:cNvSpPr>
            <a:spLocks noChangeArrowheads="1"/>
          </p:cNvSpPr>
          <p:nvPr/>
        </p:nvSpPr>
        <p:spPr bwMode="auto">
          <a:xfrm>
            <a:off x="7091363" y="1268413"/>
            <a:ext cx="1512887" cy="504825"/>
          </a:xfrm>
          <a:prstGeom prst="wedgeRoundRectCallout">
            <a:avLst>
              <a:gd name="adj1" fmla="val -51681"/>
              <a:gd name="adj2" fmla="val 75157"/>
              <a:gd name="adj3" fmla="val 16667"/>
            </a:avLst>
          </a:prstGeom>
          <a:noFill/>
          <a:ln w="22225">
            <a:solidFill>
              <a:schemeClr val="folHlink"/>
            </a:solidFill>
            <a:miter lim="800000"/>
            <a:headEnd/>
            <a:tailEnd/>
          </a:ln>
        </p:spPr>
        <p:txBody>
          <a:bodyPr/>
          <a:lstStyle/>
          <a:p>
            <a:pPr algn="ctr" defTabSz="914400"/>
            <a:r>
              <a:rPr lang="zh-CN" altLang="en-US" sz="2000"/>
              <a:t>对应</a:t>
            </a:r>
            <a:r>
              <a:rPr lang="en-US" altLang="zh-CN" sz="2000">
                <a:solidFill>
                  <a:srgbClr val="FF0000"/>
                </a:solidFill>
                <a:latin typeface="Times New Roman" pitchFamily="18" charset="0"/>
              </a:rPr>
              <a:t>m</a:t>
            </a:r>
            <a:r>
              <a:rPr lang="en-US" altLang="zh-CN" sz="2000" baseline="-25000">
                <a:solidFill>
                  <a:srgbClr val="FF0000"/>
                </a:solidFill>
                <a:latin typeface="Times New Roman" pitchFamily="18" charset="0"/>
              </a:rPr>
              <a:t>3</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6629"/>
                                        </p:tgtEl>
                                        <p:attrNameLst>
                                          <p:attrName>style.visibility</p:attrName>
                                        </p:attrNameLst>
                                      </p:cBhvr>
                                      <p:to>
                                        <p:strVal val="visible"/>
                                      </p:to>
                                    </p:set>
                                    <p:animEffect transition="in" filter="blinds(horizontal)">
                                      <p:cBhvr>
                                        <p:cTn id="7" dur="500"/>
                                        <p:tgtEl>
                                          <p:spTgt spid="2662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6653"/>
                                        </p:tgtEl>
                                        <p:attrNameLst>
                                          <p:attrName>style.visibility</p:attrName>
                                        </p:attrNameLst>
                                      </p:cBhvr>
                                      <p:to>
                                        <p:strVal val="visible"/>
                                      </p:to>
                                    </p:set>
                                    <p:animEffect transition="in" filter="blinds(horizontal)">
                                      <p:cBhvr>
                                        <p:cTn id="12" dur="500"/>
                                        <p:tgtEl>
                                          <p:spTgt spid="2665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6656"/>
                                        </p:tgtEl>
                                        <p:attrNameLst>
                                          <p:attrName>style.visibility</p:attrName>
                                        </p:attrNameLst>
                                      </p:cBhvr>
                                      <p:to>
                                        <p:strVal val="visible"/>
                                      </p:to>
                                    </p:set>
                                    <p:animEffect transition="in" filter="blinds(horizontal)">
                                      <p:cBhvr>
                                        <p:cTn id="17" dur="500"/>
                                        <p:tgtEl>
                                          <p:spTgt spid="26656"/>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12" fill="hold" nodeType="clickEffect">
                                  <p:stCondLst>
                                    <p:cond delay="0"/>
                                  </p:stCondLst>
                                  <p:childTnLst>
                                    <p:set>
                                      <p:cBhvr>
                                        <p:cTn id="21" dur="1" fill="hold">
                                          <p:stCondLst>
                                            <p:cond delay="0"/>
                                          </p:stCondLst>
                                        </p:cTn>
                                        <p:tgtEl>
                                          <p:spTgt spid="26665"/>
                                        </p:tgtEl>
                                        <p:attrNameLst>
                                          <p:attrName>style.visibility</p:attrName>
                                        </p:attrNameLst>
                                      </p:cBhvr>
                                      <p:to>
                                        <p:strVal val="visible"/>
                                      </p:to>
                                    </p:set>
                                    <p:animEffect transition="in" filter="strips(downLeft)">
                                      <p:cBhvr>
                                        <p:cTn id="22" dur="500"/>
                                        <p:tgtEl>
                                          <p:spTgt spid="26665"/>
                                        </p:tgtEl>
                                      </p:cBhvr>
                                    </p:animEffect>
                                  </p:childTnLst>
                                </p:cTn>
                              </p:par>
                            </p:childTnLst>
                          </p:cTn>
                        </p:par>
                      </p:childTnLst>
                    </p:cTn>
                  </p:par>
                  <p:par>
                    <p:cTn id="23" fill="hold">
                      <p:stCondLst>
                        <p:cond delay="indefinite"/>
                      </p:stCondLst>
                      <p:childTnLst>
                        <p:par>
                          <p:cTn id="24" fill="hold">
                            <p:stCondLst>
                              <p:cond delay="0"/>
                            </p:stCondLst>
                            <p:childTnLst>
                              <p:par>
                                <p:cTn id="25" presetID="8" presetClass="exit" presetSubtype="16" fill="hold" nodeType="clickEffect">
                                  <p:stCondLst>
                                    <p:cond delay="0"/>
                                  </p:stCondLst>
                                  <p:childTnLst>
                                    <p:animEffect transition="out" filter="diamond(in)">
                                      <p:cBhvr>
                                        <p:cTn id="26" dur="2000"/>
                                        <p:tgtEl>
                                          <p:spTgt spid="26656"/>
                                        </p:tgtEl>
                                      </p:cBhvr>
                                    </p:animEffect>
                                    <p:set>
                                      <p:cBhvr>
                                        <p:cTn id="27" dur="1" fill="hold">
                                          <p:stCondLst>
                                            <p:cond delay="1999"/>
                                          </p:stCondLst>
                                        </p:cTn>
                                        <p:tgtEl>
                                          <p:spTgt spid="26656"/>
                                        </p:tgtEl>
                                        <p:attrNameLst>
                                          <p:attrName>style.visibility</p:attrName>
                                        </p:attrNameLst>
                                      </p:cBhvr>
                                      <p:to>
                                        <p:strVal val="hidden"/>
                                      </p:to>
                                    </p:set>
                                  </p:childTnLst>
                                </p:cTn>
                              </p:par>
                            </p:childTnLst>
                          </p:cTn>
                        </p:par>
                        <p:par>
                          <p:cTn id="28" fill="hold">
                            <p:stCondLst>
                              <p:cond delay="2000"/>
                            </p:stCondLst>
                            <p:childTnLst>
                              <p:par>
                                <p:cTn id="29" presetID="3" presetClass="entr" presetSubtype="10" fill="hold" nodeType="afterEffect">
                                  <p:stCondLst>
                                    <p:cond delay="0"/>
                                  </p:stCondLst>
                                  <p:childTnLst>
                                    <p:set>
                                      <p:cBhvr>
                                        <p:cTn id="30" dur="1" fill="hold">
                                          <p:stCondLst>
                                            <p:cond delay="0"/>
                                          </p:stCondLst>
                                        </p:cTn>
                                        <p:tgtEl>
                                          <p:spTgt spid="26670"/>
                                        </p:tgtEl>
                                        <p:attrNameLst>
                                          <p:attrName>style.visibility</p:attrName>
                                        </p:attrNameLst>
                                      </p:cBhvr>
                                      <p:to>
                                        <p:strVal val="visible"/>
                                      </p:to>
                                    </p:set>
                                    <p:animEffect transition="in" filter="blinds(horizontal)">
                                      <p:cBhvr>
                                        <p:cTn id="31" dur="500"/>
                                        <p:tgtEl>
                                          <p:spTgt spid="26670"/>
                                        </p:tgtEl>
                                      </p:cBhvr>
                                    </p:animEffect>
                                  </p:childTnLst>
                                </p:cTn>
                              </p:par>
                            </p:childTnLst>
                          </p:cTn>
                        </p:par>
                      </p:childTnLst>
                    </p:cTn>
                  </p:par>
                  <p:par>
                    <p:cTn id="32" fill="hold">
                      <p:stCondLst>
                        <p:cond delay="indefinite"/>
                      </p:stCondLst>
                      <p:childTnLst>
                        <p:par>
                          <p:cTn id="33" fill="hold">
                            <p:stCondLst>
                              <p:cond delay="0"/>
                            </p:stCondLst>
                            <p:childTnLst>
                              <p:par>
                                <p:cTn id="34" presetID="4" presetClass="exit" presetSubtype="16" fill="hold" nodeType="clickEffect">
                                  <p:stCondLst>
                                    <p:cond delay="0"/>
                                  </p:stCondLst>
                                  <p:childTnLst>
                                    <p:animEffect transition="out" filter="box(in)">
                                      <p:cBhvr>
                                        <p:cTn id="35" dur="500"/>
                                        <p:tgtEl>
                                          <p:spTgt spid="26665"/>
                                        </p:tgtEl>
                                      </p:cBhvr>
                                    </p:animEffect>
                                    <p:set>
                                      <p:cBhvr>
                                        <p:cTn id="36" dur="1" fill="hold">
                                          <p:stCondLst>
                                            <p:cond delay="499"/>
                                          </p:stCondLst>
                                        </p:cTn>
                                        <p:tgtEl>
                                          <p:spTgt spid="26665"/>
                                        </p:tgtEl>
                                        <p:attrNameLst>
                                          <p:attrName>style.visibility</p:attrName>
                                        </p:attrNameLst>
                                      </p:cBhvr>
                                      <p:to>
                                        <p:strVal val="hidden"/>
                                      </p:to>
                                    </p:set>
                                  </p:childTnLst>
                                </p:cTn>
                              </p:par>
                            </p:childTnLst>
                          </p:cTn>
                        </p:par>
                        <p:par>
                          <p:cTn id="37" fill="hold">
                            <p:stCondLst>
                              <p:cond delay="500"/>
                            </p:stCondLst>
                            <p:childTnLst>
                              <p:par>
                                <p:cTn id="38" presetID="3" presetClass="entr" presetSubtype="10" fill="hold" nodeType="afterEffect">
                                  <p:stCondLst>
                                    <p:cond delay="0"/>
                                  </p:stCondLst>
                                  <p:childTnLst>
                                    <p:set>
                                      <p:cBhvr>
                                        <p:cTn id="39" dur="1" fill="hold">
                                          <p:stCondLst>
                                            <p:cond delay="0"/>
                                          </p:stCondLst>
                                        </p:cTn>
                                        <p:tgtEl>
                                          <p:spTgt spid="26680"/>
                                        </p:tgtEl>
                                        <p:attrNameLst>
                                          <p:attrName>style.visibility</p:attrName>
                                        </p:attrNameLst>
                                      </p:cBhvr>
                                      <p:to>
                                        <p:strVal val="visible"/>
                                      </p:to>
                                    </p:set>
                                    <p:animEffect transition="in" filter="blinds(horizontal)">
                                      <p:cBhvr>
                                        <p:cTn id="40" dur="500"/>
                                        <p:tgtEl>
                                          <p:spTgt spid="26680"/>
                                        </p:tgtEl>
                                      </p:cBhvr>
                                    </p:animEffect>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grpId="0" nodeType="clickEffect">
                                  <p:stCondLst>
                                    <p:cond delay="0"/>
                                  </p:stCondLst>
                                  <p:childTnLst>
                                    <p:set>
                                      <p:cBhvr>
                                        <p:cTn id="44" dur="1" fill="hold">
                                          <p:stCondLst>
                                            <p:cond delay="0"/>
                                          </p:stCondLst>
                                        </p:cTn>
                                        <p:tgtEl>
                                          <p:spTgt spid="26689"/>
                                        </p:tgtEl>
                                        <p:attrNameLst>
                                          <p:attrName>style.visibility</p:attrName>
                                        </p:attrNameLst>
                                      </p:cBhvr>
                                      <p:to>
                                        <p:strVal val="visible"/>
                                      </p:to>
                                    </p:set>
                                    <p:anim calcmode="lin" valueType="num">
                                      <p:cBhvr additive="base">
                                        <p:cTn id="45" dur="500" fill="hold"/>
                                        <p:tgtEl>
                                          <p:spTgt spid="26689"/>
                                        </p:tgtEl>
                                        <p:attrNameLst>
                                          <p:attrName>ppt_x</p:attrName>
                                        </p:attrNameLst>
                                      </p:cBhvr>
                                      <p:tavLst>
                                        <p:tav tm="0">
                                          <p:val>
                                            <p:strVal val="#ppt_x"/>
                                          </p:val>
                                        </p:tav>
                                        <p:tav tm="100000">
                                          <p:val>
                                            <p:strVal val="#ppt_x"/>
                                          </p:val>
                                        </p:tav>
                                      </p:tavLst>
                                    </p:anim>
                                    <p:anim calcmode="lin" valueType="num">
                                      <p:cBhvr additive="base">
                                        <p:cTn id="46" dur="500" fill="hold"/>
                                        <p:tgtEl>
                                          <p:spTgt spid="26689"/>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grpId="0" nodeType="clickEffect">
                                  <p:stCondLst>
                                    <p:cond delay="0"/>
                                  </p:stCondLst>
                                  <p:childTnLst>
                                    <p:set>
                                      <p:cBhvr>
                                        <p:cTn id="50" dur="1" fill="hold">
                                          <p:stCondLst>
                                            <p:cond delay="0"/>
                                          </p:stCondLst>
                                        </p:cTn>
                                        <p:tgtEl>
                                          <p:spTgt spid="26690"/>
                                        </p:tgtEl>
                                        <p:attrNameLst>
                                          <p:attrName>style.visibility</p:attrName>
                                        </p:attrNameLst>
                                      </p:cBhvr>
                                      <p:to>
                                        <p:strVal val="visible"/>
                                      </p:to>
                                    </p:set>
                                    <p:anim calcmode="lin" valueType="num">
                                      <p:cBhvr additive="base">
                                        <p:cTn id="51" dur="500" fill="hold"/>
                                        <p:tgtEl>
                                          <p:spTgt spid="26690"/>
                                        </p:tgtEl>
                                        <p:attrNameLst>
                                          <p:attrName>ppt_x</p:attrName>
                                        </p:attrNameLst>
                                      </p:cBhvr>
                                      <p:tavLst>
                                        <p:tav tm="0">
                                          <p:val>
                                            <p:strVal val="#ppt_x"/>
                                          </p:val>
                                        </p:tav>
                                        <p:tav tm="100000">
                                          <p:val>
                                            <p:strVal val="#ppt_x"/>
                                          </p:val>
                                        </p:tav>
                                      </p:tavLst>
                                    </p:anim>
                                    <p:anim calcmode="lin" valueType="num">
                                      <p:cBhvr additive="base">
                                        <p:cTn id="52" dur="500" fill="hold"/>
                                        <p:tgtEl>
                                          <p:spTgt spid="26690"/>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grpId="0" nodeType="clickEffect">
                                  <p:stCondLst>
                                    <p:cond delay="0"/>
                                  </p:stCondLst>
                                  <p:childTnLst>
                                    <p:set>
                                      <p:cBhvr>
                                        <p:cTn id="56" dur="1" fill="hold">
                                          <p:stCondLst>
                                            <p:cond delay="0"/>
                                          </p:stCondLst>
                                        </p:cTn>
                                        <p:tgtEl>
                                          <p:spTgt spid="26691"/>
                                        </p:tgtEl>
                                        <p:attrNameLst>
                                          <p:attrName>style.visibility</p:attrName>
                                        </p:attrNameLst>
                                      </p:cBhvr>
                                      <p:to>
                                        <p:strVal val="visible"/>
                                      </p:to>
                                    </p:set>
                                    <p:anim calcmode="lin" valueType="num">
                                      <p:cBhvr additive="base">
                                        <p:cTn id="57" dur="500" fill="hold"/>
                                        <p:tgtEl>
                                          <p:spTgt spid="26691"/>
                                        </p:tgtEl>
                                        <p:attrNameLst>
                                          <p:attrName>ppt_x</p:attrName>
                                        </p:attrNameLst>
                                      </p:cBhvr>
                                      <p:tavLst>
                                        <p:tav tm="0">
                                          <p:val>
                                            <p:strVal val="#ppt_x"/>
                                          </p:val>
                                        </p:tav>
                                        <p:tav tm="100000">
                                          <p:val>
                                            <p:strVal val="#ppt_x"/>
                                          </p:val>
                                        </p:tav>
                                      </p:tavLst>
                                    </p:anim>
                                    <p:anim calcmode="lin" valueType="num">
                                      <p:cBhvr additive="base">
                                        <p:cTn id="58" dur="500" fill="hold"/>
                                        <p:tgtEl>
                                          <p:spTgt spid="26691"/>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2" fill="hold" grpId="0" nodeType="clickEffect">
                                  <p:stCondLst>
                                    <p:cond delay="0"/>
                                  </p:stCondLst>
                                  <p:childTnLst>
                                    <p:set>
                                      <p:cBhvr>
                                        <p:cTn id="62" dur="1" fill="hold">
                                          <p:stCondLst>
                                            <p:cond delay="0"/>
                                          </p:stCondLst>
                                        </p:cTn>
                                        <p:tgtEl>
                                          <p:spTgt spid="22565"/>
                                        </p:tgtEl>
                                        <p:attrNameLst>
                                          <p:attrName>style.visibility</p:attrName>
                                        </p:attrNameLst>
                                      </p:cBhvr>
                                      <p:to>
                                        <p:strVal val="visible"/>
                                      </p:to>
                                    </p:set>
                                    <p:anim calcmode="lin" valueType="num">
                                      <p:cBhvr additive="base">
                                        <p:cTn id="63" dur="500" fill="hold"/>
                                        <p:tgtEl>
                                          <p:spTgt spid="22565"/>
                                        </p:tgtEl>
                                        <p:attrNameLst>
                                          <p:attrName>ppt_x</p:attrName>
                                        </p:attrNameLst>
                                      </p:cBhvr>
                                      <p:tavLst>
                                        <p:tav tm="0">
                                          <p:val>
                                            <p:strVal val="1+#ppt_w/2"/>
                                          </p:val>
                                        </p:tav>
                                        <p:tav tm="100000">
                                          <p:val>
                                            <p:strVal val="#ppt_x"/>
                                          </p:val>
                                        </p:tav>
                                      </p:tavLst>
                                    </p:anim>
                                    <p:anim calcmode="lin" valueType="num">
                                      <p:cBhvr additive="base">
                                        <p:cTn id="64" dur="500" fill="hold"/>
                                        <p:tgtEl>
                                          <p:spTgt spid="2256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9" grpId="0"/>
      <p:bldP spid="26689" grpId="0"/>
      <p:bldP spid="26690" grpId="0"/>
      <p:bldP spid="26691" grpId="0"/>
      <p:bldP spid="2256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714" name="图片 90" descr="T:\我的答辩PPT\东北林业大学.jpg东北林业大学"/>
          <p:cNvPicPr>
            <a:picLocks noChangeAspect="1"/>
          </p:cNvPicPr>
          <p:nvPr/>
        </p:nvPicPr>
        <p:blipFill>
          <a:blip r:embed="rId4">
            <a:clrChange>
              <a:clrFrom>
                <a:srgbClr val="FFFFFF"/>
              </a:clrFrom>
              <a:clrTo>
                <a:srgbClr val="FFFFFF">
                  <a:alpha val="0"/>
                </a:srgbClr>
              </a:clrTo>
            </a:clrChange>
          </a:blip>
          <a:srcRect/>
          <a:stretch>
            <a:fillRect/>
          </a:stretch>
        </p:blipFill>
        <p:spPr bwMode="auto">
          <a:xfrm>
            <a:off x="6388100" y="201613"/>
            <a:ext cx="2633663" cy="746125"/>
          </a:xfrm>
          <a:prstGeom prst="rect">
            <a:avLst/>
          </a:prstGeom>
          <a:noFill/>
          <a:ln w="9525">
            <a:noFill/>
            <a:miter lim="800000"/>
            <a:headEnd/>
            <a:tailEnd/>
          </a:ln>
        </p:spPr>
      </p:pic>
      <p:pic>
        <p:nvPicPr>
          <p:cNvPr id="28715" name="Picture 2"/>
          <p:cNvPicPr>
            <a:picLocks noChangeAspect="1" noChangeArrowheads="1"/>
          </p:cNvPicPr>
          <p:nvPr/>
        </p:nvPicPr>
        <p:blipFill>
          <a:blip r:embed="rId5"/>
          <a:srcRect/>
          <a:stretch>
            <a:fillRect/>
          </a:stretch>
        </p:blipFill>
        <p:spPr bwMode="auto">
          <a:xfrm>
            <a:off x="5795963" y="80963"/>
            <a:ext cx="857250" cy="847725"/>
          </a:xfrm>
          <a:prstGeom prst="rect">
            <a:avLst/>
          </a:prstGeom>
          <a:noFill/>
          <a:ln w="9525">
            <a:noFill/>
            <a:miter lim="800000"/>
            <a:headEnd/>
            <a:tailEnd/>
          </a:ln>
        </p:spPr>
      </p:pic>
      <p:sp>
        <p:nvSpPr>
          <p:cNvPr id="26650" name="文本框 2"/>
          <p:cNvSpPr txBox="1">
            <a:spLocks noChangeArrowheads="1"/>
          </p:cNvSpPr>
          <p:nvPr/>
        </p:nvSpPr>
        <p:spPr bwMode="auto">
          <a:xfrm>
            <a:off x="179388" y="333375"/>
            <a:ext cx="5040312" cy="625475"/>
          </a:xfrm>
          <a:prstGeom prst="rect">
            <a:avLst/>
          </a:prstGeom>
          <a:noFill/>
          <a:ln w="9525">
            <a:noFill/>
            <a:miter lim="800000"/>
            <a:headEnd/>
            <a:tailEnd/>
          </a:ln>
        </p:spPr>
        <p:txBody>
          <a:bodyPr lIns="76773" tIns="38387" rIns="76773" bIns="38387">
            <a:spAutoFit/>
          </a:bodyPr>
          <a:lstStyle/>
          <a:p>
            <a:pPr>
              <a:defRPr/>
            </a:pPr>
            <a:r>
              <a:rPr lang="zh-CN" altLang="en-US" sz="3600">
                <a:solidFill>
                  <a:srgbClr val="005DA2"/>
                </a:solidFill>
                <a:effectLst>
                  <a:outerShdw blurRad="38100" dist="38100" dir="2700000" algn="tl">
                    <a:srgbClr val="C0C0C0"/>
                  </a:outerShdw>
                </a:effectLst>
                <a:latin typeface="华文行楷" pitchFamily="2" charset="-122"/>
                <a:ea typeface="华文行楷" pitchFamily="2" charset="-122"/>
              </a:rPr>
              <a:t>二</a:t>
            </a:r>
            <a:r>
              <a:rPr lang="en-US" altLang="zh-CN" sz="3600">
                <a:solidFill>
                  <a:srgbClr val="005DA2"/>
                </a:solidFill>
                <a:effectLst>
                  <a:outerShdw blurRad="38100" dist="38100" dir="2700000" algn="tl">
                    <a:srgbClr val="C0C0C0"/>
                  </a:outerShdw>
                </a:effectLst>
                <a:latin typeface="华文行楷" pitchFamily="2" charset="-122"/>
                <a:ea typeface="华文行楷" pitchFamily="2" charset="-122"/>
              </a:rPr>
              <a:t>.</a:t>
            </a:r>
            <a:r>
              <a:rPr lang="zh-CN" altLang="en-US" sz="3600">
                <a:solidFill>
                  <a:srgbClr val="005DA2"/>
                </a:solidFill>
                <a:effectLst>
                  <a:outerShdw blurRad="38100" dist="38100" dir="2700000" algn="tl">
                    <a:srgbClr val="C0C0C0"/>
                  </a:outerShdw>
                </a:effectLst>
                <a:latin typeface="华文行楷" pitchFamily="2" charset="-122"/>
                <a:ea typeface="华文行楷" pitchFamily="2" charset="-122"/>
              </a:rPr>
              <a:t>表达式的标准形式</a:t>
            </a:r>
          </a:p>
        </p:txBody>
      </p:sp>
      <p:sp>
        <p:nvSpPr>
          <p:cNvPr id="28707" name="Text Box 35"/>
          <p:cNvSpPr txBox="1">
            <a:spLocks noChangeArrowheads="1"/>
          </p:cNvSpPr>
          <p:nvPr/>
        </p:nvSpPr>
        <p:spPr bwMode="auto">
          <a:xfrm>
            <a:off x="684213" y="1125538"/>
            <a:ext cx="3527425" cy="519112"/>
          </a:xfrm>
          <a:prstGeom prst="rect">
            <a:avLst/>
          </a:prstGeom>
          <a:noFill/>
          <a:ln w="9525">
            <a:noFill/>
            <a:miter lim="800000"/>
            <a:headEnd/>
            <a:tailEnd/>
          </a:ln>
        </p:spPr>
        <p:txBody>
          <a:bodyPr>
            <a:spAutoFit/>
          </a:bodyPr>
          <a:lstStyle/>
          <a:p>
            <a:pPr defTabSz="914400"/>
            <a:r>
              <a:rPr lang="zh-CN" altLang="en-US" sz="2800"/>
              <a:t>* 最小项的</a:t>
            </a:r>
            <a:r>
              <a:rPr lang="zh-CN" altLang="en-US" sz="2800">
                <a:solidFill>
                  <a:schemeClr val="hlink"/>
                </a:solidFill>
              </a:rPr>
              <a:t>性质</a:t>
            </a:r>
            <a:r>
              <a:rPr lang="zh-CN" altLang="en-US" sz="2800"/>
              <a:t> </a:t>
            </a:r>
          </a:p>
        </p:txBody>
      </p:sp>
      <p:sp>
        <p:nvSpPr>
          <p:cNvPr id="28708" name="Rectangle 36"/>
          <p:cNvSpPr>
            <a:spLocks noChangeArrowheads="1"/>
          </p:cNvSpPr>
          <p:nvPr/>
        </p:nvSpPr>
        <p:spPr bwMode="auto">
          <a:xfrm>
            <a:off x="252413" y="1989138"/>
            <a:ext cx="8315325" cy="1187450"/>
          </a:xfrm>
          <a:prstGeom prst="rect">
            <a:avLst/>
          </a:prstGeom>
          <a:noFill/>
          <a:ln w="9525">
            <a:noFill/>
            <a:miter lim="800000"/>
            <a:headEnd/>
            <a:tailEnd/>
          </a:ln>
        </p:spPr>
        <p:txBody>
          <a:bodyPr>
            <a:spAutoFit/>
          </a:bodyPr>
          <a:lstStyle/>
          <a:p>
            <a:pPr defTabSz="914400"/>
            <a:r>
              <a:rPr kumimoji="1" lang="zh-CN" altLang="en-US">
                <a:solidFill>
                  <a:srgbClr val="0033CC"/>
                </a:solidFill>
              </a:rPr>
              <a:t>  性质</a:t>
            </a:r>
            <a:r>
              <a:rPr kumimoji="1" lang="en-US" altLang="zh-CN">
                <a:solidFill>
                  <a:srgbClr val="0033CC"/>
                </a:solidFill>
                <a:latin typeface="Times New Roman" pitchFamily="18" charset="0"/>
              </a:rPr>
              <a:t>1</a:t>
            </a:r>
            <a:r>
              <a:rPr kumimoji="1" lang="zh-CN" altLang="en-US">
                <a:solidFill>
                  <a:srgbClr val="0033CC"/>
                </a:solidFill>
              </a:rPr>
              <a:t>：</a:t>
            </a:r>
            <a:r>
              <a:rPr kumimoji="1" lang="zh-CN" altLang="en-US"/>
              <a:t>任意一个最小项，其相应变量有且仅有一种取值使这个最小项的值为</a:t>
            </a:r>
            <a:r>
              <a:rPr kumimoji="1" lang="en-US" altLang="zh-CN">
                <a:solidFill>
                  <a:srgbClr val="FF0000"/>
                </a:solidFill>
                <a:latin typeface="Times New Roman" pitchFamily="18" charset="0"/>
              </a:rPr>
              <a:t>1</a:t>
            </a:r>
            <a:r>
              <a:rPr kumimoji="1" lang="zh-CN" altLang="en-US"/>
              <a:t>。并且，最小项不同，使其值为</a:t>
            </a:r>
            <a:r>
              <a:rPr kumimoji="1" lang="en-US" altLang="zh-CN">
                <a:solidFill>
                  <a:srgbClr val="FF0000"/>
                </a:solidFill>
                <a:latin typeface="Times New Roman" pitchFamily="18" charset="0"/>
              </a:rPr>
              <a:t>1</a:t>
            </a:r>
            <a:r>
              <a:rPr kumimoji="1" lang="zh-CN" altLang="en-US"/>
              <a:t>的变量取值不同</a:t>
            </a:r>
          </a:p>
        </p:txBody>
      </p:sp>
      <p:sp>
        <p:nvSpPr>
          <p:cNvPr id="22565" name="AutoShape 37"/>
          <p:cNvSpPr>
            <a:spLocks noChangeArrowheads="1"/>
          </p:cNvSpPr>
          <p:nvPr/>
        </p:nvSpPr>
        <p:spPr bwMode="auto">
          <a:xfrm>
            <a:off x="6659563" y="1125538"/>
            <a:ext cx="1728787" cy="719137"/>
          </a:xfrm>
          <a:prstGeom prst="wedgeRoundRectCallout">
            <a:avLst>
              <a:gd name="adj1" fmla="val -78190"/>
              <a:gd name="adj2" fmla="val 57065"/>
              <a:gd name="adj3" fmla="val 16667"/>
            </a:avLst>
          </a:prstGeom>
          <a:noFill/>
          <a:ln w="22225">
            <a:solidFill>
              <a:schemeClr val="folHlink"/>
            </a:solidFill>
            <a:miter lim="800000"/>
            <a:headEnd/>
            <a:tailEnd/>
          </a:ln>
        </p:spPr>
        <p:txBody>
          <a:bodyPr/>
          <a:lstStyle/>
          <a:p>
            <a:pPr algn="ctr" defTabSz="914400"/>
            <a:r>
              <a:rPr lang="zh-CN" altLang="en-US" sz="2000"/>
              <a:t>最小项</a:t>
            </a:r>
            <a:r>
              <a:rPr lang="zh-CN" altLang="en-US" sz="2000">
                <a:solidFill>
                  <a:schemeClr val="hlink"/>
                </a:solidFill>
              </a:rPr>
              <a:t>名称</a:t>
            </a:r>
            <a:r>
              <a:rPr lang="zh-CN" altLang="en-US" sz="2000"/>
              <a:t>的由来</a:t>
            </a:r>
          </a:p>
        </p:txBody>
      </p:sp>
      <p:sp>
        <p:nvSpPr>
          <p:cNvPr id="28710" name="Rectangle 38"/>
          <p:cNvSpPr>
            <a:spLocks noChangeArrowheads="1"/>
          </p:cNvSpPr>
          <p:nvPr/>
        </p:nvSpPr>
        <p:spPr bwMode="auto">
          <a:xfrm>
            <a:off x="539750" y="3332163"/>
            <a:ext cx="7775575" cy="457200"/>
          </a:xfrm>
          <a:prstGeom prst="rect">
            <a:avLst/>
          </a:prstGeom>
          <a:noFill/>
          <a:ln w="9525">
            <a:noFill/>
            <a:miter lim="800000"/>
            <a:headEnd/>
            <a:tailEnd/>
          </a:ln>
        </p:spPr>
        <p:txBody>
          <a:bodyPr>
            <a:spAutoFit/>
          </a:bodyPr>
          <a:lstStyle/>
          <a:p>
            <a:pPr defTabSz="914400"/>
            <a:r>
              <a:rPr kumimoji="1" lang="zh-CN" altLang="en-US">
                <a:solidFill>
                  <a:schemeClr val="hlink"/>
                </a:solidFill>
              </a:rPr>
              <a:t>性质</a:t>
            </a:r>
            <a:r>
              <a:rPr kumimoji="1" lang="en-US" altLang="zh-CN">
                <a:solidFill>
                  <a:schemeClr val="hlink"/>
                </a:solidFill>
                <a:latin typeface="Times New Roman" pitchFamily="18" charset="0"/>
              </a:rPr>
              <a:t>2</a:t>
            </a:r>
            <a:r>
              <a:rPr kumimoji="1" lang="zh-CN" altLang="en-US"/>
              <a:t>：相同变量构成的两个不同最小项相“与”为</a:t>
            </a:r>
            <a:r>
              <a:rPr kumimoji="1" lang="en-US" altLang="zh-CN"/>
              <a:t>0</a:t>
            </a:r>
            <a:endParaRPr kumimoji="1" lang="zh-CN" altLang="en-US"/>
          </a:p>
        </p:txBody>
      </p:sp>
      <p:sp>
        <p:nvSpPr>
          <p:cNvPr id="28711" name="Rectangle 39"/>
          <p:cNvSpPr>
            <a:spLocks noChangeArrowheads="1"/>
          </p:cNvSpPr>
          <p:nvPr/>
        </p:nvSpPr>
        <p:spPr bwMode="auto">
          <a:xfrm>
            <a:off x="1692275" y="3932238"/>
            <a:ext cx="2303463" cy="457200"/>
          </a:xfrm>
          <a:prstGeom prst="rect">
            <a:avLst/>
          </a:prstGeom>
          <a:noFill/>
          <a:ln w="9525">
            <a:noFill/>
            <a:miter lim="800000"/>
            <a:headEnd/>
            <a:tailEnd/>
          </a:ln>
        </p:spPr>
        <p:txBody>
          <a:bodyPr>
            <a:spAutoFit/>
          </a:bodyPr>
          <a:lstStyle/>
          <a:p>
            <a:pPr defTabSz="914400"/>
            <a:r>
              <a:rPr kumimoji="1" lang="en-US" altLang="zh-CN">
                <a:solidFill>
                  <a:schemeClr val="folHlink"/>
                </a:solidFill>
                <a:latin typeface="Times New Roman" pitchFamily="18" charset="0"/>
              </a:rPr>
              <a:t>m</a:t>
            </a:r>
            <a:r>
              <a:rPr kumimoji="1" lang="en-US" altLang="zh-CN" baseline="-25000">
                <a:solidFill>
                  <a:schemeClr val="folHlink"/>
                </a:solidFill>
                <a:latin typeface="Times New Roman" pitchFamily="18" charset="0"/>
              </a:rPr>
              <a:t>i </a:t>
            </a:r>
            <a:r>
              <a:rPr kumimoji="1" lang="en-US" altLang="zh-CN">
                <a:solidFill>
                  <a:schemeClr val="folHlink"/>
                </a:solidFill>
                <a:latin typeface="Times New Roman" pitchFamily="18" charset="0"/>
              </a:rPr>
              <a:t>· m</a:t>
            </a:r>
            <a:r>
              <a:rPr kumimoji="1" lang="en-US" altLang="zh-CN" baseline="-25000">
                <a:solidFill>
                  <a:schemeClr val="folHlink"/>
                </a:solidFill>
                <a:latin typeface="Times New Roman" pitchFamily="18" charset="0"/>
              </a:rPr>
              <a:t>j </a:t>
            </a:r>
            <a:r>
              <a:rPr kumimoji="1" lang="en-US" altLang="zh-CN">
                <a:solidFill>
                  <a:schemeClr val="folHlink"/>
                </a:solidFill>
                <a:latin typeface="Times New Roman" pitchFamily="18" charset="0"/>
              </a:rPr>
              <a:t>= 0</a:t>
            </a:r>
            <a:endParaRPr kumimoji="1" lang="zh-CN" altLang="en-US">
              <a:solidFill>
                <a:schemeClr val="folHlink"/>
              </a:solidFill>
              <a:latin typeface="Times New Roman" pitchFamily="18" charset="0"/>
            </a:endParaRPr>
          </a:p>
        </p:txBody>
      </p:sp>
      <p:sp>
        <p:nvSpPr>
          <p:cNvPr id="28712" name="Rectangle 40"/>
          <p:cNvSpPr>
            <a:spLocks noChangeArrowheads="1"/>
          </p:cNvSpPr>
          <p:nvPr/>
        </p:nvSpPr>
        <p:spPr bwMode="auto">
          <a:xfrm>
            <a:off x="539750" y="4868863"/>
            <a:ext cx="6624638" cy="457200"/>
          </a:xfrm>
          <a:prstGeom prst="rect">
            <a:avLst/>
          </a:prstGeom>
          <a:noFill/>
          <a:ln w="9525">
            <a:noFill/>
            <a:miter lim="800000"/>
            <a:headEnd/>
            <a:tailEnd/>
          </a:ln>
        </p:spPr>
        <p:txBody>
          <a:bodyPr>
            <a:spAutoFit/>
          </a:bodyPr>
          <a:lstStyle/>
          <a:p>
            <a:pPr defTabSz="914400"/>
            <a:r>
              <a:rPr kumimoji="1" lang="zh-CN" altLang="en-US">
                <a:solidFill>
                  <a:srgbClr val="0033CC"/>
                </a:solidFill>
              </a:rPr>
              <a:t>性质</a:t>
            </a:r>
            <a:r>
              <a:rPr kumimoji="1" lang="en-US" altLang="zh-CN">
                <a:solidFill>
                  <a:srgbClr val="0033CC"/>
                </a:solidFill>
                <a:latin typeface="Times New Roman" pitchFamily="18" charset="0"/>
              </a:rPr>
              <a:t>3</a:t>
            </a:r>
            <a:r>
              <a:rPr kumimoji="1" lang="zh-CN" altLang="en-US">
                <a:solidFill>
                  <a:srgbClr val="0033CC"/>
                </a:solidFill>
              </a:rPr>
              <a:t>：</a:t>
            </a:r>
            <a:r>
              <a:rPr kumimoji="1" lang="en-US" altLang="zh-CN">
                <a:latin typeface="Times New Roman" pitchFamily="18" charset="0"/>
              </a:rPr>
              <a:t>n</a:t>
            </a:r>
            <a:r>
              <a:rPr kumimoji="1" lang="zh-CN" altLang="en-US"/>
              <a:t>个变量的全部最小项相“或”为</a:t>
            </a:r>
            <a:r>
              <a:rPr kumimoji="1" lang="en-US" altLang="zh-CN">
                <a:latin typeface="Times New Roman" pitchFamily="18" charset="0"/>
              </a:rPr>
              <a:t>1</a:t>
            </a:r>
            <a:endParaRPr kumimoji="1" lang="zh-CN" altLang="en-US">
              <a:latin typeface="Times New Roman" pitchFamily="18" charset="0"/>
            </a:endParaRPr>
          </a:p>
        </p:txBody>
      </p:sp>
      <p:graphicFrame>
        <p:nvGraphicFramePr>
          <p:cNvPr id="28713" name="Object 41"/>
          <p:cNvGraphicFramePr>
            <a:graphicFrameLocks noChangeAspect="1"/>
          </p:cNvGraphicFramePr>
          <p:nvPr/>
        </p:nvGraphicFramePr>
        <p:xfrm>
          <a:off x="1620838" y="5292725"/>
          <a:ext cx="2087562" cy="825500"/>
        </p:xfrm>
        <a:graphic>
          <a:graphicData uri="http://schemas.openxmlformats.org/presentationml/2006/ole">
            <p:oleObj spid="_x0000_s28713" name="Equation" r:id="rId6" imgW="748975" imgH="444307" progId="Equation.3">
              <p:embed/>
            </p:oleObj>
          </a:graphicData>
        </a:graphic>
      </p:graphicFrame>
      <p:sp>
        <p:nvSpPr>
          <p:cNvPr id="2" name="AutoShape 37"/>
          <p:cNvSpPr>
            <a:spLocks noChangeArrowheads="1"/>
          </p:cNvSpPr>
          <p:nvPr/>
        </p:nvSpPr>
        <p:spPr bwMode="auto">
          <a:xfrm>
            <a:off x="5364163" y="4005263"/>
            <a:ext cx="3384550" cy="719137"/>
          </a:xfrm>
          <a:prstGeom prst="wedgeRoundRectCallout">
            <a:avLst>
              <a:gd name="adj1" fmla="val -40245"/>
              <a:gd name="adj2" fmla="val -91282"/>
              <a:gd name="adj3" fmla="val 16667"/>
            </a:avLst>
          </a:prstGeom>
          <a:noFill/>
          <a:ln w="22225">
            <a:solidFill>
              <a:schemeClr val="folHlink"/>
            </a:solidFill>
            <a:miter lim="800000"/>
            <a:headEnd/>
            <a:tailEnd/>
          </a:ln>
        </p:spPr>
        <p:txBody>
          <a:bodyPr/>
          <a:lstStyle/>
          <a:p>
            <a:pPr algn="ctr" defTabSz="914400"/>
            <a:r>
              <a:rPr lang="zh-CN" altLang="en-US" sz="2000"/>
              <a:t>任意一种变量取值不会让两个最小项</a:t>
            </a:r>
            <a:r>
              <a:rPr lang="zh-CN" altLang="en-US" sz="2000">
                <a:solidFill>
                  <a:schemeClr val="hlink"/>
                </a:solidFill>
              </a:rPr>
              <a:t>同时有效</a:t>
            </a:r>
            <a:endParaRPr lang="zh-CN" altLang="en-US" sz="2000"/>
          </a:p>
        </p:txBody>
      </p:sp>
      <p:sp>
        <p:nvSpPr>
          <p:cNvPr id="3" name="AutoShape 37"/>
          <p:cNvSpPr>
            <a:spLocks noChangeArrowheads="1"/>
          </p:cNvSpPr>
          <p:nvPr/>
        </p:nvSpPr>
        <p:spPr bwMode="auto">
          <a:xfrm>
            <a:off x="5364163" y="5614988"/>
            <a:ext cx="3095625" cy="719137"/>
          </a:xfrm>
          <a:prstGeom prst="wedgeRoundRectCallout">
            <a:avLst>
              <a:gd name="adj1" fmla="val -39333"/>
              <a:gd name="adj2" fmla="val -91282"/>
              <a:gd name="adj3" fmla="val 16667"/>
            </a:avLst>
          </a:prstGeom>
          <a:noFill/>
          <a:ln w="22225">
            <a:solidFill>
              <a:schemeClr val="folHlink"/>
            </a:solidFill>
            <a:miter lim="800000"/>
            <a:headEnd/>
            <a:tailEnd/>
          </a:ln>
        </p:spPr>
        <p:txBody>
          <a:bodyPr/>
          <a:lstStyle/>
          <a:p>
            <a:pPr algn="ctr" defTabSz="914400"/>
            <a:r>
              <a:rPr lang="zh-CN" altLang="en-US" sz="2000"/>
              <a:t>任意一种变量取值肯定有一个最小项数值</a:t>
            </a:r>
            <a:r>
              <a:rPr lang="zh-CN" altLang="en-US" sz="2000">
                <a:solidFill>
                  <a:schemeClr val="hlink"/>
                </a:solidFill>
              </a:rPr>
              <a:t>为</a:t>
            </a:r>
            <a:r>
              <a:rPr lang="en-US" altLang="zh-CN" sz="2000">
                <a:solidFill>
                  <a:schemeClr val="hlink"/>
                </a:solidFill>
                <a:latin typeface="Times New Roman" pitchFamily="18" charset="0"/>
              </a:rPr>
              <a:t>1</a:t>
            </a:r>
            <a:endParaRPr lang="en-US" altLang="zh-CN" sz="2000">
              <a:latin typeface="Times New Roman" pitchFamily="18" charset="0"/>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8707"/>
                                        </p:tgtEl>
                                        <p:attrNameLst>
                                          <p:attrName>style.visibility</p:attrName>
                                        </p:attrNameLst>
                                      </p:cBhvr>
                                      <p:to>
                                        <p:strVal val="visible"/>
                                      </p:to>
                                    </p:set>
                                    <p:animEffect transition="in" filter="blinds(horizontal)">
                                      <p:cBhvr>
                                        <p:cTn id="7" dur="500"/>
                                        <p:tgtEl>
                                          <p:spTgt spid="28707"/>
                                        </p:tgtEl>
                                      </p:cBhvr>
                                    </p:animEffect>
                                  </p:childTnLst>
                                </p:cTn>
                              </p:par>
                            </p:childTnLst>
                          </p:cTn>
                        </p:par>
                      </p:childTnLst>
                    </p:cTn>
                  </p:par>
                  <p:par>
                    <p:cTn id="8" fill="hold">
                      <p:stCondLst>
                        <p:cond delay="indefinite"/>
                      </p:stCondLst>
                      <p:childTnLst>
                        <p:par>
                          <p:cTn id="9" fill="hold">
                            <p:stCondLst>
                              <p:cond delay="0"/>
                            </p:stCondLst>
                            <p:childTnLst>
                              <p:par>
                                <p:cTn id="10" presetID="27" presetClass="entr" presetSubtype="0" fill="hold" grpId="0" nodeType="clickEffect">
                                  <p:stCondLst>
                                    <p:cond delay="0"/>
                                  </p:stCondLst>
                                  <p:iterate type="lt">
                                    <p:tmPct val="50000"/>
                                  </p:iterate>
                                  <p:childTnLst>
                                    <p:set>
                                      <p:cBhvr>
                                        <p:cTn id="11" dur="1" fill="hold">
                                          <p:stCondLst>
                                            <p:cond delay="0"/>
                                          </p:stCondLst>
                                        </p:cTn>
                                        <p:tgtEl>
                                          <p:spTgt spid="28708"/>
                                        </p:tgtEl>
                                        <p:attrNameLst>
                                          <p:attrName>style.visibility</p:attrName>
                                        </p:attrNameLst>
                                      </p:cBhvr>
                                      <p:to>
                                        <p:strVal val="visible"/>
                                      </p:to>
                                    </p:set>
                                    <p:anim calcmode="discrete" valueType="clr">
                                      <p:cBhvr override="childStyle">
                                        <p:cTn id="12" dur="80"/>
                                        <p:tgtEl>
                                          <p:spTgt spid="28708"/>
                                        </p:tgtEl>
                                        <p:attrNameLst>
                                          <p:attrName>style.color</p:attrName>
                                        </p:attrNameLst>
                                      </p:cBhvr>
                                      <p:tavLst>
                                        <p:tav tm="0">
                                          <p:val>
                                            <p:clrVal>
                                              <a:schemeClr val="accent2"/>
                                            </p:clrVal>
                                          </p:val>
                                        </p:tav>
                                        <p:tav tm="50000">
                                          <p:val>
                                            <p:clrVal>
                                              <a:schemeClr val="hlink"/>
                                            </p:clrVal>
                                          </p:val>
                                        </p:tav>
                                      </p:tavLst>
                                    </p:anim>
                                    <p:anim calcmode="discrete" valueType="clr">
                                      <p:cBhvr>
                                        <p:cTn id="13" dur="80"/>
                                        <p:tgtEl>
                                          <p:spTgt spid="28708"/>
                                        </p:tgtEl>
                                        <p:attrNameLst>
                                          <p:attrName>fillcolor</p:attrName>
                                        </p:attrNameLst>
                                      </p:cBhvr>
                                      <p:tavLst>
                                        <p:tav tm="0">
                                          <p:val>
                                            <p:clrVal>
                                              <a:schemeClr val="accent2"/>
                                            </p:clrVal>
                                          </p:val>
                                        </p:tav>
                                        <p:tav tm="50000">
                                          <p:val>
                                            <p:clrVal>
                                              <a:schemeClr val="hlink"/>
                                            </p:clrVal>
                                          </p:val>
                                        </p:tav>
                                      </p:tavLst>
                                    </p:anim>
                                    <p:set>
                                      <p:cBhvr>
                                        <p:cTn id="14" dur="80"/>
                                        <p:tgtEl>
                                          <p:spTgt spid="28708"/>
                                        </p:tgtEl>
                                        <p:attrNameLst>
                                          <p:attrName>fill.type</p:attrName>
                                        </p:attrNameLst>
                                      </p:cBhvr>
                                      <p:to>
                                        <p:strVal val="solid"/>
                                      </p:to>
                                    </p:set>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22565"/>
                                        </p:tgtEl>
                                        <p:attrNameLst>
                                          <p:attrName>style.visibility</p:attrName>
                                        </p:attrNameLst>
                                      </p:cBhvr>
                                      <p:to>
                                        <p:strVal val="visible"/>
                                      </p:to>
                                    </p:set>
                                    <p:anim calcmode="lin" valueType="num">
                                      <p:cBhvr additive="base">
                                        <p:cTn id="19" dur="500" fill="hold"/>
                                        <p:tgtEl>
                                          <p:spTgt spid="22565"/>
                                        </p:tgtEl>
                                        <p:attrNameLst>
                                          <p:attrName>ppt_x</p:attrName>
                                        </p:attrNameLst>
                                      </p:cBhvr>
                                      <p:tavLst>
                                        <p:tav tm="0">
                                          <p:val>
                                            <p:strVal val="1+#ppt_w/2"/>
                                          </p:val>
                                        </p:tav>
                                        <p:tav tm="100000">
                                          <p:val>
                                            <p:strVal val="#ppt_x"/>
                                          </p:val>
                                        </p:tav>
                                      </p:tavLst>
                                    </p:anim>
                                    <p:anim calcmode="lin" valueType="num">
                                      <p:cBhvr additive="base">
                                        <p:cTn id="20" dur="500" fill="hold"/>
                                        <p:tgtEl>
                                          <p:spTgt spid="22565"/>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7" presetClass="entr" presetSubtype="0" fill="hold" grpId="0" nodeType="clickEffect">
                                  <p:stCondLst>
                                    <p:cond delay="0"/>
                                  </p:stCondLst>
                                  <p:iterate type="lt">
                                    <p:tmPct val="50000"/>
                                  </p:iterate>
                                  <p:childTnLst>
                                    <p:set>
                                      <p:cBhvr>
                                        <p:cTn id="24" dur="1" fill="hold">
                                          <p:stCondLst>
                                            <p:cond delay="0"/>
                                          </p:stCondLst>
                                        </p:cTn>
                                        <p:tgtEl>
                                          <p:spTgt spid="28710"/>
                                        </p:tgtEl>
                                        <p:attrNameLst>
                                          <p:attrName>style.visibility</p:attrName>
                                        </p:attrNameLst>
                                      </p:cBhvr>
                                      <p:to>
                                        <p:strVal val="visible"/>
                                      </p:to>
                                    </p:set>
                                    <p:anim calcmode="discrete" valueType="clr">
                                      <p:cBhvr override="childStyle">
                                        <p:cTn id="25" dur="80"/>
                                        <p:tgtEl>
                                          <p:spTgt spid="28710"/>
                                        </p:tgtEl>
                                        <p:attrNameLst>
                                          <p:attrName>style.color</p:attrName>
                                        </p:attrNameLst>
                                      </p:cBhvr>
                                      <p:tavLst>
                                        <p:tav tm="0">
                                          <p:val>
                                            <p:clrVal>
                                              <a:schemeClr val="accent2"/>
                                            </p:clrVal>
                                          </p:val>
                                        </p:tav>
                                        <p:tav tm="50000">
                                          <p:val>
                                            <p:clrVal>
                                              <a:schemeClr val="hlink"/>
                                            </p:clrVal>
                                          </p:val>
                                        </p:tav>
                                      </p:tavLst>
                                    </p:anim>
                                    <p:anim calcmode="discrete" valueType="clr">
                                      <p:cBhvr>
                                        <p:cTn id="26" dur="80"/>
                                        <p:tgtEl>
                                          <p:spTgt spid="28710"/>
                                        </p:tgtEl>
                                        <p:attrNameLst>
                                          <p:attrName>fillcolor</p:attrName>
                                        </p:attrNameLst>
                                      </p:cBhvr>
                                      <p:tavLst>
                                        <p:tav tm="0">
                                          <p:val>
                                            <p:clrVal>
                                              <a:schemeClr val="accent2"/>
                                            </p:clrVal>
                                          </p:val>
                                        </p:tav>
                                        <p:tav tm="50000">
                                          <p:val>
                                            <p:clrVal>
                                              <a:schemeClr val="hlink"/>
                                            </p:clrVal>
                                          </p:val>
                                        </p:tav>
                                      </p:tavLst>
                                    </p:anim>
                                    <p:set>
                                      <p:cBhvr>
                                        <p:cTn id="27" dur="80"/>
                                        <p:tgtEl>
                                          <p:spTgt spid="28710"/>
                                        </p:tgtEl>
                                        <p:attrNameLst>
                                          <p:attrName>fill.type</p:attrName>
                                        </p:attrNameLst>
                                      </p:cBhvr>
                                      <p:to>
                                        <p:strVal val="solid"/>
                                      </p:to>
                                    </p:set>
                                  </p:childTnLst>
                                </p:cTn>
                              </p:par>
                            </p:childTnLst>
                          </p:cTn>
                        </p:par>
                        <p:par>
                          <p:cTn id="28" fill="hold">
                            <p:stCondLst>
                              <p:cond delay="1000"/>
                            </p:stCondLst>
                            <p:childTnLst>
                              <p:par>
                                <p:cTn id="29" presetID="2" presetClass="entr" presetSubtype="4" fill="hold" grpId="0" nodeType="afterEffect">
                                  <p:stCondLst>
                                    <p:cond delay="0"/>
                                  </p:stCondLst>
                                  <p:childTnLst>
                                    <p:set>
                                      <p:cBhvr>
                                        <p:cTn id="30" dur="1" fill="hold">
                                          <p:stCondLst>
                                            <p:cond delay="0"/>
                                          </p:stCondLst>
                                        </p:cTn>
                                        <p:tgtEl>
                                          <p:spTgt spid="28711"/>
                                        </p:tgtEl>
                                        <p:attrNameLst>
                                          <p:attrName>style.visibility</p:attrName>
                                        </p:attrNameLst>
                                      </p:cBhvr>
                                      <p:to>
                                        <p:strVal val="visible"/>
                                      </p:to>
                                    </p:set>
                                    <p:anim calcmode="lin" valueType="num">
                                      <p:cBhvr additive="base">
                                        <p:cTn id="31" dur="500" fill="hold"/>
                                        <p:tgtEl>
                                          <p:spTgt spid="28711"/>
                                        </p:tgtEl>
                                        <p:attrNameLst>
                                          <p:attrName>ppt_x</p:attrName>
                                        </p:attrNameLst>
                                      </p:cBhvr>
                                      <p:tavLst>
                                        <p:tav tm="0">
                                          <p:val>
                                            <p:strVal val="#ppt_x"/>
                                          </p:val>
                                        </p:tav>
                                        <p:tav tm="100000">
                                          <p:val>
                                            <p:strVal val="#ppt_x"/>
                                          </p:val>
                                        </p:tav>
                                      </p:tavLst>
                                    </p:anim>
                                    <p:anim calcmode="lin" valueType="num">
                                      <p:cBhvr additive="base">
                                        <p:cTn id="32" dur="500" fill="hold"/>
                                        <p:tgtEl>
                                          <p:spTgt spid="28711"/>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2"/>
                                        </p:tgtEl>
                                        <p:attrNameLst>
                                          <p:attrName>style.visibility</p:attrName>
                                        </p:attrNameLst>
                                      </p:cBhvr>
                                      <p:to>
                                        <p:strVal val="visible"/>
                                      </p:to>
                                    </p:set>
                                    <p:anim calcmode="lin" valueType="num">
                                      <p:cBhvr additive="base">
                                        <p:cTn id="37" dur="500" fill="hold"/>
                                        <p:tgtEl>
                                          <p:spTgt spid="2"/>
                                        </p:tgtEl>
                                        <p:attrNameLst>
                                          <p:attrName>ppt_x</p:attrName>
                                        </p:attrNameLst>
                                      </p:cBhvr>
                                      <p:tavLst>
                                        <p:tav tm="0">
                                          <p:val>
                                            <p:strVal val="#ppt_x"/>
                                          </p:val>
                                        </p:tav>
                                        <p:tav tm="100000">
                                          <p:val>
                                            <p:strVal val="#ppt_x"/>
                                          </p:val>
                                        </p:tav>
                                      </p:tavLst>
                                    </p:anim>
                                    <p:anim calcmode="lin" valueType="num">
                                      <p:cBhvr additive="base">
                                        <p:cTn id="3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7" presetClass="entr" presetSubtype="0" fill="hold" grpId="0" nodeType="clickEffect">
                                  <p:stCondLst>
                                    <p:cond delay="0"/>
                                  </p:stCondLst>
                                  <p:iterate type="lt">
                                    <p:tmPct val="50000"/>
                                  </p:iterate>
                                  <p:childTnLst>
                                    <p:set>
                                      <p:cBhvr>
                                        <p:cTn id="42" dur="1" fill="hold">
                                          <p:stCondLst>
                                            <p:cond delay="0"/>
                                          </p:stCondLst>
                                        </p:cTn>
                                        <p:tgtEl>
                                          <p:spTgt spid="28712"/>
                                        </p:tgtEl>
                                        <p:attrNameLst>
                                          <p:attrName>style.visibility</p:attrName>
                                        </p:attrNameLst>
                                      </p:cBhvr>
                                      <p:to>
                                        <p:strVal val="visible"/>
                                      </p:to>
                                    </p:set>
                                    <p:anim calcmode="discrete" valueType="clr">
                                      <p:cBhvr override="childStyle">
                                        <p:cTn id="43" dur="80"/>
                                        <p:tgtEl>
                                          <p:spTgt spid="28712"/>
                                        </p:tgtEl>
                                        <p:attrNameLst>
                                          <p:attrName>style.color</p:attrName>
                                        </p:attrNameLst>
                                      </p:cBhvr>
                                      <p:tavLst>
                                        <p:tav tm="0">
                                          <p:val>
                                            <p:clrVal>
                                              <a:schemeClr val="accent2"/>
                                            </p:clrVal>
                                          </p:val>
                                        </p:tav>
                                        <p:tav tm="50000">
                                          <p:val>
                                            <p:clrVal>
                                              <a:schemeClr val="hlink"/>
                                            </p:clrVal>
                                          </p:val>
                                        </p:tav>
                                      </p:tavLst>
                                    </p:anim>
                                    <p:anim calcmode="discrete" valueType="clr">
                                      <p:cBhvr>
                                        <p:cTn id="44" dur="80"/>
                                        <p:tgtEl>
                                          <p:spTgt spid="28712"/>
                                        </p:tgtEl>
                                        <p:attrNameLst>
                                          <p:attrName>fillcolor</p:attrName>
                                        </p:attrNameLst>
                                      </p:cBhvr>
                                      <p:tavLst>
                                        <p:tav tm="0">
                                          <p:val>
                                            <p:clrVal>
                                              <a:schemeClr val="accent2"/>
                                            </p:clrVal>
                                          </p:val>
                                        </p:tav>
                                        <p:tav tm="50000">
                                          <p:val>
                                            <p:clrVal>
                                              <a:schemeClr val="hlink"/>
                                            </p:clrVal>
                                          </p:val>
                                        </p:tav>
                                      </p:tavLst>
                                    </p:anim>
                                    <p:set>
                                      <p:cBhvr>
                                        <p:cTn id="45" dur="80"/>
                                        <p:tgtEl>
                                          <p:spTgt spid="28712"/>
                                        </p:tgtEl>
                                        <p:attrNameLst>
                                          <p:attrName>fill.type</p:attrName>
                                        </p:attrNameLst>
                                      </p:cBhvr>
                                      <p:to>
                                        <p:strVal val="solid"/>
                                      </p:to>
                                    </p:set>
                                  </p:childTnLst>
                                </p:cTn>
                              </p:par>
                            </p:childTnLst>
                          </p:cTn>
                        </p:par>
                        <p:par>
                          <p:cTn id="46" fill="hold">
                            <p:stCondLst>
                              <p:cond delay="840"/>
                            </p:stCondLst>
                            <p:childTnLst>
                              <p:par>
                                <p:cTn id="47" presetID="3" presetClass="entr" presetSubtype="10" fill="hold" nodeType="afterEffect">
                                  <p:stCondLst>
                                    <p:cond delay="0"/>
                                  </p:stCondLst>
                                  <p:childTnLst>
                                    <p:set>
                                      <p:cBhvr>
                                        <p:cTn id="48" dur="1" fill="hold">
                                          <p:stCondLst>
                                            <p:cond delay="0"/>
                                          </p:stCondLst>
                                        </p:cTn>
                                        <p:tgtEl>
                                          <p:spTgt spid="28713"/>
                                        </p:tgtEl>
                                        <p:attrNameLst>
                                          <p:attrName>style.visibility</p:attrName>
                                        </p:attrNameLst>
                                      </p:cBhvr>
                                      <p:to>
                                        <p:strVal val="visible"/>
                                      </p:to>
                                    </p:set>
                                    <p:animEffect transition="in" filter="blinds(horizontal)">
                                      <p:cBhvr>
                                        <p:cTn id="49" dur="500"/>
                                        <p:tgtEl>
                                          <p:spTgt spid="28713"/>
                                        </p:tgtEl>
                                      </p:cBhvr>
                                    </p:animEffect>
                                  </p:childTnLst>
                                </p:cTn>
                              </p:par>
                            </p:childTnLst>
                          </p:cTn>
                        </p:par>
                      </p:childTnLst>
                    </p:cTn>
                  </p:par>
                  <p:par>
                    <p:cTn id="50" fill="hold">
                      <p:stCondLst>
                        <p:cond delay="indefinite"/>
                      </p:stCondLst>
                      <p:childTnLst>
                        <p:par>
                          <p:cTn id="51" fill="hold">
                            <p:stCondLst>
                              <p:cond delay="0"/>
                            </p:stCondLst>
                            <p:childTnLst>
                              <p:par>
                                <p:cTn id="52" presetID="2" presetClass="entr" presetSubtype="4" fill="hold" grpId="0" nodeType="clickEffect">
                                  <p:stCondLst>
                                    <p:cond delay="0"/>
                                  </p:stCondLst>
                                  <p:childTnLst>
                                    <p:set>
                                      <p:cBhvr>
                                        <p:cTn id="53" dur="1" fill="hold">
                                          <p:stCondLst>
                                            <p:cond delay="0"/>
                                          </p:stCondLst>
                                        </p:cTn>
                                        <p:tgtEl>
                                          <p:spTgt spid="3"/>
                                        </p:tgtEl>
                                        <p:attrNameLst>
                                          <p:attrName>style.visibility</p:attrName>
                                        </p:attrNameLst>
                                      </p:cBhvr>
                                      <p:to>
                                        <p:strVal val="visible"/>
                                      </p:to>
                                    </p:set>
                                    <p:anim calcmode="lin" valueType="num">
                                      <p:cBhvr additive="base">
                                        <p:cTn id="54" dur="500" fill="hold"/>
                                        <p:tgtEl>
                                          <p:spTgt spid="3"/>
                                        </p:tgtEl>
                                        <p:attrNameLst>
                                          <p:attrName>ppt_x</p:attrName>
                                        </p:attrNameLst>
                                      </p:cBhvr>
                                      <p:tavLst>
                                        <p:tav tm="0">
                                          <p:val>
                                            <p:strVal val="#ppt_x"/>
                                          </p:val>
                                        </p:tav>
                                        <p:tav tm="100000">
                                          <p:val>
                                            <p:strVal val="#ppt_x"/>
                                          </p:val>
                                        </p:tav>
                                      </p:tavLst>
                                    </p:anim>
                                    <p:anim calcmode="lin" valueType="num">
                                      <p:cBhvr additive="base">
                                        <p:cTn id="55"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707" grpId="0"/>
      <p:bldP spid="28708" grpId="0"/>
      <p:bldP spid="22565" grpId="0" animBg="1"/>
      <p:bldP spid="28710" grpId="0"/>
      <p:bldP spid="28711" grpId="0"/>
      <p:bldP spid="28712" grpId="0"/>
      <p:bldP spid="2" grpId="0" animBg="1"/>
      <p:bldP spid="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1" name="图片 90" descr="T:\我的答辩PPT\东北林业大学.jpg东北林业大学"/>
          <p:cNvPicPr>
            <a:picLocks noChangeAspect="1"/>
          </p:cNvPicPr>
          <p:nvPr/>
        </p:nvPicPr>
        <p:blipFill>
          <a:blip r:embed="rId3">
            <a:clrChange>
              <a:clrFrom>
                <a:srgbClr val="FFFFFF"/>
              </a:clrFrom>
              <a:clrTo>
                <a:srgbClr val="FFFFFF">
                  <a:alpha val="0"/>
                </a:srgbClr>
              </a:clrTo>
            </a:clrChange>
          </a:blip>
          <a:srcRect/>
          <a:stretch>
            <a:fillRect/>
          </a:stretch>
        </p:blipFill>
        <p:spPr bwMode="auto">
          <a:xfrm>
            <a:off x="6388100" y="201613"/>
            <a:ext cx="2633663" cy="746125"/>
          </a:xfrm>
          <a:prstGeom prst="rect">
            <a:avLst/>
          </a:prstGeom>
          <a:noFill/>
          <a:ln w="9525">
            <a:noFill/>
            <a:miter lim="800000"/>
            <a:headEnd/>
            <a:tailEnd/>
          </a:ln>
        </p:spPr>
      </p:pic>
      <p:pic>
        <p:nvPicPr>
          <p:cNvPr id="30722" name="Picture 2"/>
          <p:cNvPicPr>
            <a:picLocks noChangeAspect="1" noChangeArrowheads="1"/>
          </p:cNvPicPr>
          <p:nvPr/>
        </p:nvPicPr>
        <p:blipFill>
          <a:blip r:embed="rId4"/>
          <a:srcRect/>
          <a:stretch>
            <a:fillRect/>
          </a:stretch>
        </p:blipFill>
        <p:spPr bwMode="auto">
          <a:xfrm>
            <a:off x="5795963" y="80963"/>
            <a:ext cx="857250" cy="847725"/>
          </a:xfrm>
          <a:prstGeom prst="rect">
            <a:avLst/>
          </a:prstGeom>
          <a:noFill/>
          <a:ln w="9525">
            <a:noFill/>
            <a:miter lim="800000"/>
            <a:headEnd/>
            <a:tailEnd/>
          </a:ln>
        </p:spPr>
      </p:pic>
      <p:sp>
        <p:nvSpPr>
          <p:cNvPr id="26650" name="文本框 2"/>
          <p:cNvSpPr txBox="1">
            <a:spLocks noChangeArrowheads="1"/>
          </p:cNvSpPr>
          <p:nvPr/>
        </p:nvSpPr>
        <p:spPr bwMode="auto">
          <a:xfrm>
            <a:off x="179388" y="333375"/>
            <a:ext cx="5040312" cy="625475"/>
          </a:xfrm>
          <a:prstGeom prst="rect">
            <a:avLst/>
          </a:prstGeom>
          <a:noFill/>
          <a:ln w="9525">
            <a:noFill/>
            <a:miter lim="800000"/>
            <a:headEnd/>
            <a:tailEnd/>
          </a:ln>
        </p:spPr>
        <p:txBody>
          <a:bodyPr lIns="76773" tIns="38387" rIns="76773" bIns="38387">
            <a:spAutoFit/>
          </a:bodyPr>
          <a:lstStyle/>
          <a:p>
            <a:pPr>
              <a:defRPr/>
            </a:pPr>
            <a:r>
              <a:rPr lang="zh-CN" altLang="en-US" sz="3600">
                <a:solidFill>
                  <a:srgbClr val="005DA2"/>
                </a:solidFill>
                <a:effectLst>
                  <a:outerShdw blurRad="38100" dist="38100" dir="2700000" algn="tl">
                    <a:srgbClr val="C0C0C0"/>
                  </a:outerShdw>
                </a:effectLst>
                <a:latin typeface="华文行楷" pitchFamily="2" charset="-122"/>
                <a:ea typeface="华文行楷" pitchFamily="2" charset="-122"/>
              </a:rPr>
              <a:t>二</a:t>
            </a:r>
            <a:r>
              <a:rPr lang="en-US" altLang="zh-CN" sz="3600">
                <a:solidFill>
                  <a:srgbClr val="005DA2"/>
                </a:solidFill>
                <a:effectLst>
                  <a:outerShdw blurRad="38100" dist="38100" dir="2700000" algn="tl">
                    <a:srgbClr val="C0C0C0"/>
                  </a:outerShdw>
                </a:effectLst>
                <a:latin typeface="华文行楷" pitchFamily="2" charset="-122"/>
                <a:ea typeface="华文行楷" pitchFamily="2" charset="-122"/>
              </a:rPr>
              <a:t>.</a:t>
            </a:r>
            <a:r>
              <a:rPr lang="zh-CN" altLang="en-US" sz="3600">
                <a:solidFill>
                  <a:srgbClr val="005DA2"/>
                </a:solidFill>
                <a:effectLst>
                  <a:outerShdw blurRad="38100" dist="38100" dir="2700000" algn="tl">
                    <a:srgbClr val="C0C0C0"/>
                  </a:outerShdw>
                </a:effectLst>
                <a:latin typeface="华文行楷" pitchFamily="2" charset="-122"/>
                <a:ea typeface="华文行楷" pitchFamily="2" charset="-122"/>
              </a:rPr>
              <a:t>表达式的标准形式</a:t>
            </a:r>
          </a:p>
        </p:txBody>
      </p:sp>
      <p:sp>
        <p:nvSpPr>
          <p:cNvPr id="30743" name="Rectangle 33"/>
          <p:cNvSpPr>
            <a:spLocks noChangeArrowheads="1"/>
          </p:cNvSpPr>
          <p:nvPr/>
        </p:nvSpPr>
        <p:spPr bwMode="auto">
          <a:xfrm>
            <a:off x="685800" y="1052513"/>
            <a:ext cx="2662238" cy="519112"/>
          </a:xfrm>
          <a:prstGeom prst="rect">
            <a:avLst/>
          </a:prstGeom>
          <a:noFill/>
          <a:ln w="9525">
            <a:noFill/>
            <a:miter lim="800000"/>
            <a:headEnd/>
            <a:tailEnd/>
          </a:ln>
        </p:spPr>
        <p:txBody>
          <a:bodyPr anchor="ctr">
            <a:spAutoFit/>
          </a:bodyPr>
          <a:lstStyle/>
          <a:p>
            <a:r>
              <a:rPr lang="en-US" altLang="zh-CN" sz="2800">
                <a:latin typeface="Times New Roman" pitchFamily="18" charset="0"/>
              </a:rPr>
              <a:t>2</a:t>
            </a:r>
            <a:r>
              <a:rPr lang="zh-CN" altLang="en-US" sz="2800"/>
              <a:t>、</a:t>
            </a:r>
            <a:r>
              <a:rPr lang="zh-CN" altLang="en-US" sz="2800">
                <a:solidFill>
                  <a:srgbClr val="FF0000"/>
                </a:solidFill>
              </a:rPr>
              <a:t>最大项</a:t>
            </a:r>
            <a:r>
              <a:rPr lang="zh-CN" altLang="en-US" sz="2800"/>
              <a:t> </a:t>
            </a:r>
          </a:p>
        </p:txBody>
      </p:sp>
      <p:sp>
        <p:nvSpPr>
          <p:cNvPr id="30744" name="Rectangle 24"/>
          <p:cNvSpPr>
            <a:spLocks noChangeArrowheads="1"/>
          </p:cNvSpPr>
          <p:nvPr/>
        </p:nvSpPr>
        <p:spPr bwMode="auto">
          <a:xfrm>
            <a:off x="323850" y="1628775"/>
            <a:ext cx="8351838" cy="1552575"/>
          </a:xfrm>
          <a:prstGeom prst="rect">
            <a:avLst/>
          </a:prstGeom>
          <a:noFill/>
          <a:ln w="9525">
            <a:noFill/>
            <a:miter lim="800000"/>
            <a:headEnd/>
            <a:tailEnd/>
          </a:ln>
        </p:spPr>
        <p:txBody>
          <a:bodyPr>
            <a:spAutoFit/>
          </a:bodyPr>
          <a:lstStyle/>
          <a:p>
            <a:pPr defTabSz="914400"/>
            <a:r>
              <a:rPr kumimoji="1" lang="zh-CN" altLang="en-US"/>
              <a:t>   如果一个具有</a:t>
            </a:r>
            <a:r>
              <a:rPr kumimoji="1" lang="en-US" altLang="zh-CN">
                <a:solidFill>
                  <a:schemeClr val="hlink"/>
                </a:solidFill>
                <a:latin typeface="Times New Roman" pitchFamily="18" charset="0"/>
              </a:rPr>
              <a:t>n</a:t>
            </a:r>
            <a:r>
              <a:rPr kumimoji="1" lang="zh-CN" altLang="en-US">
                <a:solidFill>
                  <a:schemeClr val="hlink"/>
                </a:solidFill>
              </a:rPr>
              <a:t>个</a:t>
            </a:r>
            <a:r>
              <a:rPr kumimoji="1" lang="zh-CN" altLang="en-US"/>
              <a:t>变量函数的“</a:t>
            </a:r>
            <a:r>
              <a:rPr kumimoji="1" lang="zh-CN" altLang="en-US">
                <a:solidFill>
                  <a:schemeClr val="folHlink"/>
                </a:solidFill>
              </a:rPr>
              <a:t>或项</a:t>
            </a:r>
            <a:r>
              <a:rPr kumimoji="1" lang="zh-CN" altLang="en-US"/>
              <a:t>”包含全部</a:t>
            </a:r>
            <a:r>
              <a:rPr kumimoji="1" lang="en-US" altLang="zh-CN"/>
              <a:t>n</a:t>
            </a:r>
            <a:r>
              <a:rPr kumimoji="1" lang="zh-CN" altLang="en-US"/>
              <a:t>个变量，每个变量都以 </a:t>
            </a:r>
            <a:r>
              <a:rPr kumimoji="1" lang="zh-CN" altLang="en-US" u="sng">
                <a:solidFill>
                  <a:schemeClr val="folHlink"/>
                </a:solidFill>
              </a:rPr>
              <a:t>原变量</a:t>
            </a:r>
            <a:r>
              <a:rPr kumimoji="1" lang="zh-CN" altLang="en-US"/>
              <a:t> 或 </a:t>
            </a:r>
            <a:r>
              <a:rPr kumimoji="1" lang="zh-CN" altLang="en-US" u="sng">
                <a:solidFill>
                  <a:schemeClr val="folHlink"/>
                </a:solidFill>
              </a:rPr>
              <a:t>反变量</a:t>
            </a:r>
            <a:r>
              <a:rPr kumimoji="1" lang="zh-CN" altLang="en-US"/>
              <a:t> 形式出现一次，且仅出现一次，则该“</a:t>
            </a:r>
            <a:r>
              <a:rPr kumimoji="1" lang="zh-CN" altLang="en-US">
                <a:solidFill>
                  <a:schemeClr val="folHlink"/>
                </a:solidFill>
              </a:rPr>
              <a:t>或项</a:t>
            </a:r>
            <a:r>
              <a:rPr kumimoji="1" lang="zh-CN" altLang="en-US"/>
              <a:t>”被称为</a:t>
            </a:r>
            <a:r>
              <a:rPr kumimoji="1" lang="zh-CN" altLang="en-US">
                <a:solidFill>
                  <a:schemeClr val="hlink"/>
                </a:solidFill>
              </a:rPr>
              <a:t>最大项</a:t>
            </a:r>
            <a:r>
              <a:rPr kumimoji="1" lang="zh-CN" altLang="en-US"/>
              <a:t>。有时又将最大项称为</a:t>
            </a:r>
            <a:r>
              <a:rPr kumimoji="1" lang="zh-CN" altLang="en-US">
                <a:solidFill>
                  <a:schemeClr val="hlink"/>
                </a:solidFill>
              </a:rPr>
              <a:t>标准“或项”</a:t>
            </a:r>
          </a:p>
        </p:txBody>
      </p:sp>
      <p:sp>
        <p:nvSpPr>
          <p:cNvPr id="24584" name="Rectangle 35"/>
          <p:cNvSpPr>
            <a:spLocks noChangeArrowheads="1"/>
          </p:cNvSpPr>
          <p:nvPr/>
        </p:nvSpPr>
        <p:spPr bwMode="auto">
          <a:xfrm>
            <a:off x="539750" y="3429000"/>
            <a:ext cx="3167063" cy="519113"/>
          </a:xfrm>
          <a:prstGeom prst="rect">
            <a:avLst/>
          </a:prstGeom>
          <a:noFill/>
          <a:ln w="9525">
            <a:noFill/>
            <a:miter lim="800000"/>
            <a:headEnd/>
            <a:tailEnd/>
          </a:ln>
        </p:spPr>
        <p:txBody>
          <a:bodyPr anchor="ctr">
            <a:spAutoFit/>
          </a:bodyPr>
          <a:lstStyle/>
          <a:p>
            <a:r>
              <a:rPr lang="zh-CN" altLang="en-US" sz="2800">
                <a:latin typeface="Times New Roman" pitchFamily="18" charset="0"/>
              </a:rPr>
              <a:t>例：</a:t>
            </a:r>
            <a:r>
              <a:rPr lang="zh-CN" altLang="en-US" sz="2800">
                <a:solidFill>
                  <a:schemeClr val="hlink"/>
                </a:solidFill>
                <a:latin typeface="Times New Roman" pitchFamily="18" charset="0"/>
              </a:rPr>
              <a:t>  </a:t>
            </a:r>
            <a:r>
              <a:rPr lang="en-US" altLang="zh-CN" sz="2800">
                <a:solidFill>
                  <a:schemeClr val="hlink"/>
                </a:solidFill>
                <a:latin typeface="Times New Roman" pitchFamily="18" charset="0"/>
              </a:rPr>
              <a:t>F(A, B, C)</a:t>
            </a:r>
          </a:p>
        </p:txBody>
      </p:sp>
      <p:sp>
        <p:nvSpPr>
          <p:cNvPr id="30728" name="Text Box 8"/>
          <p:cNvSpPr txBox="1">
            <a:spLocks noChangeArrowheads="1"/>
          </p:cNvSpPr>
          <p:nvPr/>
        </p:nvSpPr>
        <p:spPr bwMode="auto">
          <a:xfrm>
            <a:off x="4284663" y="3429000"/>
            <a:ext cx="1800225" cy="519113"/>
          </a:xfrm>
          <a:prstGeom prst="rect">
            <a:avLst/>
          </a:prstGeom>
          <a:noFill/>
          <a:ln w="9525">
            <a:noFill/>
            <a:miter lim="800000"/>
            <a:headEnd/>
            <a:tailEnd/>
          </a:ln>
        </p:spPr>
        <p:txBody>
          <a:bodyPr>
            <a:spAutoFit/>
          </a:bodyPr>
          <a:lstStyle/>
          <a:p>
            <a:pPr defTabSz="914400"/>
            <a:r>
              <a:rPr lang="en-US" altLang="zh-CN" sz="2800">
                <a:solidFill>
                  <a:schemeClr val="hlink"/>
                </a:solidFill>
                <a:latin typeface="Times New Roman" pitchFamily="18" charset="0"/>
              </a:rPr>
              <a:t>A+B+C</a:t>
            </a:r>
          </a:p>
        </p:txBody>
      </p:sp>
      <p:grpSp>
        <p:nvGrpSpPr>
          <p:cNvPr id="30731" name="Group 11"/>
          <p:cNvGrpSpPr>
            <a:grpSpLocks/>
          </p:cNvGrpSpPr>
          <p:nvPr/>
        </p:nvGrpSpPr>
        <p:grpSpPr bwMode="auto">
          <a:xfrm>
            <a:off x="4284663" y="3989388"/>
            <a:ext cx="1800225" cy="519112"/>
            <a:chOff x="2699" y="2513"/>
            <a:chExt cx="1134" cy="327"/>
          </a:xfrm>
        </p:grpSpPr>
        <p:sp>
          <p:nvSpPr>
            <p:cNvPr id="3" name="Text Box 9"/>
            <p:cNvSpPr txBox="1">
              <a:spLocks noChangeArrowheads="1"/>
            </p:cNvSpPr>
            <p:nvPr/>
          </p:nvSpPr>
          <p:spPr bwMode="auto">
            <a:xfrm>
              <a:off x="2699" y="2513"/>
              <a:ext cx="1134" cy="327"/>
            </a:xfrm>
            <a:prstGeom prst="rect">
              <a:avLst/>
            </a:prstGeom>
            <a:noFill/>
            <a:ln w="9525">
              <a:noFill/>
              <a:miter lim="800000"/>
              <a:headEnd/>
              <a:tailEnd/>
            </a:ln>
          </p:spPr>
          <p:txBody>
            <a:bodyPr>
              <a:spAutoFit/>
            </a:bodyPr>
            <a:lstStyle/>
            <a:p>
              <a:pPr defTabSz="914400"/>
              <a:r>
                <a:rPr lang="en-US" altLang="zh-CN" sz="2800">
                  <a:solidFill>
                    <a:schemeClr val="hlink"/>
                  </a:solidFill>
                  <a:latin typeface="Times New Roman" pitchFamily="18" charset="0"/>
                </a:rPr>
                <a:t>A+B+C</a:t>
              </a:r>
            </a:p>
          </p:txBody>
        </p:sp>
        <p:sp>
          <p:nvSpPr>
            <p:cNvPr id="30754" name="Line 10"/>
            <p:cNvSpPr>
              <a:spLocks noChangeShapeType="1"/>
            </p:cNvSpPr>
            <p:nvPr/>
          </p:nvSpPr>
          <p:spPr bwMode="auto">
            <a:xfrm>
              <a:off x="3334" y="2552"/>
              <a:ext cx="181" cy="0"/>
            </a:xfrm>
            <a:prstGeom prst="line">
              <a:avLst/>
            </a:prstGeom>
            <a:noFill/>
            <a:ln w="28575">
              <a:solidFill>
                <a:schemeClr val="hlink"/>
              </a:solidFill>
              <a:round/>
              <a:headEnd/>
              <a:tailEnd/>
            </a:ln>
          </p:spPr>
          <p:txBody>
            <a:bodyPr/>
            <a:lstStyle/>
            <a:p>
              <a:endParaRPr lang="zh-CN" altLang="en-US"/>
            </a:p>
          </p:txBody>
        </p:sp>
      </p:grpSp>
      <p:grpSp>
        <p:nvGrpSpPr>
          <p:cNvPr id="30738" name="Group 18"/>
          <p:cNvGrpSpPr>
            <a:grpSpLocks/>
          </p:cNvGrpSpPr>
          <p:nvPr/>
        </p:nvGrpSpPr>
        <p:grpSpPr bwMode="auto">
          <a:xfrm>
            <a:off x="4284663" y="4565650"/>
            <a:ext cx="1800225" cy="519113"/>
            <a:chOff x="2699" y="2876"/>
            <a:chExt cx="1134" cy="327"/>
          </a:xfrm>
        </p:grpSpPr>
        <p:sp>
          <p:nvSpPr>
            <p:cNvPr id="30751" name="Text Box 13"/>
            <p:cNvSpPr txBox="1">
              <a:spLocks noChangeArrowheads="1"/>
            </p:cNvSpPr>
            <p:nvPr/>
          </p:nvSpPr>
          <p:spPr bwMode="auto">
            <a:xfrm>
              <a:off x="2699" y="2876"/>
              <a:ext cx="1134" cy="327"/>
            </a:xfrm>
            <a:prstGeom prst="rect">
              <a:avLst/>
            </a:prstGeom>
            <a:noFill/>
            <a:ln w="9525">
              <a:noFill/>
              <a:miter lim="800000"/>
              <a:headEnd/>
              <a:tailEnd/>
            </a:ln>
          </p:spPr>
          <p:txBody>
            <a:bodyPr>
              <a:spAutoFit/>
            </a:bodyPr>
            <a:lstStyle/>
            <a:p>
              <a:pPr defTabSz="914400"/>
              <a:r>
                <a:rPr lang="en-US" altLang="zh-CN" sz="2800">
                  <a:solidFill>
                    <a:schemeClr val="hlink"/>
                  </a:solidFill>
                  <a:latin typeface="Times New Roman" pitchFamily="18" charset="0"/>
                </a:rPr>
                <a:t>A+B+C</a:t>
              </a:r>
            </a:p>
          </p:txBody>
        </p:sp>
        <p:sp>
          <p:nvSpPr>
            <p:cNvPr id="30752" name="Line 14"/>
            <p:cNvSpPr>
              <a:spLocks noChangeShapeType="1"/>
            </p:cNvSpPr>
            <p:nvPr/>
          </p:nvSpPr>
          <p:spPr bwMode="auto">
            <a:xfrm>
              <a:off x="3029" y="2915"/>
              <a:ext cx="181" cy="0"/>
            </a:xfrm>
            <a:prstGeom prst="line">
              <a:avLst/>
            </a:prstGeom>
            <a:noFill/>
            <a:ln w="28575">
              <a:solidFill>
                <a:schemeClr val="hlink"/>
              </a:solidFill>
              <a:round/>
              <a:headEnd/>
              <a:tailEnd/>
            </a:ln>
          </p:spPr>
          <p:txBody>
            <a:bodyPr/>
            <a:lstStyle/>
            <a:p>
              <a:endParaRPr lang="zh-CN" altLang="en-US"/>
            </a:p>
          </p:txBody>
        </p:sp>
      </p:grpSp>
      <p:grpSp>
        <p:nvGrpSpPr>
          <p:cNvPr id="30737" name="Group 17"/>
          <p:cNvGrpSpPr>
            <a:grpSpLocks/>
          </p:cNvGrpSpPr>
          <p:nvPr/>
        </p:nvGrpSpPr>
        <p:grpSpPr bwMode="auto">
          <a:xfrm>
            <a:off x="4284663" y="5229225"/>
            <a:ext cx="1800225" cy="519113"/>
            <a:chOff x="2699" y="3330"/>
            <a:chExt cx="1134" cy="327"/>
          </a:xfrm>
        </p:grpSpPr>
        <p:sp>
          <p:nvSpPr>
            <p:cNvPr id="30749" name="Text Box 15"/>
            <p:cNvSpPr txBox="1">
              <a:spLocks noChangeArrowheads="1"/>
            </p:cNvSpPr>
            <p:nvPr/>
          </p:nvSpPr>
          <p:spPr bwMode="auto">
            <a:xfrm>
              <a:off x="2699" y="3330"/>
              <a:ext cx="1134" cy="327"/>
            </a:xfrm>
            <a:prstGeom prst="rect">
              <a:avLst/>
            </a:prstGeom>
            <a:noFill/>
            <a:ln w="9525">
              <a:noFill/>
              <a:miter lim="800000"/>
              <a:headEnd/>
              <a:tailEnd/>
            </a:ln>
          </p:spPr>
          <p:txBody>
            <a:bodyPr>
              <a:spAutoFit/>
            </a:bodyPr>
            <a:lstStyle/>
            <a:p>
              <a:pPr defTabSz="914400"/>
              <a:r>
                <a:rPr lang="en-US" altLang="zh-CN" sz="2800">
                  <a:solidFill>
                    <a:schemeClr val="hlink"/>
                  </a:solidFill>
                  <a:latin typeface="Times New Roman" pitchFamily="18" charset="0"/>
                </a:rPr>
                <a:t>A+B+C</a:t>
              </a:r>
            </a:p>
          </p:txBody>
        </p:sp>
        <p:sp>
          <p:nvSpPr>
            <p:cNvPr id="30750" name="Line 16"/>
            <p:cNvSpPr>
              <a:spLocks noChangeShapeType="1"/>
            </p:cNvSpPr>
            <p:nvPr/>
          </p:nvSpPr>
          <p:spPr bwMode="auto">
            <a:xfrm>
              <a:off x="2744" y="3369"/>
              <a:ext cx="181" cy="0"/>
            </a:xfrm>
            <a:prstGeom prst="line">
              <a:avLst/>
            </a:prstGeom>
            <a:noFill/>
            <a:ln w="28575">
              <a:solidFill>
                <a:schemeClr val="hlink"/>
              </a:solidFill>
              <a:round/>
              <a:headEnd/>
              <a:tailEnd/>
            </a:ln>
          </p:spPr>
          <p:txBody>
            <a:bodyPr/>
            <a:lstStyle/>
            <a:p>
              <a:endParaRPr lang="zh-CN" altLang="en-US"/>
            </a:p>
          </p:txBody>
        </p:sp>
      </p:grpSp>
      <p:grpSp>
        <p:nvGrpSpPr>
          <p:cNvPr id="2" name="Group 23"/>
          <p:cNvGrpSpPr>
            <a:grpSpLocks/>
          </p:cNvGrpSpPr>
          <p:nvPr/>
        </p:nvGrpSpPr>
        <p:grpSpPr bwMode="auto">
          <a:xfrm>
            <a:off x="6443663" y="3413125"/>
            <a:ext cx="1800225" cy="519113"/>
            <a:chOff x="4059" y="2150"/>
            <a:chExt cx="1134" cy="327"/>
          </a:xfrm>
        </p:grpSpPr>
        <p:sp>
          <p:nvSpPr>
            <p:cNvPr id="30746" name="Text Box 20"/>
            <p:cNvSpPr txBox="1">
              <a:spLocks noChangeArrowheads="1"/>
            </p:cNvSpPr>
            <p:nvPr/>
          </p:nvSpPr>
          <p:spPr bwMode="auto">
            <a:xfrm>
              <a:off x="4059" y="2150"/>
              <a:ext cx="1134" cy="327"/>
            </a:xfrm>
            <a:prstGeom prst="rect">
              <a:avLst/>
            </a:prstGeom>
            <a:noFill/>
            <a:ln w="9525">
              <a:noFill/>
              <a:miter lim="800000"/>
              <a:headEnd/>
              <a:tailEnd/>
            </a:ln>
          </p:spPr>
          <p:txBody>
            <a:bodyPr>
              <a:spAutoFit/>
            </a:bodyPr>
            <a:lstStyle/>
            <a:p>
              <a:pPr defTabSz="914400"/>
              <a:r>
                <a:rPr lang="en-US" altLang="zh-CN" sz="2800">
                  <a:solidFill>
                    <a:schemeClr val="hlink"/>
                  </a:solidFill>
                  <a:latin typeface="Times New Roman" pitchFamily="18" charset="0"/>
                </a:rPr>
                <a:t>A+B+C</a:t>
              </a:r>
            </a:p>
          </p:txBody>
        </p:sp>
        <p:sp>
          <p:nvSpPr>
            <p:cNvPr id="30747" name="Line 21"/>
            <p:cNvSpPr>
              <a:spLocks noChangeShapeType="1"/>
            </p:cNvSpPr>
            <p:nvPr/>
          </p:nvSpPr>
          <p:spPr bwMode="auto">
            <a:xfrm>
              <a:off x="4393" y="2189"/>
              <a:ext cx="181" cy="0"/>
            </a:xfrm>
            <a:prstGeom prst="line">
              <a:avLst/>
            </a:prstGeom>
            <a:noFill/>
            <a:ln w="28575">
              <a:solidFill>
                <a:schemeClr val="hlink"/>
              </a:solidFill>
              <a:round/>
              <a:headEnd/>
              <a:tailEnd/>
            </a:ln>
          </p:spPr>
          <p:txBody>
            <a:bodyPr/>
            <a:lstStyle/>
            <a:p>
              <a:endParaRPr lang="zh-CN" altLang="en-US"/>
            </a:p>
          </p:txBody>
        </p:sp>
        <p:sp>
          <p:nvSpPr>
            <p:cNvPr id="4" name="Line 22"/>
            <p:cNvSpPr>
              <a:spLocks noChangeShapeType="1"/>
            </p:cNvSpPr>
            <p:nvPr/>
          </p:nvSpPr>
          <p:spPr bwMode="auto">
            <a:xfrm>
              <a:off x="4687" y="2189"/>
              <a:ext cx="181" cy="0"/>
            </a:xfrm>
            <a:prstGeom prst="line">
              <a:avLst/>
            </a:prstGeom>
            <a:noFill/>
            <a:ln w="28575">
              <a:solidFill>
                <a:schemeClr val="hlink"/>
              </a:solidFill>
              <a:round/>
              <a:headEnd/>
              <a:tailEnd/>
            </a:ln>
          </p:spPr>
          <p:txBody>
            <a:bodyPr/>
            <a:lstStyle/>
            <a:p>
              <a:endParaRPr lang="zh-CN" altLang="en-US"/>
            </a:p>
          </p:txBody>
        </p:sp>
      </p:grpSp>
      <p:grpSp>
        <p:nvGrpSpPr>
          <p:cNvPr id="30748" name="Group 28"/>
          <p:cNvGrpSpPr>
            <a:grpSpLocks/>
          </p:cNvGrpSpPr>
          <p:nvPr/>
        </p:nvGrpSpPr>
        <p:grpSpPr bwMode="auto">
          <a:xfrm>
            <a:off x="6443663" y="3989388"/>
            <a:ext cx="1800225" cy="519112"/>
            <a:chOff x="4059" y="2513"/>
            <a:chExt cx="1134" cy="327"/>
          </a:xfrm>
        </p:grpSpPr>
        <p:sp>
          <p:nvSpPr>
            <p:cNvPr id="5" name="Text Box 25"/>
            <p:cNvSpPr txBox="1">
              <a:spLocks noChangeArrowheads="1"/>
            </p:cNvSpPr>
            <p:nvPr/>
          </p:nvSpPr>
          <p:spPr bwMode="auto">
            <a:xfrm>
              <a:off x="4059" y="2513"/>
              <a:ext cx="1134" cy="327"/>
            </a:xfrm>
            <a:prstGeom prst="rect">
              <a:avLst/>
            </a:prstGeom>
            <a:noFill/>
            <a:ln w="9525">
              <a:noFill/>
              <a:miter lim="800000"/>
              <a:headEnd/>
              <a:tailEnd/>
            </a:ln>
          </p:spPr>
          <p:txBody>
            <a:bodyPr>
              <a:spAutoFit/>
            </a:bodyPr>
            <a:lstStyle/>
            <a:p>
              <a:pPr defTabSz="914400"/>
              <a:r>
                <a:rPr lang="en-US" altLang="zh-CN" sz="2800">
                  <a:solidFill>
                    <a:schemeClr val="hlink"/>
                  </a:solidFill>
                  <a:latin typeface="Times New Roman" pitchFamily="18" charset="0"/>
                </a:rPr>
                <a:t>A+B+C</a:t>
              </a:r>
            </a:p>
          </p:txBody>
        </p:sp>
        <p:sp>
          <p:nvSpPr>
            <p:cNvPr id="6" name="Line 26"/>
            <p:cNvSpPr>
              <a:spLocks noChangeShapeType="1"/>
            </p:cNvSpPr>
            <p:nvPr/>
          </p:nvSpPr>
          <p:spPr bwMode="auto">
            <a:xfrm>
              <a:off x="4097" y="2552"/>
              <a:ext cx="181" cy="0"/>
            </a:xfrm>
            <a:prstGeom prst="line">
              <a:avLst/>
            </a:prstGeom>
            <a:noFill/>
            <a:ln w="28575">
              <a:solidFill>
                <a:schemeClr val="hlink"/>
              </a:solidFill>
              <a:round/>
              <a:headEnd/>
              <a:tailEnd/>
            </a:ln>
          </p:spPr>
          <p:txBody>
            <a:bodyPr/>
            <a:lstStyle/>
            <a:p>
              <a:endParaRPr lang="zh-CN" altLang="en-US"/>
            </a:p>
          </p:txBody>
        </p:sp>
        <p:sp>
          <p:nvSpPr>
            <p:cNvPr id="30745" name="Line 27"/>
            <p:cNvSpPr>
              <a:spLocks noChangeShapeType="1"/>
            </p:cNvSpPr>
            <p:nvPr/>
          </p:nvSpPr>
          <p:spPr bwMode="auto">
            <a:xfrm>
              <a:off x="4391" y="2552"/>
              <a:ext cx="181" cy="0"/>
            </a:xfrm>
            <a:prstGeom prst="line">
              <a:avLst/>
            </a:prstGeom>
            <a:noFill/>
            <a:ln w="28575">
              <a:solidFill>
                <a:schemeClr val="hlink"/>
              </a:solidFill>
              <a:round/>
              <a:headEnd/>
              <a:tailEnd/>
            </a:ln>
          </p:spPr>
          <p:txBody>
            <a:bodyPr/>
            <a:lstStyle/>
            <a:p>
              <a:endParaRPr lang="zh-CN" altLang="en-US"/>
            </a:p>
          </p:txBody>
        </p:sp>
      </p:grpSp>
      <p:grpSp>
        <p:nvGrpSpPr>
          <p:cNvPr id="30753" name="Group 33"/>
          <p:cNvGrpSpPr>
            <a:grpSpLocks/>
          </p:cNvGrpSpPr>
          <p:nvPr/>
        </p:nvGrpSpPr>
        <p:grpSpPr bwMode="auto">
          <a:xfrm>
            <a:off x="6443663" y="4565650"/>
            <a:ext cx="1800225" cy="519113"/>
            <a:chOff x="4059" y="2876"/>
            <a:chExt cx="1134" cy="327"/>
          </a:xfrm>
        </p:grpSpPr>
        <p:sp>
          <p:nvSpPr>
            <p:cNvPr id="30740" name="Text Box 30"/>
            <p:cNvSpPr txBox="1">
              <a:spLocks noChangeArrowheads="1"/>
            </p:cNvSpPr>
            <p:nvPr/>
          </p:nvSpPr>
          <p:spPr bwMode="auto">
            <a:xfrm>
              <a:off x="4059" y="2876"/>
              <a:ext cx="1134" cy="327"/>
            </a:xfrm>
            <a:prstGeom prst="rect">
              <a:avLst/>
            </a:prstGeom>
            <a:noFill/>
            <a:ln w="9525">
              <a:noFill/>
              <a:miter lim="800000"/>
              <a:headEnd/>
              <a:tailEnd/>
            </a:ln>
          </p:spPr>
          <p:txBody>
            <a:bodyPr>
              <a:spAutoFit/>
            </a:bodyPr>
            <a:lstStyle/>
            <a:p>
              <a:pPr defTabSz="914400"/>
              <a:r>
                <a:rPr lang="en-US" altLang="zh-CN" sz="2800">
                  <a:solidFill>
                    <a:schemeClr val="hlink"/>
                  </a:solidFill>
                  <a:latin typeface="Times New Roman" pitchFamily="18" charset="0"/>
                </a:rPr>
                <a:t>A+B+C</a:t>
              </a:r>
            </a:p>
          </p:txBody>
        </p:sp>
        <p:sp>
          <p:nvSpPr>
            <p:cNvPr id="30741" name="Line 31"/>
            <p:cNvSpPr>
              <a:spLocks noChangeShapeType="1"/>
            </p:cNvSpPr>
            <p:nvPr/>
          </p:nvSpPr>
          <p:spPr bwMode="auto">
            <a:xfrm>
              <a:off x="4097" y="2915"/>
              <a:ext cx="181" cy="0"/>
            </a:xfrm>
            <a:prstGeom prst="line">
              <a:avLst/>
            </a:prstGeom>
            <a:noFill/>
            <a:ln w="28575">
              <a:solidFill>
                <a:schemeClr val="hlink"/>
              </a:solidFill>
              <a:round/>
              <a:headEnd/>
              <a:tailEnd/>
            </a:ln>
          </p:spPr>
          <p:txBody>
            <a:bodyPr/>
            <a:lstStyle/>
            <a:p>
              <a:endParaRPr lang="zh-CN" altLang="en-US"/>
            </a:p>
          </p:txBody>
        </p:sp>
        <p:sp>
          <p:nvSpPr>
            <p:cNvPr id="30742" name="Line 32"/>
            <p:cNvSpPr>
              <a:spLocks noChangeShapeType="1"/>
            </p:cNvSpPr>
            <p:nvPr/>
          </p:nvSpPr>
          <p:spPr bwMode="auto">
            <a:xfrm>
              <a:off x="4687" y="2915"/>
              <a:ext cx="181" cy="0"/>
            </a:xfrm>
            <a:prstGeom prst="line">
              <a:avLst/>
            </a:prstGeom>
            <a:noFill/>
            <a:ln w="28575">
              <a:solidFill>
                <a:schemeClr val="hlink"/>
              </a:solidFill>
              <a:round/>
              <a:headEnd/>
              <a:tailEnd/>
            </a:ln>
          </p:spPr>
          <p:txBody>
            <a:bodyPr/>
            <a:lstStyle/>
            <a:p>
              <a:endParaRPr lang="zh-CN" altLang="en-US"/>
            </a:p>
          </p:txBody>
        </p:sp>
      </p:grpSp>
      <p:grpSp>
        <p:nvGrpSpPr>
          <p:cNvPr id="30759" name="Group 39"/>
          <p:cNvGrpSpPr>
            <a:grpSpLocks/>
          </p:cNvGrpSpPr>
          <p:nvPr/>
        </p:nvGrpSpPr>
        <p:grpSpPr bwMode="auto">
          <a:xfrm>
            <a:off x="6443663" y="5213350"/>
            <a:ext cx="1800225" cy="519113"/>
            <a:chOff x="4059" y="3284"/>
            <a:chExt cx="1134" cy="327"/>
          </a:xfrm>
        </p:grpSpPr>
        <p:sp>
          <p:nvSpPr>
            <p:cNvPr id="30736" name="Text Box 35"/>
            <p:cNvSpPr txBox="1">
              <a:spLocks noChangeArrowheads="1"/>
            </p:cNvSpPr>
            <p:nvPr/>
          </p:nvSpPr>
          <p:spPr bwMode="auto">
            <a:xfrm>
              <a:off x="4059" y="3284"/>
              <a:ext cx="1134" cy="327"/>
            </a:xfrm>
            <a:prstGeom prst="rect">
              <a:avLst/>
            </a:prstGeom>
            <a:noFill/>
            <a:ln w="9525">
              <a:noFill/>
              <a:miter lim="800000"/>
              <a:headEnd/>
              <a:tailEnd/>
            </a:ln>
          </p:spPr>
          <p:txBody>
            <a:bodyPr>
              <a:spAutoFit/>
            </a:bodyPr>
            <a:lstStyle/>
            <a:p>
              <a:pPr defTabSz="914400"/>
              <a:r>
                <a:rPr lang="en-US" altLang="zh-CN" sz="2800">
                  <a:solidFill>
                    <a:schemeClr val="hlink"/>
                  </a:solidFill>
                  <a:latin typeface="Times New Roman" pitchFamily="18" charset="0"/>
                </a:rPr>
                <a:t>A+B+C</a:t>
              </a:r>
            </a:p>
          </p:txBody>
        </p:sp>
        <p:sp>
          <p:nvSpPr>
            <p:cNvPr id="7" name="Line 36"/>
            <p:cNvSpPr>
              <a:spLocks noChangeShapeType="1"/>
            </p:cNvSpPr>
            <p:nvPr/>
          </p:nvSpPr>
          <p:spPr bwMode="auto">
            <a:xfrm>
              <a:off x="4393" y="3323"/>
              <a:ext cx="181" cy="0"/>
            </a:xfrm>
            <a:prstGeom prst="line">
              <a:avLst/>
            </a:prstGeom>
            <a:noFill/>
            <a:ln w="28575">
              <a:solidFill>
                <a:schemeClr val="hlink"/>
              </a:solidFill>
              <a:round/>
              <a:headEnd/>
              <a:tailEnd/>
            </a:ln>
          </p:spPr>
          <p:txBody>
            <a:bodyPr/>
            <a:lstStyle/>
            <a:p>
              <a:endParaRPr lang="zh-CN" altLang="en-US"/>
            </a:p>
          </p:txBody>
        </p:sp>
        <p:sp>
          <p:nvSpPr>
            <p:cNvPr id="8" name="Line 37"/>
            <p:cNvSpPr>
              <a:spLocks noChangeShapeType="1"/>
            </p:cNvSpPr>
            <p:nvPr/>
          </p:nvSpPr>
          <p:spPr bwMode="auto">
            <a:xfrm>
              <a:off x="4687" y="3323"/>
              <a:ext cx="181" cy="0"/>
            </a:xfrm>
            <a:prstGeom prst="line">
              <a:avLst/>
            </a:prstGeom>
            <a:noFill/>
            <a:ln w="28575">
              <a:solidFill>
                <a:schemeClr val="hlink"/>
              </a:solidFill>
              <a:round/>
              <a:headEnd/>
              <a:tailEnd/>
            </a:ln>
          </p:spPr>
          <p:txBody>
            <a:bodyPr/>
            <a:lstStyle/>
            <a:p>
              <a:endParaRPr lang="zh-CN" altLang="en-US"/>
            </a:p>
          </p:txBody>
        </p:sp>
        <p:sp>
          <p:nvSpPr>
            <p:cNvPr id="30739" name="Line 38"/>
            <p:cNvSpPr>
              <a:spLocks noChangeShapeType="1"/>
            </p:cNvSpPr>
            <p:nvPr/>
          </p:nvSpPr>
          <p:spPr bwMode="auto">
            <a:xfrm>
              <a:off x="4105" y="3323"/>
              <a:ext cx="181" cy="0"/>
            </a:xfrm>
            <a:prstGeom prst="line">
              <a:avLst/>
            </a:prstGeom>
            <a:noFill/>
            <a:ln w="28575">
              <a:solidFill>
                <a:schemeClr val="hlink"/>
              </a:solidFill>
              <a:round/>
              <a:headEnd/>
              <a:tailEnd/>
            </a:ln>
          </p:spPr>
          <p:txBody>
            <a:bodyPr/>
            <a:lstStyle/>
            <a:p>
              <a:endParaRPr lang="zh-CN" altLang="en-US"/>
            </a:p>
          </p:txBody>
        </p:sp>
      </p:grpSp>
      <p:sp>
        <p:nvSpPr>
          <p:cNvPr id="24618" name="Rectangle 42"/>
          <p:cNvSpPr>
            <a:spLocks noChangeArrowheads="1"/>
          </p:cNvSpPr>
          <p:nvPr/>
        </p:nvSpPr>
        <p:spPr bwMode="auto">
          <a:xfrm>
            <a:off x="828675" y="4652963"/>
            <a:ext cx="2447925" cy="822325"/>
          </a:xfrm>
          <a:prstGeom prst="rect">
            <a:avLst/>
          </a:prstGeom>
          <a:noFill/>
          <a:ln w="9525">
            <a:noFill/>
            <a:miter lim="800000"/>
            <a:headEnd/>
            <a:tailEnd/>
          </a:ln>
        </p:spPr>
        <p:txBody>
          <a:bodyPr>
            <a:spAutoFit/>
          </a:bodyPr>
          <a:lstStyle/>
          <a:p>
            <a:pPr algn="ctr" defTabSz="914400"/>
            <a:r>
              <a:rPr kumimoji="1" lang="en-US" altLang="zh-CN">
                <a:solidFill>
                  <a:schemeClr val="hlink"/>
                </a:solidFill>
                <a:latin typeface="Times New Roman" pitchFamily="18" charset="0"/>
              </a:rPr>
              <a:t>n</a:t>
            </a:r>
            <a:r>
              <a:rPr kumimoji="1" lang="zh-CN" altLang="en-US">
                <a:solidFill>
                  <a:schemeClr val="hlink"/>
                </a:solidFill>
                <a:latin typeface="Times New Roman" pitchFamily="18" charset="0"/>
              </a:rPr>
              <a:t>个</a:t>
            </a:r>
            <a:r>
              <a:rPr kumimoji="1" lang="zh-CN" altLang="en-US">
                <a:latin typeface="Times New Roman" pitchFamily="18" charset="0"/>
              </a:rPr>
              <a:t>变量可以构成</a:t>
            </a:r>
            <a:r>
              <a:rPr kumimoji="1" lang="en-US" altLang="zh-CN">
                <a:solidFill>
                  <a:srgbClr val="FF0000"/>
                </a:solidFill>
                <a:latin typeface="Times New Roman" pitchFamily="18" charset="0"/>
              </a:rPr>
              <a:t>2</a:t>
            </a:r>
            <a:r>
              <a:rPr kumimoji="1" lang="en-US" altLang="zh-CN" baseline="30000">
                <a:solidFill>
                  <a:srgbClr val="FF0000"/>
                </a:solidFill>
                <a:latin typeface="Times New Roman" pitchFamily="18" charset="0"/>
              </a:rPr>
              <a:t>n</a:t>
            </a:r>
            <a:r>
              <a:rPr kumimoji="1" lang="zh-CN" altLang="en-US">
                <a:latin typeface="Times New Roman" pitchFamily="18" charset="0"/>
              </a:rPr>
              <a:t>个最大项</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0743"/>
                                        </p:tgtEl>
                                        <p:attrNameLst>
                                          <p:attrName>style.visibility</p:attrName>
                                        </p:attrNameLst>
                                      </p:cBhvr>
                                      <p:to>
                                        <p:strVal val="visible"/>
                                      </p:to>
                                    </p:set>
                                    <p:animEffect transition="in" filter="blinds(horizontal)">
                                      <p:cBhvr>
                                        <p:cTn id="7" dur="500"/>
                                        <p:tgtEl>
                                          <p:spTgt spid="30743"/>
                                        </p:tgtEl>
                                      </p:cBhvr>
                                    </p:animEffect>
                                  </p:childTnLst>
                                </p:cTn>
                              </p:par>
                            </p:childTnLst>
                          </p:cTn>
                        </p:par>
                      </p:childTnLst>
                    </p:cTn>
                  </p:par>
                  <p:par>
                    <p:cTn id="8" fill="hold">
                      <p:stCondLst>
                        <p:cond delay="indefinite"/>
                      </p:stCondLst>
                      <p:childTnLst>
                        <p:par>
                          <p:cTn id="9" fill="hold">
                            <p:stCondLst>
                              <p:cond delay="0"/>
                            </p:stCondLst>
                            <p:childTnLst>
                              <p:par>
                                <p:cTn id="10" presetID="27" presetClass="entr" presetSubtype="0" fill="hold" grpId="0" nodeType="clickEffect">
                                  <p:stCondLst>
                                    <p:cond delay="0"/>
                                  </p:stCondLst>
                                  <p:iterate type="lt">
                                    <p:tmPct val="50000"/>
                                  </p:iterate>
                                  <p:childTnLst>
                                    <p:set>
                                      <p:cBhvr>
                                        <p:cTn id="11" dur="1" fill="hold">
                                          <p:stCondLst>
                                            <p:cond delay="0"/>
                                          </p:stCondLst>
                                        </p:cTn>
                                        <p:tgtEl>
                                          <p:spTgt spid="30744"/>
                                        </p:tgtEl>
                                        <p:attrNameLst>
                                          <p:attrName>style.visibility</p:attrName>
                                        </p:attrNameLst>
                                      </p:cBhvr>
                                      <p:to>
                                        <p:strVal val="visible"/>
                                      </p:to>
                                    </p:set>
                                    <p:anim calcmode="discrete" valueType="clr">
                                      <p:cBhvr override="childStyle">
                                        <p:cTn id="12" dur="80"/>
                                        <p:tgtEl>
                                          <p:spTgt spid="30744"/>
                                        </p:tgtEl>
                                        <p:attrNameLst>
                                          <p:attrName>style.color</p:attrName>
                                        </p:attrNameLst>
                                      </p:cBhvr>
                                      <p:tavLst>
                                        <p:tav tm="0">
                                          <p:val>
                                            <p:clrVal>
                                              <a:schemeClr val="accent2"/>
                                            </p:clrVal>
                                          </p:val>
                                        </p:tav>
                                        <p:tav tm="50000">
                                          <p:val>
                                            <p:clrVal>
                                              <a:schemeClr val="hlink"/>
                                            </p:clrVal>
                                          </p:val>
                                        </p:tav>
                                      </p:tavLst>
                                    </p:anim>
                                    <p:anim calcmode="discrete" valueType="clr">
                                      <p:cBhvr>
                                        <p:cTn id="13" dur="80"/>
                                        <p:tgtEl>
                                          <p:spTgt spid="30744"/>
                                        </p:tgtEl>
                                        <p:attrNameLst>
                                          <p:attrName>fillcolor</p:attrName>
                                        </p:attrNameLst>
                                      </p:cBhvr>
                                      <p:tavLst>
                                        <p:tav tm="0">
                                          <p:val>
                                            <p:clrVal>
                                              <a:schemeClr val="accent2"/>
                                            </p:clrVal>
                                          </p:val>
                                        </p:tav>
                                        <p:tav tm="50000">
                                          <p:val>
                                            <p:clrVal>
                                              <a:schemeClr val="hlink"/>
                                            </p:clrVal>
                                          </p:val>
                                        </p:tav>
                                      </p:tavLst>
                                    </p:anim>
                                    <p:set>
                                      <p:cBhvr>
                                        <p:cTn id="14" dur="80"/>
                                        <p:tgtEl>
                                          <p:spTgt spid="30744"/>
                                        </p:tgtEl>
                                        <p:attrNameLst>
                                          <p:attrName>fill.type</p:attrName>
                                        </p:attrNameLst>
                                      </p:cBhvr>
                                      <p:to>
                                        <p:strVal val="solid"/>
                                      </p:to>
                                    </p:set>
                                  </p:childTnLst>
                                </p:cTn>
                              </p:par>
                            </p:childTnLst>
                          </p:cTn>
                        </p:par>
                      </p:childTnLst>
                    </p:cTn>
                  </p:par>
                  <p:par>
                    <p:cTn id="15" fill="hold">
                      <p:stCondLst>
                        <p:cond delay="indefinite"/>
                      </p:stCondLst>
                      <p:childTnLst>
                        <p:par>
                          <p:cTn id="16" fill="hold">
                            <p:stCondLst>
                              <p:cond delay="0"/>
                            </p:stCondLst>
                            <p:childTnLst>
                              <p:par>
                                <p:cTn id="17" presetID="18" presetClass="entr" presetSubtype="6" fill="hold" grpId="0" nodeType="clickEffect">
                                  <p:stCondLst>
                                    <p:cond delay="0"/>
                                  </p:stCondLst>
                                  <p:childTnLst>
                                    <p:set>
                                      <p:cBhvr>
                                        <p:cTn id="18" dur="1" fill="hold">
                                          <p:stCondLst>
                                            <p:cond delay="0"/>
                                          </p:stCondLst>
                                        </p:cTn>
                                        <p:tgtEl>
                                          <p:spTgt spid="24584"/>
                                        </p:tgtEl>
                                        <p:attrNameLst>
                                          <p:attrName>style.visibility</p:attrName>
                                        </p:attrNameLst>
                                      </p:cBhvr>
                                      <p:to>
                                        <p:strVal val="visible"/>
                                      </p:to>
                                    </p:set>
                                    <p:animEffect transition="in" filter="strips(downRight)">
                                      <p:cBhvr>
                                        <p:cTn id="19" dur="500"/>
                                        <p:tgtEl>
                                          <p:spTgt spid="24584"/>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30728"/>
                                        </p:tgtEl>
                                        <p:attrNameLst>
                                          <p:attrName>style.visibility</p:attrName>
                                        </p:attrNameLst>
                                      </p:cBhvr>
                                      <p:to>
                                        <p:strVal val="visible"/>
                                      </p:to>
                                    </p:set>
                                    <p:anim calcmode="lin" valueType="num">
                                      <p:cBhvr additive="base">
                                        <p:cTn id="24" dur="500" fill="hold"/>
                                        <p:tgtEl>
                                          <p:spTgt spid="30728"/>
                                        </p:tgtEl>
                                        <p:attrNameLst>
                                          <p:attrName>ppt_x</p:attrName>
                                        </p:attrNameLst>
                                      </p:cBhvr>
                                      <p:tavLst>
                                        <p:tav tm="0">
                                          <p:val>
                                            <p:strVal val="#ppt_x"/>
                                          </p:val>
                                        </p:tav>
                                        <p:tav tm="100000">
                                          <p:val>
                                            <p:strVal val="#ppt_x"/>
                                          </p:val>
                                        </p:tav>
                                      </p:tavLst>
                                    </p:anim>
                                    <p:anim calcmode="lin" valueType="num">
                                      <p:cBhvr additive="base">
                                        <p:cTn id="25" dur="500" fill="hold"/>
                                        <p:tgtEl>
                                          <p:spTgt spid="30728"/>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nodeType="clickEffect">
                                  <p:stCondLst>
                                    <p:cond delay="0"/>
                                  </p:stCondLst>
                                  <p:childTnLst>
                                    <p:set>
                                      <p:cBhvr>
                                        <p:cTn id="29" dur="1" fill="hold">
                                          <p:stCondLst>
                                            <p:cond delay="0"/>
                                          </p:stCondLst>
                                        </p:cTn>
                                        <p:tgtEl>
                                          <p:spTgt spid="30731"/>
                                        </p:tgtEl>
                                        <p:attrNameLst>
                                          <p:attrName>style.visibility</p:attrName>
                                        </p:attrNameLst>
                                      </p:cBhvr>
                                      <p:to>
                                        <p:strVal val="visible"/>
                                      </p:to>
                                    </p:set>
                                    <p:anim calcmode="lin" valueType="num">
                                      <p:cBhvr additive="base">
                                        <p:cTn id="30" dur="500" fill="hold"/>
                                        <p:tgtEl>
                                          <p:spTgt spid="30731"/>
                                        </p:tgtEl>
                                        <p:attrNameLst>
                                          <p:attrName>ppt_x</p:attrName>
                                        </p:attrNameLst>
                                      </p:cBhvr>
                                      <p:tavLst>
                                        <p:tav tm="0">
                                          <p:val>
                                            <p:strVal val="#ppt_x"/>
                                          </p:val>
                                        </p:tav>
                                        <p:tav tm="100000">
                                          <p:val>
                                            <p:strVal val="#ppt_x"/>
                                          </p:val>
                                        </p:tav>
                                      </p:tavLst>
                                    </p:anim>
                                    <p:anim calcmode="lin" valueType="num">
                                      <p:cBhvr additive="base">
                                        <p:cTn id="31" dur="500" fill="hold"/>
                                        <p:tgtEl>
                                          <p:spTgt spid="30731"/>
                                        </p:tgtEl>
                                        <p:attrNameLst>
                                          <p:attrName>ppt_y</p:attrName>
                                        </p:attrNameLst>
                                      </p:cBhvr>
                                      <p:tavLst>
                                        <p:tav tm="0">
                                          <p:val>
                                            <p:strVal val="1+#ppt_h/2"/>
                                          </p:val>
                                        </p:tav>
                                        <p:tav tm="100000">
                                          <p:val>
                                            <p:strVal val="#ppt_y"/>
                                          </p:val>
                                        </p:tav>
                                      </p:tavLst>
                                    </p:anim>
                                  </p:childTnLst>
                                </p:cTn>
                              </p:par>
                            </p:childTnLst>
                          </p:cTn>
                        </p:par>
                        <p:par>
                          <p:cTn id="32" fill="hold">
                            <p:stCondLst>
                              <p:cond delay="500"/>
                            </p:stCondLst>
                            <p:childTnLst>
                              <p:par>
                                <p:cTn id="33" presetID="2" presetClass="entr" presetSubtype="4" fill="hold" nodeType="afterEffect">
                                  <p:stCondLst>
                                    <p:cond delay="0"/>
                                  </p:stCondLst>
                                  <p:childTnLst>
                                    <p:set>
                                      <p:cBhvr>
                                        <p:cTn id="34" dur="1" fill="hold">
                                          <p:stCondLst>
                                            <p:cond delay="0"/>
                                          </p:stCondLst>
                                        </p:cTn>
                                        <p:tgtEl>
                                          <p:spTgt spid="30738"/>
                                        </p:tgtEl>
                                        <p:attrNameLst>
                                          <p:attrName>style.visibility</p:attrName>
                                        </p:attrNameLst>
                                      </p:cBhvr>
                                      <p:to>
                                        <p:strVal val="visible"/>
                                      </p:to>
                                    </p:set>
                                    <p:anim calcmode="lin" valueType="num">
                                      <p:cBhvr additive="base">
                                        <p:cTn id="35" dur="500" fill="hold"/>
                                        <p:tgtEl>
                                          <p:spTgt spid="30738"/>
                                        </p:tgtEl>
                                        <p:attrNameLst>
                                          <p:attrName>ppt_x</p:attrName>
                                        </p:attrNameLst>
                                      </p:cBhvr>
                                      <p:tavLst>
                                        <p:tav tm="0">
                                          <p:val>
                                            <p:strVal val="#ppt_x"/>
                                          </p:val>
                                        </p:tav>
                                        <p:tav tm="100000">
                                          <p:val>
                                            <p:strVal val="#ppt_x"/>
                                          </p:val>
                                        </p:tav>
                                      </p:tavLst>
                                    </p:anim>
                                    <p:anim calcmode="lin" valueType="num">
                                      <p:cBhvr additive="base">
                                        <p:cTn id="36" dur="500" fill="hold"/>
                                        <p:tgtEl>
                                          <p:spTgt spid="30738"/>
                                        </p:tgtEl>
                                        <p:attrNameLst>
                                          <p:attrName>ppt_y</p:attrName>
                                        </p:attrNameLst>
                                      </p:cBhvr>
                                      <p:tavLst>
                                        <p:tav tm="0">
                                          <p:val>
                                            <p:strVal val="1+#ppt_h/2"/>
                                          </p:val>
                                        </p:tav>
                                        <p:tav tm="100000">
                                          <p:val>
                                            <p:strVal val="#ppt_y"/>
                                          </p:val>
                                        </p:tav>
                                      </p:tavLst>
                                    </p:anim>
                                  </p:childTnLst>
                                </p:cTn>
                              </p:par>
                            </p:childTnLst>
                          </p:cTn>
                        </p:par>
                        <p:par>
                          <p:cTn id="37" fill="hold">
                            <p:stCondLst>
                              <p:cond delay="1000"/>
                            </p:stCondLst>
                            <p:childTnLst>
                              <p:par>
                                <p:cTn id="38" presetID="2" presetClass="entr" presetSubtype="4" fill="hold" nodeType="afterEffect">
                                  <p:stCondLst>
                                    <p:cond delay="0"/>
                                  </p:stCondLst>
                                  <p:childTnLst>
                                    <p:set>
                                      <p:cBhvr>
                                        <p:cTn id="39" dur="1" fill="hold">
                                          <p:stCondLst>
                                            <p:cond delay="0"/>
                                          </p:stCondLst>
                                        </p:cTn>
                                        <p:tgtEl>
                                          <p:spTgt spid="30737"/>
                                        </p:tgtEl>
                                        <p:attrNameLst>
                                          <p:attrName>style.visibility</p:attrName>
                                        </p:attrNameLst>
                                      </p:cBhvr>
                                      <p:to>
                                        <p:strVal val="visible"/>
                                      </p:to>
                                    </p:set>
                                    <p:anim calcmode="lin" valueType="num">
                                      <p:cBhvr additive="base">
                                        <p:cTn id="40" dur="500" fill="hold"/>
                                        <p:tgtEl>
                                          <p:spTgt spid="30737"/>
                                        </p:tgtEl>
                                        <p:attrNameLst>
                                          <p:attrName>ppt_x</p:attrName>
                                        </p:attrNameLst>
                                      </p:cBhvr>
                                      <p:tavLst>
                                        <p:tav tm="0">
                                          <p:val>
                                            <p:strVal val="#ppt_x"/>
                                          </p:val>
                                        </p:tav>
                                        <p:tav tm="100000">
                                          <p:val>
                                            <p:strVal val="#ppt_x"/>
                                          </p:val>
                                        </p:tav>
                                      </p:tavLst>
                                    </p:anim>
                                    <p:anim calcmode="lin" valueType="num">
                                      <p:cBhvr additive="base">
                                        <p:cTn id="41" dur="500" fill="hold"/>
                                        <p:tgtEl>
                                          <p:spTgt spid="30737"/>
                                        </p:tgtEl>
                                        <p:attrNameLst>
                                          <p:attrName>ppt_y</p:attrName>
                                        </p:attrNameLst>
                                      </p:cBhvr>
                                      <p:tavLst>
                                        <p:tav tm="0">
                                          <p:val>
                                            <p:strVal val="1+#ppt_h/2"/>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2" presetClass="entr" presetSubtype="4" fill="hold" nodeType="clickEffect">
                                  <p:stCondLst>
                                    <p:cond delay="0"/>
                                  </p:stCondLst>
                                  <p:childTnLst>
                                    <p:set>
                                      <p:cBhvr>
                                        <p:cTn id="45" dur="1" fill="hold">
                                          <p:stCondLst>
                                            <p:cond delay="0"/>
                                          </p:stCondLst>
                                        </p:cTn>
                                        <p:tgtEl>
                                          <p:spTgt spid="2"/>
                                        </p:tgtEl>
                                        <p:attrNameLst>
                                          <p:attrName>style.visibility</p:attrName>
                                        </p:attrNameLst>
                                      </p:cBhvr>
                                      <p:to>
                                        <p:strVal val="visible"/>
                                      </p:to>
                                    </p:set>
                                    <p:anim calcmode="lin" valueType="num">
                                      <p:cBhvr additive="base">
                                        <p:cTn id="46" dur="500" fill="hold"/>
                                        <p:tgtEl>
                                          <p:spTgt spid="2"/>
                                        </p:tgtEl>
                                        <p:attrNameLst>
                                          <p:attrName>ppt_x</p:attrName>
                                        </p:attrNameLst>
                                      </p:cBhvr>
                                      <p:tavLst>
                                        <p:tav tm="0">
                                          <p:val>
                                            <p:strVal val="#ppt_x"/>
                                          </p:val>
                                        </p:tav>
                                        <p:tav tm="100000">
                                          <p:val>
                                            <p:strVal val="#ppt_x"/>
                                          </p:val>
                                        </p:tav>
                                      </p:tavLst>
                                    </p:anim>
                                    <p:anim calcmode="lin" valueType="num">
                                      <p:cBhvr additive="base">
                                        <p:cTn id="47" dur="500" fill="hold"/>
                                        <p:tgtEl>
                                          <p:spTgt spid="2"/>
                                        </p:tgtEl>
                                        <p:attrNameLst>
                                          <p:attrName>ppt_y</p:attrName>
                                        </p:attrNameLst>
                                      </p:cBhvr>
                                      <p:tavLst>
                                        <p:tav tm="0">
                                          <p:val>
                                            <p:strVal val="1+#ppt_h/2"/>
                                          </p:val>
                                        </p:tav>
                                        <p:tav tm="100000">
                                          <p:val>
                                            <p:strVal val="#ppt_y"/>
                                          </p:val>
                                        </p:tav>
                                      </p:tavLst>
                                    </p:anim>
                                  </p:childTnLst>
                                </p:cTn>
                              </p:par>
                            </p:childTnLst>
                          </p:cTn>
                        </p:par>
                        <p:par>
                          <p:cTn id="48" fill="hold">
                            <p:stCondLst>
                              <p:cond delay="500"/>
                            </p:stCondLst>
                            <p:childTnLst>
                              <p:par>
                                <p:cTn id="49" presetID="2" presetClass="entr" presetSubtype="4" fill="hold" nodeType="afterEffect">
                                  <p:stCondLst>
                                    <p:cond delay="0"/>
                                  </p:stCondLst>
                                  <p:childTnLst>
                                    <p:set>
                                      <p:cBhvr>
                                        <p:cTn id="50" dur="1" fill="hold">
                                          <p:stCondLst>
                                            <p:cond delay="0"/>
                                          </p:stCondLst>
                                        </p:cTn>
                                        <p:tgtEl>
                                          <p:spTgt spid="30748"/>
                                        </p:tgtEl>
                                        <p:attrNameLst>
                                          <p:attrName>style.visibility</p:attrName>
                                        </p:attrNameLst>
                                      </p:cBhvr>
                                      <p:to>
                                        <p:strVal val="visible"/>
                                      </p:to>
                                    </p:set>
                                    <p:anim calcmode="lin" valueType="num">
                                      <p:cBhvr additive="base">
                                        <p:cTn id="51" dur="500" fill="hold"/>
                                        <p:tgtEl>
                                          <p:spTgt spid="30748"/>
                                        </p:tgtEl>
                                        <p:attrNameLst>
                                          <p:attrName>ppt_x</p:attrName>
                                        </p:attrNameLst>
                                      </p:cBhvr>
                                      <p:tavLst>
                                        <p:tav tm="0">
                                          <p:val>
                                            <p:strVal val="#ppt_x"/>
                                          </p:val>
                                        </p:tav>
                                        <p:tav tm="100000">
                                          <p:val>
                                            <p:strVal val="#ppt_x"/>
                                          </p:val>
                                        </p:tav>
                                      </p:tavLst>
                                    </p:anim>
                                    <p:anim calcmode="lin" valueType="num">
                                      <p:cBhvr additive="base">
                                        <p:cTn id="52" dur="500" fill="hold"/>
                                        <p:tgtEl>
                                          <p:spTgt spid="30748"/>
                                        </p:tgtEl>
                                        <p:attrNameLst>
                                          <p:attrName>ppt_y</p:attrName>
                                        </p:attrNameLst>
                                      </p:cBhvr>
                                      <p:tavLst>
                                        <p:tav tm="0">
                                          <p:val>
                                            <p:strVal val="1+#ppt_h/2"/>
                                          </p:val>
                                        </p:tav>
                                        <p:tav tm="100000">
                                          <p:val>
                                            <p:strVal val="#ppt_y"/>
                                          </p:val>
                                        </p:tav>
                                      </p:tavLst>
                                    </p:anim>
                                  </p:childTnLst>
                                </p:cTn>
                              </p:par>
                            </p:childTnLst>
                          </p:cTn>
                        </p:par>
                        <p:par>
                          <p:cTn id="53" fill="hold">
                            <p:stCondLst>
                              <p:cond delay="1000"/>
                            </p:stCondLst>
                            <p:childTnLst>
                              <p:par>
                                <p:cTn id="54" presetID="2" presetClass="entr" presetSubtype="4" fill="hold" nodeType="afterEffect">
                                  <p:stCondLst>
                                    <p:cond delay="0"/>
                                  </p:stCondLst>
                                  <p:childTnLst>
                                    <p:set>
                                      <p:cBhvr>
                                        <p:cTn id="55" dur="1" fill="hold">
                                          <p:stCondLst>
                                            <p:cond delay="0"/>
                                          </p:stCondLst>
                                        </p:cTn>
                                        <p:tgtEl>
                                          <p:spTgt spid="30753"/>
                                        </p:tgtEl>
                                        <p:attrNameLst>
                                          <p:attrName>style.visibility</p:attrName>
                                        </p:attrNameLst>
                                      </p:cBhvr>
                                      <p:to>
                                        <p:strVal val="visible"/>
                                      </p:to>
                                    </p:set>
                                    <p:anim calcmode="lin" valueType="num">
                                      <p:cBhvr additive="base">
                                        <p:cTn id="56" dur="500" fill="hold"/>
                                        <p:tgtEl>
                                          <p:spTgt spid="30753"/>
                                        </p:tgtEl>
                                        <p:attrNameLst>
                                          <p:attrName>ppt_x</p:attrName>
                                        </p:attrNameLst>
                                      </p:cBhvr>
                                      <p:tavLst>
                                        <p:tav tm="0">
                                          <p:val>
                                            <p:strVal val="#ppt_x"/>
                                          </p:val>
                                        </p:tav>
                                        <p:tav tm="100000">
                                          <p:val>
                                            <p:strVal val="#ppt_x"/>
                                          </p:val>
                                        </p:tav>
                                      </p:tavLst>
                                    </p:anim>
                                    <p:anim calcmode="lin" valueType="num">
                                      <p:cBhvr additive="base">
                                        <p:cTn id="57" dur="500" fill="hold"/>
                                        <p:tgtEl>
                                          <p:spTgt spid="30753"/>
                                        </p:tgtEl>
                                        <p:attrNameLst>
                                          <p:attrName>ppt_y</p:attrName>
                                        </p:attrNameLst>
                                      </p:cBhvr>
                                      <p:tavLst>
                                        <p:tav tm="0">
                                          <p:val>
                                            <p:strVal val="1+#ppt_h/2"/>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2" presetClass="entr" presetSubtype="4" fill="hold" nodeType="clickEffect">
                                  <p:stCondLst>
                                    <p:cond delay="0"/>
                                  </p:stCondLst>
                                  <p:childTnLst>
                                    <p:set>
                                      <p:cBhvr>
                                        <p:cTn id="61" dur="1" fill="hold">
                                          <p:stCondLst>
                                            <p:cond delay="0"/>
                                          </p:stCondLst>
                                        </p:cTn>
                                        <p:tgtEl>
                                          <p:spTgt spid="30759"/>
                                        </p:tgtEl>
                                        <p:attrNameLst>
                                          <p:attrName>style.visibility</p:attrName>
                                        </p:attrNameLst>
                                      </p:cBhvr>
                                      <p:to>
                                        <p:strVal val="visible"/>
                                      </p:to>
                                    </p:set>
                                    <p:anim calcmode="lin" valueType="num">
                                      <p:cBhvr additive="base">
                                        <p:cTn id="62" dur="500" fill="hold"/>
                                        <p:tgtEl>
                                          <p:spTgt spid="30759"/>
                                        </p:tgtEl>
                                        <p:attrNameLst>
                                          <p:attrName>ppt_x</p:attrName>
                                        </p:attrNameLst>
                                      </p:cBhvr>
                                      <p:tavLst>
                                        <p:tav tm="0">
                                          <p:val>
                                            <p:strVal val="#ppt_x"/>
                                          </p:val>
                                        </p:tav>
                                        <p:tav tm="100000">
                                          <p:val>
                                            <p:strVal val="#ppt_x"/>
                                          </p:val>
                                        </p:tav>
                                      </p:tavLst>
                                    </p:anim>
                                    <p:anim calcmode="lin" valueType="num">
                                      <p:cBhvr additive="base">
                                        <p:cTn id="63" dur="500" fill="hold"/>
                                        <p:tgtEl>
                                          <p:spTgt spid="30759"/>
                                        </p:tgtEl>
                                        <p:attrNameLst>
                                          <p:attrName>ppt_y</p:attrName>
                                        </p:attrNameLst>
                                      </p:cBhvr>
                                      <p:tavLst>
                                        <p:tav tm="0">
                                          <p:val>
                                            <p:strVal val="1+#ppt_h/2"/>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1" presetClass="entr" presetSubtype="0" fill="hold" grpId="0" nodeType="clickEffect">
                                  <p:stCondLst>
                                    <p:cond delay="0"/>
                                  </p:stCondLst>
                                  <p:childTnLst>
                                    <p:set>
                                      <p:cBhvr>
                                        <p:cTn id="67" dur="1" fill="hold">
                                          <p:stCondLst>
                                            <p:cond delay="0"/>
                                          </p:stCondLst>
                                        </p:cTn>
                                        <p:tgtEl>
                                          <p:spTgt spid="246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43" grpId="0"/>
      <p:bldP spid="30744" grpId="0"/>
      <p:bldP spid="24584" grpId="0"/>
      <p:bldP spid="30728" grpId="0"/>
      <p:bldP spid="2461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69" name="图片 90" descr="T:\我的答辩PPT\东北林业大学.jpg东北林业大学"/>
          <p:cNvPicPr>
            <a:picLocks noChangeAspect="1"/>
          </p:cNvPicPr>
          <p:nvPr/>
        </p:nvPicPr>
        <p:blipFill>
          <a:blip r:embed="rId3">
            <a:clrChange>
              <a:clrFrom>
                <a:srgbClr val="FFFFFF"/>
              </a:clrFrom>
              <a:clrTo>
                <a:srgbClr val="FFFFFF">
                  <a:alpha val="0"/>
                </a:srgbClr>
              </a:clrTo>
            </a:clrChange>
          </a:blip>
          <a:srcRect/>
          <a:stretch>
            <a:fillRect/>
          </a:stretch>
        </p:blipFill>
        <p:spPr bwMode="auto">
          <a:xfrm>
            <a:off x="6388100" y="201613"/>
            <a:ext cx="2633663" cy="746125"/>
          </a:xfrm>
          <a:prstGeom prst="rect">
            <a:avLst/>
          </a:prstGeom>
          <a:noFill/>
          <a:ln w="9525">
            <a:noFill/>
            <a:miter lim="800000"/>
            <a:headEnd/>
            <a:tailEnd/>
          </a:ln>
        </p:spPr>
      </p:pic>
      <p:pic>
        <p:nvPicPr>
          <p:cNvPr id="32770" name="Picture 2"/>
          <p:cNvPicPr>
            <a:picLocks noChangeAspect="1" noChangeArrowheads="1"/>
          </p:cNvPicPr>
          <p:nvPr/>
        </p:nvPicPr>
        <p:blipFill>
          <a:blip r:embed="rId4"/>
          <a:srcRect/>
          <a:stretch>
            <a:fillRect/>
          </a:stretch>
        </p:blipFill>
        <p:spPr bwMode="auto">
          <a:xfrm>
            <a:off x="5795963" y="80963"/>
            <a:ext cx="857250" cy="847725"/>
          </a:xfrm>
          <a:prstGeom prst="rect">
            <a:avLst/>
          </a:prstGeom>
          <a:noFill/>
          <a:ln w="9525">
            <a:noFill/>
            <a:miter lim="800000"/>
            <a:headEnd/>
            <a:tailEnd/>
          </a:ln>
        </p:spPr>
      </p:pic>
      <p:sp>
        <p:nvSpPr>
          <p:cNvPr id="26650" name="文本框 2"/>
          <p:cNvSpPr txBox="1">
            <a:spLocks noChangeArrowheads="1"/>
          </p:cNvSpPr>
          <p:nvPr/>
        </p:nvSpPr>
        <p:spPr bwMode="auto">
          <a:xfrm>
            <a:off x="179388" y="333375"/>
            <a:ext cx="5040312" cy="625475"/>
          </a:xfrm>
          <a:prstGeom prst="rect">
            <a:avLst/>
          </a:prstGeom>
          <a:noFill/>
          <a:ln w="9525">
            <a:noFill/>
            <a:miter lim="800000"/>
            <a:headEnd/>
            <a:tailEnd/>
          </a:ln>
        </p:spPr>
        <p:txBody>
          <a:bodyPr lIns="76773" tIns="38387" rIns="76773" bIns="38387">
            <a:spAutoFit/>
          </a:bodyPr>
          <a:lstStyle/>
          <a:p>
            <a:pPr>
              <a:defRPr/>
            </a:pPr>
            <a:r>
              <a:rPr lang="zh-CN" altLang="en-US" sz="3600">
                <a:solidFill>
                  <a:srgbClr val="005DA2"/>
                </a:solidFill>
                <a:effectLst>
                  <a:outerShdw blurRad="38100" dist="38100" dir="2700000" algn="tl">
                    <a:srgbClr val="C0C0C0"/>
                  </a:outerShdw>
                </a:effectLst>
                <a:latin typeface="华文行楷" pitchFamily="2" charset="-122"/>
                <a:ea typeface="华文行楷" pitchFamily="2" charset="-122"/>
              </a:rPr>
              <a:t>二</a:t>
            </a:r>
            <a:r>
              <a:rPr lang="en-US" altLang="zh-CN" sz="3600">
                <a:solidFill>
                  <a:srgbClr val="005DA2"/>
                </a:solidFill>
                <a:effectLst>
                  <a:outerShdw blurRad="38100" dist="38100" dir="2700000" algn="tl">
                    <a:srgbClr val="C0C0C0"/>
                  </a:outerShdw>
                </a:effectLst>
                <a:latin typeface="华文行楷" pitchFamily="2" charset="-122"/>
                <a:ea typeface="华文行楷" pitchFamily="2" charset="-122"/>
              </a:rPr>
              <a:t>.</a:t>
            </a:r>
            <a:r>
              <a:rPr lang="zh-CN" altLang="en-US" sz="3600">
                <a:solidFill>
                  <a:srgbClr val="005DA2"/>
                </a:solidFill>
                <a:effectLst>
                  <a:outerShdw blurRad="38100" dist="38100" dir="2700000" algn="tl">
                    <a:srgbClr val="C0C0C0"/>
                  </a:outerShdw>
                </a:effectLst>
                <a:latin typeface="华文行楷" pitchFamily="2" charset="-122"/>
                <a:ea typeface="华文行楷" pitchFamily="2" charset="-122"/>
              </a:rPr>
              <a:t>表达式的标准形式</a:t>
            </a:r>
          </a:p>
        </p:txBody>
      </p:sp>
      <p:sp>
        <p:nvSpPr>
          <p:cNvPr id="26629" name="Text Box 5"/>
          <p:cNvSpPr txBox="1">
            <a:spLocks noChangeArrowheads="1"/>
          </p:cNvSpPr>
          <p:nvPr/>
        </p:nvSpPr>
        <p:spPr bwMode="auto">
          <a:xfrm>
            <a:off x="684213" y="1125538"/>
            <a:ext cx="4895850" cy="457200"/>
          </a:xfrm>
          <a:prstGeom prst="rect">
            <a:avLst/>
          </a:prstGeom>
          <a:noFill/>
          <a:ln w="9525">
            <a:noFill/>
            <a:miter lim="800000"/>
            <a:headEnd/>
            <a:tailEnd/>
          </a:ln>
        </p:spPr>
        <p:txBody>
          <a:bodyPr>
            <a:spAutoFit/>
          </a:bodyPr>
          <a:lstStyle/>
          <a:p>
            <a:pPr defTabSz="914400"/>
            <a:r>
              <a:rPr lang="zh-CN" altLang="en-US"/>
              <a:t>* </a:t>
            </a:r>
            <a:r>
              <a:rPr lang="zh-CN" altLang="en-US">
                <a:solidFill>
                  <a:schemeClr val="hlink"/>
                </a:solidFill>
              </a:rPr>
              <a:t>最大项</a:t>
            </a:r>
            <a:r>
              <a:rPr lang="zh-CN" altLang="en-US"/>
              <a:t>与</a:t>
            </a:r>
            <a:r>
              <a:rPr lang="zh-CN" altLang="en-US">
                <a:solidFill>
                  <a:srgbClr val="FF0000"/>
                </a:solidFill>
              </a:rPr>
              <a:t>真值表</a:t>
            </a:r>
            <a:r>
              <a:rPr lang="zh-CN" altLang="en-US"/>
              <a:t>的对应关系</a:t>
            </a:r>
          </a:p>
        </p:txBody>
      </p:sp>
      <p:grpSp>
        <p:nvGrpSpPr>
          <p:cNvPr id="26653" name="Group 29"/>
          <p:cNvGrpSpPr>
            <a:grpSpLocks/>
          </p:cNvGrpSpPr>
          <p:nvPr/>
        </p:nvGrpSpPr>
        <p:grpSpPr bwMode="auto">
          <a:xfrm>
            <a:off x="1044575" y="1917700"/>
            <a:ext cx="3240088" cy="3743325"/>
            <a:chOff x="612" y="1117"/>
            <a:chExt cx="2041" cy="2358"/>
          </a:xfrm>
        </p:grpSpPr>
        <p:sp>
          <p:nvSpPr>
            <p:cNvPr id="32801" name="Line 9"/>
            <p:cNvSpPr>
              <a:spLocks noChangeShapeType="1"/>
            </p:cNvSpPr>
            <p:nvPr/>
          </p:nvSpPr>
          <p:spPr bwMode="auto">
            <a:xfrm>
              <a:off x="612" y="1117"/>
              <a:ext cx="1905" cy="0"/>
            </a:xfrm>
            <a:prstGeom prst="line">
              <a:avLst/>
            </a:prstGeom>
            <a:noFill/>
            <a:ln w="28575">
              <a:solidFill>
                <a:schemeClr val="folHlink"/>
              </a:solidFill>
              <a:round/>
              <a:headEnd/>
              <a:tailEnd/>
            </a:ln>
          </p:spPr>
          <p:txBody>
            <a:bodyPr/>
            <a:lstStyle/>
            <a:p>
              <a:endParaRPr lang="zh-CN" altLang="en-US"/>
            </a:p>
          </p:txBody>
        </p:sp>
        <p:sp>
          <p:nvSpPr>
            <p:cNvPr id="32802" name="Line 10"/>
            <p:cNvSpPr>
              <a:spLocks noChangeShapeType="1"/>
            </p:cNvSpPr>
            <p:nvPr/>
          </p:nvSpPr>
          <p:spPr bwMode="auto">
            <a:xfrm>
              <a:off x="612" y="1480"/>
              <a:ext cx="1905" cy="0"/>
            </a:xfrm>
            <a:prstGeom prst="line">
              <a:avLst/>
            </a:prstGeom>
            <a:noFill/>
            <a:ln w="28575">
              <a:solidFill>
                <a:schemeClr val="folHlink"/>
              </a:solidFill>
              <a:round/>
              <a:headEnd/>
              <a:tailEnd/>
            </a:ln>
          </p:spPr>
          <p:txBody>
            <a:bodyPr/>
            <a:lstStyle/>
            <a:p>
              <a:endParaRPr lang="zh-CN" altLang="en-US"/>
            </a:p>
          </p:txBody>
        </p:sp>
        <p:sp>
          <p:nvSpPr>
            <p:cNvPr id="32803" name="Line 11"/>
            <p:cNvSpPr>
              <a:spLocks noChangeShapeType="1"/>
            </p:cNvSpPr>
            <p:nvPr/>
          </p:nvSpPr>
          <p:spPr bwMode="auto">
            <a:xfrm>
              <a:off x="612" y="3475"/>
              <a:ext cx="1905" cy="0"/>
            </a:xfrm>
            <a:prstGeom prst="line">
              <a:avLst/>
            </a:prstGeom>
            <a:noFill/>
            <a:ln w="28575">
              <a:solidFill>
                <a:schemeClr val="folHlink"/>
              </a:solidFill>
              <a:round/>
              <a:headEnd/>
              <a:tailEnd/>
            </a:ln>
          </p:spPr>
          <p:txBody>
            <a:bodyPr/>
            <a:lstStyle/>
            <a:p>
              <a:endParaRPr lang="zh-CN" altLang="en-US"/>
            </a:p>
          </p:txBody>
        </p:sp>
        <p:sp>
          <p:nvSpPr>
            <p:cNvPr id="32804" name="Text Box 12"/>
            <p:cNvSpPr txBox="1">
              <a:spLocks noChangeArrowheads="1"/>
            </p:cNvSpPr>
            <p:nvPr/>
          </p:nvSpPr>
          <p:spPr bwMode="auto">
            <a:xfrm>
              <a:off x="612" y="1162"/>
              <a:ext cx="1043" cy="288"/>
            </a:xfrm>
            <a:prstGeom prst="rect">
              <a:avLst/>
            </a:prstGeom>
            <a:noFill/>
            <a:ln w="9525">
              <a:noFill/>
              <a:miter lim="800000"/>
              <a:headEnd/>
              <a:tailEnd/>
            </a:ln>
          </p:spPr>
          <p:txBody>
            <a:bodyPr>
              <a:spAutoFit/>
            </a:bodyPr>
            <a:lstStyle/>
            <a:p>
              <a:pPr algn="ctr" defTabSz="914400"/>
              <a:r>
                <a:rPr lang="en-US" altLang="zh-CN">
                  <a:latin typeface="Times New Roman" pitchFamily="18" charset="0"/>
                </a:rPr>
                <a:t>A B C</a:t>
              </a:r>
              <a:endParaRPr lang="en-US" altLang="zh-CN" i="1" baseline="30000">
                <a:latin typeface="Times New Roman" pitchFamily="18" charset="0"/>
              </a:endParaRPr>
            </a:p>
          </p:txBody>
        </p:sp>
        <p:grpSp>
          <p:nvGrpSpPr>
            <p:cNvPr id="32805" name="Group 26"/>
            <p:cNvGrpSpPr>
              <a:grpSpLocks/>
            </p:cNvGrpSpPr>
            <p:nvPr/>
          </p:nvGrpSpPr>
          <p:grpSpPr bwMode="auto">
            <a:xfrm>
              <a:off x="839" y="1525"/>
              <a:ext cx="997" cy="1904"/>
              <a:chOff x="839" y="1525"/>
              <a:chExt cx="997" cy="1904"/>
            </a:xfrm>
          </p:grpSpPr>
          <p:sp>
            <p:nvSpPr>
              <p:cNvPr id="32808" name="Text Box 15"/>
              <p:cNvSpPr txBox="1">
                <a:spLocks noChangeArrowheads="1"/>
              </p:cNvSpPr>
              <p:nvPr/>
            </p:nvSpPr>
            <p:spPr bwMode="auto">
              <a:xfrm>
                <a:off x="839" y="1525"/>
                <a:ext cx="997" cy="327"/>
              </a:xfrm>
              <a:prstGeom prst="rect">
                <a:avLst/>
              </a:prstGeom>
              <a:noFill/>
              <a:ln w="9525">
                <a:noFill/>
                <a:miter lim="800000"/>
                <a:headEnd/>
                <a:tailEnd/>
              </a:ln>
            </p:spPr>
            <p:txBody>
              <a:bodyPr>
                <a:spAutoFit/>
              </a:bodyPr>
              <a:lstStyle/>
              <a:p>
                <a:pPr defTabSz="914400"/>
                <a:r>
                  <a:rPr lang="en-US" altLang="zh-CN" sz="2800">
                    <a:latin typeface="Times New Roman" pitchFamily="18" charset="0"/>
                  </a:rPr>
                  <a:t>0 0 0</a:t>
                </a:r>
              </a:p>
            </p:txBody>
          </p:sp>
          <p:sp>
            <p:nvSpPr>
              <p:cNvPr id="32809" name="Text Box 15"/>
              <p:cNvSpPr txBox="1">
                <a:spLocks noChangeArrowheads="1"/>
              </p:cNvSpPr>
              <p:nvPr/>
            </p:nvSpPr>
            <p:spPr bwMode="auto">
              <a:xfrm>
                <a:off x="839" y="1742"/>
                <a:ext cx="997" cy="327"/>
              </a:xfrm>
              <a:prstGeom prst="rect">
                <a:avLst/>
              </a:prstGeom>
              <a:noFill/>
              <a:ln w="9525">
                <a:noFill/>
                <a:miter lim="800000"/>
                <a:headEnd/>
                <a:tailEnd/>
              </a:ln>
            </p:spPr>
            <p:txBody>
              <a:bodyPr>
                <a:spAutoFit/>
              </a:bodyPr>
              <a:lstStyle/>
              <a:p>
                <a:pPr defTabSz="914400"/>
                <a:r>
                  <a:rPr lang="en-US" altLang="zh-CN" sz="2800">
                    <a:latin typeface="Times New Roman" pitchFamily="18" charset="0"/>
                  </a:rPr>
                  <a:t>0 0 1</a:t>
                </a:r>
              </a:p>
            </p:txBody>
          </p:sp>
          <p:sp>
            <p:nvSpPr>
              <p:cNvPr id="32810" name="Text Box 15"/>
              <p:cNvSpPr txBox="1">
                <a:spLocks noChangeArrowheads="1"/>
              </p:cNvSpPr>
              <p:nvPr/>
            </p:nvSpPr>
            <p:spPr bwMode="auto">
              <a:xfrm>
                <a:off x="839" y="1978"/>
                <a:ext cx="997" cy="327"/>
              </a:xfrm>
              <a:prstGeom prst="rect">
                <a:avLst/>
              </a:prstGeom>
              <a:noFill/>
              <a:ln w="9525">
                <a:noFill/>
                <a:miter lim="800000"/>
                <a:headEnd/>
                <a:tailEnd/>
              </a:ln>
            </p:spPr>
            <p:txBody>
              <a:bodyPr>
                <a:spAutoFit/>
              </a:bodyPr>
              <a:lstStyle/>
              <a:p>
                <a:pPr defTabSz="914400"/>
                <a:r>
                  <a:rPr lang="en-US" altLang="zh-CN" sz="2800">
                    <a:latin typeface="Times New Roman" pitchFamily="18" charset="0"/>
                  </a:rPr>
                  <a:t>0 1 0</a:t>
                </a:r>
              </a:p>
            </p:txBody>
          </p:sp>
          <p:sp>
            <p:nvSpPr>
              <p:cNvPr id="32811" name="Text Box 15"/>
              <p:cNvSpPr txBox="1">
                <a:spLocks noChangeArrowheads="1"/>
              </p:cNvSpPr>
              <p:nvPr/>
            </p:nvSpPr>
            <p:spPr bwMode="auto">
              <a:xfrm>
                <a:off x="839" y="2195"/>
                <a:ext cx="997" cy="327"/>
              </a:xfrm>
              <a:prstGeom prst="rect">
                <a:avLst/>
              </a:prstGeom>
              <a:noFill/>
              <a:ln w="9525">
                <a:noFill/>
                <a:miter lim="800000"/>
                <a:headEnd/>
                <a:tailEnd/>
              </a:ln>
            </p:spPr>
            <p:txBody>
              <a:bodyPr>
                <a:spAutoFit/>
              </a:bodyPr>
              <a:lstStyle/>
              <a:p>
                <a:pPr defTabSz="914400"/>
                <a:r>
                  <a:rPr lang="en-US" altLang="zh-CN" sz="2800">
                    <a:latin typeface="Times New Roman" pitchFamily="18" charset="0"/>
                  </a:rPr>
                  <a:t>0 1 1</a:t>
                </a:r>
              </a:p>
            </p:txBody>
          </p:sp>
          <p:sp>
            <p:nvSpPr>
              <p:cNvPr id="32812" name="Text Box 15"/>
              <p:cNvSpPr txBox="1">
                <a:spLocks noChangeArrowheads="1"/>
              </p:cNvSpPr>
              <p:nvPr/>
            </p:nvSpPr>
            <p:spPr bwMode="auto">
              <a:xfrm>
                <a:off x="839" y="2432"/>
                <a:ext cx="997" cy="327"/>
              </a:xfrm>
              <a:prstGeom prst="rect">
                <a:avLst/>
              </a:prstGeom>
              <a:noFill/>
              <a:ln w="9525">
                <a:noFill/>
                <a:miter lim="800000"/>
                <a:headEnd/>
                <a:tailEnd/>
              </a:ln>
            </p:spPr>
            <p:txBody>
              <a:bodyPr>
                <a:spAutoFit/>
              </a:bodyPr>
              <a:lstStyle/>
              <a:p>
                <a:pPr defTabSz="914400"/>
                <a:r>
                  <a:rPr lang="en-US" altLang="zh-CN" sz="2800">
                    <a:latin typeface="Times New Roman" pitchFamily="18" charset="0"/>
                  </a:rPr>
                  <a:t>1 0 0</a:t>
                </a:r>
              </a:p>
            </p:txBody>
          </p:sp>
          <p:sp>
            <p:nvSpPr>
              <p:cNvPr id="32813" name="Text Box 15"/>
              <p:cNvSpPr txBox="1">
                <a:spLocks noChangeArrowheads="1"/>
              </p:cNvSpPr>
              <p:nvPr/>
            </p:nvSpPr>
            <p:spPr bwMode="auto">
              <a:xfrm>
                <a:off x="839" y="2649"/>
                <a:ext cx="997" cy="327"/>
              </a:xfrm>
              <a:prstGeom prst="rect">
                <a:avLst/>
              </a:prstGeom>
              <a:noFill/>
              <a:ln w="9525">
                <a:noFill/>
                <a:miter lim="800000"/>
                <a:headEnd/>
                <a:tailEnd/>
              </a:ln>
            </p:spPr>
            <p:txBody>
              <a:bodyPr>
                <a:spAutoFit/>
              </a:bodyPr>
              <a:lstStyle/>
              <a:p>
                <a:pPr defTabSz="914400"/>
                <a:r>
                  <a:rPr lang="en-US" altLang="zh-CN" sz="2800">
                    <a:latin typeface="Times New Roman" pitchFamily="18" charset="0"/>
                  </a:rPr>
                  <a:t>1 0 1</a:t>
                </a:r>
              </a:p>
            </p:txBody>
          </p:sp>
          <p:sp>
            <p:nvSpPr>
              <p:cNvPr id="32814" name="Text Box 15"/>
              <p:cNvSpPr txBox="1">
                <a:spLocks noChangeArrowheads="1"/>
              </p:cNvSpPr>
              <p:nvPr/>
            </p:nvSpPr>
            <p:spPr bwMode="auto">
              <a:xfrm>
                <a:off x="839" y="2885"/>
                <a:ext cx="997" cy="327"/>
              </a:xfrm>
              <a:prstGeom prst="rect">
                <a:avLst/>
              </a:prstGeom>
              <a:noFill/>
              <a:ln w="9525">
                <a:noFill/>
                <a:miter lim="800000"/>
                <a:headEnd/>
                <a:tailEnd/>
              </a:ln>
            </p:spPr>
            <p:txBody>
              <a:bodyPr>
                <a:spAutoFit/>
              </a:bodyPr>
              <a:lstStyle/>
              <a:p>
                <a:pPr defTabSz="914400"/>
                <a:r>
                  <a:rPr lang="en-US" altLang="zh-CN" sz="2800">
                    <a:latin typeface="Times New Roman" pitchFamily="18" charset="0"/>
                  </a:rPr>
                  <a:t>1 1 0</a:t>
                </a:r>
              </a:p>
            </p:txBody>
          </p:sp>
          <p:sp>
            <p:nvSpPr>
              <p:cNvPr id="32815" name="Text Box 15"/>
              <p:cNvSpPr txBox="1">
                <a:spLocks noChangeArrowheads="1"/>
              </p:cNvSpPr>
              <p:nvPr/>
            </p:nvSpPr>
            <p:spPr bwMode="auto">
              <a:xfrm>
                <a:off x="839" y="3102"/>
                <a:ext cx="997" cy="327"/>
              </a:xfrm>
              <a:prstGeom prst="rect">
                <a:avLst/>
              </a:prstGeom>
              <a:noFill/>
              <a:ln w="9525">
                <a:noFill/>
                <a:miter lim="800000"/>
                <a:headEnd/>
                <a:tailEnd/>
              </a:ln>
            </p:spPr>
            <p:txBody>
              <a:bodyPr>
                <a:spAutoFit/>
              </a:bodyPr>
              <a:lstStyle/>
              <a:p>
                <a:pPr defTabSz="914400"/>
                <a:r>
                  <a:rPr lang="en-US" altLang="zh-CN" sz="2800">
                    <a:latin typeface="Times New Roman" pitchFamily="18" charset="0"/>
                  </a:rPr>
                  <a:t>1 1 1</a:t>
                </a:r>
              </a:p>
            </p:txBody>
          </p:sp>
        </p:grpSp>
        <p:sp>
          <p:nvSpPr>
            <p:cNvPr id="32806" name="Line 27"/>
            <p:cNvSpPr>
              <a:spLocks noChangeShapeType="1"/>
            </p:cNvSpPr>
            <p:nvPr/>
          </p:nvSpPr>
          <p:spPr bwMode="auto">
            <a:xfrm>
              <a:off x="1565" y="1117"/>
              <a:ext cx="0" cy="2358"/>
            </a:xfrm>
            <a:prstGeom prst="line">
              <a:avLst/>
            </a:prstGeom>
            <a:noFill/>
            <a:ln w="9525">
              <a:solidFill>
                <a:schemeClr val="tx1"/>
              </a:solidFill>
              <a:round/>
              <a:headEnd/>
              <a:tailEnd/>
            </a:ln>
          </p:spPr>
          <p:txBody>
            <a:bodyPr/>
            <a:lstStyle/>
            <a:p>
              <a:endParaRPr lang="zh-CN" altLang="en-US"/>
            </a:p>
          </p:txBody>
        </p:sp>
        <p:sp>
          <p:nvSpPr>
            <p:cNvPr id="32807" name="Text Box 12"/>
            <p:cNvSpPr txBox="1">
              <a:spLocks noChangeArrowheads="1"/>
            </p:cNvSpPr>
            <p:nvPr/>
          </p:nvSpPr>
          <p:spPr bwMode="auto">
            <a:xfrm>
              <a:off x="1519" y="1162"/>
              <a:ext cx="1134" cy="288"/>
            </a:xfrm>
            <a:prstGeom prst="rect">
              <a:avLst/>
            </a:prstGeom>
            <a:noFill/>
            <a:ln w="9525">
              <a:noFill/>
              <a:miter lim="800000"/>
              <a:headEnd/>
              <a:tailEnd/>
            </a:ln>
          </p:spPr>
          <p:txBody>
            <a:bodyPr>
              <a:spAutoFit/>
            </a:bodyPr>
            <a:lstStyle/>
            <a:p>
              <a:pPr algn="ctr" defTabSz="914400"/>
              <a:r>
                <a:rPr lang="en-US" altLang="zh-CN">
                  <a:latin typeface="Times New Roman" pitchFamily="18" charset="0"/>
                </a:rPr>
                <a:t>F(A,B,C)</a:t>
              </a:r>
              <a:endParaRPr lang="en-US" altLang="zh-CN" i="1" baseline="30000">
                <a:latin typeface="Times New Roman" pitchFamily="18" charset="0"/>
              </a:endParaRPr>
            </a:p>
          </p:txBody>
        </p:sp>
      </p:grpSp>
      <p:grpSp>
        <p:nvGrpSpPr>
          <p:cNvPr id="26665" name="Group 41"/>
          <p:cNvGrpSpPr>
            <a:grpSpLocks/>
          </p:cNvGrpSpPr>
          <p:nvPr/>
        </p:nvGrpSpPr>
        <p:grpSpPr bwMode="auto">
          <a:xfrm>
            <a:off x="3060700" y="2565400"/>
            <a:ext cx="790575" cy="3024188"/>
            <a:chOff x="1928" y="1616"/>
            <a:chExt cx="498" cy="1905"/>
          </a:xfrm>
        </p:grpSpPr>
        <p:sp>
          <p:nvSpPr>
            <p:cNvPr id="32793" name="Text Box 33"/>
            <p:cNvSpPr txBox="1">
              <a:spLocks noChangeArrowheads="1"/>
            </p:cNvSpPr>
            <p:nvPr/>
          </p:nvSpPr>
          <p:spPr bwMode="auto">
            <a:xfrm>
              <a:off x="1928" y="1616"/>
              <a:ext cx="498" cy="327"/>
            </a:xfrm>
            <a:prstGeom prst="rect">
              <a:avLst/>
            </a:prstGeom>
            <a:noFill/>
            <a:ln w="9525">
              <a:noFill/>
              <a:miter lim="800000"/>
              <a:headEnd/>
              <a:tailEnd/>
            </a:ln>
          </p:spPr>
          <p:txBody>
            <a:bodyPr>
              <a:spAutoFit/>
            </a:bodyPr>
            <a:lstStyle/>
            <a:p>
              <a:pPr algn="ctr" defTabSz="914400"/>
              <a:r>
                <a:rPr lang="en-US" altLang="zh-CN" sz="2800">
                  <a:solidFill>
                    <a:schemeClr val="folHlink"/>
                  </a:solidFill>
                  <a:latin typeface="Times New Roman" pitchFamily="18" charset="0"/>
                </a:rPr>
                <a:t>0</a:t>
              </a:r>
            </a:p>
          </p:txBody>
        </p:sp>
        <p:sp>
          <p:nvSpPr>
            <p:cNvPr id="32794" name="Text Box 34"/>
            <p:cNvSpPr txBox="1">
              <a:spLocks noChangeArrowheads="1"/>
            </p:cNvSpPr>
            <p:nvPr/>
          </p:nvSpPr>
          <p:spPr bwMode="auto">
            <a:xfrm>
              <a:off x="1928" y="1833"/>
              <a:ext cx="498" cy="327"/>
            </a:xfrm>
            <a:prstGeom prst="rect">
              <a:avLst/>
            </a:prstGeom>
            <a:noFill/>
            <a:ln w="9525">
              <a:noFill/>
              <a:miter lim="800000"/>
              <a:headEnd/>
              <a:tailEnd/>
            </a:ln>
          </p:spPr>
          <p:txBody>
            <a:bodyPr>
              <a:spAutoFit/>
            </a:bodyPr>
            <a:lstStyle/>
            <a:p>
              <a:pPr algn="ctr" defTabSz="914400"/>
              <a:r>
                <a:rPr lang="en-US" altLang="zh-CN" sz="2800">
                  <a:solidFill>
                    <a:schemeClr val="hlink"/>
                  </a:solidFill>
                  <a:latin typeface="Times New Roman" pitchFamily="18" charset="0"/>
                </a:rPr>
                <a:t>1</a:t>
              </a:r>
            </a:p>
          </p:txBody>
        </p:sp>
        <p:sp>
          <p:nvSpPr>
            <p:cNvPr id="32795" name="Text Box 35"/>
            <p:cNvSpPr txBox="1">
              <a:spLocks noChangeArrowheads="1"/>
            </p:cNvSpPr>
            <p:nvPr/>
          </p:nvSpPr>
          <p:spPr bwMode="auto">
            <a:xfrm>
              <a:off x="1928" y="2069"/>
              <a:ext cx="498" cy="327"/>
            </a:xfrm>
            <a:prstGeom prst="rect">
              <a:avLst/>
            </a:prstGeom>
            <a:noFill/>
            <a:ln w="9525">
              <a:noFill/>
              <a:miter lim="800000"/>
              <a:headEnd/>
              <a:tailEnd/>
            </a:ln>
          </p:spPr>
          <p:txBody>
            <a:bodyPr>
              <a:spAutoFit/>
            </a:bodyPr>
            <a:lstStyle/>
            <a:p>
              <a:pPr algn="ctr" defTabSz="914400"/>
              <a:r>
                <a:rPr lang="en-US" altLang="zh-CN" sz="2800">
                  <a:solidFill>
                    <a:schemeClr val="hlink"/>
                  </a:solidFill>
                  <a:latin typeface="Times New Roman" pitchFamily="18" charset="0"/>
                </a:rPr>
                <a:t>1</a:t>
              </a:r>
            </a:p>
          </p:txBody>
        </p:sp>
        <p:sp>
          <p:nvSpPr>
            <p:cNvPr id="32796" name="Text Box 36"/>
            <p:cNvSpPr txBox="1">
              <a:spLocks noChangeArrowheads="1"/>
            </p:cNvSpPr>
            <p:nvPr/>
          </p:nvSpPr>
          <p:spPr bwMode="auto">
            <a:xfrm>
              <a:off x="1928" y="2287"/>
              <a:ext cx="498" cy="327"/>
            </a:xfrm>
            <a:prstGeom prst="rect">
              <a:avLst/>
            </a:prstGeom>
            <a:noFill/>
            <a:ln w="9525">
              <a:noFill/>
              <a:miter lim="800000"/>
              <a:headEnd/>
              <a:tailEnd/>
            </a:ln>
          </p:spPr>
          <p:txBody>
            <a:bodyPr>
              <a:spAutoFit/>
            </a:bodyPr>
            <a:lstStyle/>
            <a:p>
              <a:pPr algn="ctr" defTabSz="914400"/>
              <a:r>
                <a:rPr lang="en-US" altLang="zh-CN" sz="2800">
                  <a:solidFill>
                    <a:schemeClr val="hlink"/>
                  </a:solidFill>
                  <a:latin typeface="Times New Roman" pitchFamily="18" charset="0"/>
                </a:rPr>
                <a:t>1</a:t>
              </a:r>
            </a:p>
          </p:txBody>
        </p:sp>
        <p:sp>
          <p:nvSpPr>
            <p:cNvPr id="32797" name="Text Box 37"/>
            <p:cNvSpPr txBox="1">
              <a:spLocks noChangeArrowheads="1"/>
            </p:cNvSpPr>
            <p:nvPr/>
          </p:nvSpPr>
          <p:spPr bwMode="auto">
            <a:xfrm>
              <a:off x="1928" y="2523"/>
              <a:ext cx="498" cy="327"/>
            </a:xfrm>
            <a:prstGeom prst="rect">
              <a:avLst/>
            </a:prstGeom>
            <a:noFill/>
            <a:ln w="9525">
              <a:noFill/>
              <a:miter lim="800000"/>
              <a:headEnd/>
              <a:tailEnd/>
            </a:ln>
          </p:spPr>
          <p:txBody>
            <a:bodyPr>
              <a:spAutoFit/>
            </a:bodyPr>
            <a:lstStyle/>
            <a:p>
              <a:pPr algn="ctr" defTabSz="914400"/>
              <a:r>
                <a:rPr lang="en-US" altLang="zh-CN" sz="2800">
                  <a:solidFill>
                    <a:schemeClr val="hlink"/>
                  </a:solidFill>
                  <a:latin typeface="Times New Roman" pitchFamily="18" charset="0"/>
                </a:rPr>
                <a:t>1</a:t>
              </a:r>
            </a:p>
          </p:txBody>
        </p:sp>
        <p:sp>
          <p:nvSpPr>
            <p:cNvPr id="32798" name="Text Box 38"/>
            <p:cNvSpPr txBox="1">
              <a:spLocks noChangeArrowheads="1"/>
            </p:cNvSpPr>
            <p:nvPr/>
          </p:nvSpPr>
          <p:spPr bwMode="auto">
            <a:xfrm>
              <a:off x="1928" y="2740"/>
              <a:ext cx="498" cy="327"/>
            </a:xfrm>
            <a:prstGeom prst="rect">
              <a:avLst/>
            </a:prstGeom>
            <a:noFill/>
            <a:ln w="9525">
              <a:noFill/>
              <a:miter lim="800000"/>
              <a:headEnd/>
              <a:tailEnd/>
            </a:ln>
          </p:spPr>
          <p:txBody>
            <a:bodyPr>
              <a:spAutoFit/>
            </a:bodyPr>
            <a:lstStyle/>
            <a:p>
              <a:pPr algn="ctr" defTabSz="914400"/>
              <a:r>
                <a:rPr lang="en-US" altLang="zh-CN" sz="2800">
                  <a:solidFill>
                    <a:schemeClr val="hlink"/>
                  </a:solidFill>
                  <a:latin typeface="Times New Roman" pitchFamily="18" charset="0"/>
                </a:rPr>
                <a:t>1</a:t>
              </a:r>
            </a:p>
          </p:txBody>
        </p:sp>
        <p:sp>
          <p:nvSpPr>
            <p:cNvPr id="32799" name="Text Box 39"/>
            <p:cNvSpPr txBox="1">
              <a:spLocks noChangeArrowheads="1"/>
            </p:cNvSpPr>
            <p:nvPr/>
          </p:nvSpPr>
          <p:spPr bwMode="auto">
            <a:xfrm>
              <a:off x="1928" y="2976"/>
              <a:ext cx="498" cy="327"/>
            </a:xfrm>
            <a:prstGeom prst="rect">
              <a:avLst/>
            </a:prstGeom>
            <a:noFill/>
            <a:ln w="9525">
              <a:noFill/>
              <a:miter lim="800000"/>
              <a:headEnd/>
              <a:tailEnd/>
            </a:ln>
          </p:spPr>
          <p:txBody>
            <a:bodyPr>
              <a:spAutoFit/>
            </a:bodyPr>
            <a:lstStyle/>
            <a:p>
              <a:pPr algn="ctr" defTabSz="914400"/>
              <a:r>
                <a:rPr lang="en-US" altLang="zh-CN" sz="2800">
                  <a:solidFill>
                    <a:schemeClr val="hlink"/>
                  </a:solidFill>
                  <a:latin typeface="Times New Roman" pitchFamily="18" charset="0"/>
                </a:rPr>
                <a:t>1</a:t>
              </a:r>
            </a:p>
          </p:txBody>
        </p:sp>
        <p:sp>
          <p:nvSpPr>
            <p:cNvPr id="32800" name="Text Box 40"/>
            <p:cNvSpPr txBox="1">
              <a:spLocks noChangeArrowheads="1"/>
            </p:cNvSpPr>
            <p:nvPr/>
          </p:nvSpPr>
          <p:spPr bwMode="auto">
            <a:xfrm>
              <a:off x="1928" y="3194"/>
              <a:ext cx="498" cy="327"/>
            </a:xfrm>
            <a:prstGeom prst="rect">
              <a:avLst/>
            </a:prstGeom>
            <a:noFill/>
            <a:ln w="9525">
              <a:noFill/>
              <a:miter lim="800000"/>
              <a:headEnd/>
              <a:tailEnd/>
            </a:ln>
          </p:spPr>
          <p:txBody>
            <a:bodyPr>
              <a:spAutoFit/>
            </a:bodyPr>
            <a:lstStyle/>
            <a:p>
              <a:pPr algn="ctr" defTabSz="914400"/>
              <a:r>
                <a:rPr lang="en-US" altLang="zh-CN" sz="2800">
                  <a:solidFill>
                    <a:schemeClr val="hlink"/>
                  </a:solidFill>
                  <a:latin typeface="Times New Roman" pitchFamily="18" charset="0"/>
                </a:rPr>
                <a:t>1</a:t>
              </a:r>
            </a:p>
          </p:txBody>
        </p:sp>
      </p:grpSp>
      <p:grpSp>
        <p:nvGrpSpPr>
          <p:cNvPr id="26680" name="Group 56"/>
          <p:cNvGrpSpPr>
            <a:grpSpLocks/>
          </p:cNvGrpSpPr>
          <p:nvPr/>
        </p:nvGrpSpPr>
        <p:grpSpPr bwMode="auto">
          <a:xfrm>
            <a:off x="3060700" y="2565400"/>
            <a:ext cx="790575" cy="3024188"/>
            <a:chOff x="1928" y="1616"/>
            <a:chExt cx="498" cy="1905"/>
          </a:xfrm>
        </p:grpSpPr>
        <p:sp>
          <p:nvSpPr>
            <p:cNvPr id="32785" name="Text Box 57"/>
            <p:cNvSpPr txBox="1">
              <a:spLocks noChangeArrowheads="1"/>
            </p:cNvSpPr>
            <p:nvPr/>
          </p:nvSpPr>
          <p:spPr bwMode="auto">
            <a:xfrm>
              <a:off x="1928" y="1616"/>
              <a:ext cx="498" cy="327"/>
            </a:xfrm>
            <a:prstGeom prst="rect">
              <a:avLst/>
            </a:prstGeom>
            <a:noFill/>
            <a:ln w="9525">
              <a:noFill/>
              <a:miter lim="800000"/>
              <a:headEnd/>
              <a:tailEnd/>
            </a:ln>
          </p:spPr>
          <p:txBody>
            <a:bodyPr>
              <a:spAutoFit/>
            </a:bodyPr>
            <a:lstStyle/>
            <a:p>
              <a:pPr algn="ctr" defTabSz="914400"/>
              <a:r>
                <a:rPr lang="en-US" altLang="zh-CN" sz="2800">
                  <a:solidFill>
                    <a:schemeClr val="hlink"/>
                  </a:solidFill>
                  <a:latin typeface="Times New Roman" pitchFamily="18" charset="0"/>
                </a:rPr>
                <a:t>1</a:t>
              </a:r>
            </a:p>
          </p:txBody>
        </p:sp>
        <p:sp>
          <p:nvSpPr>
            <p:cNvPr id="32786" name="Text Box 58"/>
            <p:cNvSpPr txBox="1">
              <a:spLocks noChangeArrowheads="1"/>
            </p:cNvSpPr>
            <p:nvPr/>
          </p:nvSpPr>
          <p:spPr bwMode="auto">
            <a:xfrm>
              <a:off x="1928" y="1833"/>
              <a:ext cx="498" cy="327"/>
            </a:xfrm>
            <a:prstGeom prst="rect">
              <a:avLst/>
            </a:prstGeom>
            <a:noFill/>
            <a:ln w="9525">
              <a:noFill/>
              <a:miter lim="800000"/>
              <a:headEnd/>
              <a:tailEnd/>
            </a:ln>
          </p:spPr>
          <p:txBody>
            <a:bodyPr>
              <a:spAutoFit/>
            </a:bodyPr>
            <a:lstStyle/>
            <a:p>
              <a:pPr algn="ctr" defTabSz="914400"/>
              <a:r>
                <a:rPr lang="en-US" altLang="zh-CN" sz="2800">
                  <a:solidFill>
                    <a:schemeClr val="hlink"/>
                  </a:solidFill>
                  <a:latin typeface="Times New Roman" pitchFamily="18" charset="0"/>
                </a:rPr>
                <a:t>1</a:t>
              </a:r>
            </a:p>
          </p:txBody>
        </p:sp>
        <p:sp>
          <p:nvSpPr>
            <p:cNvPr id="32787" name="Text Box 59"/>
            <p:cNvSpPr txBox="1">
              <a:spLocks noChangeArrowheads="1"/>
            </p:cNvSpPr>
            <p:nvPr/>
          </p:nvSpPr>
          <p:spPr bwMode="auto">
            <a:xfrm>
              <a:off x="1928" y="2069"/>
              <a:ext cx="498" cy="327"/>
            </a:xfrm>
            <a:prstGeom prst="rect">
              <a:avLst/>
            </a:prstGeom>
            <a:noFill/>
            <a:ln w="9525">
              <a:noFill/>
              <a:miter lim="800000"/>
              <a:headEnd/>
              <a:tailEnd/>
            </a:ln>
          </p:spPr>
          <p:txBody>
            <a:bodyPr>
              <a:spAutoFit/>
            </a:bodyPr>
            <a:lstStyle/>
            <a:p>
              <a:pPr algn="ctr" defTabSz="914400"/>
              <a:r>
                <a:rPr lang="en-US" altLang="zh-CN" sz="2800">
                  <a:solidFill>
                    <a:schemeClr val="folHlink"/>
                  </a:solidFill>
                  <a:latin typeface="Times New Roman" pitchFamily="18" charset="0"/>
                </a:rPr>
                <a:t>0</a:t>
              </a:r>
            </a:p>
          </p:txBody>
        </p:sp>
        <p:sp>
          <p:nvSpPr>
            <p:cNvPr id="32788" name="Text Box 60"/>
            <p:cNvSpPr txBox="1">
              <a:spLocks noChangeArrowheads="1"/>
            </p:cNvSpPr>
            <p:nvPr/>
          </p:nvSpPr>
          <p:spPr bwMode="auto">
            <a:xfrm>
              <a:off x="1928" y="2287"/>
              <a:ext cx="498" cy="327"/>
            </a:xfrm>
            <a:prstGeom prst="rect">
              <a:avLst/>
            </a:prstGeom>
            <a:noFill/>
            <a:ln w="9525">
              <a:noFill/>
              <a:miter lim="800000"/>
              <a:headEnd/>
              <a:tailEnd/>
            </a:ln>
          </p:spPr>
          <p:txBody>
            <a:bodyPr>
              <a:spAutoFit/>
            </a:bodyPr>
            <a:lstStyle/>
            <a:p>
              <a:pPr algn="ctr" defTabSz="914400"/>
              <a:r>
                <a:rPr lang="en-US" altLang="zh-CN" sz="2800">
                  <a:solidFill>
                    <a:schemeClr val="hlink"/>
                  </a:solidFill>
                  <a:latin typeface="Times New Roman" pitchFamily="18" charset="0"/>
                </a:rPr>
                <a:t>1</a:t>
              </a:r>
            </a:p>
          </p:txBody>
        </p:sp>
        <p:sp>
          <p:nvSpPr>
            <p:cNvPr id="32789" name="Text Box 61"/>
            <p:cNvSpPr txBox="1">
              <a:spLocks noChangeArrowheads="1"/>
            </p:cNvSpPr>
            <p:nvPr/>
          </p:nvSpPr>
          <p:spPr bwMode="auto">
            <a:xfrm>
              <a:off x="1928" y="2523"/>
              <a:ext cx="498" cy="327"/>
            </a:xfrm>
            <a:prstGeom prst="rect">
              <a:avLst/>
            </a:prstGeom>
            <a:noFill/>
            <a:ln w="9525">
              <a:noFill/>
              <a:miter lim="800000"/>
              <a:headEnd/>
              <a:tailEnd/>
            </a:ln>
          </p:spPr>
          <p:txBody>
            <a:bodyPr>
              <a:spAutoFit/>
            </a:bodyPr>
            <a:lstStyle/>
            <a:p>
              <a:pPr algn="ctr" defTabSz="914400"/>
              <a:r>
                <a:rPr lang="en-US" altLang="zh-CN" sz="2800">
                  <a:solidFill>
                    <a:schemeClr val="hlink"/>
                  </a:solidFill>
                  <a:latin typeface="Times New Roman" pitchFamily="18" charset="0"/>
                </a:rPr>
                <a:t>1</a:t>
              </a:r>
            </a:p>
          </p:txBody>
        </p:sp>
        <p:sp>
          <p:nvSpPr>
            <p:cNvPr id="32790" name="Text Box 62"/>
            <p:cNvSpPr txBox="1">
              <a:spLocks noChangeArrowheads="1"/>
            </p:cNvSpPr>
            <p:nvPr/>
          </p:nvSpPr>
          <p:spPr bwMode="auto">
            <a:xfrm>
              <a:off x="1928" y="2740"/>
              <a:ext cx="498" cy="327"/>
            </a:xfrm>
            <a:prstGeom prst="rect">
              <a:avLst/>
            </a:prstGeom>
            <a:noFill/>
            <a:ln w="9525">
              <a:noFill/>
              <a:miter lim="800000"/>
              <a:headEnd/>
              <a:tailEnd/>
            </a:ln>
          </p:spPr>
          <p:txBody>
            <a:bodyPr>
              <a:spAutoFit/>
            </a:bodyPr>
            <a:lstStyle/>
            <a:p>
              <a:pPr algn="ctr" defTabSz="914400"/>
              <a:r>
                <a:rPr lang="en-US" altLang="zh-CN" sz="2800">
                  <a:solidFill>
                    <a:schemeClr val="hlink"/>
                  </a:solidFill>
                  <a:latin typeface="Times New Roman" pitchFamily="18" charset="0"/>
                </a:rPr>
                <a:t>1</a:t>
              </a:r>
            </a:p>
          </p:txBody>
        </p:sp>
        <p:sp>
          <p:nvSpPr>
            <p:cNvPr id="32791" name="Text Box 63"/>
            <p:cNvSpPr txBox="1">
              <a:spLocks noChangeArrowheads="1"/>
            </p:cNvSpPr>
            <p:nvPr/>
          </p:nvSpPr>
          <p:spPr bwMode="auto">
            <a:xfrm>
              <a:off x="1928" y="2976"/>
              <a:ext cx="498" cy="327"/>
            </a:xfrm>
            <a:prstGeom prst="rect">
              <a:avLst/>
            </a:prstGeom>
            <a:noFill/>
            <a:ln w="9525">
              <a:noFill/>
              <a:miter lim="800000"/>
              <a:headEnd/>
              <a:tailEnd/>
            </a:ln>
          </p:spPr>
          <p:txBody>
            <a:bodyPr>
              <a:spAutoFit/>
            </a:bodyPr>
            <a:lstStyle/>
            <a:p>
              <a:pPr algn="ctr" defTabSz="914400"/>
              <a:r>
                <a:rPr lang="en-US" altLang="zh-CN" sz="2800">
                  <a:solidFill>
                    <a:schemeClr val="hlink"/>
                  </a:solidFill>
                  <a:latin typeface="Times New Roman" pitchFamily="18" charset="0"/>
                </a:rPr>
                <a:t>1</a:t>
              </a:r>
            </a:p>
          </p:txBody>
        </p:sp>
        <p:sp>
          <p:nvSpPr>
            <p:cNvPr id="32792" name="Text Box 64"/>
            <p:cNvSpPr txBox="1">
              <a:spLocks noChangeArrowheads="1"/>
            </p:cNvSpPr>
            <p:nvPr/>
          </p:nvSpPr>
          <p:spPr bwMode="auto">
            <a:xfrm>
              <a:off x="1928" y="3194"/>
              <a:ext cx="498" cy="327"/>
            </a:xfrm>
            <a:prstGeom prst="rect">
              <a:avLst/>
            </a:prstGeom>
            <a:noFill/>
            <a:ln w="9525">
              <a:noFill/>
              <a:miter lim="800000"/>
              <a:headEnd/>
              <a:tailEnd/>
            </a:ln>
          </p:spPr>
          <p:txBody>
            <a:bodyPr>
              <a:spAutoFit/>
            </a:bodyPr>
            <a:lstStyle/>
            <a:p>
              <a:pPr algn="ctr" defTabSz="914400"/>
              <a:r>
                <a:rPr lang="en-US" altLang="zh-CN" sz="2800">
                  <a:solidFill>
                    <a:schemeClr val="hlink"/>
                  </a:solidFill>
                  <a:latin typeface="Times New Roman" pitchFamily="18" charset="0"/>
                </a:rPr>
                <a:t>1</a:t>
              </a:r>
            </a:p>
          </p:txBody>
        </p:sp>
      </p:grpSp>
      <p:sp>
        <p:nvSpPr>
          <p:cNvPr id="32855" name="Text Box 87"/>
          <p:cNvSpPr txBox="1">
            <a:spLocks noChangeArrowheads="1"/>
          </p:cNvSpPr>
          <p:nvPr/>
        </p:nvSpPr>
        <p:spPr bwMode="auto">
          <a:xfrm>
            <a:off x="4859338" y="1917700"/>
            <a:ext cx="3240087" cy="457200"/>
          </a:xfrm>
          <a:prstGeom prst="rect">
            <a:avLst/>
          </a:prstGeom>
          <a:noFill/>
          <a:ln w="9525">
            <a:noFill/>
            <a:miter lim="800000"/>
            <a:headEnd/>
            <a:tailEnd/>
          </a:ln>
        </p:spPr>
        <p:txBody>
          <a:bodyPr>
            <a:spAutoFit/>
          </a:bodyPr>
          <a:lstStyle/>
          <a:p>
            <a:pPr defTabSz="914400"/>
            <a:r>
              <a:rPr lang="en-US" altLang="zh-CN">
                <a:solidFill>
                  <a:schemeClr val="hlink"/>
                </a:solidFill>
                <a:latin typeface="Times New Roman" pitchFamily="18" charset="0"/>
              </a:rPr>
              <a:t>F(A,B,C) = A+B+C</a:t>
            </a:r>
          </a:p>
        </p:txBody>
      </p:sp>
      <p:sp>
        <p:nvSpPr>
          <p:cNvPr id="26689" name="Text Box 65"/>
          <p:cNvSpPr txBox="1">
            <a:spLocks noChangeArrowheads="1"/>
          </p:cNvSpPr>
          <p:nvPr/>
        </p:nvSpPr>
        <p:spPr bwMode="auto">
          <a:xfrm>
            <a:off x="4716463" y="2997200"/>
            <a:ext cx="3671887" cy="822325"/>
          </a:xfrm>
          <a:prstGeom prst="rect">
            <a:avLst/>
          </a:prstGeom>
          <a:noFill/>
          <a:ln w="9525">
            <a:noFill/>
            <a:miter lim="800000"/>
            <a:headEnd/>
            <a:tailEnd/>
          </a:ln>
        </p:spPr>
        <p:txBody>
          <a:bodyPr>
            <a:spAutoFit/>
          </a:bodyPr>
          <a:lstStyle/>
          <a:p>
            <a:pPr algn="ctr" defTabSz="914400"/>
            <a:r>
              <a:rPr lang="zh-CN" altLang="en-US"/>
              <a:t>每一个</a:t>
            </a:r>
            <a:r>
              <a:rPr lang="zh-CN" altLang="en-US">
                <a:solidFill>
                  <a:schemeClr val="folHlink"/>
                </a:solidFill>
              </a:rPr>
              <a:t>最大项</a:t>
            </a:r>
            <a:r>
              <a:rPr lang="zh-CN" altLang="en-US"/>
              <a:t>对应真值表中的一种</a:t>
            </a:r>
            <a:r>
              <a:rPr lang="zh-CN" altLang="en-US">
                <a:solidFill>
                  <a:schemeClr val="hlink"/>
                </a:solidFill>
              </a:rPr>
              <a:t>取值 </a:t>
            </a:r>
            <a:r>
              <a:rPr lang="en-US" altLang="zh-CN">
                <a:latin typeface="Times New Roman" pitchFamily="18" charset="0"/>
              </a:rPr>
              <a:t>=</a:t>
            </a:r>
            <a:r>
              <a:rPr lang="en-US" altLang="zh-CN">
                <a:solidFill>
                  <a:srgbClr val="FF0000"/>
                </a:solidFill>
                <a:latin typeface="Times New Roman" pitchFamily="18" charset="0"/>
              </a:rPr>
              <a:t>0</a:t>
            </a:r>
          </a:p>
        </p:txBody>
      </p:sp>
      <p:grpSp>
        <p:nvGrpSpPr>
          <p:cNvPr id="32860" name="Group 92"/>
          <p:cNvGrpSpPr>
            <a:grpSpLocks/>
          </p:cNvGrpSpPr>
          <p:nvPr/>
        </p:nvGrpSpPr>
        <p:grpSpPr bwMode="auto">
          <a:xfrm>
            <a:off x="4859338" y="1917700"/>
            <a:ext cx="3240087" cy="457200"/>
            <a:chOff x="3152" y="3158"/>
            <a:chExt cx="2041" cy="288"/>
          </a:xfrm>
        </p:grpSpPr>
        <p:sp>
          <p:nvSpPr>
            <p:cNvPr id="32782" name="Text Box 89"/>
            <p:cNvSpPr txBox="1">
              <a:spLocks noChangeArrowheads="1"/>
            </p:cNvSpPr>
            <p:nvPr/>
          </p:nvSpPr>
          <p:spPr bwMode="auto">
            <a:xfrm>
              <a:off x="3152" y="3158"/>
              <a:ext cx="2041" cy="288"/>
            </a:xfrm>
            <a:prstGeom prst="rect">
              <a:avLst/>
            </a:prstGeom>
            <a:noFill/>
            <a:ln w="9525">
              <a:noFill/>
              <a:miter lim="800000"/>
              <a:headEnd/>
              <a:tailEnd/>
            </a:ln>
          </p:spPr>
          <p:txBody>
            <a:bodyPr>
              <a:spAutoFit/>
            </a:bodyPr>
            <a:lstStyle/>
            <a:p>
              <a:pPr defTabSz="914400"/>
              <a:r>
                <a:rPr lang="en-US" altLang="zh-CN">
                  <a:solidFill>
                    <a:schemeClr val="folHlink"/>
                  </a:solidFill>
                  <a:latin typeface="Times New Roman" pitchFamily="18" charset="0"/>
                </a:rPr>
                <a:t>F(A,B,C) = A+B+C</a:t>
              </a:r>
            </a:p>
          </p:txBody>
        </p:sp>
        <p:sp>
          <p:nvSpPr>
            <p:cNvPr id="32783" name="Line 90"/>
            <p:cNvSpPr>
              <a:spLocks noChangeShapeType="1"/>
            </p:cNvSpPr>
            <p:nvPr/>
          </p:nvSpPr>
          <p:spPr bwMode="auto">
            <a:xfrm>
              <a:off x="4633" y="3195"/>
              <a:ext cx="181" cy="0"/>
            </a:xfrm>
            <a:prstGeom prst="line">
              <a:avLst/>
            </a:prstGeom>
            <a:noFill/>
            <a:ln w="22225">
              <a:solidFill>
                <a:schemeClr val="folHlink"/>
              </a:solidFill>
              <a:round/>
              <a:headEnd/>
              <a:tailEnd/>
            </a:ln>
          </p:spPr>
          <p:txBody>
            <a:bodyPr/>
            <a:lstStyle/>
            <a:p>
              <a:endParaRPr lang="zh-CN" altLang="en-US"/>
            </a:p>
          </p:txBody>
        </p:sp>
        <p:sp>
          <p:nvSpPr>
            <p:cNvPr id="32784" name="Line 91"/>
            <p:cNvSpPr>
              <a:spLocks noChangeShapeType="1"/>
            </p:cNvSpPr>
            <p:nvPr/>
          </p:nvSpPr>
          <p:spPr bwMode="auto">
            <a:xfrm>
              <a:off x="4377" y="3195"/>
              <a:ext cx="181" cy="0"/>
            </a:xfrm>
            <a:prstGeom prst="line">
              <a:avLst/>
            </a:prstGeom>
            <a:noFill/>
            <a:ln w="22225">
              <a:solidFill>
                <a:schemeClr val="folHlink"/>
              </a:solidFill>
              <a:round/>
              <a:headEnd/>
              <a:tailEnd/>
            </a:ln>
          </p:spPr>
          <p:txBody>
            <a:bodyPr/>
            <a:lstStyle/>
            <a:p>
              <a:endParaRPr lang="zh-CN" altLang="en-US"/>
            </a:p>
          </p:txBody>
        </p:sp>
      </p:grpSp>
      <p:sp>
        <p:nvSpPr>
          <p:cNvPr id="26690" name="Rectangle 66"/>
          <p:cNvSpPr>
            <a:spLocks noChangeArrowheads="1"/>
          </p:cNvSpPr>
          <p:nvPr/>
        </p:nvSpPr>
        <p:spPr bwMode="auto">
          <a:xfrm>
            <a:off x="4787900" y="4005263"/>
            <a:ext cx="2881313" cy="457200"/>
          </a:xfrm>
          <a:prstGeom prst="rect">
            <a:avLst/>
          </a:prstGeom>
          <a:noFill/>
          <a:ln w="9525">
            <a:noFill/>
            <a:miter lim="800000"/>
            <a:headEnd/>
            <a:tailEnd/>
          </a:ln>
        </p:spPr>
        <p:txBody>
          <a:bodyPr>
            <a:spAutoFit/>
          </a:bodyPr>
          <a:lstStyle/>
          <a:p>
            <a:pPr defTabSz="914400"/>
            <a:r>
              <a:rPr kumimoji="1" lang="zh-CN" altLang="en-US"/>
              <a:t>用</a:t>
            </a:r>
            <a:r>
              <a:rPr kumimoji="1" lang="en-US" altLang="zh-CN">
                <a:solidFill>
                  <a:srgbClr val="FF0000"/>
                </a:solidFill>
                <a:latin typeface="Times New Roman" pitchFamily="18" charset="0"/>
              </a:rPr>
              <a:t>M</a:t>
            </a:r>
            <a:r>
              <a:rPr kumimoji="1" lang="en-US" altLang="zh-CN" baseline="-25000">
                <a:solidFill>
                  <a:srgbClr val="FF0000"/>
                </a:solidFill>
                <a:latin typeface="Times New Roman" pitchFamily="18" charset="0"/>
              </a:rPr>
              <a:t>i</a:t>
            </a:r>
            <a:r>
              <a:rPr kumimoji="1" lang="zh-CN" altLang="en-US"/>
              <a:t>表示最大项</a:t>
            </a:r>
          </a:p>
        </p:txBody>
      </p:sp>
      <p:sp>
        <p:nvSpPr>
          <p:cNvPr id="26691" name="Rectangle 67"/>
          <p:cNvSpPr>
            <a:spLocks noChangeArrowheads="1"/>
          </p:cNvSpPr>
          <p:nvPr/>
        </p:nvSpPr>
        <p:spPr bwMode="auto">
          <a:xfrm>
            <a:off x="4703763" y="4724400"/>
            <a:ext cx="3743325" cy="822325"/>
          </a:xfrm>
          <a:prstGeom prst="rect">
            <a:avLst/>
          </a:prstGeom>
          <a:noFill/>
          <a:ln w="9525">
            <a:noFill/>
            <a:miter lim="800000"/>
            <a:headEnd/>
            <a:tailEnd/>
          </a:ln>
        </p:spPr>
        <p:txBody>
          <a:bodyPr>
            <a:spAutoFit/>
          </a:bodyPr>
          <a:lstStyle/>
          <a:p>
            <a:pPr algn="ctr" defTabSz="914400"/>
            <a:r>
              <a:rPr kumimoji="1" lang="zh-CN" altLang="en-US"/>
              <a:t>下标</a:t>
            </a:r>
            <a:r>
              <a:rPr kumimoji="1" lang="en-US" altLang="zh-CN">
                <a:solidFill>
                  <a:schemeClr val="hlink"/>
                </a:solidFill>
                <a:latin typeface="Times New Roman" pitchFamily="18" charset="0"/>
              </a:rPr>
              <a:t>i</a:t>
            </a:r>
            <a:r>
              <a:rPr kumimoji="1" lang="zh-CN" altLang="en-US"/>
              <a:t>的取值，对应真值表变量组成的</a:t>
            </a:r>
            <a:r>
              <a:rPr kumimoji="1" lang="zh-CN" altLang="en-US">
                <a:solidFill>
                  <a:schemeClr val="hlink"/>
                </a:solidFill>
              </a:rPr>
              <a:t>二进制数值</a:t>
            </a:r>
          </a:p>
        </p:txBody>
      </p:sp>
      <p:sp>
        <p:nvSpPr>
          <p:cNvPr id="32863" name="Text Box 95"/>
          <p:cNvSpPr txBox="1">
            <a:spLocks noChangeArrowheads="1"/>
          </p:cNvSpPr>
          <p:nvPr/>
        </p:nvSpPr>
        <p:spPr bwMode="auto">
          <a:xfrm>
            <a:off x="684213" y="5876925"/>
            <a:ext cx="4391025" cy="457200"/>
          </a:xfrm>
          <a:prstGeom prst="rect">
            <a:avLst/>
          </a:prstGeom>
          <a:noFill/>
          <a:ln w="9525">
            <a:noFill/>
            <a:miter lim="800000"/>
            <a:headEnd/>
            <a:tailEnd/>
          </a:ln>
        </p:spPr>
        <p:txBody>
          <a:bodyPr>
            <a:spAutoFit/>
          </a:bodyPr>
          <a:lstStyle/>
          <a:p>
            <a:pPr defTabSz="914400"/>
            <a:r>
              <a:rPr lang="zh-CN" altLang="en-US">
                <a:solidFill>
                  <a:srgbClr val="FF0000"/>
                </a:solidFill>
              </a:rPr>
              <a:t>注意</a:t>
            </a:r>
            <a:r>
              <a:rPr lang="zh-CN" altLang="en-US"/>
              <a:t>：</a:t>
            </a:r>
            <a:r>
              <a:rPr lang="en-US" altLang="zh-CN">
                <a:solidFill>
                  <a:schemeClr val="folHlink"/>
                </a:solidFill>
                <a:latin typeface="Times New Roman" pitchFamily="18" charset="0"/>
              </a:rPr>
              <a:t>m</a:t>
            </a:r>
            <a:r>
              <a:rPr lang="en-US" altLang="zh-CN" baseline="-25000">
                <a:solidFill>
                  <a:schemeClr val="folHlink"/>
                </a:solidFill>
                <a:latin typeface="Times New Roman" pitchFamily="18" charset="0"/>
              </a:rPr>
              <a:t>i</a:t>
            </a:r>
            <a:r>
              <a:rPr lang="en-US" altLang="zh-CN">
                <a:solidFill>
                  <a:schemeClr val="folHlink"/>
                </a:solidFill>
                <a:latin typeface="Times New Roman" pitchFamily="18" charset="0"/>
              </a:rPr>
              <a:t>=1 </a:t>
            </a:r>
            <a:r>
              <a:rPr lang="en-US" altLang="zh-CN">
                <a:latin typeface="Times New Roman" pitchFamily="18" charset="0"/>
              </a:rPr>
              <a:t>  </a:t>
            </a:r>
            <a:r>
              <a:rPr lang="zh-CN" altLang="en-US">
                <a:latin typeface="Times New Roman" pitchFamily="18" charset="0"/>
              </a:rPr>
              <a:t>而   </a:t>
            </a:r>
            <a:r>
              <a:rPr lang="en-US" altLang="zh-CN">
                <a:solidFill>
                  <a:schemeClr val="folHlink"/>
                </a:solidFill>
                <a:latin typeface="Times New Roman" pitchFamily="18" charset="0"/>
              </a:rPr>
              <a:t>M</a:t>
            </a:r>
            <a:r>
              <a:rPr lang="en-US" altLang="zh-CN" baseline="-25000">
                <a:solidFill>
                  <a:schemeClr val="folHlink"/>
                </a:solidFill>
                <a:latin typeface="Times New Roman" pitchFamily="18" charset="0"/>
              </a:rPr>
              <a:t>i</a:t>
            </a:r>
            <a:r>
              <a:rPr lang="en-US" altLang="zh-CN">
                <a:solidFill>
                  <a:schemeClr val="folHlink"/>
                </a:solidFill>
                <a:latin typeface="Times New Roman" pitchFamily="18" charset="0"/>
              </a:rPr>
              <a:t>=0</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6629"/>
                                        </p:tgtEl>
                                        <p:attrNameLst>
                                          <p:attrName>style.visibility</p:attrName>
                                        </p:attrNameLst>
                                      </p:cBhvr>
                                      <p:to>
                                        <p:strVal val="visible"/>
                                      </p:to>
                                    </p:set>
                                    <p:animEffect transition="in" filter="blinds(horizontal)">
                                      <p:cBhvr>
                                        <p:cTn id="7" dur="500"/>
                                        <p:tgtEl>
                                          <p:spTgt spid="2662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6653"/>
                                        </p:tgtEl>
                                        <p:attrNameLst>
                                          <p:attrName>style.visibility</p:attrName>
                                        </p:attrNameLst>
                                      </p:cBhvr>
                                      <p:to>
                                        <p:strVal val="visible"/>
                                      </p:to>
                                    </p:set>
                                    <p:animEffect transition="in" filter="blinds(horizontal)">
                                      <p:cBhvr>
                                        <p:cTn id="12" dur="500"/>
                                        <p:tgtEl>
                                          <p:spTgt spid="26653"/>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2855"/>
                                        </p:tgtEl>
                                        <p:attrNameLst>
                                          <p:attrName>style.visibility</p:attrName>
                                        </p:attrNameLst>
                                      </p:cBhvr>
                                      <p:to>
                                        <p:strVal val="visible"/>
                                      </p:to>
                                    </p:set>
                                    <p:anim calcmode="lin" valueType="num">
                                      <p:cBhvr additive="base">
                                        <p:cTn id="17" dur="500" fill="hold"/>
                                        <p:tgtEl>
                                          <p:spTgt spid="32855"/>
                                        </p:tgtEl>
                                        <p:attrNameLst>
                                          <p:attrName>ppt_x</p:attrName>
                                        </p:attrNameLst>
                                      </p:cBhvr>
                                      <p:tavLst>
                                        <p:tav tm="0">
                                          <p:val>
                                            <p:strVal val="#ppt_x"/>
                                          </p:val>
                                        </p:tav>
                                        <p:tav tm="100000">
                                          <p:val>
                                            <p:strVal val="#ppt_x"/>
                                          </p:val>
                                        </p:tav>
                                      </p:tavLst>
                                    </p:anim>
                                    <p:anim calcmode="lin" valueType="num">
                                      <p:cBhvr additive="base">
                                        <p:cTn id="18" dur="500" fill="hold"/>
                                        <p:tgtEl>
                                          <p:spTgt spid="32855"/>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8" presetClass="entr" presetSubtype="12" fill="hold" nodeType="clickEffect">
                                  <p:stCondLst>
                                    <p:cond delay="0"/>
                                  </p:stCondLst>
                                  <p:childTnLst>
                                    <p:set>
                                      <p:cBhvr>
                                        <p:cTn id="22" dur="1" fill="hold">
                                          <p:stCondLst>
                                            <p:cond delay="0"/>
                                          </p:stCondLst>
                                        </p:cTn>
                                        <p:tgtEl>
                                          <p:spTgt spid="26665"/>
                                        </p:tgtEl>
                                        <p:attrNameLst>
                                          <p:attrName>style.visibility</p:attrName>
                                        </p:attrNameLst>
                                      </p:cBhvr>
                                      <p:to>
                                        <p:strVal val="visible"/>
                                      </p:to>
                                    </p:set>
                                    <p:animEffect transition="in" filter="strips(downLeft)">
                                      <p:cBhvr>
                                        <p:cTn id="23" dur="500"/>
                                        <p:tgtEl>
                                          <p:spTgt spid="26665"/>
                                        </p:tgtEl>
                                      </p:cBhvr>
                                    </p:animEffect>
                                  </p:childTnLst>
                                </p:cTn>
                              </p:par>
                            </p:childTnLst>
                          </p:cTn>
                        </p:par>
                      </p:childTnLst>
                    </p:cTn>
                  </p:par>
                  <p:par>
                    <p:cTn id="24" fill="hold">
                      <p:stCondLst>
                        <p:cond delay="indefinite"/>
                      </p:stCondLst>
                      <p:childTnLst>
                        <p:par>
                          <p:cTn id="25" fill="hold">
                            <p:stCondLst>
                              <p:cond delay="0"/>
                            </p:stCondLst>
                            <p:childTnLst>
                              <p:par>
                                <p:cTn id="26" presetID="5" presetClass="exit" presetSubtype="10" fill="hold" grpId="1" nodeType="clickEffect">
                                  <p:stCondLst>
                                    <p:cond delay="0"/>
                                  </p:stCondLst>
                                  <p:childTnLst>
                                    <p:animEffect transition="out" filter="checkerboard(across)">
                                      <p:cBhvr>
                                        <p:cTn id="27" dur="500"/>
                                        <p:tgtEl>
                                          <p:spTgt spid="32855"/>
                                        </p:tgtEl>
                                      </p:cBhvr>
                                    </p:animEffect>
                                    <p:set>
                                      <p:cBhvr>
                                        <p:cTn id="28" dur="1" fill="hold">
                                          <p:stCondLst>
                                            <p:cond delay="499"/>
                                          </p:stCondLst>
                                        </p:cTn>
                                        <p:tgtEl>
                                          <p:spTgt spid="32855"/>
                                        </p:tgtEl>
                                        <p:attrNameLst>
                                          <p:attrName>style.visibility</p:attrName>
                                        </p:attrNameLst>
                                      </p:cBhvr>
                                      <p:to>
                                        <p:strVal val="hidden"/>
                                      </p:to>
                                    </p:set>
                                  </p:childTnLst>
                                </p:cTn>
                              </p:par>
                            </p:childTnLst>
                          </p:cTn>
                        </p:par>
                        <p:par>
                          <p:cTn id="29" fill="hold">
                            <p:stCondLst>
                              <p:cond delay="500"/>
                            </p:stCondLst>
                            <p:childTnLst>
                              <p:par>
                                <p:cTn id="30" presetID="2" presetClass="entr" presetSubtype="4" fill="hold" nodeType="afterEffect">
                                  <p:stCondLst>
                                    <p:cond delay="0"/>
                                  </p:stCondLst>
                                  <p:childTnLst>
                                    <p:set>
                                      <p:cBhvr>
                                        <p:cTn id="31" dur="1" fill="hold">
                                          <p:stCondLst>
                                            <p:cond delay="0"/>
                                          </p:stCondLst>
                                        </p:cTn>
                                        <p:tgtEl>
                                          <p:spTgt spid="32860"/>
                                        </p:tgtEl>
                                        <p:attrNameLst>
                                          <p:attrName>style.visibility</p:attrName>
                                        </p:attrNameLst>
                                      </p:cBhvr>
                                      <p:to>
                                        <p:strVal val="visible"/>
                                      </p:to>
                                    </p:set>
                                    <p:anim calcmode="lin" valueType="num">
                                      <p:cBhvr additive="base">
                                        <p:cTn id="32" dur="500" fill="hold"/>
                                        <p:tgtEl>
                                          <p:spTgt spid="32860"/>
                                        </p:tgtEl>
                                        <p:attrNameLst>
                                          <p:attrName>ppt_x</p:attrName>
                                        </p:attrNameLst>
                                      </p:cBhvr>
                                      <p:tavLst>
                                        <p:tav tm="0">
                                          <p:val>
                                            <p:strVal val="#ppt_x"/>
                                          </p:val>
                                        </p:tav>
                                        <p:tav tm="100000">
                                          <p:val>
                                            <p:strVal val="#ppt_x"/>
                                          </p:val>
                                        </p:tav>
                                      </p:tavLst>
                                    </p:anim>
                                    <p:anim calcmode="lin" valueType="num">
                                      <p:cBhvr additive="base">
                                        <p:cTn id="33" dur="500" fill="hold"/>
                                        <p:tgtEl>
                                          <p:spTgt spid="32860"/>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 presetClass="exit" presetSubtype="16" fill="hold" nodeType="clickEffect">
                                  <p:stCondLst>
                                    <p:cond delay="0"/>
                                  </p:stCondLst>
                                  <p:childTnLst>
                                    <p:animEffect transition="out" filter="box(in)">
                                      <p:cBhvr>
                                        <p:cTn id="37" dur="500"/>
                                        <p:tgtEl>
                                          <p:spTgt spid="26665"/>
                                        </p:tgtEl>
                                      </p:cBhvr>
                                    </p:animEffect>
                                    <p:set>
                                      <p:cBhvr>
                                        <p:cTn id="38" dur="1" fill="hold">
                                          <p:stCondLst>
                                            <p:cond delay="499"/>
                                          </p:stCondLst>
                                        </p:cTn>
                                        <p:tgtEl>
                                          <p:spTgt spid="26665"/>
                                        </p:tgtEl>
                                        <p:attrNameLst>
                                          <p:attrName>style.visibility</p:attrName>
                                        </p:attrNameLst>
                                      </p:cBhvr>
                                      <p:to>
                                        <p:strVal val="hidden"/>
                                      </p:to>
                                    </p:set>
                                  </p:childTnLst>
                                </p:cTn>
                              </p:par>
                            </p:childTnLst>
                          </p:cTn>
                        </p:par>
                        <p:par>
                          <p:cTn id="39" fill="hold">
                            <p:stCondLst>
                              <p:cond delay="500"/>
                            </p:stCondLst>
                            <p:childTnLst>
                              <p:par>
                                <p:cTn id="40" presetID="18" presetClass="entr" presetSubtype="12" fill="hold" nodeType="afterEffect">
                                  <p:stCondLst>
                                    <p:cond delay="0"/>
                                  </p:stCondLst>
                                  <p:childTnLst>
                                    <p:set>
                                      <p:cBhvr>
                                        <p:cTn id="41" dur="1" fill="hold">
                                          <p:stCondLst>
                                            <p:cond delay="0"/>
                                          </p:stCondLst>
                                        </p:cTn>
                                        <p:tgtEl>
                                          <p:spTgt spid="26680"/>
                                        </p:tgtEl>
                                        <p:attrNameLst>
                                          <p:attrName>style.visibility</p:attrName>
                                        </p:attrNameLst>
                                      </p:cBhvr>
                                      <p:to>
                                        <p:strVal val="visible"/>
                                      </p:to>
                                    </p:set>
                                    <p:animEffect transition="in" filter="strips(downLeft)">
                                      <p:cBhvr>
                                        <p:cTn id="42" dur="500"/>
                                        <p:tgtEl>
                                          <p:spTgt spid="26680"/>
                                        </p:tgtEl>
                                      </p:cBhvr>
                                    </p:animEffect>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26689"/>
                                        </p:tgtEl>
                                        <p:attrNameLst>
                                          <p:attrName>style.visibility</p:attrName>
                                        </p:attrNameLst>
                                      </p:cBhvr>
                                      <p:to>
                                        <p:strVal val="visible"/>
                                      </p:to>
                                    </p:set>
                                    <p:anim calcmode="lin" valueType="num">
                                      <p:cBhvr additive="base">
                                        <p:cTn id="47" dur="500" fill="hold"/>
                                        <p:tgtEl>
                                          <p:spTgt spid="26689"/>
                                        </p:tgtEl>
                                        <p:attrNameLst>
                                          <p:attrName>ppt_x</p:attrName>
                                        </p:attrNameLst>
                                      </p:cBhvr>
                                      <p:tavLst>
                                        <p:tav tm="0">
                                          <p:val>
                                            <p:strVal val="#ppt_x"/>
                                          </p:val>
                                        </p:tav>
                                        <p:tav tm="100000">
                                          <p:val>
                                            <p:strVal val="#ppt_x"/>
                                          </p:val>
                                        </p:tav>
                                      </p:tavLst>
                                    </p:anim>
                                    <p:anim calcmode="lin" valueType="num">
                                      <p:cBhvr additive="base">
                                        <p:cTn id="48" dur="500" fill="hold"/>
                                        <p:tgtEl>
                                          <p:spTgt spid="26689"/>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grpId="0" nodeType="clickEffect">
                                  <p:stCondLst>
                                    <p:cond delay="0"/>
                                  </p:stCondLst>
                                  <p:childTnLst>
                                    <p:set>
                                      <p:cBhvr>
                                        <p:cTn id="52" dur="1" fill="hold">
                                          <p:stCondLst>
                                            <p:cond delay="0"/>
                                          </p:stCondLst>
                                        </p:cTn>
                                        <p:tgtEl>
                                          <p:spTgt spid="26690"/>
                                        </p:tgtEl>
                                        <p:attrNameLst>
                                          <p:attrName>style.visibility</p:attrName>
                                        </p:attrNameLst>
                                      </p:cBhvr>
                                      <p:to>
                                        <p:strVal val="visible"/>
                                      </p:to>
                                    </p:set>
                                    <p:anim calcmode="lin" valueType="num">
                                      <p:cBhvr additive="base">
                                        <p:cTn id="53" dur="500" fill="hold"/>
                                        <p:tgtEl>
                                          <p:spTgt spid="26690"/>
                                        </p:tgtEl>
                                        <p:attrNameLst>
                                          <p:attrName>ppt_x</p:attrName>
                                        </p:attrNameLst>
                                      </p:cBhvr>
                                      <p:tavLst>
                                        <p:tav tm="0">
                                          <p:val>
                                            <p:strVal val="#ppt_x"/>
                                          </p:val>
                                        </p:tav>
                                        <p:tav tm="100000">
                                          <p:val>
                                            <p:strVal val="#ppt_x"/>
                                          </p:val>
                                        </p:tav>
                                      </p:tavLst>
                                    </p:anim>
                                    <p:anim calcmode="lin" valueType="num">
                                      <p:cBhvr additive="base">
                                        <p:cTn id="54" dur="500" fill="hold"/>
                                        <p:tgtEl>
                                          <p:spTgt spid="26690"/>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grpId="0" nodeType="clickEffect">
                                  <p:stCondLst>
                                    <p:cond delay="0"/>
                                  </p:stCondLst>
                                  <p:childTnLst>
                                    <p:set>
                                      <p:cBhvr>
                                        <p:cTn id="58" dur="1" fill="hold">
                                          <p:stCondLst>
                                            <p:cond delay="0"/>
                                          </p:stCondLst>
                                        </p:cTn>
                                        <p:tgtEl>
                                          <p:spTgt spid="26691"/>
                                        </p:tgtEl>
                                        <p:attrNameLst>
                                          <p:attrName>style.visibility</p:attrName>
                                        </p:attrNameLst>
                                      </p:cBhvr>
                                      <p:to>
                                        <p:strVal val="visible"/>
                                      </p:to>
                                    </p:set>
                                    <p:anim calcmode="lin" valueType="num">
                                      <p:cBhvr additive="base">
                                        <p:cTn id="59" dur="500" fill="hold"/>
                                        <p:tgtEl>
                                          <p:spTgt spid="26691"/>
                                        </p:tgtEl>
                                        <p:attrNameLst>
                                          <p:attrName>ppt_x</p:attrName>
                                        </p:attrNameLst>
                                      </p:cBhvr>
                                      <p:tavLst>
                                        <p:tav tm="0">
                                          <p:val>
                                            <p:strVal val="#ppt_x"/>
                                          </p:val>
                                        </p:tav>
                                        <p:tav tm="100000">
                                          <p:val>
                                            <p:strVal val="#ppt_x"/>
                                          </p:val>
                                        </p:tav>
                                      </p:tavLst>
                                    </p:anim>
                                    <p:anim calcmode="lin" valueType="num">
                                      <p:cBhvr additive="base">
                                        <p:cTn id="60" dur="500" fill="hold"/>
                                        <p:tgtEl>
                                          <p:spTgt spid="26691"/>
                                        </p:tgtEl>
                                        <p:attrNameLst>
                                          <p:attrName>ppt_y</p:attrName>
                                        </p:attrNameLst>
                                      </p:cBhvr>
                                      <p:tavLst>
                                        <p:tav tm="0">
                                          <p:val>
                                            <p:strVal val="1+#ppt_h/2"/>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 presetClass="entr" presetSubtype="4" fill="hold" grpId="0" nodeType="clickEffect">
                                  <p:stCondLst>
                                    <p:cond delay="0"/>
                                  </p:stCondLst>
                                  <p:childTnLst>
                                    <p:set>
                                      <p:cBhvr>
                                        <p:cTn id="64" dur="1" fill="hold">
                                          <p:stCondLst>
                                            <p:cond delay="0"/>
                                          </p:stCondLst>
                                        </p:cTn>
                                        <p:tgtEl>
                                          <p:spTgt spid="32863"/>
                                        </p:tgtEl>
                                        <p:attrNameLst>
                                          <p:attrName>style.visibility</p:attrName>
                                        </p:attrNameLst>
                                      </p:cBhvr>
                                      <p:to>
                                        <p:strVal val="visible"/>
                                      </p:to>
                                    </p:set>
                                    <p:anim calcmode="lin" valueType="num">
                                      <p:cBhvr additive="base">
                                        <p:cTn id="65" dur="500" fill="hold"/>
                                        <p:tgtEl>
                                          <p:spTgt spid="32863"/>
                                        </p:tgtEl>
                                        <p:attrNameLst>
                                          <p:attrName>ppt_x</p:attrName>
                                        </p:attrNameLst>
                                      </p:cBhvr>
                                      <p:tavLst>
                                        <p:tav tm="0">
                                          <p:val>
                                            <p:strVal val="#ppt_x"/>
                                          </p:val>
                                        </p:tav>
                                        <p:tav tm="100000">
                                          <p:val>
                                            <p:strVal val="#ppt_x"/>
                                          </p:val>
                                        </p:tav>
                                      </p:tavLst>
                                    </p:anim>
                                    <p:anim calcmode="lin" valueType="num">
                                      <p:cBhvr additive="base">
                                        <p:cTn id="66" dur="500" fill="hold"/>
                                        <p:tgtEl>
                                          <p:spTgt spid="3286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9" grpId="0"/>
      <p:bldP spid="32855" grpId="0"/>
      <p:bldP spid="32855" grpId="1"/>
      <p:bldP spid="26689" grpId="0"/>
      <p:bldP spid="26690" grpId="0"/>
      <p:bldP spid="26691" grpId="0"/>
      <p:bldP spid="32863"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ULTRA_SCORM_SLIDE_COUNT" val="4"/>
  <p:tag name="KSO_WM_DOC_GUID" val="{e1af2c0d-28db-46d3-ba74-8aa250fd2d3a}"/>
</p:tagLst>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1506</TotalTime>
  <Words>3795</Words>
  <Application>Microsoft Office PowerPoint</Application>
  <PresentationFormat>全屏显示(4:3)</PresentationFormat>
  <Paragraphs>971</Paragraphs>
  <Slides>40</Slides>
  <Notes>11</Notes>
  <HiddenSlides>0</HiddenSlides>
  <MMClips>0</MMClips>
  <ScaleCrop>false</ScaleCrop>
  <HeadingPairs>
    <vt:vector size="8" baseType="variant">
      <vt:variant>
        <vt:lpstr>已用的字体</vt:lpstr>
      </vt:variant>
      <vt:variant>
        <vt:i4>9</vt:i4>
      </vt:variant>
      <vt:variant>
        <vt:lpstr>演示文稿设计模板</vt:lpstr>
      </vt:variant>
      <vt:variant>
        <vt:i4>11</vt:i4>
      </vt:variant>
      <vt:variant>
        <vt:lpstr>嵌入 OLE 服务器</vt:lpstr>
      </vt:variant>
      <vt:variant>
        <vt:i4>1</vt:i4>
      </vt:variant>
      <vt:variant>
        <vt:lpstr>幻灯片标题</vt:lpstr>
      </vt:variant>
      <vt:variant>
        <vt:i4>40</vt:i4>
      </vt:variant>
    </vt:vector>
  </HeadingPairs>
  <TitlesOfParts>
    <vt:vector size="61" baseType="lpstr">
      <vt:lpstr>仿宋</vt:lpstr>
      <vt:lpstr>宋体</vt:lpstr>
      <vt:lpstr>Arial</vt:lpstr>
      <vt:lpstr>Calibri</vt:lpstr>
      <vt:lpstr>Arial Black</vt:lpstr>
      <vt:lpstr>微软雅黑</vt:lpstr>
      <vt:lpstr>华文行楷</vt:lpstr>
      <vt:lpstr>Times New Roman</vt:lpstr>
      <vt:lpstr>隶书</vt:lpstr>
      <vt:lpstr>第一PPT，www.1ppt.com​</vt:lpstr>
      <vt:lpstr>第一PPT，www.1ppt.com​</vt:lpstr>
      <vt:lpstr>第一PPT，www.1ppt.com​</vt:lpstr>
      <vt:lpstr>第一PPT，www.1ppt.com​</vt:lpstr>
      <vt:lpstr>第一PPT，www.1ppt.com​</vt:lpstr>
      <vt:lpstr>第一PPT，www.1ppt.com​</vt:lpstr>
      <vt:lpstr>第一PPT，www.1ppt.com​</vt:lpstr>
      <vt:lpstr>第一PPT，www.1ppt.com​</vt:lpstr>
      <vt:lpstr>第一PPT，www.1ppt.com​</vt:lpstr>
      <vt:lpstr>第一PPT，www.1ppt.com​</vt:lpstr>
      <vt:lpstr>第一PPT，www.1ppt.com​</vt:lpstr>
      <vt:lpstr>Equation</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lpstr>幻灯片 21</vt:lpstr>
      <vt:lpstr>幻灯片 22</vt:lpstr>
      <vt:lpstr>幻灯片 23</vt:lpstr>
      <vt:lpstr>幻灯片 24</vt:lpstr>
      <vt:lpstr>幻灯片 25</vt:lpstr>
      <vt:lpstr>幻灯片 26</vt:lpstr>
      <vt:lpstr>幻灯片 27</vt:lpstr>
      <vt:lpstr>幻灯片 28</vt:lpstr>
      <vt:lpstr>幻灯片 29</vt:lpstr>
      <vt:lpstr>幻灯片 30</vt:lpstr>
      <vt:lpstr>幻灯片 31</vt:lpstr>
      <vt:lpstr>幻灯片 32</vt:lpstr>
      <vt:lpstr>幻灯片 33</vt:lpstr>
      <vt:lpstr>幻灯片 34</vt:lpstr>
      <vt:lpstr>幻灯片 35</vt:lpstr>
      <vt:lpstr>幻灯片 36</vt:lpstr>
      <vt:lpstr>幻灯片 37</vt:lpstr>
      <vt:lpstr>幻灯片 38</vt:lpstr>
      <vt:lpstr>幻灯片 39</vt:lpstr>
      <vt:lpstr>幻灯片 40</vt:lpstr>
    </vt:vector>
  </TitlesOfParts>
  <Company>第一PPT，www.1ppt.com</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系统结构讲稿</dc:title>
  <dc:creator>Zhao</dc:creator>
  <cp:keywords>www.1ppt.com</cp:keywords>
  <cp:lastModifiedBy>hp</cp:lastModifiedBy>
  <cp:revision>203</cp:revision>
  <dcterms:created xsi:type="dcterms:W3CDTF">2014-08-23T07:50:00Z</dcterms:created>
  <dcterms:modified xsi:type="dcterms:W3CDTF">2020-07-05T10:17:18Z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2052-11.1.0.8527</vt:lpwstr>
  </property>
</Properties>
</file>