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84" r:id="rId6"/>
    <p:sldId id="289" r:id="rId7"/>
    <p:sldId id="288" r:id="rId8"/>
    <p:sldId id="290" r:id="rId9"/>
    <p:sldId id="262" r:id="rId10"/>
    <p:sldId id="285" r:id="rId11"/>
    <p:sldId id="286" r:id="rId12"/>
    <p:sldId id="263" r:id="rId13"/>
    <p:sldId id="261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F7F0D-9B99-4258-99AB-8EFBAD6F5BB9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890C1-BB4E-4157-9335-838153176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3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94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5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773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7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4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890C1-BB4E-4157-9335-8381531766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9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5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0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1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8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4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5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6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6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839118-040B-4D92-B911-94665EF413EA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EA23DA-4836-4477-98AE-2FDFB4D865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6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EE9B5-B832-4D3C-A0C7-2D05BAA4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计算机系统结构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DC458-0806-4D28-9C2D-A1DB2F336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东北林业大学</a:t>
            </a:r>
            <a:endParaRPr lang="en-US" altLang="zh-CN" dirty="0"/>
          </a:p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卢洋</a:t>
            </a:r>
          </a:p>
        </p:txBody>
      </p:sp>
    </p:spTree>
    <p:extLst>
      <p:ext uri="{BB962C8B-B14F-4D97-AF65-F5344CB8AC3E}">
        <p14:creationId xmlns:p14="http://schemas.microsoft.com/office/powerpoint/2010/main" val="390870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zh-CN" altLang="en-US" dirty="0"/>
              <a:t>占比</a:t>
            </a:r>
            <a:r>
              <a:rPr lang="en-US" altLang="zh-CN" dirty="0"/>
              <a:t>20%</a:t>
            </a:r>
          </a:p>
          <a:p>
            <a:endParaRPr lang="en-US" altLang="zh-CN" dirty="0"/>
          </a:p>
          <a:p>
            <a:r>
              <a:rPr lang="zh-CN" altLang="en-US" dirty="0"/>
              <a:t>分组</a:t>
            </a:r>
          </a:p>
        </p:txBody>
      </p:sp>
    </p:spTree>
    <p:extLst>
      <p:ext uri="{BB962C8B-B14F-4D97-AF65-F5344CB8AC3E}">
        <p14:creationId xmlns:p14="http://schemas.microsoft.com/office/powerpoint/2010/main" val="144943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LC3</a:t>
            </a:r>
            <a:r>
              <a:rPr lang="zh-CN" altLang="en-US" dirty="0"/>
              <a:t>虚拟机</a:t>
            </a:r>
          </a:p>
        </p:txBody>
      </p:sp>
    </p:spTree>
    <p:extLst>
      <p:ext uri="{BB962C8B-B14F-4D97-AF65-F5344CB8AC3E}">
        <p14:creationId xmlns:p14="http://schemas.microsoft.com/office/powerpoint/2010/main" val="232657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前置课程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		</a:t>
            </a:r>
            <a:r>
              <a:rPr lang="zh-CN" altLang="en-US" dirty="0"/>
              <a:t>实现虚拟机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汇编</a:t>
            </a:r>
            <a:r>
              <a:rPr lang="en-US" altLang="zh-CN" dirty="0"/>
              <a:t>		</a:t>
            </a:r>
            <a:r>
              <a:rPr lang="zh-CN" altLang="en-US" dirty="0"/>
              <a:t>虚拟机应用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		</a:t>
            </a:r>
            <a:r>
              <a:rPr lang="zh-CN" altLang="en-US" dirty="0"/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400882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安装</a:t>
            </a:r>
            <a:r>
              <a:rPr lang="en-US" altLang="zh-CN" sz="600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环境</a:t>
            </a:r>
          </a:p>
        </p:txBody>
      </p:sp>
      <p:pic>
        <p:nvPicPr>
          <p:cNvPr id="5" name="图片 4" descr="地图上有字&#10;&#10;描述已自动生成">
            <a:extLst>
              <a:ext uri="{FF2B5EF4-FFF2-40B4-BE49-F238E27FC236}">
                <a16:creationId xmlns:a16="http://schemas.microsoft.com/office/drawing/2014/main" id="{9E5615A4-0034-41D0-A16E-F12C350CD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62" y="296797"/>
            <a:ext cx="8151048" cy="417741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8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卢洋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学历：工学博士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毕业院校：哈尔滨工业大学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78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博士毕业后工作经历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2015 – 2017</a:t>
            </a:r>
            <a:r>
              <a:rPr lang="zh-CN" altLang="en-US" dirty="0"/>
              <a:t>，上海华为技术有限公司；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2017 – 2019</a:t>
            </a:r>
            <a:r>
              <a:rPr lang="zh-CN" altLang="en-US" dirty="0"/>
              <a:t>，国家电网公司；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 2019 – </a:t>
            </a:r>
            <a:r>
              <a:rPr lang="zh-CN" altLang="en-US" dirty="0"/>
              <a:t>今，东北林业大学。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00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研究方向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机器学习算法；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/>
              <a:t> 云计算（容器云）。</a:t>
            </a:r>
          </a:p>
        </p:txBody>
      </p:sp>
    </p:spTree>
    <p:extLst>
      <p:ext uri="{BB962C8B-B14F-4D97-AF65-F5344CB8AC3E}">
        <p14:creationId xmlns:p14="http://schemas.microsoft.com/office/powerpoint/2010/main" val="75936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考核标准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zh-CN" altLang="en-US" dirty="0"/>
              <a:t>阶段考试</a:t>
            </a:r>
            <a:r>
              <a:rPr lang="en-US" altLang="zh-CN" dirty="0"/>
              <a:t>	30%</a:t>
            </a:r>
          </a:p>
          <a:p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		20%</a:t>
            </a:r>
          </a:p>
          <a:p>
            <a:endParaRPr lang="en-US" altLang="zh-CN" dirty="0"/>
          </a:p>
          <a:p>
            <a:r>
              <a:rPr lang="zh-CN" altLang="en-US" dirty="0"/>
              <a:t>期末考试</a:t>
            </a:r>
            <a:r>
              <a:rPr lang="en-US" altLang="zh-CN" dirty="0"/>
              <a:t>	40%</a:t>
            </a:r>
          </a:p>
          <a:p>
            <a:endParaRPr lang="en-US" altLang="zh-CN" dirty="0"/>
          </a:p>
          <a:p>
            <a:r>
              <a:rPr lang="zh-CN" altLang="en-US" dirty="0"/>
              <a:t>平时</a:t>
            </a:r>
            <a:r>
              <a:rPr lang="en-US" altLang="zh-CN" dirty="0"/>
              <a:t>		10%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24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上课时间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zh-CN" altLang="en-US" dirty="0"/>
              <a:t>理论课：</a:t>
            </a:r>
            <a:endParaRPr lang="en-US" altLang="zh-CN" dirty="0"/>
          </a:p>
          <a:p>
            <a:r>
              <a:rPr lang="zh-CN" altLang="en-US" dirty="0"/>
              <a:t>周二、周四</a:t>
            </a:r>
            <a:r>
              <a:rPr lang="en-US" altLang="zh-CN" dirty="0"/>
              <a:t>	1-11</a:t>
            </a:r>
            <a:r>
              <a:rPr lang="zh-CN" altLang="en-US" dirty="0"/>
              <a:t>周</a:t>
            </a:r>
            <a:r>
              <a:rPr lang="en-US" altLang="zh-CN" dirty="0"/>
              <a:t>		</a:t>
            </a:r>
            <a:r>
              <a:rPr lang="zh-CN" altLang="en-US" dirty="0"/>
              <a:t>成栋</a:t>
            </a:r>
            <a:r>
              <a:rPr lang="en-US" altLang="zh-CN" dirty="0"/>
              <a:t>311</a:t>
            </a:r>
          </a:p>
          <a:p>
            <a:endParaRPr lang="en-US" altLang="zh-CN" dirty="0"/>
          </a:p>
          <a:p>
            <a:r>
              <a:rPr lang="zh-CN" altLang="en-US" dirty="0"/>
              <a:t>实验课：</a:t>
            </a:r>
            <a:endParaRPr lang="en-US" altLang="zh-CN" dirty="0"/>
          </a:p>
          <a:p>
            <a:r>
              <a:rPr lang="zh-CN" altLang="en-US" dirty="0"/>
              <a:t>周四</a:t>
            </a:r>
            <a:r>
              <a:rPr lang="en-US" altLang="zh-CN" dirty="0"/>
              <a:t>		6-9</a:t>
            </a:r>
            <a:r>
              <a:rPr lang="zh-CN" altLang="en-US" dirty="0"/>
              <a:t>周</a:t>
            </a:r>
            <a:r>
              <a:rPr lang="en-US" altLang="zh-CN" dirty="0"/>
              <a:t>		</a:t>
            </a:r>
            <a:r>
              <a:rPr lang="zh-CN" altLang="en-US" dirty="0"/>
              <a:t>丹青</a:t>
            </a:r>
            <a:r>
              <a:rPr lang="en-US" altLang="zh-CN"/>
              <a:t>913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74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en-US" altLang="zh-CN" dirty="0"/>
              <a:t>58652098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AEA84-7712-40FA-BF35-12619C6F5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FDF021-AFA8-3551-CE66-D1FCA917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72" y="1737360"/>
            <a:ext cx="7830216" cy="43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2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参考书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AEA84-7712-40FA-BF35-12619C6F5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CE9497-93B1-80A9-F414-A3B4058B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99" y="1737360"/>
            <a:ext cx="7806402" cy="43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8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参考书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AEA84-7712-40FA-BF35-12619C6F5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FBD974-B1B6-F096-200A-183F3CE1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61" y="1737360"/>
            <a:ext cx="1155543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参考书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CAEA84-7712-40FA-BF35-12619C6F5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681792-AB02-D801-0B9B-245282B9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35" y="1733042"/>
            <a:ext cx="11393490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6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E8639-1B7F-4028-A0D2-9BEE551A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授课方式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21466-FDD3-454B-A24D-04EE2389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endParaRPr lang="en-US" altLang="zh-CN" dirty="0"/>
          </a:p>
          <a:p>
            <a:r>
              <a:rPr lang="zh-CN" altLang="en-US" dirty="0"/>
              <a:t>主要以线下为主；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线上：超星、</a:t>
            </a:r>
            <a:r>
              <a:rPr lang="en-US" altLang="zh-CN" dirty="0"/>
              <a:t>PPT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28521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177</Words>
  <Application>Microsoft Office PowerPoint</Application>
  <PresentationFormat>宽屏</PresentationFormat>
  <Paragraphs>73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Calibri</vt:lpstr>
      <vt:lpstr>Calibri Light</vt:lpstr>
      <vt:lpstr>Wingdings</vt:lpstr>
      <vt:lpstr>回顾</vt:lpstr>
      <vt:lpstr>计算机系统结构</vt:lpstr>
      <vt:lpstr>考核标准</vt:lpstr>
      <vt:lpstr>上课时间</vt:lpstr>
      <vt:lpstr>创建QQ群</vt:lpstr>
      <vt:lpstr>参考书</vt:lpstr>
      <vt:lpstr>参考书</vt:lpstr>
      <vt:lpstr>参考书</vt:lpstr>
      <vt:lpstr>参考书</vt:lpstr>
      <vt:lpstr>授课方式</vt:lpstr>
      <vt:lpstr>实验</vt:lpstr>
      <vt:lpstr>实验</vt:lpstr>
      <vt:lpstr>前置课程</vt:lpstr>
      <vt:lpstr>安装Linux环境</vt:lpstr>
      <vt:lpstr>卢洋</vt:lpstr>
      <vt:lpstr>博士毕业后工作经历</vt:lpstr>
      <vt:lpstr>研究方向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Linux系统与Shell编程</dc:title>
  <dc:creator>卢 洋</dc:creator>
  <cp:lastModifiedBy>卢 洋</cp:lastModifiedBy>
  <cp:revision>71</cp:revision>
  <dcterms:created xsi:type="dcterms:W3CDTF">2020-09-18T02:15:46Z</dcterms:created>
  <dcterms:modified xsi:type="dcterms:W3CDTF">2023-02-27T23:38:29Z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2023-02-27T23:31:50Z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a9cdd124-053e-4b1d-9dd6-de759873704e</vt:lpwstr>
  </property>
  <property fmtid="{D5CDD505-2E9C-101B-9397-08002B2CF9AE}" pid="7" name="MSIP_Label_defa4170-0d19-0005-0004-bc88714345d2_ActionId">
    <vt:lpwstr>5e3cbc3c-0194-4444-b6a7-856b1e20be26</vt:lpwstr>
  </property>
  <property fmtid="{D5CDD505-2E9C-101B-9397-08002B2CF9AE}" pid="8" name="MSIP_Label_defa4170-0d19-0005-0004-bc88714345d2_ContentBits">
    <vt:lpwstr>0</vt:lpwstr>
  </property>
</Properties>
</file>