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653" r:id="rId2"/>
    <p:sldId id="654" r:id="rId3"/>
    <p:sldId id="771" r:id="rId4"/>
    <p:sldId id="684" r:id="rId5"/>
    <p:sldId id="681" r:id="rId6"/>
    <p:sldId id="805" r:id="rId7"/>
    <p:sldId id="675" r:id="rId8"/>
    <p:sldId id="740" r:id="rId9"/>
    <p:sldId id="741" r:id="rId10"/>
    <p:sldId id="742" r:id="rId11"/>
    <p:sldId id="820" r:id="rId12"/>
    <p:sldId id="821" r:id="rId13"/>
    <p:sldId id="749" r:id="rId14"/>
    <p:sldId id="769" r:id="rId15"/>
    <p:sldId id="808" r:id="rId16"/>
    <p:sldId id="809" r:id="rId17"/>
    <p:sldId id="810" r:id="rId18"/>
    <p:sldId id="811" r:id="rId19"/>
    <p:sldId id="750" r:id="rId20"/>
    <p:sldId id="751" r:id="rId21"/>
    <p:sldId id="752" r:id="rId22"/>
    <p:sldId id="753" r:id="rId23"/>
    <p:sldId id="754" r:id="rId24"/>
    <p:sldId id="755" r:id="rId25"/>
    <p:sldId id="756" r:id="rId26"/>
    <p:sldId id="757" r:id="rId27"/>
    <p:sldId id="758" r:id="rId28"/>
    <p:sldId id="816" r:id="rId29"/>
    <p:sldId id="813" r:id="rId30"/>
    <p:sldId id="759" r:id="rId31"/>
    <p:sldId id="814" r:id="rId32"/>
    <p:sldId id="817" r:id="rId33"/>
    <p:sldId id="815" r:id="rId34"/>
    <p:sldId id="818" r:id="rId35"/>
    <p:sldId id="819" r:id="rId36"/>
  </p:sldIdLst>
  <p:sldSz cx="12195175" cy="6858000"/>
  <p:notesSz cx="6858000" cy="9947275"/>
  <p:defaultTextStyle>
    <a:defPPr>
      <a:defRPr lang="zh-CN"/>
    </a:defPPr>
    <a:lvl1pPr algn="l" rtl="0" eaLnBrk="0" fontAlgn="base" hangingPunct="0">
      <a:spcBef>
        <a:spcPct val="0"/>
      </a:spcBef>
      <a:spcAft>
        <a:spcPct val="0"/>
      </a:spcAft>
      <a:defRPr sz="2400" b="1" kern="1200">
        <a:solidFill>
          <a:srgbClr val="005AB4"/>
        </a:solidFill>
        <a:latin typeface="Consolas" panose="020B0609020204030204" pitchFamily="49" charset="0"/>
        <a:ea typeface="宋体" panose="02010600030101010101" pitchFamily="2" charset="-122"/>
        <a:cs typeface="+mn-cs"/>
      </a:defRPr>
    </a:lvl1pPr>
    <a:lvl2pPr marL="457200" algn="l" rtl="0" eaLnBrk="0" fontAlgn="base" hangingPunct="0">
      <a:spcBef>
        <a:spcPct val="0"/>
      </a:spcBef>
      <a:spcAft>
        <a:spcPct val="0"/>
      </a:spcAft>
      <a:defRPr sz="2400" b="1" kern="1200">
        <a:solidFill>
          <a:srgbClr val="005AB4"/>
        </a:solidFill>
        <a:latin typeface="Consolas" panose="020B0609020204030204" pitchFamily="49" charset="0"/>
        <a:ea typeface="宋体" panose="02010600030101010101" pitchFamily="2" charset="-122"/>
        <a:cs typeface="+mn-cs"/>
      </a:defRPr>
    </a:lvl2pPr>
    <a:lvl3pPr marL="914400" algn="l" rtl="0" eaLnBrk="0" fontAlgn="base" hangingPunct="0">
      <a:spcBef>
        <a:spcPct val="0"/>
      </a:spcBef>
      <a:spcAft>
        <a:spcPct val="0"/>
      </a:spcAft>
      <a:defRPr sz="2400" b="1" kern="1200">
        <a:solidFill>
          <a:srgbClr val="005AB4"/>
        </a:solidFill>
        <a:latin typeface="Consolas" panose="020B0609020204030204" pitchFamily="49"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rgbClr val="005AB4"/>
        </a:solidFill>
        <a:latin typeface="Consolas" panose="020B0609020204030204" pitchFamily="49"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rgbClr val="005AB4"/>
        </a:solidFill>
        <a:latin typeface="Consolas" panose="020B0609020204030204" pitchFamily="49" charset="0"/>
        <a:ea typeface="宋体" panose="02010600030101010101" pitchFamily="2" charset="-122"/>
        <a:cs typeface="+mn-cs"/>
      </a:defRPr>
    </a:lvl5pPr>
    <a:lvl6pPr marL="2286000" algn="l" defTabSz="914400" rtl="0" eaLnBrk="1" latinLnBrk="0" hangingPunct="1">
      <a:defRPr sz="2400" b="1" kern="1200">
        <a:solidFill>
          <a:srgbClr val="005AB4"/>
        </a:solidFill>
        <a:latin typeface="Consolas" panose="020B0609020204030204" pitchFamily="49" charset="0"/>
        <a:ea typeface="宋体" panose="02010600030101010101" pitchFamily="2" charset="-122"/>
        <a:cs typeface="+mn-cs"/>
      </a:defRPr>
    </a:lvl6pPr>
    <a:lvl7pPr marL="2743200" algn="l" defTabSz="914400" rtl="0" eaLnBrk="1" latinLnBrk="0" hangingPunct="1">
      <a:defRPr sz="2400" b="1" kern="1200">
        <a:solidFill>
          <a:srgbClr val="005AB4"/>
        </a:solidFill>
        <a:latin typeface="Consolas" panose="020B0609020204030204" pitchFamily="49" charset="0"/>
        <a:ea typeface="宋体" panose="02010600030101010101" pitchFamily="2" charset="-122"/>
        <a:cs typeface="+mn-cs"/>
      </a:defRPr>
    </a:lvl7pPr>
    <a:lvl8pPr marL="3200400" algn="l" defTabSz="914400" rtl="0" eaLnBrk="1" latinLnBrk="0" hangingPunct="1">
      <a:defRPr sz="2400" b="1" kern="1200">
        <a:solidFill>
          <a:srgbClr val="005AB4"/>
        </a:solidFill>
        <a:latin typeface="Consolas" panose="020B0609020204030204" pitchFamily="49" charset="0"/>
        <a:ea typeface="宋体" panose="02010600030101010101" pitchFamily="2" charset="-122"/>
        <a:cs typeface="+mn-cs"/>
      </a:defRPr>
    </a:lvl8pPr>
    <a:lvl9pPr marL="3657600" algn="l" defTabSz="914400" rtl="0" eaLnBrk="1" latinLnBrk="0" hangingPunct="1">
      <a:defRPr sz="2400" b="1" kern="1200">
        <a:solidFill>
          <a:srgbClr val="005AB4"/>
        </a:solidFill>
        <a:latin typeface="Consolas" panose="020B0609020204030204" pitchFamily="49"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B4"/>
    <a:srgbClr val="0079F2"/>
    <a:srgbClr val="FFCC00"/>
    <a:srgbClr val="00CC00"/>
    <a:srgbClr val="0070C0"/>
    <a:srgbClr val="00FFFF"/>
    <a:srgbClr val="FF0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autoAdjust="0"/>
    <p:restoredTop sz="78857" autoAdjust="0"/>
  </p:normalViewPr>
  <p:slideViewPr>
    <p:cSldViewPr>
      <p:cViewPr varScale="1">
        <p:scale>
          <a:sx n="102" d="100"/>
          <a:sy n="102" d="100"/>
        </p:scale>
        <p:origin x="942" y="108"/>
      </p:cViewPr>
      <p:guideLst>
        <p:guide orient="horz" pos="2160"/>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7BC018F-4DE7-4CFE-7F91-0A6C98F0B635}"/>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C9FB7917-B1AD-7AAF-BC67-695040D03E83}"/>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8736253C-6DF2-4575-BA40-3F543759B752}" type="datetimeFigureOut">
              <a:rPr lang="zh-CN" altLang="en-US"/>
              <a:pPr>
                <a:defRPr/>
              </a:pPr>
              <a:t>2024-04-08</a:t>
            </a:fld>
            <a:endParaRPr lang="zh-CN" altLang="en-US"/>
          </a:p>
        </p:txBody>
      </p:sp>
      <p:sp>
        <p:nvSpPr>
          <p:cNvPr id="4" name="页脚占位符 3">
            <a:extLst>
              <a:ext uri="{FF2B5EF4-FFF2-40B4-BE49-F238E27FC236}">
                <a16:creationId xmlns:a16="http://schemas.microsoft.com/office/drawing/2014/main" id="{960D46CB-8C8A-795E-7E2C-C99F6CBE0F8A}"/>
              </a:ext>
            </a:extLst>
          </p:cNvPr>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AB16BA9C-39B0-6FD7-B7D0-FAE04DB0F6B6}"/>
              </a:ext>
            </a:extLst>
          </p:cNvPr>
          <p:cNvSpPr>
            <a:spLocks noGrp="1"/>
          </p:cNvSpPr>
          <p:nvPr>
            <p:ph type="sldNum" sz="quarter" idx="3"/>
          </p:nvPr>
        </p:nvSpPr>
        <p:spPr>
          <a:xfrm>
            <a:off x="3884613" y="9448800"/>
            <a:ext cx="29718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A6C275-B190-47C8-861F-EC61258C07A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C000BC6-A003-E67A-3416-F9DF2ECB534F}"/>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eaLnBrk="1" fontAlgn="auto" hangingPunct="1">
              <a:spcBef>
                <a:spcPts val="0"/>
              </a:spcBef>
              <a:spcAft>
                <a:spcPts val="0"/>
              </a:spcAft>
              <a:defRPr sz="1200" b="0">
                <a:solidFill>
                  <a:schemeClr val="tx1"/>
                </a:solidFill>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7EBFA690-8184-3469-E0B0-70B9E940DF30}"/>
              </a:ext>
            </a:extLst>
          </p:cNvPr>
          <p:cNvSpPr>
            <a:spLocks noGrp="1"/>
          </p:cNvSpPr>
          <p:nvPr>
            <p:ph type="dt" idx="1"/>
          </p:nvPr>
        </p:nvSpPr>
        <p:spPr>
          <a:xfrm>
            <a:off x="3884613" y="0"/>
            <a:ext cx="2971800" cy="496888"/>
          </a:xfrm>
          <a:prstGeom prst="rect">
            <a:avLst/>
          </a:prstGeom>
        </p:spPr>
        <p:txBody>
          <a:bodyPr vert="horz" lIns="91440" tIns="45720" rIns="91440" bIns="45720" rtlCol="0"/>
          <a:lstStyle>
            <a:lvl1pPr algn="r" eaLnBrk="1" fontAlgn="auto" hangingPunct="1">
              <a:spcBef>
                <a:spcPts val="0"/>
              </a:spcBef>
              <a:spcAft>
                <a:spcPts val="0"/>
              </a:spcAft>
              <a:defRPr sz="1200" b="0">
                <a:solidFill>
                  <a:schemeClr val="tx1"/>
                </a:solidFill>
                <a:latin typeface="+mn-lt"/>
                <a:ea typeface="+mn-ea"/>
              </a:defRPr>
            </a:lvl1pPr>
          </a:lstStyle>
          <a:p>
            <a:pPr>
              <a:defRPr/>
            </a:pPr>
            <a:fld id="{DF603344-4302-4A58-94F0-847027F3229A}" type="datetimeFigureOut">
              <a:rPr lang="zh-CN" altLang="en-US"/>
              <a:pPr>
                <a:defRPr/>
              </a:pPr>
              <a:t>2024-04-08</a:t>
            </a:fld>
            <a:endParaRPr lang="zh-CN" altLang="en-US"/>
          </a:p>
        </p:txBody>
      </p:sp>
      <p:sp>
        <p:nvSpPr>
          <p:cNvPr id="4" name="幻灯片图像占位符 3">
            <a:extLst>
              <a:ext uri="{FF2B5EF4-FFF2-40B4-BE49-F238E27FC236}">
                <a16:creationId xmlns:a16="http://schemas.microsoft.com/office/drawing/2014/main" id="{A9C68A69-0630-DE10-9B3D-5C75BCB7B09B}"/>
              </a:ext>
            </a:extLst>
          </p:cNvPr>
          <p:cNvSpPr>
            <a:spLocks noGrp="1" noRot="1" noChangeAspect="1"/>
          </p:cNvSpPr>
          <p:nvPr>
            <p:ph type="sldImg" idx="2"/>
          </p:nvPr>
        </p:nvSpPr>
        <p:spPr>
          <a:xfrm>
            <a:off x="112713" y="746125"/>
            <a:ext cx="6632575" cy="3730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2D75B90-3BD3-A168-FB19-914435A21A0F}"/>
              </a:ext>
            </a:extLst>
          </p:cNvPr>
          <p:cNvSpPr>
            <a:spLocks noGrp="1"/>
          </p:cNvSpPr>
          <p:nvPr>
            <p:ph type="body" sz="quarter" idx="3"/>
          </p:nvPr>
        </p:nvSpPr>
        <p:spPr>
          <a:xfrm>
            <a:off x="685800" y="4724400"/>
            <a:ext cx="5486400" cy="44767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A99B199-C9B1-F78B-0F35-3EC52F54996A}"/>
              </a:ext>
            </a:extLst>
          </p:cNvPr>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eaLnBrk="1" fontAlgn="auto" hangingPunct="1">
              <a:spcBef>
                <a:spcPts val="0"/>
              </a:spcBef>
              <a:spcAft>
                <a:spcPts val="0"/>
              </a:spcAft>
              <a:defRPr sz="1200" b="0">
                <a:solidFill>
                  <a:schemeClr val="tx1"/>
                </a:solidFill>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E2249428-0BDE-A535-7925-00CE3A51BAA6}"/>
              </a:ext>
            </a:extLst>
          </p:cNvPr>
          <p:cNvSpPr>
            <a:spLocks noGrp="1"/>
          </p:cNvSpPr>
          <p:nvPr>
            <p:ph type="sldNum" sz="quarter" idx="5"/>
          </p:nvPr>
        </p:nvSpPr>
        <p:spPr>
          <a:xfrm>
            <a:off x="3884613" y="9448800"/>
            <a:ext cx="29718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Calibri" panose="020F0502020204030204" pitchFamily="34" charset="0"/>
              </a:defRPr>
            </a:lvl1pPr>
          </a:lstStyle>
          <a:p>
            <a:pPr>
              <a:defRPr/>
            </a:pPr>
            <a:fld id="{5834747B-8412-45D3-9D0C-06DC4AF19D3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C334CDA2-0F39-BAC1-8598-3BC7EE186C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55573594-3980-EBE1-349B-EC9D50577A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124" name="灯片编号占位符 3">
            <a:extLst>
              <a:ext uri="{FF2B5EF4-FFF2-40B4-BE49-F238E27FC236}">
                <a16:creationId xmlns:a16="http://schemas.microsoft.com/office/drawing/2014/main" id="{B1DA3B28-C89C-C750-A715-F397628EAD59}"/>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8CBC07C-F42D-4D94-8A1F-A198896C7926}" type="slidenum">
              <a:rPr lang="zh-CN" altLang="en-US" b="0"/>
              <a:pPr algn="r" eaLnBrk="1" hangingPunct="1">
                <a:spcBef>
                  <a:spcPct val="0"/>
                </a:spcBef>
              </a:pPr>
              <a:t>1</a:t>
            </a:fld>
            <a:endParaRPr lang="en-US" altLang="zh-CN"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DEBAD80-94DE-BACE-F6CE-6C7E880721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A00F2928-DB85-2A38-6A50-3C1F3A79B9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6448CF2E-E833-D075-386A-6AC511AD69A3}"/>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6AFAD5CA-BD7A-4C7D-B47E-61EA896B2FCC}" type="slidenum">
              <a:rPr lang="zh-CN" altLang="en-US" b="0"/>
              <a:pPr algn="r" eaLnBrk="1" hangingPunct="1">
                <a:spcBef>
                  <a:spcPct val="0"/>
                </a:spcBef>
              </a:pPr>
              <a:t>19</a:t>
            </a:fld>
            <a:endParaRPr lang="en-US" altLang="zh-CN"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FF830386-DA84-66B3-0E97-37B2B86BE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A7E79819-E288-5DFB-ECDD-58987C6880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a:extLst>
              <a:ext uri="{FF2B5EF4-FFF2-40B4-BE49-F238E27FC236}">
                <a16:creationId xmlns:a16="http://schemas.microsoft.com/office/drawing/2014/main" id="{F89A930A-D3A6-3AC7-B4B4-1A0A0565CBD4}"/>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D103921-88CC-451F-8FF5-A3AC83E2D8CC}" type="slidenum">
              <a:rPr lang="zh-CN" altLang="en-US" b="0"/>
              <a:pPr algn="r" eaLnBrk="1" hangingPunct="1">
                <a:spcBef>
                  <a:spcPct val="0"/>
                </a:spcBef>
              </a:pPr>
              <a:t>20</a:t>
            </a:fld>
            <a:endParaRPr lang="en-US" altLang="zh-CN"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36E56A31-BB9F-6ECC-9730-FDF0CCD087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4E65D148-44E5-24EA-A280-6ADA9ED880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38D2B7A6-BFD9-79B8-7051-0B8BE5792EA5}"/>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647CFA9-636C-40B5-8485-8DAB6AE8BCE9}" type="slidenum">
              <a:rPr lang="zh-CN" altLang="en-US" b="0"/>
              <a:pPr algn="r" eaLnBrk="1" hangingPunct="1">
                <a:spcBef>
                  <a:spcPct val="0"/>
                </a:spcBef>
              </a:pPr>
              <a:t>21</a:t>
            </a:fld>
            <a:endParaRPr lang="en-US" altLang="zh-CN"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B4ABC64-DF00-E129-09EC-F217F9AC1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57AEA32D-11F7-3056-40DA-4923F37EC4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5DFBEF42-9345-DEFD-D2F5-95B797C90BDF}"/>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F970E86-F4E4-49E3-93A0-86058BB49DFE}" type="slidenum">
              <a:rPr lang="zh-CN" altLang="en-US" b="0"/>
              <a:pPr algn="r" eaLnBrk="1" hangingPunct="1">
                <a:spcBef>
                  <a:spcPct val="0"/>
                </a:spcBef>
              </a:pPr>
              <a:t>22</a:t>
            </a:fld>
            <a:endParaRPr lang="en-US" altLang="zh-CN"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1C28C12-1633-97C5-51D9-9DE3C27018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6FE87913-6225-4D23-6893-4D81E1BD2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5844" name="灯片编号占位符 3">
            <a:extLst>
              <a:ext uri="{FF2B5EF4-FFF2-40B4-BE49-F238E27FC236}">
                <a16:creationId xmlns:a16="http://schemas.microsoft.com/office/drawing/2014/main" id="{5722802B-3BE2-9D7E-F925-5E026DB24DC6}"/>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1D924D75-FB5C-4058-B8FD-03607D174E24}" type="slidenum">
              <a:rPr lang="zh-CN" altLang="en-US" b="0"/>
              <a:pPr algn="r" eaLnBrk="1" hangingPunct="1">
                <a:spcBef>
                  <a:spcPct val="0"/>
                </a:spcBef>
              </a:pPr>
              <a:t>23</a:t>
            </a:fld>
            <a:endParaRPr lang="en-US" altLang="zh-CN"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E73DE9DB-8D60-4778-46EE-D35DA700DC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07A2DABA-04CF-87DF-310E-A7D9B46411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414A8DE6-38A0-7943-4A67-14710A7B0244}"/>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38156985-97ED-4A0A-B1B0-9D6E3730CFED}" type="slidenum">
              <a:rPr lang="zh-CN" altLang="en-US" b="0"/>
              <a:pPr algn="r" eaLnBrk="1" hangingPunct="1">
                <a:spcBef>
                  <a:spcPct val="0"/>
                </a:spcBef>
              </a:pPr>
              <a:t>24</a:t>
            </a:fld>
            <a:endParaRPr lang="en-US" altLang="zh-CN"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234FB81B-8438-20A7-6308-1FCA79B5A3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C28B2F04-056F-84B4-2E2F-C6834E0EB3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325A90E2-8E7D-851F-8CBA-FEDF56A922FC}"/>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F7FD2AF1-65B9-4CC7-9922-C24376853E8C}" type="slidenum">
              <a:rPr lang="zh-CN" altLang="en-US" b="0"/>
              <a:pPr algn="r" eaLnBrk="1" hangingPunct="1">
                <a:spcBef>
                  <a:spcPct val="0"/>
                </a:spcBef>
              </a:pPr>
              <a:t>25</a:t>
            </a:fld>
            <a:endParaRPr lang="en-US" altLang="zh-CN"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C3267440-13CF-B14B-C948-A705C5EF5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18EA381D-63C7-8DDD-B6D1-42D2FAE3B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E374361E-6143-FA45-7DBE-A605B1E735E2}"/>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C42493BD-BCD9-48EA-B2F7-1D4FD8B37DC4}" type="slidenum">
              <a:rPr lang="zh-CN" altLang="en-US" b="0"/>
              <a:pPr algn="r" eaLnBrk="1" hangingPunct="1">
                <a:spcBef>
                  <a:spcPct val="0"/>
                </a:spcBef>
              </a:pPr>
              <a:t>26</a:t>
            </a:fld>
            <a:endParaRPr lang="en-US" altLang="zh-CN"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BE43AC92-0827-8BAA-6301-59180DD299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79E5F88E-94CD-B7D1-3500-E9D18ABA98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825E5556-10ED-C191-FC05-8D06CF21B417}"/>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D6C09B9-A63C-4ED5-85B6-50CCC925E7B2}" type="slidenum">
              <a:rPr lang="zh-CN" altLang="en-US" b="0"/>
              <a:pPr algn="r" eaLnBrk="1" hangingPunct="1">
                <a:spcBef>
                  <a:spcPct val="0"/>
                </a:spcBef>
              </a:pPr>
              <a:t>27</a:t>
            </a:fld>
            <a:endParaRPr lang="en-US" altLang="zh-CN"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56A8F303-31A9-AD05-27D1-328665103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84DA9E20-3577-4C02-7F57-4F9FD26C6E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2FCA6FFF-E8B9-27D3-C2F1-269A5FF892D5}"/>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528947C-4D03-4B80-B5CB-8A604B9E0230}" type="slidenum">
              <a:rPr lang="zh-CN" altLang="en-US" b="0"/>
              <a:pPr algn="r" eaLnBrk="1" hangingPunct="1">
                <a:spcBef>
                  <a:spcPct val="0"/>
                </a:spcBef>
              </a:pPr>
              <a:t>28</a:t>
            </a:fld>
            <a:endParaRPr lang="en-US" altLang="zh-CN" b="0"/>
          </a:p>
        </p:txBody>
      </p:sp>
    </p:spTree>
    <p:extLst>
      <p:ext uri="{BB962C8B-B14F-4D97-AF65-F5344CB8AC3E}">
        <p14:creationId xmlns:p14="http://schemas.microsoft.com/office/powerpoint/2010/main" val="400086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90A885AB-499F-6AC7-D564-CF2754B10D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17D26031-53FB-335E-D709-066BDC954A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F78E1228-6927-2D11-7424-F8AFCFD7C95F}"/>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12B07C9-54B1-4E38-AC5C-69ECAF2E7601}" type="slidenum">
              <a:rPr lang="zh-CN" altLang="en-US" b="0"/>
              <a:pPr algn="r" eaLnBrk="1" hangingPunct="1">
                <a:spcBef>
                  <a:spcPct val="0"/>
                </a:spcBef>
              </a:pPr>
              <a:t>2</a:t>
            </a:fld>
            <a:endParaRPr lang="en-US" altLang="zh-CN"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56A8F303-31A9-AD05-27D1-328665103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84DA9E20-3577-4C02-7F57-4F9FD26C6E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2FCA6FFF-E8B9-27D3-C2F1-269A5FF892D5}"/>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528947C-4D03-4B80-B5CB-8A604B9E0230}" type="slidenum">
              <a:rPr lang="zh-CN" altLang="en-US" b="0"/>
              <a:pPr algn="r" eaLnBrk="1" hangingPunct="1">
                <a:spcBef>
                  <a:spcPct val="0"/>
                </a:spcBef>
              </a:pPr>
              <a:t>30</a:t>
            </a:fld>
            <a:endParaRPr lang="en-US" altLang="zh-CN"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56A8F303-31A9-AD05-27D1-328665103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84DA9E20-3577-4C02-7F57-4F9FD26C6E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2FCA6FFF-E8B9-27D3-C2F1-269A5FF892D5}"/>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528947C-4D03-4B80-B5CB-8A604B9E0230}" type="slidenum">
              <a:rPr lang="zh-CN" altLang="en-US" b="0"/>
              <a:pPr algn="r" eaLnBrk="1" hangingPunct="1">
                <a:spcBef>
                  <a:spcPct val="0"/>
                </a:spcBef>
              </a:pPr>
              <a:t>31</a:t>
            </a:fld>
            <a:endParaRPr lang="en-US" altLang="zh-CN" b="0"/>
          </a:p>
        </p:txBody>
      </p:sp>
    </p:spTree>
    <p:extLst>
      <p:ext uri="{BB962C8B-B14F-4D97-AF65-F5344CB8AC3E}">
        <p14:creationId xmlns:p14="http://schemas.microsoft.com/office/powerpoint/2010/main" val="4211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STL（standard Template Library 标准库模板）</a:t>
            </a:r>
          </a:p>
          <a:p>
            <a:pPr eaLnBrk="1" hangingPunct="1">
              <a:spcBef>
                <a:spcPct val="0"/>
              </a:spcBef>
            </a:pPr>
            <a:r>
              <a:rPr lang="zh-CN" altLang="en-US"/>
              <a:t>https://blog.csdn.net/WandZ123/article/details/128082658</a:t>
            </a:r>
            <a:r>
              <a:rPr lang="en-US" altLang="zh-CN"/>
              <a:t>  </a:t>
            </a:r>
          </a:p>
        </p:txBody>
      </p:sp>
      <p:sp>
        <p:nvSpPr>
          <p:cNvPr id="7172" name="灯片编号占位符 3"/>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12B07C9-54B1-4E38-AC5C-69ECAF2E7601}" type="slidenum">
              <a:rPr lang="zh-CN" altLang="en-US" b="0"/>
              <a:t>3</a:t>
            </a:fld>
            <a:endParaRPr lang="en-US" altLang="zh-CN"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C0AB4A51-5608-118D-F805-A9502FE431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304CE2DF-0792-1881-E186-818144BF3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AFA95A47-E75C-8949-9B13-C070E0104E1E}"/>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F53E6701-2696-4384-98F6-B501415677F3}" type="slidenum">
              <a:rPr lang="zh-CN" altLang="en-US" b="0"/>
              <a:pPr algn="r" eaLnBrk="1" hangingPunct="1">
                <a:spcBef>
                  <a:spcPct val="0"/>
                </a:spcBef>
              </a:pPr>
              <a:t>4</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C51E07E8-0FAD-C89A-7EC1-8D8D830534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65655C2F-1668-2BBF-3924-898AA03627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#include &lt;iostream&gt;</a:t>
            </a:r>
          </a:p>
          <a:p>
            <a:pPr eaLnBrk="1" hangingPunct="1">
              <a:spcBef>
                <a:spcPct val="0"/>
              </a:spcBef>
            </a:pPr>
            <a:r>
              <a:rPr lang="en-US" altLang="zh-CN" dirty="0"/>
              <a:t>#include &lt;vector&gt;</a:t>
            </a:r>
          </a:p>
          <a:p>
            <a:pPr eaLnBrk="1" hangingPunct="1">
              <a:spcBef>
                <a:spcPct val="0"/>
              </a:spcBef>
            </a:pPr>
            <a:r>
              <a:rPr lang="en-US" altLang="zh-CN" dirty="0"/>
              <a:t>using namespace std;</a:t>
            </a:r>
          </a:p>
          <a:p>
            <a:pPr eaLnBrk="1" hangingPunct="1">
              <a:spcBef>
                <a:spcPct val="0"/>
              </a:spcBef>
            </a:pPr>
            <a:endParaRPr lang="en-US" altLang="zh-CN" dirty="0"/>
          </a:p>
          <a:p>
            <a:pPr eaLnBrk="1" hangingPunct="1">
              <a:spcBef>
                <a:spcPct val="0"/>
              </a:spcBef>
            </a:pPr>
            <a:r>
              <a:rPr lang="en-US" altLang="zh-CN" dirty="0"/>
              <a:t>int main()</a:t>
            </a:r>
          </a:p>
          <a:p>
            <a:pPr eaLnBrk="1" hangingPunct="1">
              <a:spcBef>
                <a:spcPct val="0"/>
              </a:spcBef>
            </a:pPr>
            <a:r>
              <a:rPr lang="en-US" altLang="zh-CN" dirty="0"/>
              <a:t>{</a:t>
            </a:r>
          </a:p>
          <a:p>
            <a:pPr eaLnBrk="1" hangingPunct="1">
              <a:spcBef>
                <a:spcPct val="0"/>
              </a:spcBef>
            </a:pPr>
            <a:r>
              <a:rPr lang="en-US" altLang="zh-CN" dirty="0"/>
              <a:t>    int </a:t>
            </a:r>
            <a:r>
              <a:rPr lang="en-US" altLang="zh-CN" dirty="0" err="1"/>
              <a:t>n,m,i,x</a:t>
            </a:r>
            <a:r>
              <a:rPr lang="en-US" altLang="zh-CN" dirty="0"/>
              <a:t>;</a:t>
            </a:r>
          </a:p>
          <a:p>
            <a:pPr eaLnBrk="1" hangingPunct="1">
              <a:spcBef>
                <a:spcPct val="0"/>
              </a:spcBef>
            </a:pPr>
            <a:r>
              <a:rPr lang="en-US" altLang="zh-CN" dirty="0"/>
              <a:t>    vector&lt;int&gt; v;</a:t>
            </a:r>
          </a:p>
          <a:p>
            <a:pPr eaLnBrk="1" hangingPunct="1">
              <a:spcBef>
                <a:spcPct val="0"/>
              </a:spcBef>
            </a:pPr>
            <a:r>
              <a:rPr lang="en-US" altLang="zh-CN" dirty="0"/>
              <a:t>    vector&lt;vector&lt;int&gt;&gt;::iterator it;</a:t>
            </a:r>
          </a:p>
          <a:p>
            <a:pPr eaLnBrk="1" hangingPunct="1">
              <a:spcBef>
                <a:spcPct val="0"/>
              </a:spcBef>
            </a:pPr>
            <a:r>
              <a:rPr lang="en-US" altLang="zh-CN" dirty="0"/>
              <a:t>    vector&lt;int&gt; ::iterator it2;</a:t>
            </a:r>
          </a:p>
          <a:p>
            <a:pPr eaLnBrk="1" hangingPunct="1">
              <a:spcBef>
                <a:spcPct val="0"/>
              </a:spcBef>
            </a:pPr>
            <a:r>
              <a:rPr lang="en-US" altLang="zh-CN" dirty="0"/>
              <a:t>    vector&lt;vector&lt;int&gt; &gt; </a:t>
            </a:r>
            <a:r>
              <a:rPr lang="en-US" altLang="zh-CN" dirty="0" err="1"/>
              <a:t>sv</a:t>
            </a:r>
            <a:r>
              <a:rPr lang="en-US" altLang="zh-CN" dirty="0"/>
              <a:t>;</a:t>
            </a:r>
          </a:p>
          <a:p>
            <a:pPr eaLnBrk="1" hangingPunct="1">
              <a:spcBef>
                <a:spcPct val="0"/>
              </a:spcBef>
            </a:pPr>
            <a:endParaRPr lang="en-US" altLang="zh-CN" dirty="0"/>
          </a:p>
          <a:p>
            <a:pPr eaLnBrk="1" hangingPunct="1">
              <a:spcBef>
                <a:spcPct val="0"/>
              </a:spcBef>
            </a:pPr>
            <a:r>
              <a:rPr lang="en-US" altLang="zh-CN" dirty="0"/>
              <a:t>    </a:t>
            </a:r>
            <a:r>
              <a:rPr lang="en-US" altLang="zh-CN" dirty="0" err="1"/>
              <a:t>cin</a:t>
            </a:r>
            <a:r>
              <a:rPr lang="en-US" altLang="zh-CN" dirty="0"/>
              <a:t> &gt;&gt;  m;</a:t>
            </a:r>
          </a:p>
          <a:p>
            <a:pPr eaLnBrk="1" hangingPunct="1">
              <a:spcBef>
                <a:spcPct val="0"/>
              </a:spcBef>
            </a:pPr>
            <a:r>
              <a:rPr lang="en-US" altLang="zh-CN" dirty="0"/>
              <a:t>    for(</a:t>
            </a:r>
            <a:r>
              <a:rPr lang="en-US" altLang="zh-CN" dirty="0" err="1"/>
              <a:t>i</a:t>
            </a:r>
            <a:r>
              <a:rPr lang="en-US" altLang="zh-CN" dirty="0"/>
              <a:t>=0; </a:t>
            </a:r>
            <a:r>
              <a:rPr lang="en-US" altLang="zh-CN" dirty="0" err="1"/>
              <a:t>i</a:t>
            </a:r>
            <a:r>
              <a:rPr lang="en-US" altLang="zh-CN" dirty="0"/>
              <a:t>&lt;m; </a:t>
            </a:r>
            <a:r>
              <a:rPr lang="en-US" altLang="zh-CN" dirty="0" err="1"/>
              <a:t>i</a:t>
            </a:r>
            <a:r>
              <a:rPr lang="en-US" altLang="zh-CN" dirty="0"/>
              <a:t>++)</a:t>
            </a:r>
          </a:p>
          <a:p>
            <a:pPr eaLnBrk="1" hangingPunct="1">
              <a:spcBef>
                <a:spcPct val="0"/>
              </a:spcBef>
            </a:pPr>
            <a:r>
              <a:rPr lang="en-US" altLang="zh-CN" dirty="0"/>
              <a:t>    {</a:t>
            </a:r>
          </a:p>
          <a:p>
            <a:pPr eaLnBrk="1" hangingPunct="1">
              <a:spcBef>
                <a:spcPct val="0"/>
              </a:spcBef>
            </a:pPr>
            <a:r>
              <a:rPr lang="en-US" altLang="zh-CN" dirty="0"/>
              <a:t>        </a:t>
            </a:r>
            <a:r>
              <a:rPr lang="en-US" altLang="zh-CN" dirty="0" err="1"/>
              <a:t>cin</a:t>
            </a:r>
            <a:r>
              <a:rPr lang="en-US" altLang="zh-CN" dirty="0"/>
              <a:t> &gt;&gt;x;</a:t>
            </a:r>
          </a:p>
          <a:p>
            <a:pPr eaLnBrk="1" hangingPunct="1">
              <a:spcBef>
                <a:spcPct val="0"/>
              </a:spcBef>
            </a:pPr>
            <a:r>
              <a:rPr lang="en-US" altLang="zh-CN" dirty="0"/>
              <a:t>        </a:t>
            </a:r>
            <a:r>
              <a:rPr lang="en-US" altLang="zh-CN" dirty="0" err="1"/>
              <a:t>v.push_back</a:t>
            </a:r>
            <a:r>
              <a:rPr lang="en-US" altLang="zh-CN" dirty="0"/>
              <a:t>(x);</a:t>
            </a:r>
          </a:p>
          <a:p>
            <a:pPr eaLnBrk="1" hangingPunct="1">
              <a:spcBef>
                <a:spcPct val="0"/>
              </a:spcBef>
            </a:pPr>
            <a:r>
              <a:rPr lang="en-US" altLang="zh-CN" dirty="0"/>
              <a:t>        </a:t>
            </a:r>
            <a:r>
              <a:rPr lang="en-US" altLang="zh-CN" dirty="0" err="1"/>
              <a:t>sv.push_back</a:t>
            </a:r>
            <a:r>
              <a:rPr lang="en-US" altLang="zh-CN" dirty="0"/>
              <a:t>(v);</a:t>
            </a:r>
          </a:p>
          <a:p>
            <a:pPr eaLnBrk="1" hangingPunct="1">
              <a:spcBef>
                <a:spcPct val="0"/>
              </a:spcBef>
            </a:pPr>
            <a:r>
              <a:rPr lang="en-US" altLang="zh-CN" dirty="0"/>
              <a:t>      }</a:t>
            </a:r>
          </a:p>
          <a:p>
            <a:pPr eaLnBrk="1" hangingPunct="1">
              <a:spcBef>
                <a:spcPct val="0"/>
              </a:spcBef>
            </a:pPr>
            <a:r>
              <a:rPr lang="en-US" altLang="zh-CN" dirty="0"/>
              <a:t>    for(it=</a:t>
            </a:r>
            <a:r>
              <a:rPr lang="en-US" altLang="zh-CN" dirty="0" err="1"/>
              <a:t>sv.begin</a:t>
            </a:r>
            <a:r>
              <a:rPr lang="en-US" altLang="zh-CN" dirty="0"/>
              <a:t>(); it!=</a:t>
            </a:r>
            <a:r>
              <a:rPr lang="en-US" altLang="zh-CN" dirty="0" err="1"/>
              <a:t>sv.end</a:t>
            </a:r>
            <a:r>
              <a:rPr lang="en-US" altLang="zh-CN" dirty="0"/>
              <a:t>(); it++)</a:t>
            </a:r>
          </a:p>
          <a:p>
            <a:pPr eaLnBrk="1" hangingPunct="1">
              <a:spcBef>
                <a:spcPct val="0"/>
              </a:spcBef>
            </a:pPr>
            <a:r>
              <a:rPr lang="en-US" altLang="zh-CN" dirty="0"/>
              <a:t>    {</a:t>
            </a:r>
          </a:p>
          <a:p>
            <a:pPr eaLnBrk="1" hangingPunct="1">
              <a:spcBef>
                <a:spcPct val="0"/>
              </a:spcBef>
            </a:pPr>
            <a:r>
              <a:rPr lang="en-US" altLang="zh-CN" dirty="0"/>
              <a:t>          for( it2=it-&gt;begin();it2!=it-&gt;end();it2++)</a:t>
            </a:r>
          </a:p>
          <a:p>
            <a:pPr eaLnBrk="1" hangingPunct="1">
              <a:spcBef>
                <a:spcPct val="0"/>
              </a:spcBef>
            </a:pPr>
            <a:r>
              <a:rPr lang="en-US" altLang="zh-CN" dirty="0"/>
              <a:t>                 </a:t>
            </a:r>
            <a:r>
              <a:rPr lang="en-US" altLang="zh-CN" dirty="0" err="1"/>
              <a:t>cout</a:t>
            </a:r>
            <a:r>
              <a:rPr lang="en-US" altLang="zh-CN" dirty="0"/>
              <a:t> &lt;&lt; *it2 &lt;&lt; " ";</a:t>
            </a:r>
          </a:p>
          <a:p>
            <a:pPr eaLnBrk="1" hangingPunct="1">
              <a:spcBef>
                <a:spcPct val="0"/>
              </a:spcBef>
            </a:pPr>
            <a:r>
              <a:rPr lang="en-US" altLang="zh-CN" dirty="0"/>
              <a:t>        </a:t>
            </a:r>
            <a:r>
              <a:rPr lang="en-US" altLang="zh-CN" dirty="0" err="1"/>
              <a:t>cout</a:t>
            </a:r>
            <a:r>
              <a:rPr lang="en-US" altLang="zh-CN" dirty="0"/>
              <a:t> &lt;&lt; </a:t>
            </a:r>
            <a:r>
              <a:rPr lang="en-US" altLang="zh-CN" dirty="0" err="1"/>
              <a:t>endl</a:t>
            </a:r>
            <a:r>
              <a:rPr lang="en-US" altLang="zh-CN" dirty="0"/>
              <a:t>;</a:t>
            </a:r>
          </a:p>
          <a:p>
            <a:pPr eaLnBrk="1" hangingPunct="1">
              <a:spcBef>
                <a:spcPct val="0"/>
              </a:spcBef>
            </a:pPr>
            <a:r>
              <a:rPr lang="en-US" altLang="zh-CN" dirty="0"/>
              <a:t>    }</a:t>
            </a:r>
          </a:p>
          <a:p>
            <a:pPr eaLnBrk="1" hangingPunct="1">
              <a:spcBef>
                <a:spcPct val="0"/>
              </a:spcBef>
            </a:pPr>
            <a:r>
              <a:rPr lang="en-US" altLang="zh-CN" dirty="0"/>
              <a:t>    return 0;</a:t>
            </a:r>
          </a:p>
          <a:p>
            <a:pPr eaLnBrk="1" hangingPunct="1">
              <a:spcBef>
                <a:spcPct val="0"/>
              </a:spcBef>
            </a:pPr>
            <a:r>
              <a:rPr lang="en-US" altLang="zh-CN" dirty="0"/>
              <a:t>}</a:t>
            </a:r>
          </a:p>
          <a:p>
            <a:pPr eaLnBrk="1" hangingPunct="1">
              <a:spcBef>
                <a:spcPct val="0"/>
              </a:spcBef>
            </a:pPr>
            <a:endParaRPr lang="zh-CN" altLang="en-US" dirty="0"/>
          </a:p>
        </p:txBody>
      </p:sp>
      <p:sp>
        <p:nvSpPr>
          <p:cNvPr id="11268" name="灯片编号占位符 3">
            <a:extLst>
              <a:ext uri="{FF2B5EF4-FFF2-40B4-BE49-F238E27FC236}">
                <a16:creationId xmlns:a16="http://schemas.microsoft.com/office/drawing/2014/main" id="{F2583716-2082-48AB-5314-9E19AAF075AB}"/>
              </a:ext>
            </a:extLst>
          </p:cNvPr>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29B76CA-5E43-4FDB-80DA-45536676A204}" type="slidenum">
              <a:rPr lang="zh-CN" altLang="en-US" b="0"/>
              <a:pPr algn="r" eaLnBrk="1" hangingPunct="1">
                <a:spcBef>
                  <a:spcPct val="0"/>
                </a:spcBef>
              </a:pPr>
              <a:t>5</a:t>
            </a:fld>
            <a:endParaRPr lang="en-US" altLang="zh-CN"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vector</a:t>
            </a:r>
            <a:r>
              <a:rPr lang="zh-CN" altLang="en-US" dirty="0"/>
              <a:t>的构造函数：</a:t>
            </a:r>
            <a:endParaRPr lang="en-US" altLang="zh-CN" dirty="0"/>
          </a:p>
          <a:p>
            <a:pPr eaLnBrk="1" hangingPunct="1">
              <a:spcBef>
                <a:spcPct val="0"/>
              </a:spcBef>
            </a:pPr>
            <a:r>
              <a:rPr lang="en-US" altLang="zh-CN" dirty="0"/>
              <a:t>vector( )</a:t>
            </a:r>
            <a:r>
              <a:rPr lang="zh-CN" altLang="en-US" dirty="0"/>
              <a:t>：创建一个空</a:t>
            </a:r>
            <a:r>
              <a:rPr lang="en-US" altLang="zh-CN" dirty="0"/>
              <a:t>vector</a:t>
            </a:r>
          </a:p>
          <a:p>
            <a:pPr eaLnBrk="1" hangingPunct="1">
              <a:spcBef>
                <a:spcPct val="0"/>
              </a:spcBef>
            </a:pPr>
            <a:r>
              <a:rPr lang="en-US" altLang="zh-CN" dirty="0"/>
              <a:t>vector</a:t>
            </a:r>
            <a:r>
              <a:rPr lang="zh-CN" altLang="en-US" dirty="0"/>
              <a:t>（</a:t>
            </a:r>
            <a:r>
              <a:rPr lang="en-US" altLang="zh-CN" dirty="0"/>
              <a:t> int </a:t>
            </a:r>
            <a:r>
              <a:rPr lang="en-US" altLang="zh-CN" dirty="0" err="1"/>
              <a:t>nSize</a:t>
            </a:r>
            <a:r>
              <a:rPr lang="en-US" altLang="zh-CN" dirty="0"/>
              <a:t>)</a:t>
            </a:r>
            <a:r>
              <a:rPr lang="zh-CN" altLang="en-US" dirty="0"/>
              <a:t>：创建一个</a:t>
            </a:r>
            <a:r>
              <a:rPr lang="en-US" altLang="zh-CN" dirty="0"/>
              <a:t>vector</a:t>
            </a:r>
            <a:r>
              <a:rPr lang="zh-CN" altLang="en-US" dirty="0"/>
              <a:t>，元素个数为</a:t>
            </a:r>
            <a:r>
              <a:rPr lang="en-US" altLang="zh-CN" dirty="0" err="1"/>
              <a:t>nSize</a:t>
            </a:r>
            <a:endParaRPr lang="en-US" altLang="zh-CN" dirty="0"/>
          </a:p>
          <a:p>
            <a:pPr eaLnBrk="1" hangingPunct="1">
              <a:spcBef>
                <a:spcPct val="0"/>
              </a:spcBef>
            </a:pPr>
            <a:r>
              <a:rPr lang="en-US" altLang="zh-CN" dirty="0"/>
              <a:t>vector</a:t>
            </a:r>
            <a:r>
              <a:rPr lang="zh-CN" altLang="en-US" dirty="0"/>
              <a:t>（</a:t>
            </a:r>
            <a:r>
              <a:rPr lang="en-US" altLang="zh-CN" dirty="0"/>
              <a:t>int </a:t>
            </a:r>
            <a:r>
              <a:rPr lang="en-US" altLang="zh-CN" dirty="0" err="1"/>
              <a:t>nSize</a:t>
            </a:r>
            <a:r>
              <a:rPr lang="en-US" altLang="zh-CN" dirty="0"/>
              <a:t> , const T &amp; t):</a:t>
            </a:r>
            <a:r>
              <a:rPr lang="zh-CN" altLang="en-US" dirty="0"/>
              <a:t>创建一个</a:t>
            </a:r>
            <a:r>
              <a:rPr lang="en-US" altLang="zh-CN" dirty="0"/>
              <a:t>vector</a:t>
            </a:r>
            <a:r>
              <a:rPr lang="zh-CN" altLang="en-US" dirty="0"/>
              <a:t>，元素个数为</a:t>
            </a:r>
            <a:r>
              <a:rPr lang="en-US" altLang="zh-CN" dirty="0" err="1"/>
              <a:t>nSize</a:t>
            </a:r>
            <a:r>
              <a:rPr lang="zh-CN" altLang="en-US" dirty="0"/>
              <a:t>，且值均为</a:t>
            </a:r>
            <a:r>
              <a:rPr lang="en-US" altLang="zh-CN" dirty="0"/>
              <a:t>t</a:t>
            </a:r>
          </a:p>
          <a:p>
            <a:pPr eaLnBrk="1" hangingPunct="1">
              <a:spcBef>
                <a:spcPct val="0"/>
              </a:spcBef>
            </a:pPr>
            <a:r>
              <a:rPr lang="en-US" altLang="zh-CN" dirty="0"/>
              <a:t>vector</a:t>
            </a:r>
            <a:r>
              <a:rPr lang="zh-CN" altLang="en-US" dirty="0"/>
              <a:t>（</a:t>
            </a:r>
            <a:r>
              <a:rPr lang="en-US" altLang="zh-CN" dirty="0"/>
              <a:t>const vector &amp;):</a:t>
            </a:r>
            <a:r>
              <a:rPr lang="zh-CN" altLang="en-US" dirty="0"/>
              <a:t>复制构造函数</a:t>
            </a:r>
          </a:p>
          <a:p>
            <a:pPr eaLnBrk="1" hangingPunct="1">
              <a:spcBef>
                <a:spcPct val="0"/>
              </a:spcBef>
            </a:pPr>
            <a:r>
              <a:rPr lang="en-US" altLang="zh-CN" dirty="0"/>
              <a:t>vector</a:t>
            </a:r>
            <a:r>
              <a:rPr lang="zh-CN" altLang="en-US" dirty="0"/>
              <a:t>（</a:t>
            </a:r>
            <a:r>
              <a:rPr lang="en-US" altLang="zh-CN" dirty="0"/>
              <a:t>begin</a:t>
            </a:r>
            <a:r>
              <a:rPr lang="zh-CN" altLang="en-US" dirty="0"/>
              <a:t>，</a:t>
            </a:r>
            <a:r>
              <a:rPr lang="en-US" altLang="zh-CN" dirty="0"/>
              <a:t>end</a:t>
            </a:r>
            <a:r>
              <a:rPr lang="zh-CN" altLang="en-US" dirty="0"/>
              <a:t>）：复制</a:t>
            </a:r>
            <a:r>
              <a:rPr lang="en-US" altLang="zh-CN" dirty="0"/>
              <a:t>[</a:t>
            </a:r>
            <a:r>
              <a:rPr lang="en-US" altLang="zh-CN" dirty="0" err="1"/>
              <a:t>begin,end</a:t>
            </a:r>
            <a:r>
              <a:rPr lang="en-US" altLang="zh-CN" dirty="0"/>
              <a:t>]</a:t>
            </a:r>
            <a:r>
              <a:rPr lang="zh-CN" altLang="en-US" dirty="0"/>
              <a:t>区间内另一个数组的元素到</a:t>
            </a:r>
            <a:r>
              <a:rPr lang="en-US" altLang="zh-CN" dirty="0"/>
              <a:t>vector</a:t>
            </a:r>
            <a:r>
              <a:rPr lang="zh-CN" altLang="en-US" dirty="0"/>
              <a:t>中，注意最后面的</a:t>
            </a:r>
            <a:r>
              <a:rPr lang="en-US" altLang="zh-CN" dirty="0"/>
              <a:t>end</a:t>
            </a:r>
            <a:r>
              <a:rPr lang="zh-CN" altLang="en-US" dirty="0"/>
              <a:t>并不包括。通常将其使用方式理解为：</a:t>
            </a:r>
          </a:p>
          <a:p>
            <a:pPr eaLnBrk="1" hangingPunct="1">
              <a:spcBef>
                <a:spcPct val="0"/>
              </a:spcBef>
            </a:pPr>
            <a:r>
              <a:rPr lang="en-US" altLang="zh-CN" dirty="0"/>
              <a:t>vector(</a:t>
            </a:r>
            <a:r>
              <a:rPr lang="en-US" altLang="zh-CN" dirty="0" err="1"/>
              <a:t>begin,begin+length</a:t>
            </a:r>
            <a:r>
              <a:rPr lang="en-US" altLang="zh-CN" dirty="0"/>
              <a:t>)</a:t>
            </a:r>
          </a:p>
          <a:p>
            <a:pPr eaLnBrk="1" hangingPunct="1">
              <a:spcBef>
                <a:spcPct val="0"/>
              </a:spcBef>
            </a:pPr>
            <a:r>
              <a:rPr lang="zh-CN" altLang="en-US" dirty="0"/>
              <a:t>示例代码：</a:t>
            </a:r>
            <a:endParaRPr lang="en-US" altLang="zh-CN" dirty="0"/>
          </a:p>
          <a:p>
            <a:pPr eaLnBrk="1" hangingPunct="1">
              <a:spcBef>
                <a:spcPct val="0"/>
              </a:spcBef>
            </a:pPr>
            <a:r>
              <a:rPr lang="en-US" altLang="zh-CN" dirty="0"/>
              <a:t>#include &lt;iostream&gt;</a:t>
            </a:r>
          </a:p>
          <a:p>
            <a:pPr eaLnBrk="1" hangingPunct="1">
              <a:spcBef>
                <a:spcPct val="0"/>
              </a:spcBef>
            </a:pPr>
            <a:r>
              <a:rPr lang="en-US" altLang="zh-CN" dirty="0"/>
              <a:t>#include &lt;vector&gt;</a:t>
            </a:r>
          </a:p>
          <a:p>
            <a:pPr eaLnBrk="1" hangingPunct="1">
              <a:spcBef>
                <a:spcPct val="0"/>
              </a:spcBef>
            </a:pPr>
            <a:r>
              <a:rPr lang="en-US" altLang="zh-CN" dirty="0"/>
              <a:t>#include &lt;</a:t>
            </a:r>
            <a:r>
              <a:rPr lang="en-US" altLang="zh-CN" dirty="0" err="1"/>
              <a:t>cstring</a:t>
            </a:r>
            <a:r>
              <a:rPr lang="en-US" altLang="zh-CN" dirty="0"/>
              <a:t>&gt;</a:t>
            </a:r>
          </a:p>
          <a:p>
            <a:pPr eaLnBrk="1" hangingPunct="1">
              <a:spcBef>
                <a:spcPct val="0"/>
              </a:spcBef>
            </a:pPr>
            <a:r>
              <a:rPr lang="en-US" altLang="zh-CN" dirty="0"/>
              <a:t>#define MAX (int)1e2</a:t>
            </a:r>
          </a:p>
          <a:p>
            <a:pPr eaLnBrk="1" hangingPunct="1">
              <a:spcBef>
                <a:spcPct val="0"/>
              </a:spcBef>
            </a:pPr>
            <a:r>
              <a:rPr lang="en-US" altLang="zh-CN" dirty="0"/>
              <a:t>using namespace std;</a:t>
            </a:r>
          </a:p>
          <a:p>
            <a:pPr eaLnBrk="1" hangingPunct="1">
              <a:spcBef>
                <a:spcPct val="0"/>
              </a:spcBef>
            </a:pPr>
            <a:r>
              <a:rPr lang="en-US" altLang="zh-CN" dirty="0"/>
              <a:t>int main()</a:t>
            </a:r>
          </a:p>
          <a:p>
            <a:pPr eaLnBrk="1" hangingPunct="1">
              <a:spcBef>
                <a:spcPct val="0"/>
              </a:spcBef>
            </a:pPr>
            <a:r>
              <a:rPr lang="en-US" altLang="zh-CN" dirty="0"/>
              <a:t>{</a:t>
            </a:r>
          </a:p>
          <a:p>
            <a:pPr eaLnBrk="1" hangingPunct="1">
              <a:spcBef>
                <a:spcPct val="0"/>
              </a:spcBef>
            </a:pPr>
            <a:r>
              <a:rPr lang="en-US" altLang="zh-CN" dirty="0"/>
              <a:t>    int </a:t>
            </a:r>
            <a:r>
              <a:rPr lang="en-US" altLang="zh-CN" dirty="0" err="1"/>
              <a:t>i,j,n,x</a:t>
            </a:r>
            <a:r>
              <a:rPr lang="en-US" altLang="zh-CN" dirty="0"/>
              <a:t>;</a:t>
            </a:r>
          </a:p>
          <a:p>
            <a:pPr eaLnBrk="1" hangingPunct="1">
              <a:spcBef>
                <a:spcPct val="0"/>
              </a:spcBef>
            </a:pPr>
            <a:r>
              <a:rPr lang="en-US" altLang="zh-CN" dirty="0"/>
              <a:t>    vector &lt;int&gt; a(10);</a:t>
            </a:r>
          </a:p>
          <a:p>
            <a:pPr eaLnBrk="1" hangingPunct="1">
              <a:spcBef>
                <a:spcPct val="0"/>
              </a:spcBef>
            </a:pPr>
            <a:r>
              <a:rPr lang="en-US" altLang="zh-CN" dirty="0"/>
              <a:t>    </a:t>
            </a:r>
            <a:r>
              <a:rPr lang="en-US" altLang="zh-CN" dirty="0" err="1"/>
              <a:t>cout</a:t>
            </a:r>
            <a:r>
              <a:rPr lang="en-US" altLang="zh-CN" dirty="0"/>
              <a:t> &lt;&lt; </a:t>
            </a:r>
            <a:r>
              <a:rPr lang="en-US" altLang="zh-CN" dirty="0" err="1"/>
              <a:t>a.capacity</a:t>
            </a:r>
            <a:r>
              <a:rPr lang="en-US" altLang="zh-CN" dirty="0"/>
              <a:t>()&lt;&lt;</a:t>
            </a:r>
            <a:r>
              <a:rPr lang="en-US" altLang="zh-CN" dirty="0" err="1"/>
              <a:t>endl</a:t>
            </a:r>
            <a:r>
              <a:rPr lang="en-US" altLang="zh-CN" dirty="0"/>
              <a:t>;</a:t>
            </a:r>
          </a:p>
          <a:p>
            <a:pPr eaLnBrk="1" hangingPunct="1">
              <a:spcBef>
                <a:spcPct val="0"/>
              </a:spcBef>
            </a:pPr>
            <a:r>
              <a:rPr lang="en-US" altLang="zh-CN" dirty="0"/>
              <a:t>    </a:t>
            </a:r>
            <a:r>
              <a:rPr lang="en-US" altLang="zh-CN" dirty="0" err="1"/>
              <a:t>cin</a:t>
            </a:r>
            <a:r>
              <a:rPr lang="en-US" altLang="zh-CN" dirty="0"/>
              <a:t> &gt;&gt; n;</a:t>
            </a:r>
          </a:p>
          <a:p>
            <a:pPr eaLnBrk="1" hangingPunct="1">
              <a:spcBef>
                <a:spcPct val="0"/>
              </a:spcBef>
            </a:pPr>
            <a:r>
              <a:rPr lang="en-US" altLang="zh-CN" dirty="0"/>
              <a:t>    for(</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a:t>
            </a:r>
          </a:p>
          <a:p>
            <a:pPr eaLnBrk="1" hangingPunct="1">
              <a:spcBef>
                <a:spcPct val="0"/>
              </a:spcBef>
            </a:pPr>
            <a:r>
              <a:rPr lang="en-US" altLang="zh-CN" dirty="0"/>
              <a:t>    {</a:t>
            </a:r>
          </a:p>
          <a:p>
            <a:pPr eaLnBrk="1" hangingPunct="1">
              <a:spcBef>
                <a:spcPct val="0"/>
              </a:spcBef>
            </a:pPr>
            <a:r>
              <a:rPr lang="en-US" altLang="zh-CN" dirty="0"/>
              <a:t>        if(</a:t>
            </a:r>
            <a:r>
              <a:rPr lang="en-US" altLang="zh-CN" dirty="0" err="1"/>
              <a:t>i</a:t>
            </a:r>
            <a:r>
              <a:rPr lang="en-US" altLang="zh-CN" dirty="0"/>
              <a:t> &lt; </a:t>
            </a:r>
            <a:r>
              <a:rPr lang="en-US" altLang="zh-CN" dirty="0" err="1"/>
              <a:t>a.capacity</a:t>
            </a:r>
            <a:r>
              <a:rPr lang="en-US" altLang="zh-CN" dirty="0"/>
              <a:t>()) </a:t>
            </a:r>
            <a:r>
              <a:rPr lang="en-US" altLang="zh-CN" dirty="0" err="1"/>
              <a:t>cin</a:t>
            </a:r>
            <a:r>
              <a:rPr lang="en-US" altLang="zh-CN" dirty="0"/>
              <a:t> &gt;&gt; a[</a:t>
            </a:r>
            <a:r>
              <a:rPr lang="en-US" altLang="zh-CN" dirty="0" err="1"/>
              <a:t>i</a:t>
            </a:r>
            <a:r>
              <a:rPr lang="en-US" altLang="zh-CN" dirty="0"/>
              <a:t>];</a:t>
            </a:r>
          </a:p>
          <a:p>
            <a:pPr eaLnBrk="1" hangingPunct="1">
              <a:spcBef>
                <a:spcPct val="0"/>
              </a:spcBef>
            </a:pPr>
            <a:r>
              <a:rPr lang="en-US" altLang="zh-CN" dirty="0"/>
              <a:t>        else</a:t>
            </a:r>
          </a:p>
          <a:p>
            <a:pPr eaLnBrk="1" hangingPunct="1">
              <a:spcBef>
                <a:spcPct val="0"/>
              </a:spcBef>
            </a:pPr>
            <a:r>
              <a:rPr lang="en-US" altLang="zh-CN" dirty="0"/>
              <a:t>        {</a:t>
            </a:r>
          </a:p>
          <a:p>
            <a:pPr eaLnBrk="1" hangingPunct="1">
              <a:spcBef>
                <a:spcPct val="0"/>
              </a:spcBef>
            </a:pPr>
            <a:r>
              <a:rPr lang="en-US" altLang="zh-CN" dirty="0"/>
              <a:t>            </a:t>
            </a:r>
            <a:r>
              <a:rPr lang="en-US" altLang="zh-CN" dirty="0" err="1"/>
              <a:t>cin</a:t>
            </a:r>
            <a:r>
              <a:rPr lang="en-US" altLang="zh-CN" dirty="0"/>
              <a:t>&gt;&gt;x;</a:t>
            </a:r>
          </a:p>
          <a:p>
            <a:pPr eaLnBrk="1" hangingPunct="1">
              <a:spcBef>
                <a:spcPct val="0"/>
              </a:spcBef>
            </a:pPr>
            <a:r>
              <a:rPr lang="en-US" altLang="zh-CN" dirty="0"/>
              <a:t>            </a:t>
            </a:r>
            <a:r>
              <a:rPr lang="en-US" altLang="zh-CN" dirty="0" err="1"/>
              <a:t>a.push_back</a:t>
            </a:r>
            <a:r>
              <a:rPr lang="en-US" altLang="zh-CN" dirty="0"/>
              <a:t>(x);</a:t>
            </a:r>
          </a:p>
          <a:p>
            <a:pPr eaLnBrk="1" hangingPunct="1">
              <a:spcBef>
                <a:spcPct val="0"/>
              </a:spcBef>
            </a:pPr>
            <a:r>
              <a:rPr lang="en-US" altLang="zh-CN" dirty="0"/>
              <a:t>        }</a:t>
            </a:r>
          </a:p>
          <a:p>
            <a:pPr eaLnBrk="1" hangingPunct="1">
              <a:spcBef>
                <a:spcPct val="0"/>
              </a:spcBef>
            </a:pPr>
            <a:r>
              <a:rPr lang="en-US" altLang="zh-CN" dirty="0"/>
              <a:t>    }</a:t>
            </a:r>
          </a:p>
          <a:p>
            <a:pPr eaLnBrk="1" hangingPunct="1">
              <a:spcBef>
                <a:spcPct val="0"/>
              </a:spcBef>
            </a:pPr>
            <a:r>
              <a:rPr lang="en-US" altLang="zh-CN" dirty="0"/>
              <a:t>    for(</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a:t>
            </a:r>
          </a:p>
          <a:p>
            <a:pPr eaLnBrk="1" hangingPunct="1">
              <a:spcBef>
                <a:spcPct val="0"/>
              </a:spcBef>
            </a:pPr>
            <a:r>
              <a:rPr lang="en-US" altLang="zh-CN" dirty="0"/>
              <a:t>    {</a:t>
            </a:r>
          </a:p>
          <a:p>
            <a:pPr eaLnBrk="1" hangingPunct="1">
              <a:spcBef>
                <a:spcPct val="0"/>
              </a:spcBef>
            </a:pPr>
            <a:r>
              <a:rPr lang="en-US" altLang="zh-CN" dirty="0"/>
              <a:t>        </a:t>
            </a:r>
            <a:r>
              <a:rPr lang="en-US" altLang="zh-CN" dirty="0" err="1"/>
              <a:t>cout</a:t>
            </a:r>
            <a:r>
              <a:rPr lang="en-US" altLang="zh-CN" dirty="0"/>
              <a:t> &lt;&lt; a[</a:t>
            </a:r>
            <a:r>
              <a:rPr lang="en-US" altLang="zh-CN" dirty="0" err="1"/>
              <a:t>i</a:t>
            </a:r>
            <a:r>
              <a:rPr lang="en-US" altLang="zh-CN" dirty="0"/>
              <a:t>]&lt;&lt;" ";</a:t>
            </a:r>
          </a:p>
          <a:p>
            <a:pPr eaLnBrk="1" hangingPunct="1">
              <a:spcBef>
                <a:spcPct val="0"/>
              </a:spcBef>
            </a:pPr>
            <a:r>
              <a:rPr lang="en-US" altLang="zh-CN" dirty="0"/>
              <a:t>    }</a:t>
            </a:r>
          </a:p>
          <a:p>
            <a:pPr eaLnBrk="1" hangingPunct="1">
              <a:spcBef>
                <a:spcPct val="0"/>
              </a:spcBef>
            </a:pPr>
            <a:r>
              <a:rPr lang="en-US" altLang="zh-CN" dirty="0"/>
              <a:t>    return 0;</a:t>
            </a:r>
          </a:p>
          <a:p>
            <a:pPr eaLnBrk="1" hangingPunct="1">
              <a:spcBef>
                <a:spcPct val="0"/>
              </a:spcBef>
            </a:pPr>
            <a:r>
              <a:rPr lang="en-US" altLang="zh-CN" dirty="0"/>
              <a:t>}</a:t>
            </a:r>
          </a:p>
          <a:p>
            <a:pPr eaLnBrk="1" hangingPunct="1">
              <a:spcBef>
                <a:spcPct val="0"/>
              </a:spcBef>
            </a:pPr>
            <a:endParaRPr lang="en-US" altLang="zh-CN" dirty="0"/>
          </a:p>
        </p:txBody>
      </p:sp>
      <p:sp>
        <p:nvSpPr>
          <p:cNvPr id="11268" name="灯片编号占位符 3"/>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29B76CA-5E43-4FDB-80DA-45536676A204}" type="slidenum">
              <a:rPr lang="zh-CN" altLang="en-US" b="0"/>
              <a:t>6</a:t>
            </a:fld>
            <a:endParaRPr lang="en-US" altLang="zh-CN"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buFont typeface="Wingdings" panose="05000000000000000000" pitchFamily="2" charset="2"/>
              <a:buNone/>
            </a:pPr>
            <a:r>
              <a:rPr lang="en-US" altLang="zh-CN" sz="1200" b="0"/>
              <a:t>#include &lt;iostream&gt;</a:t>
            </a:r>
          </a:p>
          <a:p>
            <a:pPr eaLnBrk="1" hangingPunct="1">
              <a:spcBef>
                <a:spcPct val="0"/>
              </a:spcBef>
              <a:buFont typeface="Wingdings" panose="05000000000000000000" pitchFamily="2" charset="2"/>
              <a:buNone/>
            </a:pPr>
            <a:r>
              <a:rPr lang="en-US" altLang="zh-CN" sz="1200" b="0"/>
              <a:t>#include &lt;vector&gt;</a:t>
            </a:r>
          </a:p>
          <a:p>
            <a:pPr eaLnBrk="1" hangingPunct="1">
              <a:spcBef>
                <a:spcPct val="0"/>
              </a:spcBef>
              <a:buFont typeface="Wingdings" panose="05000000000000000000" pitchFamily="2" charset="2"/>
              <a:buNone/>
            </a:pPr>
            <a:r>
              <a:rPr lang="en-US" altLang="zh-CN" sz="1200" b="0"/>
              <a:t>using namespace std;</a:t>
            </a:r>
          </a:p>
          <a:p>
            <a:pPr eaLnBrk="1" hangingPunct="1">
              <a:spcBef>
                <a:spcPct val="0"/>
              </a:spcBef>
              <a:buFont typeface="Wingdings" panose="05000000000000000000" pitchFamily="2" charset="2"/>
              <a:buNone/>
            </a:pPr>
            <a:r>
              <a:rPr lang="en-US" altLang="zh-CN" sz="1200" b="0"/>
              <a:t>int main() {</a:t>
            </a:r>
          </a:p>
          <a:p>
            <a:pPr eaLnBrk="1" hangingPunct="1">
              <a:spcBef>
                <a:spcPct val="0"/>
              </a:spcBef>
              <a:buFont typeface="Wingdings" panose="05000000000000000000" pitchFamily="2" charset="2"/>
              <a:buNone/>
            </a:pPr>
            <a:r>
              <a:rPr lang="en-US" altLang="zh-CN" sz="1200" b="0"/>
              <a:t>   vector&lt;int&gt; vi;int i;</a:t>
            </a:r>
          </a:p>
          <a:p>
            <a:pPr eaLnBrk="1" hangingPunct="1">
              <a:spcBef>
                <a:spcPct val="0"/>
              </a:spcBef>
              <a:buFont typeface="Wingdings" panose="05000000000000000000" pitchFamily="2" charset="2"/>
              <a:buNone/>
            </a:pPr>
            <a:r>
              <a:rPr lang="en-US" altLang="zh-CN" sz="1200" b="0"/>
              <a:t>   for(i=1;i&lt;=5;i++)</a:t>
            </a:r>
          </a:p>
          <a:p>
            <a:pPr eaLnBrk="1" hangingPunct="1">
              <a:spcBef>
                <a:spcPct val="0"/>
              </a:spcBef>
              <a:buFont typeface="Wingdings" panose="05000000000000000000" pitchFamily="2" charset="2"/>
              <a:buNone/>
            </a:pPr>
            <a:r>
              <a:rPr lang="en-US" altLang="zh-CN" sz="1200" b="0"/>
              <a:t>       vi.push_back(i);</a:t>
            </a:r>
          </a:p>
          <a:p>
            <a:pPr eaLnBrk="1" hangingPunct="1">
              <a:spcBef>
                <a:spcPct val="0"/>
              </a:spcBef>
              <a:buFont typeface="Wingdings" panose="05000000000000000000" pitchFamily="2" charset="2"/>
              <a:buNone/>
            </a:pPr>
            <a:r>
              <a:rPr lang="en-US" altLang="zh-CN" sz="1200" b="0"/>
              <a:t>   vector&lt;int&gt;::iterator it=</a:t>
            </a:r>
            <a:r>
              <a:rPr lang="en-US" altLang="zh-CN" sz="1200" b="0">
                <a:solidFill>
                  <a:srgbClr val="FF0000"/>
                </a:solidFill>
              </a:rPr>
              <a:t>vi.begin(); </a:t>
            </a:r>
            <a:r>
              <a:rPr lang="en-US" altLang="zh-CN" sz="1200" b="0"/>
              <a:t>//vi.begin()</a:t>
            </a:r>
            <a:r>
              <a:rPr lang="zh-CN" altLang="en-US" sz="1200" b="0"/>
              <a:t>是取</a:t>
            </a:r>
            <a:r>
              <a:rPr lang="en-US" altLang="zh-CN" sz="1200" b="0"/>
              <a:t>vi</a:t>
            </a:r>
            <a:r>
              <a:rPr lang="zh-CN" altLang="en-US" sz="1200" b="0"/>
              <a:t>的元素首地址</a:t>
            </a:r>
          </a:p>
          <a:p>
            <a:pPr eaLnBrk="1" hangingPunct="1">
              <a:spcBef>
                <a:spcPct val="0"/>
              </a:spcBef>
              <a:buNone/>
            </a:pPr>
            <a:r>
              <a:rPr lang="zh-CN" altLang="en-US" sz="1200" b="0"/>
              <a:t>   </a:t>
            </a:r>
            <a:r>
              <a:rPr lang="en-US" altLang="zh-CN" sz="1200" b="0"/>
              <a:t>for(i=0;i&lt;vi.size();i++)</a:t>
            </a:r>
          </a:p>
          <a:p>
            <a:pPr eaLnBrk="1" hangingPunct="1">
              <a:spcBef>
                <a:spcPct val="0"/>
              </a:spcBef>
              <a:buNone/>
            </a:pPr>
            <a:r>
              <a:rPr lang="en-US" altLang="zh-CN" sz="1200" b="0"/>
              <a:t>       cout&lt;&lt;*(it+i)&lt;&lt;" ";</a:t>
            </a:r>
          </a:p>
          <a:p>
            <a:pPr eaLnBrk="1" hangingPunct="1">
              <a:spcBef>
                <a:spcPct val="0"/>
              </a:spcBef>
              <a:buFont typeface="Wingdings" panose="05000000000000000000" pitchFamily="2" charset="2"/>
              <a:buNone/>
            </a:pPr>
            <a:r>
              <a:rPr lang="en-US" altLang="zh-CN" sz="1200" b="0"/>
              <a:t>   return 0;</a:t>
            </a:r>
          </a:p>
          <a:p>
            <a:pPr eaLnBrk="1" hangingPunct="1">
              <a:spcBef>
                <a:spcPct val="0"/>
              </a:spcBef>
              <a:buFont typeface="Wingdings" panose="05000000000000000000" pitchFamily="2" charset="2"/>
              <a:buNone/>
            </a:pPr>
            <a:r>
              <a:rPr lang="en-US" altLang="zh-CN" sz="1200" b="0"/>
              <a:t>}</a:t>
            </a:r>
            <a:endParaRPr lang="en-US" altLang="zh-CN" sz="1200" b="0" dirty="0"/>
          </a:p>
        </p:txBody>
      </p:sp>
      <p:sp>
        <p:nvSpPr>
          <p:cNvPr id="4" name="灯片编号占位符 3"/>
          <p:cNvSpPr>
            <a:spLocks noGrp="1"/>
          </p:cNvSpPr>
          <p:nvPr>
            <p:ph type="sldNum" sz="quarter" idx="10"/>
          </p:nvPr>
        </p:nvSpPr>
        <p:spPr/>
        <p:txBody>
          <a:bodyPr/>
          <a:lstStyle/>
          <a:p>
            <a:pPr>
              <a:defRPr/>
            </a:pPr>
            <a:fld id="{5834747B-8412-45D3-9D0C-06DC4AF19D35}" type="slidenum">
              <a:rPr lang="zh-CN" altLang="en-US" smtClean="0"/>
              <a:pPr>
                <a:defRPr/>
              </a:pPr>
              <a:t>9</a:t>
            </a:fld>
            <a:endParaRPr lang="zh-CN" altLang="en-US"/>
          </a:p>
        </p:txBody>
      </p:sp>
    </p:spTree>
    <p:extLst>
      <p:ext uri="{BB962C8B-B14F-4D97-AF65-F5344CB8AC3E}">
        <p14:creationId xmlns:p14="http://schemas.microsoft.com/office/powerpoint/2010/main" val="157540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C8F15769-2C19-D5FC-BD89-5699863883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D6B983CD-359B-82F7-F2DB-F191E06802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388" name="灯片编号占位符 3">
            <a:extLst>
              <a:ext uri="{FF2B5EF4-FFF2-40B4-BE49-F238E27FC236}">
                <a16:creationId xmlns:a16="http://schemas.microsoft.com/office/drawing/2014/main" id="{071A2DFF-033B-1A89-5833-F3CCD0940B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anose="020B0609020204030204" pitchFamily="49" charset="0"/>
                <a:ea typeface="宋体" panose="02010600030101010101" pitchFamily="2" charset="-122"/>
              </a:defRPr>
            </a:lvl1pPr>
            <a:lvl2pPr marL="742950" indent="-285750">
              <a:defRPr sz="2400" b="1">
                <a:solidFill>
                  <a:srgbClr val="005AB4"/>
                </a:solidFill>
                <a:latin typeface="Consolas" panose="020B0609020204030204" pitchFamily="49" charset="0"/>
                <a:ea typeface="宋体" panose="02010600030101010101" pitchFamily="2" charset="-122"/>
              </a:defRPr>
            </a:lvl2pPr>
            <a:lvl3pPr marL="1143000" indent="-228600">
              <a:defRPr sz="2400" b="1">
                <a:solidFill>
                  <a:srgbClr val="005AB4"/>
                </a:solidFill>
                <a:latin typeface="Consolas" panose="020B0609020204030204" pitchFamily="49" charset="0"/>
                <a:ea typeface="宋体" panose="02010600030101010101" pitchFamily="2" charset="-122"/>
              </a:defRPr>
            </a:lvl3pPr>
            <a:lvl4pPr marL="1600200" indent="-228600">
              <a:defRPr sz="2400" b="1">
                <a:solidFill>
                  <a:srgbClr val="005AB4"/>
                </a:solidFill>
                <a:latin typeface="Consolas" panose="020B0609020204030204" pitchFamily="49" charset="0"/>
                <a:ea typeface="宋体" panose="02010600030101010101" pitchFamily="2" charset="-122"/>
              </a:defRPr>
            </a:lvl4pPr>
            <a:lvl5pPr marL="2057400" indent="-228600">
              <a:defRPr sz="2400" b="1">
                <a:solidFill>
                  <a:srgbClr val="005AB4"/>
                </a:solidFill>
                <a:latin typeface="Consolas" panose="020B0609020204030204" pitchFamily="49" charset="0"/>
                <a:ea typeface="宋体" panose="02010600030101010101" pitchFamily="2" charset="-122"/>
              </a:defRPr>
            </a:lvl5pPr>
            <a:lvl6pPr marL="25146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6pPr>
            <a:lvl7pPr marL="29718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7pPr>
            <a:lvl8pPr marL="34290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8pPr>
            <a:lvl9pPr marL="38862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9pPr>
          </a:lstStyle>
          <a:p>
            <a:fld id="{213C2351-3CC6-450C-8ABC-E8B83DD3CB19}" type="slidenum">
              <a:rPr lang="zh-CN" altLang="en-US" sz="1200" b="0" smtClean="0">
                <a:solidFill>
                  <a:schemeClr val="tx1"/>
                </a:solidFill>
                <a:latin typeface="Calibri" panose="020F0502020204030204" pitchFamily="34" charset="0"/>
              </a:rPr>
              <a:pPr/>
              <a:t>10</a:t>
            </a:fld>
            <a:endParaRPr lang="zh-CN" altLang="en-US" sz="1200" b="0">
              <a:solidFill>
                <a:schemeClr val="tx1"/>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CE623682-2604-3D57-51D5-8BE827CD47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7AEA7A8-A2D1-3B58-2E17-71A9B8CEC1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CEB3B560-E4A4-6A36-8DE3-E8E7F69592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anose="020B0609020204030204" pitchFamily="49" charset="0"/>
                <a:ea typeface="宋体" panose="02010600030101010101" pitchFamily="2" charset="-122"/>
              </a:defRPr>
            </a:lvl1pPr>
            <a:lvl2pPr marL="742950" indent="-285750">
              <a:defRPr sz="2400" b="1">
                <a:solidFill>
                  <a:srgbClr val="005AB4"/>
                </a:solidFill>
                <a:latin typeface="Consolas" panose="020B0609020204030204" pitchFamily="49" charset="0"/>
                <a:ea typeface="宋体" panose="02010600030101010101" pitchFamily="2" charset="-122"/>
              </a:defRPr>
            </a:lvl2pPr>
            <a:lvl3pPr marL="1143000" indent="-228600">
              <a:defRPr sz="2400" b="1">
                <a:solidFill>
                  <a:srgbClr val="005AB4"/>
                </a:solidFill>
                <a:latin typeface="Consolas" panose="020B0609020204030204" pitchFamily="49" charset="0"/>
                <a:ea typeface="宋体" panose="02010600030101010101" pitchFamily="2" charset="-122"/>
              </a:defRPr>
            </a:lvl3pPr>
            <a:lvl4pPr marL="1600200" indent="-228600">
              <a:defRPr sz="2400" b="1">
                <a:solidFill>
                  <a:srgbClr val="005AB4"/>
                </a:solidFill>
                <a:latin typeface="Consolas" panose="020B0609020204030204" pitchFamily="49" charset="0"/>
                <a:ea typeface="宋体" panose="02010600030101010101" pitchFamily="2" charset="-122"/>
              </a:defRPr>
            </a:lvl4pPr>
            <a:lvl5pPr marL="2057400" indent="-228600">
              <a:defRPr sz="2400" b="1">
                <a:solidFill>
                  <a:srgbClr val="005AB4"/>
                </a:solidFill>
                <a:latin typeface="Consolas" panose="020B0609020204030204" pitchFamily="49" charset="0"/>
                <a:ea typeface="宋体" panose="02010600030101010101" pitchFamily="2" charset="-122"/>
              </a:defRPr>
            </a:lvl5pPr>
            <a:lvl6pPr marL="25146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6pPr>
            <a:lvl7pPr marL="29718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7pPr>
            <a:lvl8pPr marL="34290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8pPr>
            <a:lvl9pPr marL="3886200" indent="-228600" eaLnBrk="0" fontAlgn="base" hangingPunct="0">
              <a:spcBef>
                <a:spcPct val="0"/>
              </a:spcBef>
              <a:spcAft>
                <a:spcPct val="0"/>
              </a:spcAft>
              <a:defRPr sz="2400" b="1">
                <a:solidFill>
                  <a:srgbClr val="005AB4"/>
                </a:solidFill>
                <a:latin typeface="Consolas" panose="020B0609020204030204" pitchFamily="49" charset="0"/>
                <a:ea typeface="宋体" panose="02010600030101010101" pitchFamily="2" charset="-122"/>
              </a:defRPr>
            </a:lvl9pPr>
          </a:lstStyle>
          <a:p>
            <a:fld id="{A7FFF986-EF13-44B7-8B64-BC53B6F96610}" type="slidenum">
              <a:rPr lang="zh-CN" altLang="en-US" sz="1200" b="0" smtClean="0">
                <a:solidFill>
                  <a:schemeClr val="tx1"/>
                </a:solidFill>
                <a:latin typeface="Calibri" panose="020F0502020204030204" pitchFamily="34" charset="0"/>
              </a:rPr>
              <a:pPr/>
              <a:t>12</a:t>
            </a:fld>
            <a:endParaRPr lang="zh-CN" altLang="en-US" sz="1200" b="0">
              <a:solidFill>
                <a:schemeClr val="tx1"/>
              </a:solidFill>
              <a:latin typeface="Calibri" panose="020F0502020204030204" pitchFamily="34" charset="0"/>
            </a:endParaRPr>
          </a:p>
        </p:txBody>
      </p:sp>
    </p:spTree>
    <p:extLst>
      <p:ext uri="{BB962C8B-B14F-4D97-AF65-F5344CB8AC3E}">
        <p14:creationId xmlns:p14="http://schemas.microsoft.com/office/powerpoint/2010/main" val="84332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CE89B9AE-D5AD-6270-72A8-8BE73C25B72C}"/>
              </a:ext>
            </a:extLst>
          </p:cNvPr>
          <p:cNvSpPr>
            <a:spLocks noGrp="1"/>
          </p:cNvSpPr>
          <p:nvPr>
            <p:ph type="dt" sz="half" idx="10"/>
          </p:nvPr>
        </p:nvSpPr>
        <p:spPr/>
        <p:txBody>
          <a:bodyPr/>
          <a:lstStyle>
            <a:lvl1pPr>
              <a:defRPr/>
            </a:lvl1pPr>
          </a:lstStyle>
          <a:p>
            <a:pPr>
              <a:defRPr/>
            </a:pPr>
            <a:fld id="{157A6C30-23A3-4D82-AE74-194E093DCDFA}"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EAB4DFE6-0534-4099-012B-6AAFB06C16A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0DEAD2C2-89C6-D6FD-6ED3-12CBD7392F5C}"/>
              </a:ext>
            </a:extLst>
          </p:cNvPr>
          <p:cNvSpPr>
            <a:spLocks noGrp="1"/>
          </p:cNvSpPr>
          <p:nvPr>
            <p:ph type="sldNum" sz="quarter" idx="12"/>
          </p:nvPr>
        </p:nvSpPr>
        <p:spPr/>
        <p:txBody>
          <a:bodyPr/>
          <a:lstStyle>
            <a:lvl1pPr>
              <a:defRPr/>
            </a:lvl1pPr>
          </a:lstStyle>
          <a:p>
            <a:pPr>
              <a:defRPr/>
            </a:pPr>
            <a:fld id="{38D9D919-7FB0-4652-9922-F8ED5F746A91}" type="slidenum">
              <a:rPr lang="zh-CN" altLang="en-US"/>
              <a:pPr>
                <a:defRPr/>
              </a:pPr>
              <a:t>‹#›</a:t>
            </a:fld>
            <a:endParaRPr lang="en-US" altLang="zh-CN"/>
          </a:p>
        </p:txBody>
      </p:sp>
    </p:spTree>
    <p:extLst>
      <p:ext uri="{BB962C8B-B14F-4D97-AF65-F5344CB8AC3E}">
        <p14:creationId xmlns:p14="http://schemas.microsoft.com/office/powerpoint/2010/main" val="370562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D01905-29BD-12D3-5175-D5BAA9C79383}"/>
              </a:ext>
            </a:extLst>
          </p:cNvPr>
          <p:cNvSpPr>
            <a:spLocks noGrp="1"/>
          </p:cNvSpPr>
          <p:nvPr>
            <p:ph type="dt" sz="half" idx="10"/>
          </p:nvPr>
        </p:nvSpPr>
        <p:spPr/>
        <p:txBody>
          <a:bodyPr/>
          <a:lstStyle>
            <a:lvl1pPr>
              <a:defRPr/>
            </a:lvl1pPr>
          </a:lstStyle>
          <a:p>
            <a:pPr>
              <a:defRPr/>
            </a:pPr>
            <a:fld id="{31EA64EF-9AA2-492B-B8A4-889EC35C3B7D}"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BB77B2A6-31E3-F0DD-6F18-ECB28750CE8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0773F01-5CA7-CCFB-2E3C-F3496EA9B1D7}"/>
              </a:ext>
            </a:extLst>
          </p:cNvPr>
          <p:cNvSpPr>
            <a:spLocks noGrp="1"/>
          </p:cNvSpPr>
          <p:nvPr>
            <p:ph type="sldNum" sz="quarter" idx="12"/>
          </p:nvPr>
        </p:nvSpPr>
        <p:spPr/>
        <p:txBody>
          <a:bodyPr/>
          <a:lstStyle>
            <a:lvl1pPr>
              <a:defRPr/>
            </a:lvl1pPr>
          </a:lstStyle>
          <a:p>
            <a:pPr>
              <a:defRPr/>
            </a:pPr>
            <a:fld id="{603B1A09-051F-452F-807B-011CCC1E6BD0}" type="slidenum">
              <a:rPr lang="zh-CN" altLang="en-US"/>
              <a:pPr>
                <a:defRPr/>
              </a:pPr>
              <a:t>‹#›</a:t>
            </a:fld>
            <a:endParaRPr lang="en-US" altLang="zh-CN"/>
          </a:p>
        </p:txBody>
      </p:sp>
    </p:spTree>
    <p:extLst>
      <p:ext uri="{BB962C8B-B14F-4D97-AF65-F5344CB8AC3E}">
        <p14:creationId xmlns:p14="http://schemas.microsoft.com/office/powerpoint/2010/main" val="71550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57C5DA-E933-9255-1012-4C104B44EC73}"/>
              </a:ext>
            </a:extLst>
          </p:cNvPr>
          <p:cNvSpPr>
            <a:spLocks noGrp="1"/>
          </p:cNvSpPr>
          <p:nvPr>
            <p:ph type="dt" sz="half" idx="10"/>
          </p:nvPr>
        </p:nvSpPr>
        <p:spPr/>
        <p:txBody>
          <a:bodyPr/>
          <a:lstStyle>
            <a:lvl1pPr>
              <a:defRPr/>
            </a:lvl1pPr>
          </a:lstStyle>
          <a:p>
            <a:pPr>
              <a:defRPr/>
            </a:pPr>
            <a:fld id="{C5EF3A29-68F3-43F8-B194-E415CACC27EC}"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24B78E42-1095-07B2-8615-7E606211D507}"/>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D43D364-91D3-940A-01A3-57A6FAC1E233}"/>
              </a:ext>
            </a:extLst>
          </p:cNvPr>
          <p:cNvSpPr>
            <a:spLocks noGrp="1"/>
          </p:cNvSpPr>
          <p:nvPr>
            <p:ph type="sldNum" sz="quarter" idx="12"/>
          </p:nvPr>
        </p:nvSpPr>
        <p:spPr/>
        <p:txBody>
          <a:bodyPr/>
          <a:lstStyle>
            <a:lvl1pPr>
              <a:defRPr/>
            </a:lvl1pPr>
          </a:lstStyle>
          <a:p>
            <a:pPr>
              <a:defRPr/>
            </a:pPr>
            <a:fld id="{AC1B9489-7DB5-40A2-9D33-046226203E7B}" type="slidenum">
              <a:rPr lang="zh-CN" altLang="en-US"/>
              <a:pPr>
                <a:defRPr/>
              </a:pPr>
              <a:t>‹#›</a:t>
            </a:fld>
            <a:endParaRPr lang="en-US" altLang="zh-CN"/>
          </a:p>
        </p:txBody>
      </p:sp>
    </p:spTree>
    <p:extLst>
      <p:ext uri="{BB962C8B-B14F-4D97-AF65-F5344CB8AC3E}">
        <p14:creationId xmlns:p14="http://schemas.microsoft.com/office/powerpoint/2010/main" val="325884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4632C1-41E6-F4D4-FB57-EB4430FB5963}"/>
              </a:ext>
            </a:extLst>
          </p:cNvPr>
          <p:cNvSpPr>
            <a:spLocks noGrp="1"/>
          </p:cNvSpPr>
          <p:nvPr>
            <p:ph type="dt" sz="half" idx="10"/>
          </p:nvPr>
        </p:nvSpPr>
        <p:spPr/>
        <p:txBody>
          <a:bodyPr/>
          <a:lstStyle>
            <a:lvl1pPr>
              <a:defRPr/>
            </a:lvl1pPr>
          </a:lstStyle>
          <a:p>
            <a:pPr>
              <a:defRPr/>
            </a:pPr>
            <a:fld id="{09E7FE80-F079-4AEF-97FE-469E9806AB2E}"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F82CB9A3-2B8F-B212-DE2E-B9D70984BEC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24D9D988-2937-6651-3E22-76FC092D52DE}"/>
              </a:ext>
            </a:extLst>
          </p:cNvPr>
          <p:cNvSpPr>
            <a:spLocks noGrp="1"/>
          </p:cNvSpPr>
          <p:nvPr>
            <p:ph type="sldNum" sz="quarter" idx="12"/>
          </p:nvPr>
        </p:nvSpPr>
        <p:spPr/>
        <p:txBody>
          <a:bodyPr/>
          <a:lstStyle>
            <a:lvl1pPr>
              <a:defRPr/>
            </a:lvl1pPr>
          </a:lstStyle>
          <a:p>
            <a:pPr>
              <a:defRPr/>
            </a:pPr>
            <a:fld id="{45D82BA3-D86E-4CB7-99F2-48331A42BF52}" type="slidenum">
              <a:rPr lang="zh-CN" altLang="en-US"/>
              <a:pPr>
                <a:defRPr/>
              </a:pPr>
              <a:t>‹#›</a:t>
            </a:fld>
            <a:endParaRPr lang="en-US" altLang="zh-CN"/>
          </a:p>
        </p:txBody>
      </p:sp>
    </p:spTree>
    <p:extLst>
      <p:ext uri="{BB962C8B-B14F-4D97-AF65-F5344CB8AC3E}">
        <p14:creationId xmlns:p14="http://schemas.microsoft.com/office/powerpoint/2010/main" val="13557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ACD5DB-91C2-DF15-A24E-FF7F1404CEF2}"/>
              </a:ext>
            </a:extLst>
          </p:cNvPr>
          <p:cNvSpPr>
            <a:spLocks noGrp="1"/>
          </p:cNvSpPr>
          <p:nvPr>
            <p:ph type="dt" sz="half" idx="10"/>
          </p:nvPr>
        </p:nvSpPr>
        <p:spPr/>
        <p:txBody>
          <a:bodyPr/>
          <a:lstStyle>
            <a:lvl1pPr>
              <a:defRPr/>
            </a:lvl1pPr>
          </a:lstStyle>
          <a:p>
            <a:pPr>
              <a:defRPr/>
            </a:pPr>
            <a:fld id="{322043D7-1642-4146-9D1D-8291216CC6DF}"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948CE5BA-7909-5797-C6B5-2A17CAD8367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93D5FF5-CA67-2036-59F0-B47A4ED62712}"/>
              </a:ext>
            </a:extLst>
          </p:cNvPr>
          <p:cNvSpPr>
            <a:spLocks noGrp="1"/>
          </p:cNvSpPr>
          <p:nvPr>
            <p:ph type="sldNum" sz="quarter" idx="12"/>
          </p:nvPr>
        </p:nvSpPr>
        <p:spPr/>
        <p:txBody>
          <a:bodyPr/>
          <a:lstStyle>
            <a:lvl1pPr>
              <a:defRPr/>
            </a:lvl1pPr>
          </a:lstStyle>
          <a:p>
            <a:pPr>
              <a:defRPr/>
            </a:pPr>
            <a:fld id="{929B03C6-5342-44C0-ABC2-4C91818B514A}" type="slidenum">
              <a:rPr lang="zh-CN" altLang="en-US"/>
              <a:pPr>
                <a:defRPr/>
              </a:pPr>
              <a:t>‹#›</a:t>
            </a:fld>
            <a:endParaRPr lang="en-US" altLang="zh-CN"/>
          </a:p>
        </p:txBody>
      </p:sp>
    </p:spTree>
    <p:extLst>
      <p:ext uri="{BB962C8B-B14F-4D97-AF65-F5344CB8AC3E}">
        <p14:creationId xmlns:p14="http://schemas.microsoft.com/office/powerpoint/2010/main" val="418838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D4BF487C-06ED-8B3E-628A-63BA31CB8073}"/>
              </a:ext>
            </a:extLst>
          </p:cNvPr>
          <p:cNvSpPr>
            <a:spLocks noGrp="1"/>
          </p:cNvSpPr>
          <p:nvPr>
            <p:ph type="dt" sz="half" idx="10"/>
          </p:nvPr>
        </p:nvSpPr>
        <p:spPr/>
        <p:txBody>
          <a:bodyPr/>
          <a:lstStyle>
            <a:lvl1pPr>
              <a:defRPr/>
            </a:lvl1pPr>
          </a:lstStyle>
          <a:p>
            <a:pPr>
              <a:defRPr/>
            </a:pPr>
            <a:fld id="{43AA0110-BBC3-45D2-B872-FF619FCC50FF}" type="datetime1">
              <a:rPr lang="zh-CN" altLang="en-US"/>
              <a:pPr>
                <a:defRPr/>
              </a:pPr>
              <a:t>2024-04-08</a:t>
            </a:fld>
            <a:endParaRPr lang="en-US" altLang="zh-CN"/>
          </a:p>
        </p:txBody>
      </p:sp>
      <p:sp>
        <p:nvSpPr>
          <p:cNvPr id="6" name="页脚占位符 4">
            <a:extLst>
              <a:ext uri="{FF2B5EF4-FFF2-40B4-BE49-F238E27FC236}">
                <a16:creationId xmlns:a16="http://schemas.microsoft.com/office/drawing/2014/main" id="{3DBD97C5-BC04-404F-07E7-573881CAF17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E748ACFB-9405-6E4A-3287-D89FEBB95085}"/>
              </a:ext>
            </a:extLst>
          </p:cNvPr>
          <p:cNvSpPr>
            <a:spLocks noGrp="1"/>
          </p:cNvSpPr>
          <p:nvPr>
            <p:ph type="sldNum" sz="quarter" idx="12"/>
          </p:nvPr>
        </p:nvSpPr>
        <p:spPr/>
        <p:txBody>
          <a:bodyPr/>
          <a:lstStyle>
            <a:lvl1pPr>
              <a:defRPr/>
            </a:lvl1pPr>
          </a:lstStyle>
          <a:p>
            <a:pPr>
              <a:defRPr/>
            </a:pPr>
            <a:fld id="{62A74C4A-145D-4FDE-A1A1-BC1F1817CC67}" type="slidenum">
              <a:rPr lang="zh-CN" altLang="en-US"/>
              <a:pPr>
                <a:defRPr/>
              </a:pPr>
              <a:t>‹#›</a:t>
            </a:fld>
            <a:endParaRPr lang="en-US" altLang="zh-CN"/>
          </a:p>
        </p:txBody>
      </p:sp>
    </p:spTree>
    <p:extLst>
      <p:ext uri="{BB962C8B-B14F-4D97-AF65-F5344CB8AC3E}">
        <p14:creationId xmlns:p14="http://schemas.microsoft.com/office/powerpoint/2010/main" val="301503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D47737B-5A04-540B-B395-C9510AA821AB}"/>
              </a:ext>
            </a:extLst>
          </p:cNvPr>
          <p:cNvSpPr>
            <a:spLocks noGrp="1"/>
          </p:cNvSpPr>
          <p:nvPr>
            <p:ph type="dt" sz="half" idx="10"/>
          </p:nvPr>
        </p:nvSpPr>
        <p:spPr/>
        <p:txBody>
          <a:bodyPr/>
          <a:lstStyle>
            <a:lvl1pPr>
              <a:defRPr/>
            </a:lvl1pPr>
          </a:lstStyle>
          <a:p>
            <a:pPr>
              <a:defRPr/>
            </a:pPr>
            <a:fld id="{629CAF9F-A6C6-4B68-897F-B92BA3D1E6E9}" type="datetime1">
              <a:rPr lang="zh-CN" altLang="en-US"/>
              <a:pPr>
                <a:defRPr/>
              </a:pPr>
              <a:t>2024-04-08</a:t>
            </a:fld>
            <a:endParaRPr lang="en-US" altLang="zh-CN"/>
          </a:p>
        </p:txBody>
      </p:sp>
      <p:sp>
        <p:nvSpPr>
          <p:cNvPr id="8" name="页脚占位符 4">
            <a:extLst>
              <a:ext uri="{FF2B5EF4-FFF2-40B4-BE49-F238E27FC236}">
                <a16:creationId xmlns:a16="http://schemas.microsoft.com/office/drawing/2014/main" id="{9BF6316A-62B1-A195-1EA8-4B1597153225}"/>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582B5B64-6E9A-02DC-0D46-61C83E4B97A3}"/>
              </a:ext>
            </a:extLst>
          </p:cNvPr>
          <p:cNvSpPr>
            <a:spLocks noGrp="1"/>
          </p:cNvSpPr>
          <p:nvPr>
            <p:ph type="sldNum" sz="quarter" idx="12"/>
          </p:nvPr>
        </p:nvSpPr>
        <p:spPr/>
        <p:txBody>
          <a:bodyPr/>
          <a:lstStyle>
            <a:lvl1pPr>
              <a:defRPr/>
            </a:lvl1pPr>
          </a:lstStyle>
          <a:p>
            <a:pPr>
              <a:defRPr/>
            </a:pPr>
            <a:fld id="{A1B735E2-B57B-43FD-BFD7-D0B7545F8D8B}" type="slidenum">
              <a:rPr lang="zh-CN" altLang="en-US"/>
              <a:pPr>
                <a:defRPr/>
              </a:pPr>
              <a:t>‹#›</a:t>
            </a:fld>
            <a:endParaRPr lang="en-US" altLang="zh-CN"/>
          </a:p>
        </p:txBody>
      </p:sp>
    </p:spTree>
    <p:extLst>
      <p:ext uri="{BB962C8B-B14F-4D97-AF65-F5344CB8AC3E}">
        <p14:creationId xmlns:p14="http://schemas.microsoft.com/office/powerpoint/2010/main" val="90250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AE8B6BB-7936-4081-F2B4-75E5CE387A21}"/>
              </a:ext>
            </a:extLst>
          </p:cNvPr>
          <p:cNvSpPr>
            <a:spLocks noGrp="1"/>
          </p:cNvSpPr>
          <p:nvPr>
            <p:ph type="dt" sz="half" idx="10"/>
          </p:nvPr>
        </p:nvSpPr>
        <p:spPr/>
        <p:txBody>
          <a:bodyPr/>
          <a:lstStyle>
            <a:lvl1pPr>
              <a:defRPr/>
            </a:lvl1pPr>
          </a:lstStyle>
          <a:p>
            <a:pPr>
              <a:defRPr/>
            </a:pPr>
            <a:fld id="{342FB251-0031-4953-9D6F-393C9CCCC8A2}" type="datetime1">
              <a:rPr lang="zh-CN" altLang="en-US"/>
              <a:pPr>
                <a:defRPr/>
              </a:pPr>
              <a:t>2024-04-08</a:t>
            </a:fld>
            <a:endParaRPr lang="en-US" altLang="zh-CN"/>
          </a:p>
        </p:txBody>
      </p:sp>
      <p:sp>
        <p:nvSpPr>
          <p:cNvPr id="4" name="页脚占位符 4">
            <a:extLst>
              <a:ext uri="{FF2B5EF4-FFF2-40B4-BE49-F238E27FC236}">
                <a16:creationId xmlns:a16="http://schemas.microsoft.com/office/drawing/2014/main" id="{2EB69D2E-417A-4D98-BA35-BB883A4D9D8A}"/>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606E010D-58AF-6A87-1851-2CC9486C1B0B}"/>
              </a:ext>
            </a:extLst>
          </p:cNvPr>
          <p:cNvSpPr>
            <a:spLocks noGrp="1"/>
          </p:cNvSpPr>
          <p:nvPr>
            <p:ph type="sldNum" sz="quarter" idx="12"/>
          </p:nvPr>
        </p:nvSpPr>
        <p:spPr/>
        <p:txBody>
          <a:bodyPr/>
          <a:lstStyle>
            <a:lvl1pPr>
              <a:defRPr/>
            </a:lvl1pPr>
          </a:lstStyle>
          <a:p>
            <a:pPr>
              <a:defRPr/>
            </a:pPr>
            <a:fld id="{C716FF0B-DF6B-44D9-A8A3-85E2FE2544BB}" type="slidenum">
              <a:rPr lang="zh-CN" altLang="en-US"/>
              <a:pPr>
                <a:defRPr/>
              </a:pPr>
              <a:t>‹#›</a:t>
            </a:fld>
            <a:endParaRPr lang="en-US" altLang="zh-CN"/>
          </a:p>
        </p:txBody>
      </p:sp>
    </p:spTree>
    <p:extLst>
      <p:ext uri="{BB962C8B-B14F-4D97-AF65-F5344CB8AC3E}">
        <p14:creationId xmlns:p14="http://schemas.microsoft.com/office/powerpoint/2010/main" val="116667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155890F-240E-98C7-45D1-B48E3A11288B}"/>
              </a:ext>
            </a:extLst>
          </p:cNvPr>
          <p:cNvSpPr>
            <a:spLocks noGrp="1"/>
          </p:cNvSpPr>
          <p:nvPr>
            <p:ph type="dt" sz="half" idx="10"/>
          </p:nvPr>
        </p:nvSpPr>
        <p:spPr/>
        <p:txBody>
          <a:bodyPr/>
          <a:lstStyle>
            <a:lvl1pPr>
              <a:defRPr/>
            </a:lvl1pPr>
          </a:lstStyle>
          <a:p>
            <a:pPr>
              <a:defRPr/>
            </a:pPr>
            <a:fld id="{FF19C77E-BE96-4D6C-9E37-70F2627C8421}" type="datetime1">
              <a:rPr lang="zh-CN" altLang="en-US"/>
              <a:pPr>
                <a:defRPr/>
              </a:pPr>
              <a:t>2024-04-08</a:t>
            </a:fld>
            <a:endParaRPr lang="en-US" altLang="zh-CN"/>
          </a:p>
        </p:txBody>
      </p:sp>
      <p:sp>
        <p:nvSpPr>
          <p:cNvPr id="3" name="页脚占位符 4">
            <a:extLst>
              <a:ext uri="{FF2B5EF4-FFF2-40B4-BE49-F238E27FC236}">
                <a16:creationId xmlns:a16="http://schemas.microsoft.com/office/drawing/2014/main" id="{74B3870D-FE80-D1E8-1AF9-3BAB02A40E42}"/>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4D064EDF-8CA3-9D03-703C-99EC9B7DA9CA}"/>
              </a:ext>
            </a:extLst>
          </p:cNvPr>
          <p:cNvSpPr>
            <a:spLocks noGrp="1"/>
          </p:cNvSpPr>
          <p:nvPr>
            <p:ph type="sldNum" sz="quarter" idx="12"/>
          </p:nvPr>
        </p:nvSpPr>
        <p:spPr/>
        <p:txBody>
          <a:bodyPr/>
          <a:lstStyle>
            <a:lvl1pPr>
              <a:defRPr/>
            </a:lvl1pPr>
          </a:lstStyle>
          <a:p>
            <a:pPr>
              <a:defRPr/>
            </a:pPr>
            <a:fld id="{C2A9880E-7404-4D79-95D6-EFC12F031A5C}" type="slidenum">
              <a:rPr lang="zh-CN" altLang="en-US"/>
              <a:pPr>
                <a:defRPr/>
              </a:pPr>
              <a:t>‹#›</a:t>
            </a:fld>
            <a:endParaRPr lang="en-US" altLang="zh-CN"/>
          </a:p>
        </p:txBody>
      </p:sp>
    </p:spTree>
    <p:extLst>
      <p:ext uri="{BB962C8B-B14F-4D97-AF65-F5344CB8AC3E}">
        <p14:creationId xmlns:p14="http://schemas.microsoft.com/office/powerpoint/2010/main" val="134276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C7625BF-2CA3-797C-E1C2-313EDBE67B5D}"/>
              </a:ext>
            </a:extLst>
          </p:cNvPr>
          <p:cNvSpPr>
            <a:spLocks noGrp="1"/>
          </p:cNvSpPr>
          <p:nvPr>
            <p:ph type="dt" sz="half" idx="10"/>
          </p:nvPr>
        </p:nvSpPr>
        <p:spPr/>
        <p:txBody>
          <a:bodyPr/>
          <a:lstStyle>
            <a:lvl1pPr>
              <a:defRPr/>
            </a:lvl1pPr>
          </a:lstStyle>
          <a:p>
            <a:pPr>
              <a:defRPr/>
            </a:pPr>
            <a:fld id="{B992C9C7-68CB-4FEA-8813-5410DDC50DFF}" type="datetime1">
              <a:rPr lang="zh-CN" altLang="en-US"/>
              <a:pPr>
                <a:defRPr/>
              </a:pPr>
              <a:t>2024-04-08</a:t>
            </a:fld>
            <a:endParaRPr lang="en-US" altLang="zh-CN"/>
          </a:p>
        </p:txBody>
      </p:sp>
      <p:sp>
        <p:nvSpPr>
          <p:cNvPr id="6" name="页脚占位符 4">
            <a:extLst>
              <a:ext uri="{FF2B5EF4-FFF2-40B4-BE49-F238E27FC236}">
                <a16:creationId xmlns:a16="http://schemas.microsoft.com/office/drawing/2014/main" id="{311AE291-2367-87A9-8063-8DB39EA6C353}"/>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202BC2D5-B830-4010-B5C0-673E4DD5601C}"/>
              </a:ext>
            </a:extLst>
          </p:cNvPr>
          <p:cNvSpPr>
            <a:spLocks noGrp="1"/>
          </p:cNvSpPr>
          <p:nvPr>
            <p:ph type="sldNum" sz="quarter" idx="12"/>
          </p:nvPr>
        </p:nvSpPr>
        <p:spPr/>
        <p:txBody>
          <a:bodyPr/>
          <a:lstStyle>
            <a:lvl1pPr>
              <a:defRPr/>
            </a:lvl1pPr>
          </a:lstStyle>
          <a:p>
            <a:pPr>
              <a:defRPr/>
            </a:pPr>
            <a:fld id="{2D388640-94B7-4AAC-8031-6A26D1195CE1}" type="slidenum">
              <a:rPr lang="zh-CN" altLang="en-US"/>
              <a:pPr>
                <a:defRPr/>
              </a:pPr>
              <a:t>‹#›</a:t>
            </a:fld>
            <a:endParaRPr lang="en-US" altLang="zh-CN"/>
          </a:p>
        </p:txBody>
      </p:sp>
    </p:spTree>
    <p:extLst>
      <p:ext uri="{BB962C8B-B14F-4D97-AF65-F5344CB8AC3E}">
        <p14:creationId xmlns:p14="http://schemas.microsoft.com/office/powerpoint/2010/main" val="407736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43A4859-8A69-64DE-FB90-0C542C0D55B7}"/>
              </a:ext>
            </a:extLst>
          </p:cNvPr>
          <p:cNvSpPr>
            <a:spLocks noGrp="1"/>
          </p:cNvSpPr>
          <p:nvPr>
            <p:ph type="dt" sz="half" idx="10"/>
          </p:nvPr>
        </p:nvSpPr>
        <p:spPr/>
        <p:txBody>
          <a:bodyPr/>
          <a:lstStyle>
            <a:lvl1pPr>
              <a:defRPr/>
            </a:lvl1pPr>
          </a:lstStyle>
          <a:p>
            <a:pPr>
              <a:defRPr/>
            </a:pPr>
            <a:fld id="{9E8EC854-8143-4EEE-A73C-08AE75723446}" type="datetime1">
              <a:rPr lang="zh-CN" altLang="en-US"/>
              <a:pPr>
                <a:defRPr/>
              </a:pPr>
              <a:t>2024-04-08</a:t>
            </a:fld>
            <a:endParaRPr lang="en-US" altLang="zh-CN"/>
          </a:p>
        </p:txBody>
      </p:sp>
      <p:sp>
        <p:nvSpPr>
          <p:cNvPr id="6" name="页脚占位符 4">
            <a:extLst>
              <a:ext uri="{FF2B5EF4-FFF2-40B4-BE49-F238E27FC236}">
                <a16:creationId xmlns:a16="http://schemas.microsoft.com/office/drawing/2014/main" id="{0029CB3C-7F3D-CE94-DDC8-A73725563B84}"/>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31C80CD2-2BC0-046A-1D80-5EF1D191B397}"/>
              </a:ext>
            </a:extLst>
          </p:cNvPr>
          <p:cNvSpPr>
            <a:spLocks noGrp="1"/>
          </p:cNvSpPr>
          <p:nvPr>
            <p:ph type="sldNum" sz="quarter" idx="12"/>
          </p:nvPr>
        </p:nvSpPr>
        <p:spPr/>
        <p:txBody>
          <a:bodyPr/>
          <a:lstStyle>
            <a:lvl1pPr>
              <a:defRPr/>
            </a:lvl1pPr>
          </a:lstStyle>
          <a:p>
            <a:pPr>
              <a:defRPr/>
            </a:pPr>
            <a:fld id="{B365AAF1-406D-40EA-88EB-C8049A3437E7}" type="slidenum">
              <a:rPr lang="zh-CN" altLang="en-US"/>
              <a:pPr>
                <a:defRPr/>
              </a:pPr>
              <a:t>‹#›</a:t>
            </a:fld>
            <a:endParaRPr lang="en-US" altLang="zh-CN"/>
          </a:p>
        </p:txBody>
      </p:sp>
    </p:spTree>
    <p:extLst>
      <p:ext uri="{BB962C8B-B14F-4D97-AF65-F5344CB8AC3E}">
        <p14:creationId xmlns:p14="http://schemas.microsoft.com/office/powerpoint/2010/main" val="26506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文本占位符 2">
            <a:extLst>
              <a:ext uri="{FF2B5EF4-FFF2-40B4-BE49-F238E27FC236}">
                <a16:creationId xmlns:a16="http://schemas.microsoft.com/office/drawing/2014/main" id="{F989804D-A2E9-AA43-BF87-A41FADDBB513}"/>
              </a:ext>
            </a:extLst>
          </p:cNvPr>
          <p:cNvSpPr>
            <a:spLocks noGrp="1"/>
          </p:cNvSpPr>
          <p:nvPr>
            <p:ph type="body" idx="1"/>
          </p:nvPr>
        </p:nvSpPr>
        <p:spPr bwMode="auto">
          <a:xfrm>
            <a:off x="409575" y="1628775"/>
            <a:ext cx="1097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DA27DB-AF53-4E2C-C18A-DE62AAB9FC75}"/>
              </a:ext>
            </a:extLst>
          </p:cNvPr>
          <p:cNvSpPr>
            <a:spLocks noGrp="1"/>
          </p:cNvSpPr>
          <p:nvPr>
            <p:ph type="dt" sz="half" idx="2"/>
          </p:nvPr>
        </p:nvSpPr>
        <p:spPr>
          <a:xfrm>
            <a:off x="609600" y="6356350"/>
            <a:ext cx="28463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b="0">
                <a:solidFill>
                  <a:srgbClr val="898989"/>
                </a:solidFill>
                <a:ea typeface="微软雅黑" pitchFamily="34" charset="-122"/>
              </a:defRPr>
            </a:lvl1pPr>
          </a:lstStyle>
          <a:p>
            <a:pPr>
              <a:defRPr/>
            </a:pPr>
            <a:fld id="{5C033FB7-31CA-465C-91BC-079A4FF77E76}" type="datetime1">
              <a:rPr lang="zh-CN" altLang="en-US"/>
              <a:pPr>
                <a:defRPr/>
              </a:pPr>
              <a:t>2024-04-08</a:t>
            </a:fld>
            <a:endParaRPr lang="en-US" altLang="zh-CN"/>
          </a:p>
        </p:txBody>
      </p:sp>
      <p:sp>
        <p:nvSpPr>
          <p:cNvPr id="5" name="页脚占位符 4">
            <a:extLst>
              <a:ext uri="{FF2B5EF4-FFF2-40B4-BE49-F238E27FC236}">
                <a16:creationId xmlns:a16="http://schemas.microsoft.com/office/drawing/2014/main" id="{84F34DBF-A735-1C6D-4D38-503FC6AE437F}"/>
              </a:ext>
            </a:extLst>
          </p:cNvPr>
          <p:cNvSpPr>
            <a:spLocks noGrp="1"/>
          </p:cNvSpPr>
          <p:nvPr>
            <p:ph type="ftr" sz="quarter" idx="3"/>
          </p:nvPr>
        </p:nvSpPr>
        <p:spPr>
          <a:xfrm>
            <a:off x="4167188"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ea typeface="微软雅黑" pitchFamily="34" charset="-122"/>
              </a:defRPr>
            </a:lvl1pPr>
          </a:lstStyle>
          <a:p>
            <a:pPr>
              <a:defRPr/>
            </a:pPr>
            <a:endParaRPr lang="en-US" altLang="zh-CN"/>
          </a:p>
        </p:txBody>
      </p:sp>
      <p:sp>
        <p:nvSpPr>
          <p:cNvPr id="6" name="灯片编号占位符 5">
            <a:extLst>
              <a:ext uri="{FF2B5EF4-FFF2-40B4-BE49-F238E27FC236}">
                <a16:creationId xmlns:a16="http://schemas.microsoft.com/office/drawing/2014/main" id="{A0F1CD74-CAB8-9797-FC95-CB26653D66AB}"/>
              </a:ext>
            </a:extLst>
          </p:cNvPr>
          <p:cNvSpPr>
            <a:spLocks noGrp="1"/>
          </p:cNvSpPr>
          <p:nvPr>
            <p:ph type="sldNum" sz="quarter" idx="4"/>
          </p:nvPr>
        </p:nvSpPr>
        <p:spPr>
          <a:xfrm>
            <a:off x="8739188" y="6356350"/>
            <a:ext cx="284638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ea typeface="微软雅黑" panose="020B0503020204020204" pitchFamily="34" charset="-122"/>
              </a:defRPr>
            </a:lvl1pPr>
          </a:lstStyle>
          <a:p>
            <a:pPr>
              <a:defRPr/>
            </a:pPr>
            <a:fld id="{03C77221-CDAF-4260-9492-D116D199A9F5}" type="slidenum">
              <a:rPr lang="zh-CN" altLang="en-US"/>
              <a:pPr>
                <a:defRPr/>
              </a:pPr>
              <a:t>‹#›</a:t>
            </a:fld>
            <a:endParaRPr lang="en-US" altLang="zh-CN"/>
          </a:p>
        </p:txBody>
      </p:sp>
      <p:sp>
        <p:nvSpPr>
          <p:cNvPr id="15" name="矩形 14">
            <a:extLst>
              <a:ext uri="{FF2B5EF4-FFF2-40B4-BE49-F238E27FC236}">
                <a16:creationId xmlns:a16="http://schemas.microsoft.com/office/drawing/2014/main" id="{6BEC9C78-0347-EF2B-651C-5D8D7296EB03}"/>
              </a:ext>
            </a:extLst>
          </p:cNvPr>
          <p:cNvSpPr/>
          <p:nvPr userDrawn="1"/>
        </p:nvSpPr>
        <p:spPr>
          <a:xfrm>
            <a:off x="120650" y="336550"/>
            <a:ext cx="5694363" cy="719138"/>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b="0">
              <a:solidFill>
                <a:schemeClr val="tx1"/>
              </a:solidFill>
              <a:latin typeface="Consolas" pitchFamily="49" charset="0"/>
              <a:ea typeface="微软雅黑" pitchFamily="34" charset="-122"/>
            </a:endParaRPr>
          </a:p>
        </p:txBody>
      </p:sp>
      <p:sp>
        <p:nvSpPr>
          <p:cNvPr id="2" name="矩形 5">
            <a:extLst>
              <a:ext uri="{FF2B5EF4-FFF2-40B4-BE49-F238E27FC236}">
                <a16:creationId xmlns:a16="http://schemas.microsoft.com/office/drawing/2014/main" id="{2F4CB4A2-83FF-18CA-ABD5-DE39B92290C3}"/>
              </a:ext>
            </a:extLst>
          </p:cNvPr>
          <p:cNvSpPr/>
          <p:nvPr userDrawn="1"/>
        </p:nvSpPr>
        <p:spPr>
          <a:xfrm>
            <a:off x="0" y="1271588"/>
            <a:ext cx="12195175" cy="698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b="0">
              <a:solidFill>
                <a:srgbClr val="FFFFFF"/>
              </a:solidFill>
              <a:latin typeface="Consolas" pitchFamily="49" charset="0"/>
              <a:ea typeface="微软雅黑" pitchFamily="34" charset="-122"/>
            </a:endParaRPr>
          </a:p>
        </p:txBody>
      </p:sp>
      <p:sp>
        <p:nvSpPr>
          <p:cNvPr id="1032" name="标题占位符 1">
            <a:extLst>
              <a:ext uri="{FF2B5EF4-FFF2-40B4-BE49-F238E27FC236}">
                <a16:creationId xmlns:a16="http://schemas.microsoft.com/office/drawing/2014/main" id="{DA222336-5357-29A2-E468-D54C9F63DB34}"/>
              </a:ext>
            </a:extLst>
          </p:cNvPr>
          <p:cNvSpPr>
            <a:spLocks noGrp="1"/>
          </p:cNvSpPr>
          <p:nvPr>
            <p:ph type="title"/>
          </p:nvPr>
        </p:nvSpPr>
        <p:spPr bwMode="auto">
          <a:xfrm>
            <a:off x="49213" y="260350"/>
            <a:ext cx="59039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kern="1200">
          <a:solidFill>
            <a:schemeClr val="bg1"/>
          </a:solidFill>
          <a:latin typeface="Consolas" pitchFamily="49" charset="0"/>
          <a:ea typeface="微软雅黑" pitchFamily="34" charset="-122"/>
          <a:cs typeface="+mj-cs"/>
        </a:defRPr>
      </a:lvl1pPr>
      <a:lvl2pPr algn="ctr" rtl="0" eaLnBrk="0" fontAlgn="base" hangingPunct="0">
        <a:spcBef>
          <a:spcPct val="0"/>
        </a:spcBef>
        <a:spcAft>
          <a:spcPct val="0"/>
        </a:spcAft>
        <a:defRPr sz="3200">
          <a:solidFill>
            <a:schemeClr val="bg1"/>
          </a:solidFill>
          <a:latin typeface="Consolas" pitchFamily="49" charset="0"/>
          <a:ea typeface="微软雅黑" pitchFamily="34" charset="-122"/>
        </a:defRPr>
      </a:lvl2pPr>
      <a:lvl3pPr algn="ctr" rtl="0" eaLnBrk="0" fontAlgn="base" hangingPunct="0">
        <a:spcBef>
          <a:spcPct val="0"/>
        </a:spcBef>
        <a:spcAft>
          <a:spcPct val="0"/>
        </a:spcAft>
        <a:defRPr sz="3200">
          <a:solidFill>
            <a:schemeClr val="bg1"/>
          </a:solidFill>
          <a:latin typeface="Consolas" pitchFamily="49" charset="0"/>
          <a:ea typeface="微软雅黑" pitchFamily="34" charset="-122"/>
        </a:defRPr>
      </a:lvl3pPr>
      <a:lvl4pPr algn="ctr" rtl="0" eaLnBrk="0" fontAlgn="base" hangingPunct="0">
        <a:spcBef>
          <a:spcPct val="0"/>
        </a:spcBef>
        <a:spcAft>
          <a:spcPct val="0"/>
        </a:spcAft>
        <a:defRPr sz="3200">
          <a:solidFill>
            <a:schemeClr val="bg1"/>
          </a:solidFill>
          <a:latin typeface="Consolas" pitchFamily="49" charset="0"/>
          <a:ea typeface="微软雅黑" pitchFamily="34" charset="-122"/>
        </a:defRPr>
      </a:lvl4pPr>
      <a:lvl5pPr algn="ctr" rtl="0" eaLnBrk="0" fontAlgn="base" hangingPunct="0">
        <a:spcBef>
          <a:spcPct val="0"/>
        </a:spcBef>
        <a:spcAft>
          <a:spcPct val="0"/>
        </a:spcAft>
        <a:defRPr sz="3200">
          <a:solidFill>
            <a:schemeClr val="bg1"/>
          </a:solidFill>
          <a:latin typeface="Consolas" pitchFamily="49"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rgbClr val="005AB4"/>
          </a:solidFill>
          <a:latin typeface="Consolas" pitchFamily="49" charset="0"/>
          <a:ea typeface="微软雅黑"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p"/>
        <a:defRPr sz="2800" kern="1200">
          <a:solidFill>
            <a:srgbClr val="005AB4"/>
          </a:solidFill>
          <a:latin typeface="Consolas" pitchFamily="49" charset="0"/>
          <a:ea typeface="微软雅黑"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rgbClr val="005AB4"/>
          </a:solidFill>
          <a:latin typeface="Consolas" pitchFamily="49" charset="0"/>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5AB4"/>
          </a:solidFill>
          <a:latin typeface="Consolas" pitchFamily="49" charset="0"/>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5AB4"/>
          </a:solidFill>
          <a:latin typeface="Consolas" pitchFamily="49" charset="0"/>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PA_矩形 32">
            <a:extLst>
              <a:ext uri="{FF2B5EF4-FFF2-40B4-BE49-F238E27FC236}">
                <a16:creationId xmlns:a16="http://schemas.microsoft.com/office/drawing/2014/main" id="{9947B5CF-0C87-8703-FDEF-9FDA896FB96C}"/>
              </a:ext>
            </a:extLst>
          </p:cNvPr>
          <p:cNvSpPr/>
          <p:nvPr>
            <p:custDataLst>
              <p:tags r:id="rId1"/>
            </p:custDataLst>
          </p:nvPr>
        </p:nvSpPr>
        <p:spPr>
          <a:xfrm>
            <a:off x="-30163" y="1916113"/>
            <a:ext cx="12225338" cy="1657350"/>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b="0"/>
          </a:p>
        </p:txBody>
      </p:sp>
      <p:sp>
        <p:nvSpPr>
          <p:cNvPr id="4099" name="PA_文本框 34">
            <a:extLst>
              <a:ext uri="{FF2B5EF4-FFF2-40B4-BE49-F238E27FC236}">
                <a16:creationId xmlns:a16="http://schemas.microsoft.com/office/drawing/2014/main" id="{83922B9C-4ED1-786E-84F7-DB49D911B2F7}"/>
              </a:ext>
            </a:extLst>
          </p:cNvPr>
          <p:cNvSpPr txBox="1">
            <a:spLocks noChangeArrowheads="1"/>
          </p:cNvSpPr>
          <p:nvPr>
            <p:custDataLst>
              <p:tags r:id="rId2"/>
            </p:custDataLst>
          </p:nvPr>
        </p:nvSpPr>
        <p:spPr bwMode="auto">
          <a:xfrm>
            <a:off x="696987" y="1930552"/>
            <a:ext cx="105838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ctr" eaLnBrk="1" hangingPunct="1">
              <a:spcBef>
                <a:spcPct val="0"/>
              </a:spcBef>
              <a:buFontTx/>
              <a:buNone/>
            </a:pPr>
            <a:r>
              <a:rPr lang="zh-CN" altLang="en-US" sz="5400" dirty="0">
                <a:solidFill>
                  <a:schemeClr val="bg1"/>
                </a:solidFill>
                <a:latin typeface="微软雅黑" panose="020B0503020204020204" pitchFamily="34" charset="-122"/>
              </a:rPr>
              <a:t>第四章 </a:t>
            </a:r>
            <a:r>
              <a:rPr lang="en-US" altLang="zh-CN" sz="5400" dirty="0">
                <a:solidFill>
                  <a:schemeClr val="bg1"/>
                </a:solidFill>
                <a:latin typeface="微软雅黑" panose="020B0503020204020204" pitchFamily="34" charset="-122"/>
              </a:rPr>
              <a:t>C++</a:t>
            </a:r>
            <a:r>
              <a:rPr lang="zh-CN" altLang="en-US" sz="5400" dirty="0">
                <a:solidFill>
                  <a:schemeClr val="bg1"/>
                </a:solidFill>
                <a:latin typeface="微软雅黑" panose="020B0503020204020204" pitchFamily="34" charset="-122"/>
              </a:rPr>
              <a:t>标准模板库（</a:t>
            </a:r>
            <a:r>
              <a:rPr lang="en-US" altLang="zh-CN" sz="5400" dirty="0">
                <a:solidFill>
                  <a:schemeClr val="bg1"/>
                </a:solidFill>
                <a:latin typeface="微软雅黑" panose="020B0503020204020204" pitchFamily="34" charset="-122"/>
              </a:rPr>
              <a:t>STL</a:t>
            </a:r>
            <a:r>
              <a:rPr lang="zh-CN" altLang="en-US" sz="5400" dirty="0">
                <a:solidFill>
                  <a:schemeClr val="bg1"/>
                </a:solidFill>
                <a:latin typeface="微软雅黑" panose="020B0503020204020204" pitchFamily="34" charset="-122"/>
              </a:rPr>
              <a:t>）</a:t>
            </a:r>
            <a:endParaRPr lang="en-US" altLang="zh-CN" sz="5400" dirty="0">
              <a:solidFill>
                <a:schemeClr val="bg1"/>
              </a:solidFill>
              <a:latin typeface="微软雅黑" panose="020B0503020204020204" pitchFamily="34" charset="-122"/>
            </a:endParaRPr>
          </a:p>
          <a:p>
            <a:pPr algn="ctr" eaLnBrk="1" hangingPunct="1">
              <a:spcBef>
                <a:spcPct val="0"/>
              </a:spcBef>
              <a:buFontTx/>
              <a:buNone/>
            </a:pPr>
            <a:r>
              <a:rPr lang="en-US" altLang="zh-CN" sz="5400" dirty="0">
                <a:solidFill>
                  <a:schemeClr val="bg1"/>
                </a:solidFill>
                <a:latin typeface="微软雅黑" panose="020B0503020204020204" pitchFamily="34" charset="-122"/>
              </a:rPr>
              <a:t>vector</a:t>
            </a:r>
            <a:r>
              <a:rPr lang="zh-CN" altLang="en-US" sz="5400" dirty="0">
                <a:solidFill>
                  <a:schemeClr val="bg1"/>
                </a:solidFill>
                <a:latin typeface="微软雅黑" panose="020B0503020204020204" pitchFamily="34" charset="-122"/>
              </a:rPr>
              <a:t>和</a:t>
            </a:r>
            <a:r>
              <a:rPr lang="en-US" altLang="zh-CN" sz="5400" dirty="0">
                <a:solidFill>
                  <a:schemeClr val="bg1"/>
                </a:solidFill>
                <a:latin typeface="微软雅黑" panose="020B0503020204020204" pitchFamily="34" charset="-122"/>
              </a:rPr>
              <a:t>set</a:t>
            </a:r>
            <a:endParaRPr lang="zh-CN" altLang="en-US" sz="5400" dirty="0">
              <a:solidFill>
                <a:schemeClr val="bg1"/>
              </a:solidFill>
              <a:latin typeface="微软雅黑" panose="020B0503020204020204" pitchFamily="34" charset="-122"/>
            </a:endParaRPr>
          </a:p>
        </p:txBody>
      </p:sp>
      <p:sp>
        <p:nvSpPr>
          <p:cNvPr id="6" name="矩形 5">
            <a:extLst>
              <a:ext uri="{FF2B5EF4-FFF2-40B4-BE49-F238E27FC236}">
                <a16:creationId xmlns:a16="http://schemas.microsoft.com/office/drawing/2014/main" id="{797F5168-25E4-117E-D6B4-C3301C70D084}"/>
              </a:ext>
            </a:extLst>
          </p:cNvPr>
          <p:cNvSpPr/>
          <p:nvPr/>
        </p:nvSpPr>
        <p:spPr>
          <a:xfrm>
            <a:off x="0" y="4797425"/>
            <a:ext cx="12195175" cy="96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b="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3D19F02A-5044-6496-B76F-FB762559E4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72940B1F-4C8B-4AD6-BF62-344C437BC0F9}" type="slidenum">
              <a:rPr lang="zh-CN" altLang="en-US" sz="1200" smtClean="0">
                <a:solidFill>
                  <a:srgbClr val="898989"/>
                </a:solidFill>
              </a:rPr>
              <a:pPr>
                <a:spcBef>
                  <a:spcPct val="0"/>
                </a:spcBef>
                <a:buFontTx/>
                <a:buNone/>
              </a:pPr>
              <a:t>10</a:t>
            </a:fld>
            <a:endParaRPr lang="en-US" altLang="zh-CN" sz="1200">
              <a:solidFill>
                <a:srgbClr val="898989"/>
              </a:solidFill>
            </a:endParaRPr>
          </a:p>
        </p:txBody>
      </p:sp>
      <p:sp>
        <p:nvSpPr>
          <p:cNvPr id="15363" name="TextBox 9">
            <a:extLst>
              <a:ext uri="{FF2B5EF4-FFF2-40B4-BE49-F238E27FC236}">
                <a16:creationId xmlns:a16="http://schemas.microsoft.com/office/drawing/2014/main" id="{0FB51D04-5D81-1026-4C42-2B7BD826CF97}"/>
              </a:ext>
            </a:extLst>
          </p:cNvPr>
          <p:cNvSpPr txBox="1">
            <a:spLocks noChangeArrowheads="1"/>
          </p:cNvSpPr>
          <p:nvPr/>
        </p:nvSpPr>
        <p:spPr bwMode="auto">
          <a:xfrm>
            <a:off x="193675" y="260350"/>
            <a:ext cx="56165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zh-CN" altLang="en-US" b="0">
                <a:solidFill>
                  <a:schemeClr val="bg1"/>
                </a:solidFill>
                <a:latin typeface="微软雅黑" panose="020B0503020204020204" pitchFamily="34" charset="-122"/>
                <a:cs typeface="Arial" panose="020B0604020202020204" pitchFamily="34" charset="0"/>
              </a:rPr>
              <a:t>通过迭代器访问</a:t>
            </a: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内元素</a:t>
            </a:r>
          </a:p>
        </p:txBody>
      </p:sp>
      <p:sp>
        <p:nvSpPr>
          <p:cNvPr id="15364" name="Rectangle 12">
            <a:extLst>
              <a:ext uri="{FF2B5EF4-FFF2-40B4-BE49-F238E27FC236}">
                <a16:creationId xmlns:a16="http://schemas.microsoft.com/office/drawing/2014/main" id="{4FE79472-C77B-5FD2-41C8-E98C0066F957}"/>
              </a:ext>
            </a:extLst>
          </p:cNvPr>
          <p:cNvSpPr>
            <a:spLocks noChangeArrowheads="1"/>
          </p:cNvSpPr>
          <p:nvPr/>
        </p:nvSpPr>
        <p:spPr bwMode="auto">
          <a:xfrm>
            <a:off x="336550" y="1339850"/>
            <a:ext cx="115220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 typeface="Wingdings" panose="05000000000000000000" pitchFamily="2" charset="2"/>
              <a:buNone/>
            </a:pPr>
            <a:r>
              <a:rPr lang="zh-CN" altLang="en-US" sz="2000" b="0" dirty="0">
                <a:solidFill>
                  <a:srgbClr val="FF0000"/>
                </a:solidFill>
              </a:rPr>
              <a:t>说明</a:t>
            </a:r>
            <a:r>
              <a:rPr lang="en-US" altLang="zh-CN" sz="2000" b="0" dirty="0"/>
              <a:t>:</a:t>
            </a:r>
            <a:r>
              <a:rPr lang="zh-CN" altLang="en-US" sz="2000" b="0" dirty="0">
                <a:solidFill>
                  <a:srgbClr val="C00000"/>
                </a:solidFill>
              </a:rPr>
              <a:t>和</a:t>
            </a:r>
            <a:r>
              <a:rPr lang="en-US" altLang="zh-CN" sz="2000" b="0" dirty="0" err="1">
                <a:solidFill>
                  <a:srgbClr val="C00000"/>
                </a:solidFill>
              </a:rPr>
              <a:t>vi.begin</a:t>
            </a:r>
            <a:r>
              <a:rPr lang="en-US" altLang="zh-CN" sz="2000" b="0" dirty="0">
                <a:solidFill>
                  <a:srgbClr val="C00000"/>
                </a:solidFill>
              </a:rPr>
              <a:t>()</a:t>
            </a:r>
            <a:r>
              <a:rPr lang="zh-CN" altLang="en-US" sz="2000" b="0" dirty="0">
                <a:solidFill>
                  <a:srgbClr val="C00000"/>
                </a:solidFill>
              </a:rPr>
              <a:t>相对应的还有</a:t>
            </a:r>
            <a:r>
              <a:rPr lang="en-US" altLang="zh-CN" sz="2000" b="0" dirty="0" err="1">
                <a:solidFill>
                  <a:srgbClr val="C00000"/>
                </a:solidFill>
              </a:rPr>
              <a:t>vi.end</a:t>
            </a:r>
            <a:r>
              <a:rPr lang="en-US" altLang="zh-CN" sz="2000" b="0" dirty="0">
                <a:solidFill>
                  <a:srgbClr val="C00000"/>
                </a:solidFill>
              </a:rPr>
              <a:t>()</a:t>
            </a:r>
            <a:r>
              <a:rPr lang="zh-CN" altLang="en-US" sz="2000" b="0" dirty="0">
                <a:solidFill>
                  <a:srgbClr val="C00000"/>
                </a:solidFill>
              </a:rPr>
              <a:t>，表示取</a:t>
            </a:r>
            <a:r>
              <a:rPr lang="en-US" altLang="zh-CN" sz="2000" b="0" dirty="0">
                <a:solidFill>
                  <a:srgbClr val="C00000"/>
                </a:solidFill>
              </a:rPr>
              <a:t>vi</a:t>
            </a:r>
            <a:r>
              <a:rPr lang="zh-CN" altLang="en-US" sz="2000" b="0" dirty="0">
                <a:solidFill>
                  <a:srgbClr val="C00000"/>
                </a:solidFill>
              </a:rPr>
              <a:t>的尾地址，即最后一个元素的下一个地址，</a:t>
            </a:r>
            <a:r>
              <a:rPr lang="en-US" altLang="zh-CN" sz="2000" b="0" dirty="0">
                <a:solidFill>
                  <a:srgbClr val="C00000"/>
                </a:solidFill>
              </a:rPr>
              <a:t>end()</a:t>
            </a:r>
            <a:r>
              <a:rPr lang="zh-CN" altLang="en-US" sz="2000" b="0" dirty="0">
                <a:solidFill>
                  <a:srgbClr val="C00000"/>
                </a:solidFill>
              </a:rPr>
              <a:t>作为迭代器的尾标志，不存储任何元素，符合左闭右开。</a:t>
            </a:r>
            <a:endParaRPr lang="en-US" altLang="zh-CN" sz="2000" b="0" dirty="0">
              <a:solidFill>
                <a:srgbClr val="C00000"/>
              </a:solidFill>
            </a:endParaRPr>
          </a:p>
          <a:p>
            <a:pPr eaLnBrk="1" hangingPunct="1">
              <a:spcBef>
                <a:spcPct val="0"/>
              </a:spcBef>
              <a:buFont typeface="Wingdings" panose="05000000000000000000" pitchFamily="2" charset="2"/>
              <a:buNone/>
            </a:pPr>
            <a:r>
              <a:rPr lang="zh-CN" altLang="en-US" sz="2000" b="0" dirty="0">
                <a:solidFill>
                  <a:srgbClr val="FF0000"/>
                </a:solidFill>
              </a:rPr>
              <a:t>程序示例：</a:t>
            </a:r>
            <a:endParaRPr lang="en-US" altLang="zh-CN" sz="2000" b="0" dirty="0">
              <a:solidFill>
                <a:srgbClr val="FF0000"/>
              </a:solidFill>
            </a:endParaRPr>
          </a:p>
          <a:p>
            <a:pPr eaLnBrk="1" hangingPunct="1">
              <a:spcBef>
                <a:spcPct val="0"/>
              </a:spcBef>
              <a:buFont typeface="Wingdings" panose="05000000000000000000" pitchFamily="2" charset="2"/>
              <a:buNone/>
            </a:pPr>
            <a:r>
              <a:rPr lang="en-US" altLang="zh-CN" sz="2000" b="0" dirty="0"/>
              <a:t>#</a:t>
            </a:r>
            <a:r>
              <a:rPr lang="en-US" altLang="zh-CN" sz="2000" b="0"/>
              <a:t>include &lt;iostream&gt;</a:t>
            </a:r>
            <a:endParaRPr lang="en-US" altLang="zh-CN" sz="2000" b="0" dirty="0"/>
          </a:p>
          <a:p>
            <a:pPr eaLnBrk="1" hangingPunct="1">
              <a:spcBef>
                <a:spcPct val="0"/>
              </a:spcBef>
              <a:buFont typeface="Wingdings" panose="05000000000000000000" pitchFamily="2" charset="2"/>
              <a:buNone/>
            </a:pPr>
            <a:r>
              <a:rPr lang="en-US" altLang="zh-CN" sz="2000" b="0" dirty="0"/>
              <a:t>#include &lt;vector&gt;</a:t>
            </a:r>
          </a:p>
          <a:p>
            <a:pPr eaLnBrk="1" hangingPunct="1">
              <a:spcBef>
                <a:spcPct val="0"/>
              </a:spcBef>
              <a:buFont typeface="Wingdings" panose="05000000000000000000" pitchFamily="2" charset="2"/>
              <a:buNone/>
            </a:pPr>
            <a:r>
              <a:rPr lang="en-US" altLang="zh-CN" sz="2000" b="0" dirty="0"/>
              <a:t>using namespace std;</a:t>
            </a:r>
          </a:p>
          <a:p>
            <a:pPr eaLnBrk="1" hangingPunct="1">
              <a:spcBef>
                <a:spcPct val="0"/>
              </a:spcBef>
              <a:buFont typeface="Wingdings" panose="05000000000000000000" pitchFamily="2" charset="2"/>
              <a:buNone/>
            </a:pPr>
            <a:r>
              <a:rPr lang="en-US" altLang="zh-CN" sz="2000" b="0" dirty="0"/>
              <a:t>int main() {</a:t>
            </a:r>
          </a:p>
          <a:p>
            <a:pPr eaLnBrk="1" hangingPunct="1">
              <a:spcBef>
                <a:spcPct val="0"/>
              </a:spcBef>
              <a:buFont typeface="Wingdings" panose="05000000000000000000" pitchFamily="2" charset="2"/>
              <a:buNone/>
            </a:pPr>
            <a:r>
              <a:rPr lang="en-US" altLang="zh-CN" sz="2000" b="0" dirty="0"/>
              <a:t>   vector&lt;int&gt; </a:t>
            </a:r>
            <a:r>
              <a:rPr lang="en-US" altLang="zh-CN" sz="2000" b="0" dirty="0" err="1"/>
              <a:t>vi;int</a:t>
            </a:r>
            <a:r>
              <a:rPr lang="en-US" altLang="zh-CN" sz="2000" b="0" dirty="0"/>
              <a:t> </a:t>
            </a:r>
            <a:r>
              <a:rPr lang="en-US" altLang="zh-CN" sz="2000" b="0" dirty="0" err="1"/>
              <a:t>i,x</a:t>
            </a:r>
            <a:r>
              <a:rPr lang="en-US" altLang="zh-CN" sz="2000" b="0" dirty="0"/>
              <a:t>;</a:t>
            </a:r>
          </a:p>
          <a:p>
            <a:pPr eaLnBrk="1" hangingPunct="1">
              <a:spcBef>
                <a:spcPct val="0"/>
              </a:spcBef>
              <a:buFont typeface="Wingdings" panose="05000000000000000000" pitchFamily="2" charset="2"/>
              <a:buNone/>
            </a:pPr>
            <a:r>
              <a:rPr lang="en-US" altLang="zh-CN" sz="2000" b="0" dirty="0"/>
              <a:t>   for(</a:t>
            </a:r>
            <a:r>
              <a:rPr lang="en-US" altLang="zh-CN" sz="2000" b="0" dirty="0" err="1"/>
              <a:t>i</a:t>
            </a:r>
            <a:r>
              <a:rPr lang="en-US" altLang="zh-CN" sz="2000" b="0" dirty="0"/>
              <a:t>=1;i&lt;=5;i++){</a:t>
            </a:r>
          </a:p>
          <a:p>
            <a:pPr eaLnBrk="1" hangingPunct="1">
              <a:spcBef>
                <a:spcPct val="0"/>
              </a:spcBef>
              <a:buFont typeface="Wingdings" panose="05000000000000000000" pitchFamily="2" charset="2"/>
              <a:buNone/>
            </a:pPr>
            <a:r>
              <a:rPr lang="en-US" altLang="zh-CN" sz="2000" b="0"/>
              <a:t>       cin&gt;&gt;x;vi.push_back(x</a:t>
            </a:r>
            <a:r>
              <a:rPr lang="en-US" altLang="zh-CN" sz="2000" b="0" dirty="0"/>
              <a:t>);}</a:t>
            </a:r>
          </a:p>
          <a:p>
            <a:pPr eaLnBrk="1" hangingPunct="1">
              <a:spcBef>
                <a:spcPct val="0"/>
              </a:spcBef>
              <a:buFont typeface="Wingdings" panose="05000000000000000000" pitchFamily="2" charset="2"/>
              <a:buNone/>
            </a:pPr>
            <a:r>
              <a:rPr lang="en-US" altLang="zh-CN" sz="2000" b="0" dirty="0"/>
              <a:t>   vector&lt;int&gt;::iterator it;</a:t>
            </a:r>
            <a:r>
              <a:rPr lang="en-US" altLang="zh-CN" sz="2000" b="0" dirty="0">
                <a:solidFill>
                  <a:srgbClr val="FF0000"/>
                </a:solidFill>
              </a:rPr>
              <a:t> </a:t>
            </a:r>
          </a:p>
          <a:p>
            <a:pPr eaLnBrk="1" hangingPunct="1">
              <a:spcBef>
                <a:spcPct val="0"/>
              </a:spcBef>
              <a:buFont typeface="Wingdings" panose="05000000000000000000" pitchFamily="2" charset="2"/>
              <a:buNone/>
            </a:pPr>
            <a:r>
              <a:rPr lang="en-US" altLang="zh-CN" sz="2000" b="0" dirty="0">
                <a:solidFill>
                  <a:srgbClr val="FF0000"/>
                </a:solidFill>
              </a:rPr>
              <a:t>   </a:t>
            </a:r>
            <a:r>
              <a:rPr lang="en-US" altLang="zh-CN" sz="2000" b="0" dirty="0"/>
              <a:t>for(it=</a:t>
            </a:r>
            <a:r>
              <a:rPr lang="en-US" altLang="zh-CN" sz="2000" b="0" dirty="0" err="1"/>
              <a:t>vi.begin</a:t>
            </a:r>
            <a:r>
              <a:rPr lang="en-US" altLang="zh-CN" sz="2000" b="0" dirty="0"/>
              <a:t>();</a:t>
            </a:r>
            <a:r>
              <a:rPr lang="en-US" altLang="zh-CN" sz="2000" b="0" dirty="0">
                <a:solidFill>
                  <a:srgbClr val="FF0000"/>
                </a:solidFill>
              </a:rPr>
              <a:t>it!=</a:t>
            </a:r>
            <a:r>
              <a:rPr lang="en-US" altLang="zh-CN" sz="2000" b="0" dirty="0" err="1">
                <a:solidFill>
                  <a:srgbClr val="FF0000"/>
                </a:solidFill>
              </a:rPr>
              <a:t>vi.end</a:t>
            </a:r>
            <a:r>
              <a:rPr lang="en-US" altLang="zh-CN" sz="2000" b="0" dirty="0">
                <a:solidFill>
                  <a:srgbClr val="FF0000"/>
                </a:solidFill>
              </a:rPr>
              <a:t>();</a:t>
            </a:r>
            <a:r>
              <a:rPr lang="en-US" altLang="zh-CN" sz="2000" b="0" dirty="0"/>
              <a:t>it++</a:t>
            </a:r>
            <a:r>
              <a:rPr lang="zh-CN" altLang="en-US" sz="2000" b="0" dirty="0"/>
              <a:t>）</a:t>
            </a:r>
            <a:endParaRPr lang="en-US" altLang="zh-CN" sz="2000" b="0" dirty="0"/>
          </a:p>
          <a:p>
            <a:pPr eaLnBrk="1" hangingPunct="1">
              <a:spcBef>
                <a:spcPct val="0"/>
              </a:spcBef>
              <a:buFont typeface="Wingdings" panose="05000000000000000000" pitchFamily="2" charset="2"/>
              <a:buNone/>
            </a:pPr>
            <a:r>
              <a:rPr lang="en-US" altLang="zh-CN" sz="2000" b="0"/>
              <a:t>       cout&lt;&lt;*it;</a:t>
            </a:r>
            <a:endParaRPr lang="en-US" altLang="zh-CN" sz="2000" b="0" dirty="0"/>
          </a:p>
          <a:p>
            <a:pPr eaLnBrk="1" hangingPunct="1">
              <a:spcBef>
                <a:spcPct val="0"/>
              </a:spcBef>
              <a:buFont typeface="Wingdings" panose="05000000000000000000" pitchFamily="2" charset="2"/>
              <a:buNone/>
            </a:pPr>
            <a:r>
              <a:rPr lang="en-US" altLang="zh-CN" sz="2000" b="0" dirty="0">
                <a:solidFill>
                  <a:srgbClr val="FF0000"/>
                </a:solidFill>
              </a:rPr>
              <a:t>   </a:t>
            </a:r>
            <a:r>
              <a:rPr lang="en-US" altLang="zh-CN" sz="2000" b="0" dirty="0">
                <a:solidFill>
                  <a:srgbClr val="0070C0"/>
                </a:solidFill>
              </a:rPr>
              <a:t>return 0;   </a:t>
            </a:r>
          </a:p>
          <a:p>
            <a:pPr eaLnBrk="1" hangingPunct="1">
              <a:spcBef>
                <a:spcPct val="0"/>
              </a:spcBef>
              <a:buFont typeface="Wingdings" panose="05000000000000000000" pitchFamily="2" charset="2"/>
              <a:buNone/>
            </a:pPr>
            <a:r>
              <a:rPr lang="en-US" altLang="zh-CN" sz="2000" b="0" dirty="0"/>
              <a:t>}</a:t>
            </a:r>
          </a:p>
          <a:p>
            <a:pPr eaLnBrk="1" hangingPunct="1">
              <a:spcBef>
                <a:spcPct val="0"/>
              </a:spcBef>
              <a:buFont typeface="Wingdings" panose="05000000000000000000" pitchFamily="2" charset="2"/>
              <a:buNone/>
            </a:pPr>
            <a:r>
              <a:rPr lang="zh-CN" altLang="en-US" sz="2000" b="0" dirty="0">
                <a:solidFill>
                  <a:srgbClr val="FF0000"/>
                </a:solidFill>
              </a:rPr>
              <a:t>注意：</a:t>
            </a:r>
            <a:r>
              <a:rPr lang="zh-CN" altLang="en-US" sz="2000" b="0" dirty="0">
                <a:solidFill>
                  <a:srgbClr val="C00000"/>
                </a:solidFill>
              </a:rPr>
              <a:t>在常用</a:t>
            </a:r>
            <a:r>
              <a:rPr lang="en-US" altLang="zh-CN" sz="2000" b="0" dirty="0">
                <a:solidFill>
                  <a:srgbClr val="C00000"/>
                </a:solidFill>
              </a:rPr>
              <a:t>STL</a:t>
            </a:r>
            <a:r>
              <a:rPr lang="zh-CN" altLang="en-US" sz="2000" b="0" dirty="0">
                <a:solidFill>
                  <a:srgbClr val="C00000"/>
                </a:solidFill>
              </a:rPr>
              <a:t>容器中，只有在</a:t>
            </a:r>
            <a:r>
              <a:rPr lang="en-US" altLang="zh-CN" sz="2000" b="0" dirty="0">
                <a:solidFill>
                  <a:srgbClr val="C00000"/>
                </a:solidFill>
              </a:rPr>
              <a:t>vector</a:t>
            </a:r>
            <a:r>
              <a:rPr lang="zh-CN" altLang="en-US" sz="2000" b="0" dirty="0">
                <a:solidFill>
                  <a:srgbClr val="C00000"/>
                </a:solidFill>
              </a:rPr>
              <a:t>和</a:t>
            </a:r>
            <a:r>
              <a:rPr lang="en-US" altLang="zh-CN" sz="2000" b="0" dirty="0">
                <a:solidFill>
                  <a:srgbClr val="C00000"/>
                </a:solidFill>
              </a:rPr>
              <a:t>string</a:t>
            </a:r>
            <a:r>
              <a:rPr lang="zh-CN" altLang="en-US" sz="2000" b="0" dirty="0">
                <a:solidFill>
                  <a:srgbClr val="C00000"/>
                </a:solidFill>
              </a:rPr>
              <a:t>中，才允许使用</a:t>
            </a:r>
            <a:r>
              <a:rPr lang="en-US" altLang="zh-CN" sz="2000" b="0" dirty="0" err="1">
                <a:solidFill>
                  <a:srgbClr val="C00000"/>
                </a:solidFill>
              </a:rPr>
              <a:t>vi.begin</a:t>
            </a:r>
            <a:r>
              <a:rPr lang="en-US" altLang="zh-CN" sz="2000" b="0" dirty="0">
                <a:solidFill>
                  <a:srgbClr val="C00000"/>
                </a:solidFill>
              </a:rPr>
              <a:t>()+3</a:t>
            </a:r>
            <a:r>
              <a:rPr lang="zh-CN" altLang="en-US" sz="2000" b="0" dirty="0">
                <a:solidFill>
                  <a:srgbClr val="C00000"/>
                </a:solidFill>
              </a:rPr>
              <a:t>这种迭代器加整数的写法。</a:t>
            </a:r>
            <a:endParaRPr lang="en-US" altLang="zh-CN" sz="2000" b="0" dirty="0">
              <a:solidFill>
                <a:srgbClr val="C00000"/>
              </a:solidFill>
            </a:endParaRPr>
          </a:p>
        </p:txBody>
      </p:sp>
      <p:sp>
        <p:nvSpPr>
          <p:cNvPr id="2" name="圆角矩形标注 1">
            <a:extLst>
              <a:ext uri="{FF2B5EF4-FFF2-40B4-BE49-F238E27FC236}">
                <a16:creationId xmlns:a16="http://schemas.microsoft.com/office/drawing/2014/main" id="{3A107F7F-17CD-2FBC-8F29-A1E75CF07B63}"/>
              </a:ext>
            </a:extLst>
          </p:cNvPr>
          <p:cNvSpPr/>
          <p:nvPr/>
        </p:nvSpPr>
        <p:spPr>
          <a:xfrm>
            <a:off x="6313488" y="4994275"/>
            <a:ext cx="4536627" cy="808038"/>
          </a:xfrm>
          <a:prstGeom prst="wedgeRoundRectCallout">
            <a:avLst>
              <a:gd name="adj1" fmla="val -92621"/>
              <a:gd name="adj2" fmla="val -4901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zh-CN" altLang="en-US" sz="2000" dirty="0"/>
              <a:t>迭代器不支持</a:t>
            </a:r>
            <a:r>
              <a:rPr lang="en-US" altLang="zh-CN" sz="2000" dirty="0"/>
              <a:t>it&lt;</a:t>
            </a:r>
            <a:r>
              <a:rPr lang="en-US" altLang="zh-CN" sz="2000" dirty="0" err="1"/>
              <a:t>vi.end</a:t>
            </a:r>
            <a:r>
              <a:rPr lang="en-US" altLang="zh-CN" sz="2000" dirty="0"/>
              <a:t>()</a:t>
            </a:r>
            <a:r>
              <a:rPr lang="zh-CN" altLang="en-US" sz="2000" dirty="0"/>
              <a:t>写法，故只能用</a:t>
            </a:r>
            <a:r>
              <a:rPr lang="en-US" altLang="zh-CN" sz="2000" dirty="0"/>
              <a:t>it!=</a:t>
            </a:r>
            <a:r>
              <a:rPr lang="en-US" altLang="zh-CN" sz="2000" dirty="0" err="1"/>
              <a:t>vi.end</a:t>
            </a:r>
            <a:r>
              <a:rPr lang="en-US" altLang="zh-CN"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D0F59855-53AC-D406-1EC5-897660C40B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DA26C432-BDFC-4277-8AC9-67D70AD2C66D}" type="slidenum">
              <a:rPr lang="zh-CN" altLang="en-US" sz="1200" smtClean="0">
                <a:solidFill>
                  <a:srgbClr val="898989"/>
                </a:solidFill>
              </a:rPr>
              <a:pPr>
                <a:spcBef>
                  <a:spcPct val="0"/>
                </a:spcBef>
                <a:buFontTx/>
                <a:buNone/>
              </a:pPr>
              <a:t>11</a:t>
            </a:fld>
            <a:endParaRPr lang="en-US" altLang="zh-CN" sz="1200">
              <a:solidFill>
                <a:srgbClr val="898989"/>
              </a:solidFill>
            </a:endParaRPr>
          </a:p>
        </p:txBody>
      </p:sp>
      <p:sp>
        <p:nvSpPr>
          <p:cNvPr id="17411" name="TextBox 9">
            <a:extLst>
              <a:ext uri="{FF2B5EF4-FFF2-40B4-BE49-F238E27FC236}">
                <a16:creationId xmlns:a16="http://schemas.microsoft.com/office/drawing/2014/main" id="{71B6335A-0CA9-C1F3-CAC8-9901B1F2D759}"/>
              </a:ext>
            </a:extLst>
          </p:cNvPr>
          <p:cNvSpPr txBox="1">
            <a:spLocks noChangeArrowheads="1"/>
          </p:cNvSpPr>
          <p:nvPr/>
        </p:nvSpPr>
        <p:spPr bwMode="auto">
          <a:xfrm>
            <a:off x="696913" y="260350"/>
            <a:ext cx="47513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常用函数</a:t>
            </a:r>
          </a:p>
        </p:txBody>
      </p:sp>
      <p:sp>
        <p:nvSpPr>
          <p:cNvPr id="17412" name="Rectangle 12">
            <a:extLst>
              <a:ext uri="{FF2B5EF4-FFF2-40B4-BE49-F238E27FC236}">
                <a16:creationId xmlns:a16="http://schemas.microsoft.com/office/drawing/2014/main" id="{AA1A9260-3B34-A127-45B9-D5E7205317E6}"/>
              </a:ext>
            </a:extLst>
          </p:cNvPr>
          <p:cNvSpPr>
            <a:spLocks noChangeArrowheads="1"/>
          </p:cNvSpPr>
          <p:nvPr/>
        </p:nvSpPr>
        <p:spPr bwMode="auto">
          <a:xfrm>
            <a:off x="352326" y="1423605"/>
            <a:ext cx="4536504" cy="5174045"/>
          </a:xfrm>
          <a:prstGeom prst="rect">
            <a:avLst/>
          </a:prstGeom>
          <a:noFill/>
          <a:ln w="28575" algn="ctr">
            <a:solidFill>
              <a:srgbClr val="0079F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0"/>
              </a:spcBef>
              <a:spcAft>
                <a:spcPts val="600"/>
              </a:spcAft>
              <a:buFont typeface="Wingdings" panose="05000000000000000000" pitchFamily="2" charset="2"/>
              <a:buNone/>
            </a:pPr>
            <a:r>
              <a:rPr lang="zh-CN" altLang="en-US" sz="2000" b="0" dirty="0">
                <a:solidFill>
                  <a:srgbClr val="FF0000"/>
                </a:solidFill>
              </a:rPr>
              <a:t>（</a:t>
            </a:r>
            <a:r>
              <a:rPr lang="en-US" altLang="zh-CN" sz="2000" b="0" dirty="0">
                <a:solidFill>
                  <a:srgbClr val="FF0000"/>
                </a:solidFill>
              </a:rPr>
              <a:t>1</a:t>
            </a:r>
            <a:r>
              <a:rPr lang="zh-CN" altLang="en-US" sz="2000" b="0" dirty="0">
                <a:solidFill>
                  <a:srgbClr val="FF0000"/>
                </a:solidFill>
              </a:rPr>
              <a:t>）</a:t>
            </a:r>
            <a:r>
              <a:rPr lang="en-US" altLang="zh-CN" sz="2000" b="0" dirty="0" err="1">
                <a:solidFill>
                  <a:srgbClr val="FF0000"/>
                </a:solidFill>
              </a:rPr>
              <a:t>push_back</a:t>
            </a:r>
            <a:r>
              <a:rPr lang="en-US" altLang="zh-CN" sz="2000" b="0" dirty="0">
                <a:solidFill>
                  <a:srgbClr val="FF0000"/>
                </a:solidFill>
              </a:rPr>
              <a:t>(x):</a:t>
            </a:r>
            <a:r>
              <a:rPr lang="zh-CN" altLang="en-US" sz="2000" b="0" dirty="0"/>
              <a:t>在</a:t>
            </a:r>
            <a:r>
              <a:rPr lang="en-US" altLang="zh-CN" sz="2000" b="0" dirty="0"/>
              <a:t>vector</a:t>
            </a:r>
            <a:r>
              <a:rPr lang="zh-CN" altLang="en-US" sz="2000" b="0" dirty="0"/>
              <a:t>后面添加一个元素</a:t>
            </a:r>
            <a:r>
              <a:rPr lang="en-US" altLang="zh-CN" sz="2000" b="0" dirty="0"/>
              <a:t>x</a:t>
            </a:r>
            <a:r>
              <a:rPr lang="zh-CN" altLang="en-US" sz="2000" b="0" dirty="0"/>
              <a:t>，时间复杂度为</a:t>
            </a:r>
            <a:r>
              <a:rPr lang="en-US" altLang="zh-CN" sz="2000" b="0" dirty="0"/>
              <a:t>O(1)</a:t>
            </a:r>
            <a:r>
              <a:rPr lang="zh-CN" altLang="en-US" sz="2000" b="0" dirty="0"/>
              <a:t>。</a:t>
            </a:r>
            <a:endParaRPr lang="en-US" altLang="zh-CN" sz="2000" b="0" dirty="0"/>
          </a:p>
          <a:p>
            <a:pPr eaLnBrk="1" hangingPunct="1">
              <a:lnSpc>
                <a:spcPct val="120000"/>
              </a:lnSpc>
              <a:spcBef>
                <a:spcPct val="0"/>
              </a:spcBef>
              <a:spcAft>
                <a:spcPts val="600"/>
              </a:spcAft>
              <a:buNone/>
            </a:pPr>
            <a:r>
              <a:rPr lang="zh-CN" altLang="en-US" sz="2000" b="0" dirty="0">
                <a:solidFill>
                  <a:srgbClr val="FF0000"/>
                </a:solidFill>
              </a:rPr>
              <a:t>（</a:t>
            </a:r>
            <a:r>
              <a:rPr lang="en-US" altLang="zh-CN" sz="2000" b="0" dirty="0">
                <a:solidFill>
                  <a:srgbClr val="FF0000"/>
                </a:solidFill>
              </a:rPr>
              <a:t>2</a:t>
            </a:r>
            <a:r>
              <a:rPr lang="zh-CN" altLang="en-US" sz="2000" b="0" dirty="0">
                <a:solidFill>
                  <a:srgbClr val="FF0000"/>
                </a:solidFill>
              </a:rPr>
              <a:t>）</a:t>
            </a:r>
            <a:r>
              <a:rPr lang="en-US" altLang="zh-CN" sz="2000" b="0" dirty="0" err="1">
                <a:solidFill>
                  <a:srgbClr val="FF0000"/>
                </a:solidFill>
              </a:rPr>
              <a:t>pop_back</a:t>
            </a:r>
            <a:r>
              <a:rPr lang="en-US" altLang="zh-CN" sz="2000" b="0" dirty="0">
                <a:solidFill>
                  <a:srgbClr val="FF0000"/>
                </a:solidFill>
              </a:rPr>
              <a:t>():</a:t>
            </a:r>
            <a:r>
              <a:rPr lang="zh-CN" altLang="en-US" sz="2000" b="0" dirty="0"/>
              <a:t>删除</a:t>
            </a:r>
            <a:r>
              <a:rPr lang="en-US" altLang="zh-CN" sz="2000" b="0" dirty="0"/>
              <a:t>vector</a:t>
            </a:r>
            <a:r>
              <a:rPr lang="zh-CN" altLang="en-US" sz="2000" b="0" dirty="0"/>
              <a:t>的</a:t>
            </a:r>
            <a:r>
              <a:rPr lang="zh-CN" altLang="en-US" sz="2000" b="0" dirty="0">
                <a:solidFill>
                  <a:srgbClr val="FF0000"/>
                </a:solidFill>
              </a:rPr>
              <a:t>尾</a:t>
            </a:r>
            <a:r>
              <a:rPr lang="zh-CN" altLang="en-US" sz="2000" b="0" dirty="0"/>
              <a:t>元素，时间复杂度为</a:t>
            </a:r>
            <a:r>
              <a:rPr lang="en-US" altLang="zh-CN" sz="2000" b="0" dirty="0"/>
              <a:t>O(1)</a:t>
            </a:r>
            <a:r>
              <a:rPr lang="zh-CN" altLang="en-US" sz="2000" b="0" dirty="0"/>
              <a:t>。</a:t>
            </a:r>
            <a:endParaRPr lang="en-US" altLang="zh-CN" sz="2000" b="0" dirty="0"/>
          </a:p>
          <a:p>
            <a:pPr eaLnBrk="1" hangingPunct="1">
              <a:lnSpc>
                <a:spcPct val="120000"/>
              </a:lnSpc>
              <a:spcBef>
                <a:spcPct val="0"/>
              </a:spcBef>
              <a:spcAft>
                <a:spcPts val="600"/>
              </a:spcAft>
              <a:buNone/>
            </a:pPr>
            <a:r>
              <a:rPr lang="en-US" altLang="zh-CN" sz="2000" b="0" dirty="0"/>
              <a:t> </a:t>
            </a:r>
            <a:r>
              <a:rPr lang="en-US" altLang="zh-CN" sz="2000" b="0" dirty="0">
                <a:solidFill>
                  <a:srgbClr val="FF0000"/>
                </a:solidFill>
              </a:rPr>
              <a:t>(3) size(): </a:t>
            </a:r>
            <a:r>
              <a:rPr lang="zh-CN" altLang="en-US" sz="2000" b="0" dirty="0"/>
              <a:t>用来获得</a:t>
            </a:r>
            <a:r>
              <a:rPr lang="en-US" altLang="zh-CN" sz="2000" b="0" dirty="0"/>
              <a:t>vector</a:t>
            </a:r>
            <a:r>
              <a:rPr lang="zh-CN" altLang="en-US" sz="2000" b="0" dirty="0"/>
              <a:t>中元素的个数，时间复杂度</a:t>
            </a:r>
            <a:r>
              <a:rPr lang="en-US" altLang="zh-CN" sz="2000" b="0" dirty="0"/>
              <a:t>O(1)</a:t>
            </a:r>
            <a:r>
              <a:rPr lang="zh-CN" altLang="en-US" sz="2000" b="0" dirty="0"/>
              <a:t>，返回值是</a:t>
            </a:r>
            <a:r>
              <a:rPr lang="en-US" altLang="zh-CN" sz="2000" b="0" dirty="0"/>
              <a:t>unsigned</a:t>
            </a:r>
            <a:r>
              <a:rPr lang="zh-CN" altLang="en-US" sz="2000" b="0" dirty="0"/>
              <a:t>类型</a:t>
            </a:r>
            <a:endParaRPr lang="en-US" altLang="zh-CN" sz="2000" b="0" dirty="0"/>
          </a:p>
          <a:p>
            <a:pPr eaLnBrk="1" hangingPunct="1">
              <a:lnSpc>
                <a:spcPct val="120000"/>
              </a:lnSpc>
              <a:spcBef>
                <a:spcPct val="0"/>
              </a:spcBef>
              <a:spcAft>
                <a:spcPts val="600"/>
              </a:spcAft>
              <a:buNone/>
            </a:pPr>
            <a:r>
              <a:rPr lang="zh-CN" altLang="en-US" sz="2000" b="0" dirty="0">
                <a:solidFill>
                  <a:srgbClr val="FF0000"/>
                </a:solidFill>
              </a:rPr>
              <a:t>（</a:t>
            </a:r>
            <a:r>
              <a:rPr lang="en-US" altLang="zh-CN" sz="2000" b="0" dirty="0">
                <a:solidFill>
                  <a:srgbClr val="FF0000"/>
                </a:solidFill>
              </a:rPr>
              <a:t>4</a:t>
            </a:r>
            <a:r>
              <a:rPr lang="zh-CN" altLang="en-US" sz="2000" b="0" dirty="0">
                <a:solidFill>
                  <a:srgbClr val="FF0000"/>
                </a:solidFill>
              </a:rPr>
              <a:t>）</a:t>
            </a:r>
            <a:r>
              <a:rPr lang="en-US" altLang="zh-CN" sz="2000" b="0" dirty="0">
                <a:solidFill>
                  <a:srgbClr val="FF0000"/>
                </a:solidFill>
              </a:rPr>
              <a:t>insert(</a:t>
            </a:r>
            <a:r>
              <a:rPr lang="en-US" altLang="zh-CN" sz="2000" b="0" dirty="0" err="1">
                <a:solidFill>
                  <a:srgbClr val="FF0000"/>
                </a:solidFill>
              </a:rPr>
              <a:t>it,x</a:t>
            </a:r>
            <a:r>
              <a:rPr lang="en-US" altLang="zh-CN" sz="2000" b="0" dirty="0">
                <a:solidFill>
                  <a:srgbClr val="FF0000"/>
                </a:solidFill>
              </a:rPr>
              <a:t>):</a:t>
            </a:r>
            <a:r>
              <a:rPr lang="zh-CN" altLang="en-US" sz="2000" b="0" dirty="0"/>
              <a:t>向</a:t>
            </a:r>
            <a:r>
              <a:rPr lang="en-US" altLang="zh-CN" sz="2000" b="0" dirty="0"/>
              <a:t>vector</a:t>
            </a:r>
            <a:r>
              <a:rPr lang="zh-CN" altLang="en-US" sz="2000" b="0" dirty="0"/>
              <a:t>的任意迭代器</a:t>
            </a:r>
            <a:r>
              <a:rPr lang="en-US" altLang="zh-CN" sz="2000" b="0" dirty="0"/>
              <a:t>it</a:t>
            </a:r>
            <a:r>
              <a:rPr lang="zh-CN" altLang="en-US" sz="2000" b="0" dirty="0"/>
              <a:t>处插入一个元素</a:t>
            </a:r>
            <a:r>
              <a:rPr lang="en-US" altLang="zh-CN" sz="2000" b="0" dirty="0"/>
              <a:t>x</a:t>
            </a:r>
            <a:r>
              <a:rPr lang="zh-CN" altLang="en-US" sz="2000" b="0" dirty="0"/>
              <a:t>，时间复杂度为</a:t>
            </a:r>
            <a:r>
              <a:rPr lang="en-US" altLang="zh-CN" sz="2000" b="0" dirty="0"/>
              <a:t>O(N)</a:t>
            </a:r>
            <a:r>
              <a:rPr lang="zh-CN" altLang="en-US" sz="2000" b="0" dirty="0"/>
              <a:t>，</a:t>
            </a:r>
            <a:r>
              <a:rPr lang="en-US" altLang="zh-CN" sz="2000" b="0" dirty="0"/>
              <a:t>N</a:t>
            </a:r>
            <a:r>
              <a:rPr lang="zh-CN" altLang="en-US" sz="2000" b="0" dirty="0"/>
              <a:t>为</a:t>
            </a:r>
            <a:r>
              <a:rPr lang="en-US" altLang="zh-CN" sz="2000" b="0" dirty="0"/>
              <a:t>vector</a:t>
            </a:r>
            <a:r>
              <a:rPr lang="zh-CN" altLang="en-US" sz="2000" b="0" dirty="0"/>
              <a:t>中元素的个数。</a:t>
            </a:r>
            <a:endParaRPr lang="en-US" altLang="zh-CN" sz="2000" b="0" dirty="0"/>
          </a:p>
          <a:p>
            <a:pPr eaLnBrk="1" hangingPunct="1">
              <a:lnSpc>
                <a:spcPct val="120000"/>
              </a:lnSpc>
              <a:spcBef>
                <a:spcPct val="0"/>
              </a:spcBef>
              <a:spcAft>
                <a:spcPts val="600"/>
              </a:spcAft>
              <a:buNone/>
            </a:pPr>
            <a:r>
              <a:rPr lang="zh-CN" altLang="en-US" sz="2000" b="0" dirty="0">
                <a:solidFill>
                  <a:srgbClr val="FF0000"/>
                </a:solidFill>
              </a:rPr>
              <a:t>（</a:t>
            </a:r>
            <a:r>
              <a:rPr lang="en-US" altLang="zh-CN" sz="2000" b="0" dirty="0">
                <a:solidFill>
                  <a:srgbClr val="FF0000"/>
                </a:solidFill>
              </a:rPr>
              <a:t>5</a:t>
            </a:r>
            <a:r>
              <a:rPr lang="zh-CN" altLang="en-US" sz="2000" b="0" dirty="0">
                <a:solidFill>
                  <a:srgbClr val="FF0000"/>
                </a:solidFill>
              </a:rPr>
              <a:t>）</a:t>
            </a:r>
            <a:r>
              <a:rPr lang="en-US" altLang="zh-CN" sz="2000" b="0" dirty="0">
                <a:solidFill>
                  <a:srgbClr val="FF0000"/>
                </a:solidFill>
              </a:rPr>
              <a:t>clear():</a:t>
            </a:r>
            <a:r>
              <a:rPr lang="zh-CN" altLang="en-US" sz="2000" b="0" dirty="0"/>
              <a:t>用来清空</a:t>
            </a:r>
            <a:r>
              <a:rPr lang="en-US" altLang="zh-CN" sz="2000" b="0" dirty="0"/>
              <a:t>vector</a:t>
            </a:r>
            <a:r>
              <a:rPr lang="zh-CN" altLang="en-US" sz="2000" b="0" dirty="0"/>
              <a:t>中的所有元素，时间复杂度为</a:t>
            </a:r>
            <a:r>
              <a:rPr lang="en-US" altLang="zh-CN" sz="2000" b="0" dirty="0"/>
              <a:t>O(N)</a:t>
            </a:r>
            <a:r>
              <a:rPr lang="zh-CN" altLang="en-US" sz="2000" b="0" dirty="0"/>
              <a:t>，</a:t>
            </a:r>
            <a:r>
              <a:rPr lang="en-US" altLang="zh-CN" sz="2000" b="0" dirty="0"/>
              <a:t>N</a:t>
            </a:r>
            <a:r>
              <a:rPr lang="zh-CN" altLang="en-US" sz="2000" b="0" dirty="0"/>
              <a:t>为</a:t>
            </a:r>
            <a:r>
              <a:rPr lang="en-US" altLang="zh-CN" sz="2000" b="0" dirty="0"/>
              <a:t>vector</a:t>
            </a:r>
            <a:r>
              <a:rPr lang="zh-CN" altLang="en-US" sz="2000" b="0" dirty="0"/>
              <a:t>中元素的个数。</a:t>
            </a:r>
            <a:endParaRPr lang="en-US" altLang="zh-CN" sz="1800" b="0" dirty="0"/>
          </a:p>
        </p:txBody>
      </p:sp>
      <p:pic>
        <p:nvPicPr>
          <p:cNvPr id="3" name="图片 2">
            <a:extLst>
              <a:ext uri="{FF2B5EF4-FFF2-40B4-BE49-F238E27FC236}">
                <a16:creationId xmlns:a16="http://schemas.microsoft.com/office/drawing/2014/main" id="{BC9652AF-71C2-C740-1005-E461D56F4D97}"/>
              </a:ext>
            </a:extLst>
          </p:cNvPr>
          <p:cNvPicPr>
            <a:picLocks noChangeAspect="1"/>
          </p:cNvPicPr>
          <p:nvPr/>
        </p:nvPicPr>
        <p:blipFill>
          <a:blip r:embed="rId2"/>
          <a:stretch>
            <a:fillRect/>
          </a:stretch>
        </p:blipFill>
        <p:spPr>
          <a:xfrm>
            <a:off x="5146104" y="1447606"/>
            <a:ext cx="6696745" cy="5092675"/>
          </a:xfrm>
          <a:prstGeom prst="rect">
            <a:avLst/>
          </a:prstGeom>
          <a:ln w="28575">
            <a:solidFill>
              <a:srgbClr val="92D050"/>
            </a:solidFill>
          </a:ln>
        </p:spPr>
      </p:pic>
    </p:spTree>
    <p:extLst>
      <p:ext uri="{BB962C8B-B14F-4D97-AF65-F5344CB8AC3E}">
        <p14:creationId xmlns:p14="http://schemas.microsoft.com/office/powerpoint/2010/main" val="147409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8FDD0854-8B22-2F0A-A2B3-033A772E2B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5DAF2272-A496-49AF-825F-BA355B9382D3}" type="slidenum">
              <a:rPr lang="zh-CN" altLang="en-US" sz="1200" smtClean="0">
                <a:solidFill>
                  <a:srgbClr val="898989"/>
                </a:solidFill>
              </a:rPr>
              <a:pPr>
                <a:spcBef>
                  <a:spcPct val="0"/>
                </a:spcBef>
                <a:buFontTx/>
                <a:buNone/>
              </a:pPr>
              <a:t>12</a:t>
            </a:fld>
            <a:endParaRPr lang="en-US" altLang="zh-CN" sz="1200">
              <a:solidFill>
                <a:srgbClr val="898989"/>
              </a:solidFill>
            </a:endParaRPr>
          </a:p>
        </p:txBody>
      </p:sp>
      <p:sp>
        <p:nvSpPr>
          <p:cNvPr id="20483" name="TextBox 9">
            <a:extLst>
              <a:ext uri="{FF2B5EF4-FFF2-40B4-BE49-F238E27FC236}">
                <a16:creationId xmlns:a16="http://schemas.microsoft.com/office/drawing/2014/main" id="{6FBD6C85-F8E1-901C-4C00-CB0DD666D923}"/>
              </a:ext>
            </a:extLst>
          </p:cNvPr>
          <p:cNvSpPr txBox="1">
            <a:spLocks noChangeArrowheads="1"/>
          </p:cNvSpPr>
          <p:nvPr/>
        </p:nvSpPr>
        <p:spPr bwMode="auto">
          <a:xfrm>
            <a:off x="696913" y="260350"/>
            <a:ext cx="475138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常用函数</a:t>
            </a:r>
          </a:p>
        </p:txBody>
      </p:sp>
      <p:sp>
        <p:nvSpPr>
          <p:cNvPr id="19460" name="Rectangle 12">
            <a:extLst>
              <a:ext uri="{FF2B5EF4-FFF2-40B4-BE49-F238E27FC236}">
                <a16:creationId xmlns:a16="http://schemas.microsoft.com/office/drawing/2014/main" id="{BB96C941-0B0F-67A6-85ED-C17A56F905BC}"/>
              </a:ext>
            </a:extLst>
          </p:cNvPr>
          <p:cNvSpPr>
            <a:spLocks noChangeArrowheads="1"/>
          </p:cNvSpPr>
          <p:nvPr/>
        </p:nvSpPr>
        <p:spPr bwMode="auto">
          <a:xfrm>
            <a:off x="407988" y="1330325"/>
            <a:ext cx="11377612" cy="4202112"/>
          </a:xfrm>
          <a:prstGeom prst="rect">
            <a:avLst/>
          </a:prstGeom>
          <a:noFill/>
          <a:ln>
            <a:noFill/>
          </a:ln>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0"/>
              </a:spcBef>
              <a:spcAft>
                <a:spcPts val="600"/>
              </a:spcAft>
              <a:buFont typeface="Wingdings" panose="05000000000000000000" pitchFamily="2" charset="2"/>
              <a:buNone/>
              <a:defRPr/>
            </a:pPr>
            <a:r>
              <a:rPr lang="zh-CN" altLang="en-US" sz="2400" b="0" dirty="0">
                <a:solidFill>
                  <a:srgbClr val="FF0000"/>
                </a:solidFill>
              </a:rPr>
              <a:t>（</a:t>
            </a:r>
            <a:r>
              <a:rPr lang="en-US" altLang="zh-CN" sz="2400" b="0" dirty="0">
                <a:solidFill>
                  <a:srgbClr val="FF0000"/>
                </a:solidFill>
              </a:rPr>
              <a:t>6</a:t>
            </a:r>
            <a:r>
              <a:rPr lang="zh-CN" altLang="en-US" sz="2400" b="0" dirty="0">
                <a:solidFill>
                  <a:srgbClr val="FF0000"/>
                </a:solidFill>
              </a:rPr>
              <a:t>）</a:t>
            </a:r>
            <a:r>
              <a:rPr lang="en-US" altLang="zh-CN" sz="2400" b="0" dirty="0">
                <a:solidFill>
                  <a:srgbClr val="FF0000"/>
                </a:solidFill>
              </a:rPr>
              <a:t>erase():</a:t>
            </a:r>
            <a:r>
              <a:rPr lang="zh-CN" altLang="en-US" sz="2400" b="0" dirty="0"/>
              <a:t>删除</a:t>
            </a:r>
            <a:r>
              <a:rPr lang="en-US" altLang="zh-CN" sz="2400" b="0" dirty="0"/>
              <a:t>vector</a:t>
            </a:r>
            <a:r>
              <a:rPr lang="zh-CN" altLang="en-US" sz="2400" b="0" dirty="0"/>
              <a:t>中的元素，有两种用法：</a:t>
            </a:r>
            <a:r>
              <a:rPr lang="zh-CN" altLang="en-US" sz="2400" b="0" dirty="0">
                <a:solidFill>
                  <a:srgbClr val="FF0000"/>
                </a:solidFill>
              </a:rPr>
              <a:t>删除单个元素</a:t>
            </a:r>
            <a:r>
              <a:rPr lang="zh-CN" altLang="en-US" sz="2400" b="0" dirty="0"/>
              <a:t>和</a:t>
            </a:r>
            <a:r>
              <a:rPr lang="zh-CN" altLang="en-US" sz="2400" b="0" dirty="0">
                <a:solidFill>
                  <a:srgbClr val="FF0000"/>
                </a:solidFill>
              </a:rPr>
              <a:t>删除一个区间内的所有元素</a:t>
            </a:r>
            <a:r>
              <a:rPr lang="zh-CN" altLang="en-US" sz="2400" b="0" dirty="0"/>
              <a:t>。</a:t>
            </a:r>
            <a:endParaRPr lang="en-US" altLang="zh-CN" sz="2400" b="0" dirty="0"/>
          </a:p>
          <a:p>
            <a:pPr marL="457200" indent="-457200" eaLnBrk="1" hangingPunct="1">
              <a:lnSpc>
                <a:spcPct val="120000"/>
              </a:lnSpc>
              <a:spcBef>
                <a:spcPct val="0"/>
              </a:spcBef>
              <a:spcAft>
                <a:spcPts val="600"/>
              </a:spcAft>
              <a:buFont typeface="+mj-ea"/>
              <a:buAutoNum type="circleNumDbPlain"/>
              <a:defRPr/>
            </a:pPr>
            <a:r>
              <a:rPr lang="zh-CN" altLang="en-US" sz="2400" b="0" dirty="0">
                <a:solidFill>
                  <a:srgbClr val="FF0000"/>
                </a:solidFill>
              </a:rPr>
              <a:t>删除单个元素</a:t>
            </a:r>
            <a:r>
              <a:rPr lang="zh-CN" altLang="en-US" sz="2400" b="0" dirty="0"/>
              <a:t>：</a:t>
            </a:r>
            <a:r>
              <a:rPr lang="en-US" altLang="zh-CN" sz="2400" b="0" dirty="0"/>
              <a:t>erase(it),</a:t>
            </a:r>
            <a:r>
              <a:rPr lang="zh-CN" altLang="en-US" sz="2400" b="0" dirty="0"/>
              <a:t>删除迭代器为</a:t>
            </a:r>
            <a:r>
              <a:rPr lang="en-US" altLang="zh-CN" sz="2400" b="0" dirty="0"/>
              <a:t>it</a:t>
            </a:r>
            <a:r>
              <a:rPr lang="zh-CN" altLang="en-US" sz="2400" b="0" dirty="0"/>
              <a:t>处的元素</a:t>
            </a:r>
            <a:endParaRPr lang="en-US" altLang="zh-CN" sz="2400" b="0" dirty="0"/>
          </a:p>
          <a:p>
            <a:pPr lvl="1" eaLnBrk="1" hangingPunct="1">
              <a:lnSpc>
                <a:spcPct val="120000"/>
              </a:lnSpc>
              <a:spcBef>
                <a:spcPct val="0"/>
              </a:spcBef>
              <a:buFont typeface="Wingdings" panose="05000000000000000000" pitchFamily="2" charset="2"/>
              <a:buNone/>
              <a:defRPr/>
            </a:pPr>
            <a:r>
              <a:rPr lang="en-US" altLang="zh-CN" sz="2400" b="0" dirty="0"/>
              <a:t>vector&lt;int&gt; vi;   </a:t>
            </a:r>
            <a:r>
              <a:rPr lang="en-US" altLang="zh-CN" sz="2400" b="0" dirty="0" err="1"/>
              <a:t>vi.erase</a:t>
            </a:r>
            <a:r>
              <a:rPr lang="en-US" altLang="zh-CN" sz="2400" b="0" dirty="0"/>
              <a:t>(</a:t>
            </a:r>
            <a:r>
              <a:rPr lang="en-US" altLang="zh-CN" sz="2400" b="0" dirty="0" err="1"/>
              <a:t>vi.begin</a:t>
            </a:r>
            <a:r>
              <a:rPr lang="en-US" altLang="zh-CN" sz="2400" b="0" dirty="0"/>
              <a:t>()+2);//</a:t>
            </a:r>
            <a:r>
              <a:rPr lang="zh-CN" altLang="en-US" sz="2400" b="0" dirty="0"/>
              <a:t>删除</a:t>
            </a:r>
            <a:r>
              <a:rPr lang="en-US" altLang="zh-CN" sz="2400" b="0" dirty="0"/>
              <a:t>vi[2]</a:t>
            </a:r>
            <a:r>
              <a:rPr lang="zh-CN" altLang="en-US" sz="2400" b="0" dirty="0"/>
              <a:t>中的元素</a:t>
            </a:r>
            <a:endParaRPr lang="en-US" altLang="zh-CN" sz="2400" b="0" dirty="0">
              <a:solidFill>
                <a:srgbClr val="FF0000"/>
              </a:solidFill>
            </a:endParaRPr>
          </a:p>
          <a:p>
            <a:pPr marL="171450" indent="-457200" eaLnBrk="1" hangingPunct="1">
              <a:lnSpc>
                <a:spcPct val="120000"/>
              </a:lnSpc>
              <a:spcBef>
                <a:spcPct val="0"/>
              </a:spcBef>
              <a:buFont typeface="+mj-ea"/>
              <a:buAutoNum type="circleNumDbPlain"/>
              <a:defRPr/>
            </a:pPr>
            <a:r>
              <a:rPr lang="zh-CN" altLang="en-US" sz="2400" b="0" dirty="0">
                <a:solidFill>
                  <a:srgbClr val="FF0000"/>
                </a:solidFill>
              </a:rPr>
              <a:t>删除一个区间内的所有元素</a:t>
            </a:r>
            <a:r>
              <a:rPr lang="zh-CN" altLang="en-US" sz="2400" b="0" dirty="0"/>
              <a:t>：</a:t>
            </a:r>
            <a:r>
              <a:rPr lang="en-US" altLang="zh-CN" sz="2400" b="0" dirty="0"/>
              <a:t>erase(</a:t>
            </a:r>
            <a:r>
              <a:rPr lang="en-US" altLang="zh-CN" sz="2400" b="0" dirty="0" err="1"/>
              <a:t>first,last</a:t>
            </a:r>
            <a:r>
              <a:rPr lang="en-US" altLang="zh-CN" sz="2400" b="0" dirty="0"/>
              <a:t>),first</a:t>
            </a:r>
            <a:r>
              <a:rPr lang="zh-CN" altLang="en-US" sz="2400" b="0" dirty="0"/>
              <a:t>和</a:t>
            </a:r>
            <a:r>
              <a:rPr lang="en-US" altLang="zh-CN" sz="2400" b="0" dirty="0"/>
              <a:t>last</a:t>
            </a:r>
            <a:r>
              <a:rPr lang="zh-CN" altLang="en-US" sz="2400" b="0" dirty="0"/>
              <a:t>也是迭代器，删除</a:t>
            </a:r>
            <a:r>
              <a:rPr lang="en-US" altLang="zh-CN" sz="2400" b="0" dirty="0"/>
              <a:t>[</a:t>
            </a:r>
            <a:r>
              <a:rPr lang="en-US" altLang="zh-CN" sz="2400" b="0" dirty="0" err="1"/>
              <a:t>first,last</a:t>
            </a:r>
            <a:r>
              <a:rPr lang="en-US" altLang="zh-CN" sz="2400" b="0" dirty="0"/>
              <a:t>)</a:t>
            </a:r>
            <a:r>
              <a:rPr lang="zh-CN" altLang="en-US" sz="2400" b="0" dirty="0"/>
              <a:t>内的所有元素。</a:t>
            </a:r>
            <a:endParaRPr lang="en-US" altLang="zh-CN" sz="2400" b="0" dirty="0"/>
          </a:p>
          <a:p>
            <a:pPr eaLnBrk="1" hangingPunct="1">
              <a:lnSpc>
                <a:spcPct val="120000"/>
              </a:lnSpc>
              <a:spcBef>
                <a:spcPct val="0"/>
              </a:spcBef>
              <a:buNone/>
              <a:defRPr/>
            </a:pPr>
            <a:r>
              <a:rPr lang="en-US" altLang="zh-CN" sz="2400" b="0" dirty="0"/>
              <a:t>   </a:t>
            </a:r>
            <a:r>
              <a:rPr lang="en-US" altLang="zh-CN" sz="2400" b="0" dirty="0" err="1"/>
              <a:t>vi.erase</a:t>
            </a:r>
            <a:r>
              <a:rPr lang="en-US" altLang="zh-CN" sz="2400" b="0" dirty="0"/>
              <a:t>(</a:t>
            </a:r>
            <a:r>
              <a:rPr lang="en-US" altLang="zh-CN" sz="2400" b="0" dirty="0" err="1"/>
              <a:t>vi.begin</a:t>
            </a:r>
            <a:r>
              <a:rPr lang="en-US" altLang="zh-CN" sz="2400" b="0" dirty="0"/>
              <a:t>()+1,vi.begin()+4);//</a:t>
            </a:r>
            <a:r>
              <a:rPr lang="zh-CN" altLang="en-US" sz="2400" b="0" dirty="0"/>
              <a:t>删除</a:t>
            </a:r>
            <a:r>
              <a:rPr lang="en-US" altLang="zh-CN" sz="2400" b="0" dirty="0"/>
              <a:t>vi[1]~vi[3]</a:t>
            </a:r>
            <a:r>
              <a:rPr lang="zh-CN" altLang="en-US" sz="2400" b="0" dirty="0"/>
              <a:t>中的元素</a:t>
            </a:r>
            <a:endParaRPr lang="en-US" altLang="zh-CN" sz="2400" b="0" dirty="0"/>
          </a:p>
          <a:p>
            <a:pPr eaLnBrk="1" hangingPunct="1">
              <a:lnSpc>
                <a:spcPct val="120000"/>
              </a:lnSpc>
              <a:spcBef>
                <a:spcPct val="0"/>
              </a:spcBef>
              <a:buNone/>
              <a:defRPr/>
            </a:pPr>
            <a:r>
              <a:rPr lang="en-US" altLang="zh-CN" sz="2400" b="0" dirty="0">
                <a:solidFill>
                  <a:srgbClr val="FF0000"/>
                </a:solidFill>
              </a:rPr>
              <a:t>(7) front():</a:t>
            </a:r>
            <a:r>
              <a:rPr lang="zh-CN" altLang="en-US" sz="2400" b="0" dirty="0"/>
              <a:t>返回</a:t>
            </a:r>
            <a:r>
              <a:rPr lang="en-US" altLang="zh-CN" sz="2400" b="0" dirty="0"/>
              <a:t>vector</a:t>
            </a:r>
            <a:r>
              <a:rPr lang="zh-CN" altLang="en-US" sz="2400" b="0" dirty="0"/>
              <a:t>中的第一个元素</a:t>
            </a:r>
            <a:endParaRPr lang="en-US" altLang="zh-CN" sz="2400" b="0" dirty="0"/>
          </a:p>
          <a:p>
            <a:pPr eaLnBrk="1" hangingPunct="1">
              <a:lnSpc>
                <a:spcPct val="120000"/>
              </a:lnSpc>
              <a:spcBef>
                <a:spcPct val="0"/>
              </a:spcBef>
              <a:buNone/>
              <a:defRPr/>
            </a:pPr>
            <a:r>
              <a:rPr lang="en-US" altLang="zh-CN" sz="2400" b="0" dirty="0">
                <a:solidFill>
                  <a:srgbClr val="FF0000"/>
                </a:solidFill>
              </a:rPr>
              <a:t>(8) back():</a:t>
            </a:r>
            <a:r>
              <a:rPr lang="zh-CN" altLang="en-US" sz="2400" b="0" dirty="0"/>
              <a:t>返回</a:t>
            </a:r>
            <a:r>
              <a:rPr lang="en-US" altLang="zh-CN" sz="2400" b="0" dirty="0"/>
              <a:t>vector</a:t>
            </a:r>
            <a:r>
              <a:rPr lang="zh-CN" altLang="en-US" sz="2400" b="0" dirty="0"/>
              <a:t>中的最后一个元素</a:t>
            </a:r>
            <a:endParaRPr lang="en-US" altLang="zh-CN" sz="2000" b="0" dirty="0"/>
          </a:p>
        </p:txBody>
      </p:sp>
    </p:spTree>
    <p:extLst>
      <p:ext uri="{BB962C8B-B14F-4D97-AF65-F5344CB8AC3E}">
        <p14:creationId xmlns:p14="http://schemas.microsoft.com/office/powerpoint/2010/main" val="298016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D8F8BEC4-4A31-D513-AB0C-29CAC52BBA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82079000-C128-4FE7-B48F-B68769EE4AF7}" type="slidenum">
              <a:rPr lang="zh-CN" altLang="en-US" sz="1200" smtClean="0">
                <a:solidFill>
                  <a:srgbClr val="898989"/>
                </a:solidFill>
              </a:rPr>
              <a:pPr>
                <a:spcBef>
                  <a:spcPct val="0"/>
                </a:spcBef>
                <a:buFontTx/>
                <a:buNone/>
              </a:pPr>
              <a:t>13</a:t>
            </a:fld>
            <a:endParaRPr lang="en-US" altLang="zh-CN" sz="1200">
              <a:solidFill>
                <a:srgbClr val="898989"/>
              </a:solidFill>
            </a:endParaRPr>
          </a:p>
        </p:txBody>
      </p:sp>
      <p:sp>
        <p:nvSpPr>
          <p:cNvPr id="25603" name="TextBox 9">
            <a:extLst>
              <a:ext uri="{FF2B5EF4-FFF2-40B4-BE49-F238E27FC236}">
                <a16:creationId xmlns:a16="http://schemas.microsoft.com/office/drawing/2014/main" id="{F266B024-7E25-C5B9-BBBF-AB2DD9F5694B}"/>
              </a:ext>
            </a:extLst>
          </p:cNvPr>
          <p:cNvSpPr txBox="1">
            <a:spLocks noChangeArrowheads="1"/>
          </p:cNvSpPr>
          <p:nvPr/>
        </p:nvSpPr>
        <p:spPr bwMode="auto">
          <a:xfrm>
            <a:off x="696913" y="260350"/>
            <a:ext cx="47513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的常见用途</a:t>
            </a:r>
          </a:p>
        </p:txBody>
      </p:sp>
      <p:sp>
        <p:nvSpPr>
          <p:cNvPr id="25604" name="Rectangle 12">
            <a:extLst>
              <a:ext uri="{FF2B5EF4-FFF2-40B4-BE49-F238E27FC236}">
                <a16:creationId xmlns:a16="http://schemas.microsoft.com/office/drawing/2014/main" id="{58469863-1129-6880-FFEB-6319D102BB99}"/>
              </a:ext>
            </a:extLst>
          </p:cNvPr>
          <p:cNvSpPr>
            <a:spLocks noChangeArrowheads="1"/>
          </p:cNvSpPr>
          <p:nvPr/>
        </p:nvSpPr>
        <p:spPr bwMode="auto">
          <a:xfrm>
            <a:off x="407988" y="2060575"/>
            <a:ext cx="11377612"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0"/>
              </a:spcBef>
              <a:spcAft>
                <a:spcPts val="600"/>
              </a:spcAft>
              <a:buFont typeface="Wingdings" panose="05000000000000000000" pitchFamily="2" charset="2"/>
              <a:buNone/>
            </a:pPr>
            <a:r>
              <a:rPr lang="zh-CN" altLang="en-US" sz="2400" b="0" dirty="0">
                <a:solidFill>
                  <a:srgbClr val="FF0000"/>
                </a:solidFill>
              </a:rPr>
              <a:t>（</a:t>
            </a:r>
            <a:r>
              <a:rPr lang="en-US" altLang="zh-CN" sz="2400" b="0" dirty="0">
                <a:solidFill>
                  <a:srgbClr val="FF0000"/>
                </a:solidFill>
              </a:rPr>
              <a:t>1</a:t>
            </a:r>
            <a:r>
              <a:rPr lang="zh-CN" altLang="en-US" sz="2400" b="0" dirty="0">
                <a:solidFill>
                  <a:srgbClr val="FF0000"/>
                </a:solidFill>
              </a:rPr>
              <a:t>）储存数据：</a:t>
            </a:r>
            <a:r>
              <a:rPr lang="en-US" altLang="zh-CN" sz="2400" b="0" dirty="0"/>
              <a:t>vector</a:t>
            </a:r>
            <a:r>
              <a:rPr lang="zh-CN" altLang="en-US" sz="2400" b="0" dirty="0"/>
              <a:t>可以作为数组使用，而且在一些元素个数不确定的场合可以很好地节省空间。</a:t>
            </a:r>
            <a:endParaRPr lang="en-US" altLang="zh-CN" sz="2000" b="0" dirty="0"/>
          </a:p>
          <a:p>
            <a:pPr eaLnBrk="1" hangingPunct="1">
              <a:lnSpc>
                <a:spcPct val="120000"/>
              </a:lnSpc>
              <a:spcBef>
                <a:spcPct val="0"/>
              </a:spcBef>
              <a:spcAft>
                <a:spcPts val="600"/>
              </a:spcAft>
              <a:buFont typeface="Wingdings" panose="05000000000000000000" pitchFamily="2" charset="2"/>
              <a:buNone/>
            </a:pPr>
            <a:r>
              <a:rPr lang="zh-CN" altLang="en-US" sz="2400" b="0" dirty="0">
                <a:solidFill>
                  <a:srgbClr val="FF0000"/>
                </a:solidFill>
              </a:rPr>
              <a:t>（</a:t>
            </a:r>
            <a:r>
              <a:rPr lang="en-US" altLang="zh-CN" sz="2400" b="0" dirty="0">
                <a:solidFill>
                  <a:srgbClr val="FF0000"/>
                </a:solidFill>
              </a:rPr>
              <a:t>2</a:t>
            </a:r>
            <a:r>
              <a:rPr lang="zh-CN" altLang="en-US" sz="2400" b="0" dirty="0">
                <a:solidFill>
                  <a:srgbClr val="FF0000"/>
                </a:solidFill>
              </a:rPr>
              <a:t>）用邻接表储存图：</a:t>
            </a:r>
            <a:r>
              <a:rPr lang="zh-CN" altLang="en-US" sz="2400" b="0" dirty="0"/>
              <a:t>使用</a:t>
            </a:r>
            <a:r>
              <a:rPr lang="en-US" altLang="zh-CN" sz="2400" b="0" dirty="0"/>
              <a:t>vector</a:t>
            </a:r>
            <a:r>
              <a:rPr lang="zh-CN" altLang="en-US" sz="2400" b="0" dirty="0"/>
              <a:t>实现邻接表可以让一些对指针不太熟悉的读者有一个比较方便的写法。具体见</a:t>
            </a:r>
            <a:r>
              <a:rPr lang="en-US" altLang="zh-CN" sz="2400" b="0" dirty="0"/>
              <a:t>《</a:t>
            </a:r>
            <a:r>
              <a:rPr lang="zh-CN" altLang="en-US" sz="2400" b="0" dirty="0"/>
              <a:t>算法笔记</a:t>
            </a:r>
            <a:r>
              <a:rPr lang="en-US" altLang="zh-CN" sz="2400" b="0" dirty="0"/>
              <a:t>》10.2.2</a:t>
            </a:r>
            <a:r>
              <a:rPr lang="zh-CN" altLang="en-US" sz="2400" b="0" dirty="0"/>
              <a:t>节。</a:t>
            </a:r>
            <a:endParaRPr lang="en-US" altLang="zh-CN" sz="2400" b="0" dirty="0"/>
          </a:p>
          <a:p>
            <a:pPr eaLnBrk="1" hangingPunct="1">
              <a:lnSpc>
                <a:spcPct val="120000"/>
              </a:lnSpc>
              <a:spcBef>
                <a:spcPct val="0"/>
              </a:spcBef>
              <a:spcAft>
                <a:spcPts val="600"/>
              </a:spcAft>
              <a:buFont typeface="Wingdings" panose="05000000000000000000" pitchFamily="2" charset="2"/>
              <a:buNone/>
            </a:pPr>
            <a:r>
              <a:rPr lang="zh-CN" altLang="en-US" sz="2400" b="0" dirty="0"/>
              <a:t>程序示例：</a:t>
            </a:r>
            <a:endParaRPr lang="en-US" altLang="zh-CN" sz="2400" b="0" dirty="0"/>
          </a:p>
          <a:p>
            <a:pPr eaLnBrk="1" hangingPunct="1">
              <a:lnSpc>
                <a:spcPct val="120000"/>
              </a:lnSpc>
              <a:spcBef>
                <a:spcPct val="0"/>
              </a:spcBef>
              <a:spcAft>
                <a:spcPts val="600"/>
              </a:spcAft>
              <a:buFont typeface="Wingdings" panose="05000000000000000000" pitchFamily="2" charset="2"/>
              <a:buNone/>
            </a:pPr>
            <a:r>
              <a:rPr lang="en-US" altLang="zh-CN" sz="2400" b="0" dirty="0"/>
              <a:t>ACM</a:t>
            </a:r>
            <a:r>
              <a:rPr lang="zh-CN" altLang="en-US" sz="2400" b="0" dirty="0"/>
              <a:t>上的题目：</a:t>
            </a:r>
            <a:endParaRPr lang="en-US" altLang="zh-CN" sz="2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D8F8BEC4-4A31-D513-AB0C-29CAC52BBA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82079000-C128-4FE7-B48F-B68769EE4AF7}" type="slidenum">
              <a:rPr lang="zh-CN" altLang="en-US" sz="1200" smtClean="0">
                <a:solidFill>
                  <a:srgbClr val="898989"/>
                </a:solidFill>
              </a:rPr>
              <a:pPr>
                <a:spcBef>
                  <a:spcPct val="0"/>
                </a:spcBef>
                <a:buFontTx/>
                <a:buNone/>
              </a:pPr>
              <a:t>14</a:t>
            </a:fld>
            <a:endParaRPr lang="en-US" altLang="zh-CN" sz="1200">
              <a:solidFill>
                <a:srgbClr val="898989"/>
              </a:solidFill>
            </a:endParaRPr>
          </a:p>
        </p:txBody>
      </p:sp>
      <p:sp>
        <p:nvSpPr>
          <p:cNvPr id="25603" name="TextBox 9">
            <a:extLst>
              <a:ext uri="{FF2B5EF4-FFF2-40B4-BE49-F238E27FC236}">
                <a16:creationId xmlns:a16="http://schemas.microsoft.com/office/drawing/2014/main" id="{F266B024-7E25-C5B9-BBBF-AB2DD9F5694B}"/>
              </a:ext>
            </a:extLst>
          </p:cNvPr>
          <p:cNvSpPr txBox="1">
            <a:spLocks noChangeArrowheads="1"/>
          </p:cNvSpPr>
          <p:nvPr/>
        </p:nvSpPr>
        <p:spPr bwMode="auto">
          <a:xfrm>
            <a:off x="696913" y="260350"/>
            <a:ext cx="47513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b="0" dirty="0">
                <a:solidFill>
                  <a:schemeClr val="bg1"/>
                </a:solidFill>
                <a:latin typeface="微软雅黑" panose="020B0503020204020204" pitchFamily="34" charset="-122"/>
                <a:cs typeface="Arial" panose="020B0604020202020204" pitchFamily="34" charset="0"/>
              </a:rPr>
              <a:t>vector</a:t>
            </a:r>
            <a:r>
              <a:rPr kumimoji="1" lang="zh-CN" altLang="en-US" b="0" dirty="0">
                <a:solidFill>
                  <a:schemeClr val="bg1"/>
                </a:solidFill>
                <a:latin typeface="微软雅黑" panose="020B0503020204020204" pitchFamily="34" charset="-122"/>
                <a:cs typeface="Arial" panose="020B0604020202020204" pitchFamily="34" charset="0"/>
              </a:rPr>
              <a:t>程序示例</a:t>
            </a:r>
          </a:p>
        </p:txBody>
      </p:sp>
      <p:pic>
        <p:nvPicPr>
          <p:cNvPr id="2" name="图片 1">
            <a:extLst>
              <a:ext uri="{FF2B5EF4-FFF2-40B4-BE49-F238E27FC236}">
                <a16:creationId xmlns:a16="http://schemas.microsoft.com/office/drawing/2014/main" id="{B404B24B-74AC-2415-9A3B-71E6C6357F8E}"/>
              </a:ext>
            </a:extLst>
          </p:cNvPr>
          <p:cNvPicPr>
            <a:picLocks noChangeAspect="1"/>
          </p:cNvPicPr>
          <p:nvPr/>
        </p:nvPicPr>
        <p:blipFill>
          <a:blip r:embed="rId2"/>
          <a:stretch>
            <a:fillRect/>
          </a:stretch>
        </p:blipFill>
        <p:spPr>
          <a:xfrm>
            <a:off x="264938" y="965339"/>
            <a:ext cx="5832649" cy="5632311"/>
          </a:xfrm>
          <a:prstGeom prst="rect">
            <a:avLst/>
          </a:prstGeom>
        </p:spPr>
      </p:pic>
      <p:sp>
        <p:nvSpPr>
          <p:cNvPr id="4" name="文本框 3">
            <a:extLst>
              <a:ext uri="{FF2B5EF4-FFF2-40B4-BE49-F238E27FC236}">
                <a16:creationId xmlns:a16="http://schemas.microsoft.com/office/drawing/2014/main" id="{A8123BEA-4587-A2B3-8715-6E4A37BE7380}"/>
              </a:ext>
            </a:extLst>
          </p:cNvPr>
          <p:cNvSpPr txBox="1"/>
          <p:nvPr/>
        </p:nvSpPr>
        <p:spPr>
          <a:xfrm>
            <a:off x="6275319" y="476672"/>
            <a:ext cx="5614772" cy="5632311"/>
          </a:xfrm>
          <a:prstGeom prst="rect">
            <a:avLst/>
          </a:prstGeom>
          <a:solidFill>
            <a:schemeClr val="bg1"/>
          </a:solidFill>
        </p:spPr>
        <p:txBody>
          <a:bodyPr wrap="square">
            <a:spAutoFit/>
          </a:bodyPr>
          <a:lstStyle/>
          <a:p>
            <a:r>
              <a:rPr lang="en-US" altLang="zh-CN" sz="2000" dirty="0"/>
              <a:t>#include &lt;iostream&gt;</a:t>
            </a:r>
          </a:p>
          <a:p>
            <a:r>
              <a:rPr lang="en-US" altLang="zh-CN" sz="2000" dirty="0"/>
              <a:t>#include &lt;vector&gt;</a:t>
            </a:r>
          </a:p>
          <a:p>
            <a:r>
              <a:rPr lang="en-US" altLang="zh-CN" sz="2000" dirty="0"/>
              <a:t>using namespace std;</a:t>
            </a:r>
          </a:p>
          <a:p>
            <a:r>
              <a:rPr lang="en-US" altLang="zh-CN" sz="2000" dirty="0"/>
              <a:t>vector&lt;int&gt;a;</a:t>
            </a:r>
          </a:p>
          <a:p>
            <a:r>
              <a:rPr lang="en-US" altLang="zh-CN" sz="2000" dirty="0"/>
              <a:t>int main()</a:t>
            </a:r>
          </a:p>
          <a:p>
            <a:r>
              <a:rPr lang="en-US" altLang="zh-CN" sz="2000" dirty="0"/>
              <a:t>{</a:t>
            </a:r>
          </a:p>
          <a:p>
            <a:r>
              <a:rPr lang="en-US" altLang="zh-CN" sz="2000" dirty="0"/>
              <a:t>   int </a:t>
            </a:r>
            <a:r>
              <a:rPr lang="en-US" altLang="zh-CN" sz="2000" dirty="0" err="1"/>
              <a:t>x,n</a:t>
            </a:r>
            <a:r>
              <a:rPr lang="en-US" altLang="zh-CN" sz="2000" dirty="0"/>
              <a:t>;</a:t>
            </a:r>
          </a:p>
          <a:p>
            <a:r>
              <a:rPr lang="en-US" altLang="zh-CN" sz="2000" dirty="0"/>
              <a:t>   </a:t>
            </a:r>
            <a:r>
              <a:rPr lang="en-US" altLang="zh-CN" sz="2000" dirty="0" err="1"/>
              <a:t>cin</a:t>
            </a:r>
            <a:r>
              <a:rPr lang="en-US" altLang="zh-CN" sz="2000" dirty="0"/>
              <a:t>&gt;&gt;x;</a:t>
            </a:r>
          </a:p>
          <a:p>
            <a:r>
              <a:rPr lang="en-US" altLang="zh-CN" sz="2000" dirty="0"/>
              <a:t>   while(x!=0)</a:t>
            </a:r>
          </a:p>
          <a:p>
            <a:r>
              <a:rPr lang="en-US" altLang="zh-CN" sz="2000" dirty="0"/>
              <a:t>   {</a:t>
            </a:r>
          </a:p>
          <a:p>
            <a:r>
              <a:rPr lang="en-US" altLang="zh-CN" sz="2000" dirty="0"/>
              <a:t>      </a:t>
            </a:r>
            <a:r>
              <a:rPr lang="en-US" altLang="zh-CN" sz="2000" dirty="0" err="1"/>
              <a:t>a.push_back</a:t>
            </a:r>
            <a:r>
              <a:rPr lang="en-US" altLang="zh-CN" sz="2000" dirty="0"/>
              <a:t>(x);</a:t>
            </a:r>
          </a:p>
          <a:p>
            <a:r>
              <a:rPr lang="en-US" altLang="zh-CN" sz="2000" dirty="0"/>
              <a:t>      </a:t>
            </a:r>
            <a:r>
              <a:rPr lang="en-US" altLang="zh-CN" sz="2000" dirty="0" err="1"/>
              <a:t>cin</a:t>
            </a:r>
            <a:r>
              <a:rPr lang="en-US" altLang="zh-CN" sz="2000" dirty="0"/>
              <a:t>&gt;&gt;x;</a:t>
            </a:r>
          </a:p>
          <a:p>
            <a:r>
              <a:rPr lang="en-US" altLang="zh-CN" sz="2000" dirty="0"/>
              <a:t>    }</a:t>
            </a:r>
          </a:p>
          <a:p>
            <a:r>
              <a:rPr lang="en-US" altLang="zh-CN" sz="2000" dirty="0"/>
              <a:t>   n=</a:t>
            </a:r>
            <a:r>
              <a:rPr lang="en-US" altLang="zh-CN" sz="2000" dirty="0" err="1"/>
              <a:t>a.size</a:t>
            </a:r>
            <a:r>
              <a:rPr lang="en-US" altLang="zh-CN" sz="2000" dirty="0"/>
              <a:t>();</a:t>
            </a:r>
          </a:p>
          <a:p>
            <a:r>
              <a:rPr lang="en-US" altLang="zh-CN" sz="2000" dirty="0"/>
              <a:t>   if(n%2==1)  </a:t>
            </a:r>
            <a:r>
              <a:rPr lang="en-US" altLang="zh-CN" sz="2000" dirty="0" err="1"/>
              <a:t>cout</a:t>
            </a:r>
            <a:r>
              <a:rPr lang="en-US" altLang="zh-CN" sz="2000" dirty="0"/>
              <a:t>&lt;&lt;a[n/2]&lt;&lt;</a:t>
            </a:r>
            <a:r>
              <a:rPr lang="en-US" altLang="zh-CN" sz="2000" dirty="0" err="1"/>
              <a:t>endl</a:t>
            </a:r>
            <a:r>
              <a:rPr lang="en-US" altLang="zh-CN" sz="2000" dirty="0"/>
              <a:t>;</a:t>
            </a:r>
          </a:p>
          <a:p>
            <a:r>
              <a:rPr lang="en-US" altLang="zh-CN" sz="2000" dirty="0"/>
              <a:t>   else </a:t>
            </a:r>
            <a:r>
              <a:rPr lang="en-US" altLang="zh-CN" sz="2000" dirty="0" err="1"/>
              <a:t>cout</a:t>
            </a:r>
            <a:r>
              <a:rPr lang="en-US" altLang="zh-CN" sz="2000" dirty="0"/>
              <a:t>&lt;&lt;(a[n/2-1]+a[n/2])&lt;&lt;</a:t>
            </a:r>
            <a:r>
              <a:rPr lang="en-US" altLang="zh-CN" sz="2000" dirty="0" err="1"/>
              <a:t>endl</a:t>
            </a:r>
            <a:r>
              <a:rPr lang="en-US" altLang="zh-CN" sz="2000" dirty="0"/>
              <a:t>;</a:t>
            </a:r>
          </a:p>
          <a:p>
            <a:r>
              <a:rPr lang="en-US" altLang="zh-CN" sz="2000" dirty="0"/>
              <a:t>    return 0;</a:t>
            </a:r>
          </a:p>
          <a:p>
            <a:r>
              <a:rPr lang="en-US" altLang="zh-CN" sz="2000" dirty="0"/>
              <a:t>}</a:t>
            </a:r>
          </a:p>
        </p:txBody>
      </p:sp>
    </p:spTree>
    <p:extLst>
      <p:ext uri="{BB962C8B-B14F-4D97-AF65-F5344CB8AC3E}">
        <p14:creationId xmlns:p14="http://schemas.microsoft.com/office/powerpoint/2010/main" val="280217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885D2DC-C7A1-02A5-4FBA-8D3FE1AA554F}"/>
              </a:ext>
            </a:extLst>
          </p:cNvPr>
          <p:cNvSpPr>
            <a:spLocks noGrp="1"/>
          </p:cNvSpPr>
          <p:nvPr>
            <p:ph type="sldNum" sz="quarter" idx="12"/>
          </p:nvPr>
        </p:nvSpPr>
        <p:spPr/>
        <p:txBody>
          <a:bodyPr/>
          <a:lstStyle/>
          <a:p>
            <a:pPr>
              <a:defRPr/>
            </a:pPr>
            <a:fld id="{C2A9880E-7404-4D79-95D6-EFC12F031A5C}" type="slidenum">
              <a:rPr lang="zh-CN" altLang="en-US" smtClean="0"/>
              <a:pPr>
                <a:defRPr/>
              </a:pPr>
              <a:t>15</a:t>
            </a:fld>
            <a:endParaRPr lang="en-US" altLang="zh-CN"/>
          </a:p>
        </p:txBody>
      </p:sp>
      <p:pic>
        <p:nvPicPr>
          <p:cNvPr id="3" name="图片 2">
            <a:extLst>
              <a:ext uri="{FF2B5EF4-FFF2-40B4-BE49-F238E27FC236}">
                <a16:creationId xmlns:a16="http://schemas.microsoft.com/office/drawing/2014/main" id="{2F44CBDA-F1CA-4596-9424-1E997E88DEFA}"/>
              </a:ext>
            </a:extLst>
          </p:cNvPr>
          <p:cNvPicPr>
            <a:picLocks noChangeAspect="1"/>
          </p:cNvPicPr>
          <p:nvPr/>
        </p:nvPicPr>
        <p:blipFill>
          <a:blip r:embed="rId2"/>
          <a:stretch>
            <a:fillRect/>
          </a:stretch>
        </p:blipFill>
        <p:spPr>
          <a:xfrm>
            <a:off x="120922" y="136525"/>
            <a:ext cx="9721081" cy="6532835"/>
          </a:xfrm>
          <a:prstGeom prst="rect">
            <a:avLst/>
          </a:prstGeom>
        </p:spPr>
      </p:pic>
      <p:pic>
        <p:nvPicPr>
          <p:cNvPr id="4" name="图片 3">
            <a:extLst>
              <a:ext uri="{FF2B5EF4-FFF2-40B4-BE49-F238E27FC236}">
                <a16:creationId xmlns:a16="http://schemas.microsoft.com/office/drawing/2014/main" id="{33B2DBCF-5424-1721-EEF1-A0B9A9B5A557}"/>
              </a:ext>
            </a:extLst>
          </p:cNvPr>
          <p:cNvPicPr>
            <a:picLocks noChangeAspect="1"/>
          </p:cNvPicPr>
          <p:nvPr/>
        </p:nvPicPr>
        <p:blipFill>
          <a:blip r:embed="rId3"/>
          <a:stretch>
            <a:fillRect/>
          </a:stretch>
        </p:blipFill>
        <p:spPr>
          <a:xfrm>
            <a:off x="9995099" y="240342"/>
            <a:ext cx="1590476" cy="6266667"/>
          </a:xfrm>
          <a:prstGeom prst="rect">
            <a:avLst/>
          </a:prstGeom>
        </p:spPr>
      </p:pic>
    </p:spTree>
    <p:extLst>
      <p:ext uri="{BB962C8B-B14F-4D97-AF65-F5344CB8AC3E}">
        <p14:creationId xmlns:p14="http://schemas.microsoft.com/office/powerpoint/2010/main" val="408427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49EAB2-E71E-26E0-F78C-09E71F655243}"/>
              </a:ext>
            </a:extLst>
          </p:cNvPr>
          <p:cNvSpPr>
            <a:spLocks noGrp="1"/>
          </p:cNvSpPr>
          <p:nvPr>
            <p:ph type="sldNum" sz="quarter" idx="12"/>
          </p:nvPr>
        </p:nvSpPr>
        <p:spPr/>
        <p:txBody>
          <a:bodyPr/>
          <a:lstStyle/>
          <a:p>
            <a:pPr>
              <a:defRPr/>
            </a:pPr>
            <a:fld id="{C2A9880E-7404-4D79-95D6-EFC12F031A5C}" type="slidenum">
              <a:rPr lang="zh-CN" altLang="en-US" smtClean="0"/>
              <a:pPr>
                <a:defRPr/>
              </a:pPr>
              <a:t>16</a:t>
            </a:fld>
            <a:endParaRPr lang="en-US" altLang="zh-CN"/>
          </a:p>
        </p:txBody>
      </p:sp>
      <p:sp>
        <p:nvSpPr>
          <p:cNvPr id="4" name="文本框 3">
            <a:extLst>
              <a:ext uri="{FF2B5EF4-FFF2-40B4-BE49-F238E27FC236}">
                <a16:creationId xmlns:a16="http://schemas.microsoft.com/office/drawing/2014/main" id="{E943D797-17A9-FA53-B55E-F2C0B4EE7F4B}"/>
              </a:ext>
            </a:extLst>
          </p:cNvPr>
          <p:cNvSpPr txBox="1"/>
          <p:nvPr/>
        </p:nvSpPr>
        <p:spPr>
          <a:xfrm>
            <a:off x="120923" y="186960"/>
            <a:ext cx="5328592" cy="5632311"/>
          </a:xfrm>
          <a:prstGeom prst="rect">
            <a:avLst/>
          </a:prstGeom>
          <a:solidFill>
            <a:schemeClr val="bg1"/>
          </a:solidFill>
        </p:spPr>
        <p:txBody>
          <a:bodyPr wrap="square">
            <a:spAutoFit/>
          </a:bodyPr>
          <a:lstStyle/>
          <a:p>
            <a:r>
              <a:rPr lang="en-US" altLang="zh-CN" sz="2000" dirty="0">
                <a:latin typeface="微软雅黑" panose="020B0503020204020204" pitchFamily="34" charset="-122"/>
                <a:ea typeface="微软雅黑" panose="020B0503020204020204" pitchFamily="34" charset="-122"/>
              </a:rPr>
              <a:t>#include &lt;iostream&gt;</a:t>
            </a:r>
          </a:p>
          <a:p>
            <a:r>
              <a:rPr lang="en-US" altLang="zh-CN" sz="2000" dirty="0">
                <a:latin typeface="微软雅黑" panose="020B0503020204020204" pitchFamily="34" charset="-122"/>
                <a:ea typeface="微软雅黑" panose="020B0503020204020204" pitchFamily="34" charset="-122"/>
              </a:rPr>
              <a:t>#include&lt;vector&gt;</a:t>
            </a:r>
          </a:p>
          <a:p>
            <a:r>
              <a:rPr lang="en-US" altLang="zh-CN" sz="2000" dirty="0">
                <a:latin typeface="微软雅黑" panose="020B0503020204020204" pitchFamily="34" charset="-122"/>
                <a:ea typeface="微软雅黑" panose="020B0503020204020204" pitchFamily="34" charset="-122"/>
              </a:rPr>
              <a:t>int N=10000;</a:t>
            </a:r>
          </a:p>
          <a:p>
            <a:r>
              <a:rPr lang="en-US" altLang="zh-CN" sz="2000" dirty="0">
                <a:latin typeface="微软雅黑" panose="020B0503020204020204" pitchFamily="34" charset="-122"/>
                <a:ea typeface="微软雅黑" panose="020B0503020204020204" pitchFamily="34" charset="-122"/>
              </a:rPr>
              <a:t>using namespace std;</a:t>
            </a:r>
          </a:p>
          <a:p>
            <a:r>
              <a:rPr lang="en-US" altLang="zh-CN" sz="2000" dirty="0">
                <a:latin typeface="微软雅黑" panose="020B0503020204020204" pitchFamily="34" charset="-122"/>
                <a:ea typeface="微软雅黑" panose="020B0503020204020204" pitchFamily="34" charset="-122"/>
              </a:rPr>
              <a:t>int main()</a:t>
            </a:r>
          </a:p>
          <a:p>
            <a:r>
              <a:rPr lang="en-US" altLang="zh-CN" sz="2000" dirty="0">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vector&lt;int&gt;a[N+5];</a:t>
            </a:r>
          </a:p>
          <a:p>
            <a:r>
              <a:rPr lang="en-US" altLang="zh-CN" sz="2000" dirty="0">
                <a:latin typeface="微软雅黑" panose="020B0503020204020204" pitchFamily="34" charset="-122"/>
                <a:ea typeface="微软雅黑" panose="020B0503020204020204" pitchFamily="34" charset="-122"/>
              </a:rPr>
              <a:t>    int </a:t>
            </a:r>
            <a:r>
              <a:rPr lang="en-US" altLang="zh-CN" sz="2000" dirty="0" err="1">
                <a:latin typeface="微软雅黑" panose="020B0503020204020204" pitchFamily="34" charset="-122"/>
                <a:ea typeface="微软雅黑" panose="020B0503020204020204" pitchFamily="34" charset="-122"/>
              </a:rPr>
              <a:t>n,m,x,y,i,j</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while(</a:t>
            </a:r>
            <a:r>
              <a:rPr lang="en-US" altLang="zh-CN" sz="2000" dirty="0" err="1">
                <a:latin typeface="微软雅黑" panose="020B0503020204020204" pitchFamily="34" charset="-122"/>
                <a:ea typeface="微软雅黑" panose="020B0503020204020204" pitchFamily="34" charset="-122"/>
              </a:rPr>
              <a:t>cin</a:t>
            </a:r>
            <a:r>
              <a:rPr lang="en-US" altLang="zh-CN" sz="2000" dirty="0">
                <a:latin typeface="微软雅黑" panose="020B0503020204020204" pitchFamily="34" charset="-122"/>
                <a:ea typeface="微软雅黑" panose="020B0503020204020204" pitchFamily="34" charset="-122"/>
              </a:rPr>
              <a:t>&gt;&gt;n&gt;&gt;m)</a:t>
            </a:r>
          </a:p>
          <a:p>
            <a:r>
              <a:rPr lang="en-US" altLang="zh-CN" sz="2000" dirty="0">
                <a:latin typeface="微软雅黑" panose="020B0503020204020204" pitchFamily="34" charset="-122"/>
                <a:ea typeface="微软雅黑" panose="020B0503020204020204" pitchFamily="34" charset="-122"/>
              </a:rPr>
              <a:t>    { </a:t>
            </a:r>
          </a:p>
          <a:p>
            <a:r>
              <a:rPr lang="en-US" altLang="zh-CN" sz="2000" dirty="0">
                <a:latin typeface="微软雅黑" panose="020B0503020204020204" pitchFamily="34" charset="-122"/>
                <a:ea typeface="微软雅黑" panose="020B0503020204020204" pitchFamily="34" charset="-122"/>
              </a:rPr>
              <a:t>         for(</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=1;i&lt;=</a:t>
            </a:r>
            <a:r>
              <a:rPr lang="en-US" altLang="zh-CN" sz="2000" dirty="0" err="1">
                <a:latin typeface="微软雅黑" panose="020B0503020204020204" pitchFamily="34" charset="-122"/>
                <a:ea typeface="微软雅黑" panose="020B0503020204020204" pitchFamily="34" charset="-122"/>
              </a:rPr>
              <a:t>n;i</a:t>
            </a:r>
            <a:r>
              <a:rPr lang="en-US" altLang="zh-CN" sz="2000" dirty="0">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             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].clear();</a:t>
            </a:r>
          </a:p>
          <a:p>
            <a:r>
              <a:rPr lang="en-US" altLang="zh-CN" sz="2000" dirty="0">
                <a:latin typeface="微软雅黑" panose="020B0503020204020204" pitchFamily="34" charset="-122"/>
                <a:ea typeface="微软雅黑" panose="020B0503020204020204" pitchFamily="34" charset="-122"/>
              </a:rPr>
              <a:t>         for( j=1;j&lt;=</a:t>
            </a:r>
            <a:r>
              <a:rPr lang="en-US" altLang="zh-CN" sz="2000" dirty="0" err="1">
                <a:latin typeface="微软雅黑" panose="020B0503020204020204" pitchFamily="34" charset="-122"/>
                <a:ea typeface="微软雅黑" panose="020B0503020204020204" pitchFamily="34" charset="-122"/>
              </a:rPr>
              <a:t>m;j</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cin</a:t>
            </a:r>
            <a:r>
              <a:rPr lang="en-US" altLang="zh-CN" sz="2000" dirty="0">
                <a:latin typeface="微软雅黑" panose="020B0503020204020204" pitchFamily="34" charset="-122"/>
                <a:ea typeface="微软雅黑" panose="020B0503020204020204" pitchFamily="34" charset="-122"/>
              </a:rPr>
              <a:t>&gt;&gt;x&gt;&gt;y; </a:t>
            </a:r>
          </a:p>
          <a:p>
            <a:r>
              <a:rPr lang="en-US" altLang="zh-CN" sz="2000" dirty="0">
                <a:latin typeface="微软雅黑" panose="020B0503020204020204" pitchFamily="34" charset="-122"/>
                <a:ea typeface="微软雅黑" panose="020B0503020204020204" pitchFamily="34" charset="-122"/>
              </a:rPr>
              <a:t>              a[x].</a:t>
            </a:r>
            <a:r>
              <a:rPr lang="en-US" altLang="zh-CN" sz="2000" dirty="0" err="1">
                <a:latin typeface="微软雅黑" panose="020B0503020204020204" pitchFamily="34" charset="-122"/>
                <a:ea typeface="微软雅黑" panose="020B0503020204020204" pitchFamily="34" charset="-122"/>
              </a:rPr>
              <a:t>push_back</a:t>
            </a:r>
            <a:r>
              <a:rPr lang="en-US" altLang="zh-CN" sz="2000" dirty="0">
                <a:latin typeface="微软雅黑" panose="020B0503020204020204" pitchFamily="34" charset="-122"/>
                <a:ea typeface="微软雅黑" panose="020B0503020204020204" pitchFamily="34" charset="-122"/>
              </a:rPr>
              <a:t>(y); </a:t>
            </a:r>
          </a:p>
          <a:p>
            <a:r>
              <a:rPr lang="en-US" altLang="zh-CN" sz="2000" dirty="0">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          </a:t>
            </a:r>
          </a:p>
        </p:txBody>
      </p:sp>
      <p:sp>
        <p:nvSpPr>
          <p:cNvPr id="3" name="文本框 2">
            <a:extLst>
              <a:ext uri="{FF2B5EF4-FFF2-40B4-BE49-F238E27FC236}">
                <a16:creationId xmlns:a16="http://schemas.microsoft.com/office/drawing/2014/main" id="{DF185F53-497A-F5DC-ACE4-C43D8918C07B}"/>
              </a:ext>
            </a:extLst>
          </p:cNvPr>
          <p:cNvSpPr txBox="1"/>
          <p:nvPr/>
        </p:nvSpPr>
        <p:spPr>
          <a:xfrm>
            <a:off x="5714852" y="1952315"/>
            <a:ext cx="6048672" cy="4401205"/>
          </a:xfrm>
          <a:prstGeom prst="rect">
            <a:avLst/>
          </a:prstGeom>
          <a:solidFill>
            <a:schemeClr val="bg1"/>
          </a:solidFill>
        </p:spPr>
        <p:txBody>
          <a:bodyPr wrap="square">
            <a:spAutoFit/>
          </a:bodyPr>
          <a:lstStyle/>
          <a:p>
            <a:pPr marL="180000"/>
            <a:r>
              <a:rPr lang="en-US" altLang="zh-CN" sz="2000" dirty="0">
                <a:latin typeface="微软雅黑" panose="020B0503020204020204" pitchFamily="34" charset="-122"/>
                <a:ea typeface="微软雅黑" panose="020B0503020204020204" pitchFamily="34" charset="-122"/>
              </a:rPr>
              <a:t>for(</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=1;i&lt;=</a:t>
            </a:r>
            <a:r>
              <a:rPr lang="en-US" altLang="zh-CN" sz="2000" dirty="0" err="1">
                <a:latin typeface="微软雅黑" panose="020B0503020204020204" pitchFamily="34" charset="-122"/>
                <a:ea typeface="微软雅黑" panose="020B0503020204020204" pitchFamily="34" charset="-122"/>
              </a:rPr>
              <a:t>n;i</a:t>
            </a:r>
            <a:r>
              <a:rPr lang="en-US" altLang="zh-CN" sz="2000" dirty="0">
                <a:latin typeface="微软雅黑" panose="020B0503020204020204" pitchFamily="34" charset="-122"/>
                <a:ea typeface="微软雅黑" panose="020B0503020204020204" pitchFamily="34" charset="-122"/>
              </a:rPr>
              <a:t>++)</a:t>
            </a:r>
          </a:p>
          <a:p>
            <a:pPr marL="180000"/>
            <a:r>
              <a:rPr lang="en-US" altLang="zh-CN" sz="2000" dirty="0">
                <a:latin typeface="微软雅黑" panose="020B0503020204020204" pitchFamily="34" charset="-122"/>
                <a:ea typeface="微软雅黑" panose="020B0503020204020204" pitchFamily="34" charset="-122"/>
              </a:rPr>
              <a:t> {  </a:t>
            </a:r>
          </a:p>
          <a:p>
            <a:pPr marL="180000"/>
            <a:r>
              <a:rPr lang="en-US" altLang="zh-CN" sz="2000" dirty="0">
                <a:latin typeface="微软雅黑" panose="020B0503020204020204" pitchFamily="34" charset="-122"/>
                <a:ea typeface="微软雅黑" panose="020B0503020204020204" pitchFamily="34" charset="-122"/>
              </a:rPr>
              <a:t>      for(j=0;j&lt;a[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].size();</a:t>
            </a:r>
            <a:r>
              <a:rPr lang="en-US" altLang="zh-CN" sz="2000" dirty="0" err="1">
                <a:latin typeface="微软雅黑" panose="020B0503020204020204" pitchFamily="34" charset="-122"/>
                <a:ea typeface="微软雅黑" panose="020B0503020204020204" pitchFamily="34" charset="-122"/>
              </a:rPr>
              <a:t>j++</a:t>
            </a:r>
            <a:r>
              <a:rPr lang="en-US" altLang="zh-CN" sz="2000" dirty="0">
                <a:latin typeface="微软雅黑" panose="020B0503020204020204" pitchFamily="34" charset="-122"/>
                <a:ea typeface="微软雅黑" panose="020B0503020204020204" pitchFamily="34" charset="-122"/>
              </a:rPr>
              <a:t>)</a:t>
            </a:r>
          </a:p>
          <a:p>
            <a:pPr marL="180000"/>
            <a:r>
              <a:rPr lang="en-US" altLang="zh-CN" sz="2000" dirty="0">
                <a:latin typeface="微软雅黑" panose="020B0503020204020204" pitchFamily="34" charset="-122"/>
                <a:ea typeface="微软雅黑" panose="020B0503020204020204" pitchFamily="34" charset="-122"/>
              </a:rPr>
              <a:t>      {</a:t>
            </a:r>
          </a:p>
          <a:p>
            <a:pPr marL="180000"/>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if(j==a[</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].size()-1)   </a:t>
            </a:r>
          </a:p>
          <a:p>
            <a:pPr marL="180000"/>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printf</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d",a</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][j]);</a:t>
            </a:r>
          </a:p>
          <a:p>
            <a:pPr marL="180000"/>
            <a:r>
              <a:rPr lang="en-US" altLang="zh-CN" sz="2000" dirty="0">
                <a:solidFill>
                  <a:srgbClr val="FF0000"/>
                </a:solidFill>
                <a:latin typeface="微软雅黑" panose="020B0503020204020204" pitchFamily="34" charset="-122"/>
                <a:ea typeface="微软雅黑" panose="020B0503020204020204" pitchFamily="34" charset="-122"/>
              </a:rPr>
              <a:t>             else </a:t>
            </a:r>
          </a:p>
          <a:p>
            <a:pPr marL="180000"/>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printf</a:t>
            </a:r>
            <a:r>
              <a:rPr lang="en-US" altLang="zh-CN" sz="2000" dirty="0">
                <a:solidFill>
                  <a:srgbClr val="FF0000"/>
                </a:solidFill>
                <a:latin typeface="微软雅黑" panose="020B0503020204020204" pitchFamily="34" charset="-122"/>
                <a:ea typeface="微软雅黑" panose="020B0503020204020204" pitchFamily="34" charset="-122"/>
              </a:rPr>
              <a:t>("%d ",a[</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][j]);</a:t>
            </a:r>
          </a:p>
          <a:p>
            <a:pPr marL="180000"/>
            <a:r>
              <a:rPr lang="en-US" altLang="zh-CN" sz="2000" dirty="0">
                <a:latin typeface="微软雅黑" panose="020B0503020204020204" pitchFamily="34" charset="-122"/>
                <a:ea typeface="微软雅黑" panose="020B0503020204020204" pitchFamily="34" charset="-122"/>
              </a:rPr>
              <a:t>       }</a:t>
            </a:r>
          </a:p>
          <a:p>
            <a:pPr marL="180000"/>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printf</a:t>
            </a:r>
            <a:r>
              <a:rPr lang="en-US" altLang="zh-CN" sz="2000" dirty="0">
                <a:latin typeface="微软雅黑" panose="020B0503020204020204" pitchFamily="34" charset="-122"/>
                <a:ea typeface="微软雅黑" panose="020B0503020204020204" pitchFamily="34" charset="-122"/>
              </a:rPr>
              <a:t>("\n");</a:t>
            </a:r>
          </a:p>
          <a:p>
            <a:pPr marL="180000"/>
            <a:r>
              <a:rPr lang="en-US" altLang="zh-CN" sz="2000" dirty="0">
                <a:latin typeface="微软雅黑" panose="020B0503020204020204" pitchFamily="34" charset="-122"/>
                <a:ea typeface="微软雅黑" panose="020B0503020204020204" pitchFamily="34" charset="-122"/>
              </a:rPr>
              <a:t>   }</a:t>
            </a:r>
          </a:p>
          <a:p>
            <a:pPr marL="180000"/>
            <a:r>
              <a:rPr lang="en-US" altLang="zh-CN" sz="2000" dirty="0">
                <a:latin typeface="微软雅黑" panose="020B0503020204020204" pitchFamily="34" charset="-122"/>
                <a:ea typeface="微软雅黑" panose="020B0503020204020204" pitchFamily="34" charset="-122"/>
              </a:rPr>
              <a:t>}</a:t>
            </a:r>
          </a:p>
          <a:p>
            <a:pPr marL="180000"/>
            <a:r>
              <a:rPr lang="en-US" altLang="zh-CN" sz="2000" dirty="0">
                <a:latin typeface="微软雅黑" panose="020B0503020204020204" pitchFamily="34" charset="-122"/>
                <a:ea typeface="微软雅黑" panose="020B0503020204020204" pitchFamily="34" charset="-122"/>
              </a:rPr>
              <a:t>    return 0;</a:t>
            </a:r>
          </a:p>
          <a:p>
            <a:r>
              <a:rPr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2841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240B00A-C928-42FB-31BD-CDA5DD64EEA0}"/>
              </a:ext>
            </a:extLst>
          </p:cNvPr>
          <p:cNvSpPr>
            <a:spLocks noGrp="1"/>
          </p:cNvSpPr>
          <p:nvPr>
            <p:ph type="sldNum" sz="quarter" idx="12"/>
          </p:nvPr>
        </p:nvSpPr>
        <p:spPr/>
        <p:txBody>
          <a:bodyPr/>
          <a:lstStyle/>
          <a:p>
            <a:pPr>
              <a:defRPr/>
            </a:pPr>
            <a:fld id="{C2A9880E-7404-4D79-95D6-EFC12F031A5C}" type="slidenum">
              <a:rPr lang="zh-CN" altLang="en-US" smtClean="0"/>
              <a:pPr>
                <a:defRPr/>
              </a:pPr>
              <a:t>17</a:t>
            </a:fld>
            <a:endParaRPr lang="en-US" altLang="zh-CN"/>
          </a:p>
        </p:txBody>
      </p:sp>
      <p:pic>
        <p:nvPicPr>
          <p:cNvPr id="3" name="图片 2">
            <a:extLst>
              <a:ext uri="{FF2B5EF4-FFF2-40B4-BE49-F238E27FC236}">
                <a16:creationId xmlns:a16="http://schemas.microsoft.com/office/drawing/2014/main" id="{7D9D36CD-8E58-B37E-48A6-A73138FAF3C8}"/>
              </a:ext>
            </a:extLst>
          </p:cNvPr>
          <p:cNvPicPr>
            <a:picLocks noChangeAspect="1"/>
          </p:cNvPicPr>
          <p:nvPr/>
        </p:nvPicPr>
        <p:blipFill>
          <a:blip r:embed="rId2"/>
          <a:stretch>
            <a:fillRect/>
          </a:stretch>
        </p:blipFill>
        <p:spPr>
          <a:xfrm>
            <a:off x="120923" y="317229"/>
            <a:ext cx="9580952" cy="6200000"/>
          </a:xfrm>
          <a:prstGeom prst="rect">
            <a:avLst/>
          </a:prstGeom>
        </p:spPr>
      </p:pic>
      <p:pic>
        <p:nvPicPr>
          <p:cNvPr id="5" name="图片 4" descr="文本&#10;&#10;描述已自动生成">
            <a:extLst>
              <a:ext uri="{FF2B5EF4-FFF2-40B4-BE49-F238E27FC236}">
                <a16:creationId xmlns:a16="http://schemas.microsoft.com/office/drawing/2014/main" id="{290C14C4-58C5-B6A3-5E40-1EC61F35E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630" y="548680"/>
            <a:ext cx="1276190" cy="4200000"/>
          </a:xfrm>
          <a:prstGeom prst="rect">
            <a:avLst/>
          </a:prstGeom>
        </p:spPr>
      </p:pic>
    </p:spTree>
    <p:extLst>
      <p:ext uri="{BB962C8B-B14F-4D97-AF65-F5344CB8AC3E}">
        <p14:creationId xmlns:p14="http://schemas.microsoft.com/office/powerpoint/2010/main" val="106706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9FA80D-B275-66B0-C74D-2039304CF737}"/>
              </a:ext>
            </a:extLst>
          </p:cNvPr>
          <p:cNvSpPr>
            <a:spLocks noGrp="1"/>
          </p:cNvSpPr>
          <p:nvPr>
            <p:ph type="sldNum" sz="quarter" idx="12"/>
          </p:nvPr>
        </p:nvSpPr>
        <p:spPr/>
        <p:txBody>
          <a:bodyPr/>
          <a:lstStyle/>
          <a:p>
            <a:pPr>
              <a:defRPr/>
            </a:pPr>
            <a:fld id="{C2A9880E-7404-4D79-95D6-EFC12F031A5C}" type="slidenum">
              <a:rPr lang="zh-CN" altLang="en-US" smtClean="0"/>
              <a:pPr>
                <a:defRPr/>
              </a:pPr>
              <a:t>18</a:t>
            </a:fld>
            <a:endParaRPr lang="en-US" altLang="zh-CN"/>
          </a:p>
        </p:txBody>
      </p:sp>
      <p:pic>
        <p:nvPicPr>
          <p:cNvPr id="3" name="图片 2">
            <a:extLst>
              <a:ext uri="{FF2B5EF4-FFF2-40B4-BE49-F238E27FC236}">
                <a16:creationId xmlns:a16="http://schemas.microsoft.com/office/drawing/2014/main" id="{8CD38D89-3E3B-F37E-EAAF-4FE2899801F4}"/>
              </a:ext>
            </a:extLst>
          </p:cNvPr>
          <p:cNvPicPr>
            <a:picLocks noChangeAspect="1"/>
          </p:cNvPicPr>
          <p:nvPr/>
        </p:nvPicPr>
        <p:blipFill>
          <a:blip r:embed="rId2"/>
          <a:stretch>
            <a:fillRect/>
          </a:stretch>
        </p:blipFill>
        <p:spPr>
          <a:xfrm>
            <a:off x="336947" y="260648"/>
            <a:ext cx="4987195" cy="4392488"/>
          </a:xfrm>
          <a:prstGeom prst="rect">
            <a:avLst/>
          </a:prstGeom>
        </p:spPr>
      </p:pic>
      <p:pic>
        <p:nvPicPr>
          <p:cNvPr id="4" name="图片 3">
            <a:extLst>
              <a:ext uri="{FF2B5EF4-FFF2-40B4-BE49-F238E27FC236}">
                <a16:creationId xmlns:a16="http://schemas.microsoft.com/office/drawing/2014/main" id="{D6D8EEE0-D3C9-BB9A-CB22-16FB24A7E304}"/>
              </a:ext>
            </a:extLst>
          </p:cNvPr>
          <p:cNvPicPr>
            <a:picLocks noChangeAspect="1"/>
          </p:cNvPicPr>
          <p:nvPr/>
        </p:nvPicPr>
        <p:blipFill>
          <a:blip r:embed="rId3"/>
          <a:stretch>
            <a:fillRect/>
          </a:stretch>
        </p:blipFill>
        <p:spPr>
          <a:xfrm>
            <a:off x="5521523" y="124123"/>
            <a:ext cx="5616624" cy="6597352"/>
          </a:xfrm>
          <a:prstGeom prst="rect">
            <a:avLst/>
          </a:prstGeom>
        </p:spPr>
      </p:pic>
    </p:spTree>
    <p:extLst>
      <p:ext uri="{BB962C8B-B14F-4D97-AF65-F5344CB8AC3E}">
        <p14:creationId xmlns:p14="http://schemas.microsoft.com/office/powerpoint/2010/main" val="73382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0EFF5E59-A56C-325D-5427-F74E278349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5C94696A-3D0D-4335-AB4B-82E2E0F54857}" type="slidenum">
              <a:rPr lang="zh-CN" altLang="en-US" sz="1200" smtClean="0">
                <a:solidFill>
                  <a:srgbClr val="898989"/>
                </a:solidFill>
              </a:rPr>
              <a:pPr>
                <a:spcBef>
                  <a:spcPct val="0"/>
                </a:spcBef>
                <a:buFontTx/>
                <a:buNone/>
              </a:pPr>
              <a:t>19</a:t>
            </a:fld>
            <a:endParaRPr lang="en-US" altLang="zh-CN" sz="1200">
              <a:solidFill>
                <a:srgbClr val="898989"/>
              </a:solidFill>
            </a:endParaRPr>
          </a:p>
        </p:txBody>
      </p:sp>
      <p:sp>
        <p:nvSpPr>
          <p:cNvPr id="26627" name="TextBox 7">
            <a:extLst>
              <a:ext uri="{FF2B5EF4-FFF2-40B4-BE49-F238E27FC236}">
                <a16:creationId xmlns:a16="http://schemas.microsoft.com/office/drawing/2014/main" id="{908B4453-866D-D052-CFAE-65ED930F1004}"/>
              </a:ext>
            </a:extLst>
          </p:cNvPr>
          <p:cNvSpPr>
            <a:spLocks noChangeArrowheads="1"/>
          </p:cNvSpPr>
          <p:nvPr/>
        </p:nvSpPr>
        <p:spPr bwMode="auto">
          <a:xfrm>
            <a:off x="193675"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4.2 set(</a:t>
            </a:r>
            <a:r>
              <a:rPr lang="zh-CN" altLang="en-US" sz="2800" b="0">
                <a:solidFill>
                  <a:schemeClr val="bg1"/>
                </a:solidFill>
                <a:latin typeface="微软雅黑" panose="020B0503020204020204" pitchFamily="34" charset="-122"/>
                <a:sym typeface="方正兰亭黑_GBK"/>
              </a:rPr>
              <a:t>集合</a:t>
            </a:r>
            <a:r>
              <a:rPr lang="en-US" altLang="zh-CN" sz="2800" b="0">
                <a:solidFill>
                  <a:schemeClr val="bg1"/>
                </a:solidFill>
                <a:latin typeface="微软雅黑" panose="020B0503020204020204" pitchFamily="34" charset="-122"/>
                <a:sym typeface="方正兰亭黑_GBK"/>
              </a:rPr>
              <a:t>)</a:t>
            </a:r>
            <a:r>
              <a:rPr lang="zh-CN" altLang="en-US" sz="2800" b="0">
                <a:solidFill>
                  <a:schemeClr val="bg1"/>
                </a:solidFill>
                <a:latin typeface="微软雅黑" panose="020B0503020204020204" pitchFamily="34" charset="-122"/>
                <a:sym typeface="方正兰亭黑_GBK"/>
              </a:rPr>
              <a:t>的使用</a:t>
            </a:r>
            <a:endParaRPr lang="en-US" altLang="zh-CN" sz="2800" b="0">
              <a:solidFill>
                <a:schemeClr val="bg1"/>
              </a:solidFill>
              <a:latin typeface="微软雅黑" panose="020B0503020204020204" pitchFamily="34" charset="-122"/>
              <a:sym typeface="方正兰亭黑_GBK"/>
            </a:endParaRPr>
          </a:p>
        </p:txBody>
      </p:sp>
      <p:sp>
        <p:nvSpPr>
          <p:cNvPr id="26628" name="TextBox 14">
            <a:extLst>
              <a:ext uri="{FF2B5EF4-FFF2-40B4-BE49-F238E27FC236}">
                <a16:creationId xmlns:a16="http://schemas.microsoft.com/office/drawing/2014/main" id="{4A64267E-ECC0-F61D-2E43-1C4461F12412}"/>
              </a:ext>
            </a:extLst>
          </p:cNvPr>
          <p:cNvSpPr txBox="1">
            <a:spLocks noChangeArrowheads="1"/>
          </p:cNvSpPr>
          <p:nvPr/>
        </p:nvSpPr>
        <p:spPr bwMode="auto">
          <a:xfrm>
            <a:off x="481013" y="1773238"/>
            <a:ext cx="11233150"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lnSpc>
                <a:spcPct val="150000"/>
              </a:lnSpc>
              <a:spcBef>
                <a:spcPct val="30000"/>
              </a:spcBef>
              <a:buClr>
                <a:srgbClr val="005AB4"/>
              </a:buClr>
            </a:pPr>
            <a:r>
              <a:rPr kumimoji="1" lang="en-US" altLang="zh-CN" sz="2400" b="0">
                <a:solidFill>
                  <a:srgbClr val="FF0000"/>
                </a:solidFill>
                <a:latin typeface="微软雅黑" panose="020B0503020204020204" pitchFamily="34" charset="-122"/>
                <a:cs typeface="楷体_GB2312"/>
              </a:rPr>
              <a:t>set</a:t>
            </a:r>
            <a:r>
              <a:rPr kumimoji="1" lang="zh-CN" altLang="en-US" sz="2400" b="0">
                <a:solidFill>
                  <a:srgbClr val="FF0000"/>
                </a:solidFill>
                <a:latin typeface="微软雅黑" panose="020B0503020204020204" pitchFamily="34" charset="-122"/>
                <a:cs typeface="楷体_GB2312"/>
              </a:rPr>
              <a:t>（集合）</a:t>
            </a:r>
            <a:r>
              <a:rPr kumimoji="1" lang="en-US" altLang="zh-CN" sz="2400" b="0">
                <a:latin typeface="微软雅黑" panose="020B0503020204020204" pitchFamily="34" charset="-122"/>
                <a:cs typeface="楷体_GB2312"/>
              </a:rPr>
              <a:t>:</a:t>
            </a:r>
            <a:r>
              <a:rPr kumimoji="1" lang="zh-CN" altLang="en-US" sz="2400" b="0">
                <a:latin typeface="微软雅黑" panose="020B0503020204020204" pitchFamily="34" charset="-122"/>
                <a:cs typeface="楷体_GB2312"/>
              </a:rPr>
              <a:t>是一个内部自动有序且不含重复元素的容器。</a:t>
            </a:r>
            <a:endParaRPr kumimoji="1" lang="en-US" altLang="zh-CN" sz="2400" b="0">
              <a:latin typeface="微软雅黑" panose="020B0503020204020204" pitchFamily="34" charset="-122"/>
              <a:cs typeface="楷体_GB2312"/>
            </a:endParaRPr>
          </a:p>
          <a:p>
            <a:pPr algn="just" eaLnBrk="1" hangingPunct="1">
              <a:lnSpc>
                <a:spcPct val="150000"/>
              </a:lnSpc>
              <a:spcBef>
                <a:spcPct val="30000"/>
              </a:spcBef>
              <a:buClr>
                <a:srgbClr val="005AB4"/>
              </a:buClr>
            </a:pPr>
            <a:r>
              <a:rPr kumimoji="1" lang="zh-CN" altLang="en-US" sz="2400" b="0">
                <a:solidFill>
                  <a:srgbClr val="FF0000"/>
                </a:solidFill>
                <a:latin typeface="微软雅黑" panose="020B0503020204020204" pitchFamily="34" charset="-122"/>
                <a:cs typeface="楷体_GB2312"/>
              </a:rPr>
              <a:t>适用情况</a:t>
            </a:r>
            <a:r>
              <a:rPr kumimoji="1" lang="zh-CN" altLang="en-US" sz="2400" b="0">
                <a:latin typeface="微软雅黑" panose="020B0503020204020204" pitchFamily="34" charset="-122"/>
                <a:cs typeface="楷体_GB2312"/>
              </a:rPr>
              <a:t>：在考试题中，可能出现需要去掉重复元素的情况，而且有可能因这些元素比较大，这种情况下可以用</a:t>
            </a:r>
            <a:r>
              <a:rPr kumimoji="1" lang="en-US" altLang="zh-CN" sz="2400" b="0">
                <a:latin typeface="微软雅黑" panose="020B0503020204020204" pitchFamily="34" charset="-122"/>
                <a:cs typeface="楷体_GB2312"/>
              </a:rPr>
              <a:t>set</a:t>
            </a:r>
            <a:r>
              <a:rPr kumimoji="1" lang="zh-CN" altLang="en-US" sz="2400" b="0">
                <a:latin typeface="微软雅黑" panose="020B0503020204020204" pitchFamily="34" charset="-122"/>
                <a:cs typeface="楷体_GB2312"/>
              </a:rPr>
              <a:t>来保留元素本身而不考虑它的个数。加入</a:t>
            </a:r>
            <a:r>
              <a:rPr kumimoji="1" lang="en-US" altLang="zh-CN" sz="2400" b="0">
                <a:latin typeface="微软雅黑" panose="020B0503020204020204" pitchFamily="34" charset="-122"/>
                <a:cs typeface="楷体_GB2312"/>
              </a:rPr>
              <a:t>set</a:t>
            </a:r>
            <a:r>
              <a:rPr kumimoji="1" lang="zh-CN" altLang="en-US" sz="2400" b="0">
                <a:latin typeface="微软雅黑" panose="020B0503020204020204" pitchFamily="34" charset="-122"/>
                <a:cs typeface="楷体_GB2312"/>
              </a:rPr>
              <a:t>后可以实现自动排序和去重，因此熟练使用</a:t>
            </a:r>
            <a:r>
              <a:rPr kumimoji="1" lang="en-US" altLang="zh-CN" sz="2400" b="0">
                <a:latin typeface="微软雅黑" panose="020B0503020204020204" pitchFamily="34" charset="-122"/>
                <a:cs typeface="楷体_GB2312"/>
              </a:rPr>
              <a:t>set</a:t>
            </a:r>
            <a:r>
              <a:rPr kumimoji="1" lang="zh-CN" altLang="en-US" sz="2400" b="0">
                <a:latin typeface="微软雅黑" panose="020B0503020204020204" pitchFamily="34" charset="-122"/>
                <a:cs typeface="楷体_GB2312"/>
              </a:rPr>
              <a:t>可以在做某些题时减少思维量。</a:t>
            </a:r>
            <a:endParaRPr kumimoji="1" lang="en-US" altLang="zh-CN" sz="2400" b="0">
              <a:latin typeface="微软雅黑" panose="020B0503020204020204" pitchFamily="34" charset="-122"/>
              <a:cs typeface="楷体_GB2312"/>
            </a:endParaRPr>
          </a:p>
          <a:p>
            <a:pPr algn="just" eaLnBrk="1" hangingPunct="1">
              <a:lnSpc>
                <a:spcPct val="150000"/>
              </a:lnSpc>
              <a:spcBef>
                <a:spcPct val="30000"/>
              </a:spcBef>
              <a:buClr>
                <a:srgbClr val="005AB4"/>
              </a:buClr>
            </a:pPr>
            <a:r>
              <a:rPr kumimoji="1" lang="zh-CN" altLang="en-US" sz="2400" b="0">
                <a:solidFill>
                  <a:srgbClr val="FF0000"/>
                </a:solidFill>
                <a:latin typeface="微软雅黑" panose="020B0503020204020204" pitchFamily="34" charset="-122"/>
                <a:cs typeface="楷体_GB2312"/>
              </a:rPr>
              <a:t>使用</a:t>
            </a:r>
            <a:r>
              <a:rPr kumimoji="1" lang="en-US" altLang="zh-CN" sz="2400" b="0">
                <a:solidFill>
                  <a:srgbClr val="FF0000"/>
                </a:solidFill>
                <a:latin typeface="微软雅黑" panose="020B0503020204020204" pitchFamily="34" charset="-122"/>
                <a:cs typeface="楷体_GB2312"/>
              </a:rPr>
              <a:t>set: </a:t>
            </a:r>
            <a:r>
              <a:rPr kumimoji="1" lang="zh-CN" altLang="en-US" sz="2400" b="0">
                <a:latin typeface="微软雅黑" panose="020B0503020204020204" pitchFamily="34" charset="-122"/>
                <a:cs typeface="楷体_GB2312"/>
              </a:rPr>
              <a:t>需要添加</a:t>
            </a:r>
            <a:r>
              <a:rPr kumimoji="1" lang="en-US" altLang="zh-CN" sz="2400" b="0">
                <a:latin typeface="微软雅黑" panose="020B0503020204020204" pitchFamily="34" charset="-122"/>
                <a:cs typeface="楷体_GB2312"/>
              </a:rPr>
              <a:t>set</a:t>
            </a:r>
            <a:r>
              <a:rPr kumimoji="1" lang="zh-CN" altLang="en-US" sz="2400" b="0">
                <a:latin typeface="微软雅黑" panose="020B0503020204020204" pitchFamily="34" charset="-122"/>
                <a:cs typeface="楷体_GB2312"/>
              </a:rPr>
              <a:t>头文件，即</a:t>
            </a:r>
            <a:r>
              <a:rPr kumimoji="1" lang="en-US" altLang="zh-CN" sz="2400" b="0">
                <a:latin typeface="微软雅黑" panose="020B0503020204020204" pitchFamily="34" charset="-122"/>
                <a:cs typeface="楷体_GB2312"/>
              </a:rPr>
              <a:t>#include&lt;set&gt;</a:t>
            </a:r>
            <a:r>
              <a:rPr kumimoji="1" lang="zh-CN" altLang="en-US" sz="2400" b="0">
                <a:latin typeface="微软雅黑" panose="020B0503020204020204" pitchFamily="34" charset="-122"/>
                <a:cs typeface="楷体_GB2312"/>
              </a:rPr>
              <a:t>，并在它下面加上语句：</a:t>
            </a:r>
            <a:r>
              <a:rPr kumimoji="1" lang="en-US" altLang="zh-CN" sz="2400" b="0">
                <a:latin typeface="微软雅黑" panose="020B0503020204020204" pitchFamily="34" charset="-122"/>
                <a:cs typeface="楷体_GB2312"/>
              </a:rPr>
              <a:t>using namespace std;</a:t>
            </a:r>
          </a:p>
          <a:p>
            <a:pPr algn="just" eaLnBrk="1" hangingPunct="1">
              <a:lnSpc>
                <a:spcPct val="150000"/>
              </a:lnSpc>
              <a:spcBef>
                <a:spcPct val="30000"/>
              </a:spcBef>
              <a:buClr>
                <a:srgbClr val="005AB4"/>
              </a:buClr>
              <a:buFont typeface="Wingdings" panose="05000000000000000000" pitchFamily="2" charset="2"/>
              <a:buNone/>
            </a:pPr>
            <a:endParaRPr kumimoji="1" lang="zh-CN" altLang="en-US" sz="2400" b="0">
              <a:latin typeface="微软雅黑" panose="020B0503020204020204" pitchFamily="34" charset="-122"/>
              <a:cs typeface="楷体_GB2312"/>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250166C2-027F-7BE9-E6B3-A14107D0EF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38529B82-2266-40EE-9BFC-16832B534A87}" type="slidenum">
              <a:rPr lang="zh-CN" altLang="en-US" sz="1200" smtClean="0">
                <a:solidFill>
                  <a:srgbClr val="898989"/>
                </a:solidFill>
              </a:rPr>
              <a:pPr>
                <a:spcBef>
                  <a:spcPct val="0"/>
                </a:spcBef>
                <a:buFontTx/>
                <a:buNone/>
              </a:pPr>
              <a:t>2</a:t>
            </a:fld>
            <a:endParaRPr lang="en-US" altLang="zh-CN" sz="1200">
              <a:solidFill>
                <a:srgbClr val="898989"/>
              </a:solidFill>
            </a:endParaRPr>
          </a:p>
        </p:txBody>
      </p:sp>
      <p:sp>
        <p:nvSpPr>
          <p:cNvPr id="6147" name="TextBox 7">
            <a:extLst>
              <a:ext uri="{FF2B5EF4-FFF2-40B4-BE49-F238E27FC236}">
                <a16:creationId xmlns:a16="http://schemas.microsoft.com/office/drawing/2014/main" id="{B811E592-1925-0E25-97E1-E4A177B3E573}"/>
              </a:ext>
            </a:extLst>
          </p:cNvPr>
          <p:cNvSpPr>
            <a:spLocks noChangeArrowheads="1"/>
          </p:cNvSpPr>
          <p:nvPr/>
        </p:nvSpPr>
        <p:spPr bwMode="auto">
          <a:xfrm>
            <a:off x="409575" y="481013"/>
            <a:ext cx="52339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4.0 </a:t>
            </a:r>
            <a:r>
              <a:rPr lang="zh-CN" altLang="en-US" sz="2800" b="0">
                <a:solidFill>
                  <a:schemeClr val="bg1"/>
                </a:solidFill>
                <a:latin typeface="微软雅黑" panose="020B0503020204020204" pitchFamily="34" charset="-122"/>
                <a:sym typeface="方正兰亭黑_GBK"/>
              </a:rPr>
              <a:t>概述</a:t>
            </a:r>
            <a:endParaRPr lang="en-US" altLang="zh-CN" sz="2800" b="0">
              <a:solidFill>
                <a:schemeClr val="bg1"/>
              </a:solidFill>
              <a:latin typeface="微软雅黑" panose="020B0503020204020204" pitchFamily="34" charset="-122"/>
              <a:sym typeface="方正兰亭黑_GBK"/>
            </a:endParaRPr>
          </a:p>
        </p:txBody>
      </p:sp>
      <p:sp>
        <p:nvSpPr>
          <p:cNvPr id="6148" name="TextBox 14">
            <a:extLst>
              <a:ext uri="{FF2B5EF4-FFF2-40B4-BE49-F238E27FC236}">
                <a16:creationId xmlns:a16="http://schemas.microsoft.com/office/drawing/2014/main" id="{654FDF53-C08F-22C2-CC47-90D3A22E04F2}"/>
              </a:ext>
            </a:extLst>
          </p:cNvPr>
          <p:cNvSpPr txBox="1">
            <a:spLocks noChangeArrowheads="1"/>
          </p:cNvSpPr>
          <p:nvPr/>
        </p:nvSpPr>
        <p:spPr bwMode="auto">
          <a:xfrm>
            <a:off x="481013" y="2133600"/>
            <a:ext cx="112331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40000"/>
              </a:spcBef>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        C</a:t>
            </a:r>
            <a:r>
              <a:rPr lang="zh-CN" altLang="en-US" sz="2400" b="0">
                <a:latin typeface="微软雅黑" panose="020B0503020204020204" pitchFamily="34" charset="-122"/>
                <a:sym typeface="Arial" panose="020B0604020202020204" pitchFamily="34" charset="0"/>
              </a:rPr>
              <a:t>语言中，很多功能需要读者亲自去实现，比如排序、数组的查找、删除和插入等，对于想快速完成某些功能的操作，读者编写起来比较麻烦，因此，</a:t>
            </a:r>
            <a:r>
              <a:rPr lang="en-US" altLang="zh-CN" sz="2400" b="0">
                <a:latin typeface="微软雅黑" panose="020B0503020204020204" pitchFamily="34" charset="-122"/>
                <a:sym typeface="Arial" panose="020B0604020202020204" pitchFamily="34" charset="0"/>
              </a:rPr>
              <a:t>C++</a:t>
            </a:r>
            <a:r>
              <a:rPr lang="zh-CN" altLang="en-US" sz="2400" b="0">
                <a:latin typeface="微软雅黑" panose="020B0503020204020204" pitchFamily="34" charset="-122"/>
                <a:sym typeface="Arial" panose="020B0604020202020204" pitchFamily="34" charset="0"/>
              </a:rPr>
              <a:t>为读者提供了</a:t>
            </a:r>
            <a:r>
              <a:rPr lang="zh-CN" altLang="en-US" sz="2400" b="0">
                <a:solidFill>
                  <a:srgbClr val="FF0000"/>
                </a:solidFill>
                <a:latin typeface="微软雅黑" panose="020B0503020204020204" pitchFamily="34" charset="-122"/>
                <a:sym typeface="Arial" panose="020B0604020202020204" pitchFamily="34" charset="0"/>
              </a:rPr>
              <a:t>标准模板库</a:t>
            </a:r>
            <a:r>
              <a:rPr lang="zh-CN" altLang="en-US" sz="2400" b="0">
                <a:latin typeface="微软雅黑" panose="020B0503020204020204" pitchFamily="34" charset="-122"/>
                <a:sym typeface="Arial" panose="020B0604020202020204" pitchFamily="34" charset="0"/>
              </a:rPr>
              <a:t>（</a:t>
            </a:r>
            <a:r>
              <a:rPr lang="en-US" altLang="zh-CN" sz="2400" b="0">
                <a:latin typeface="微软雅黑" panose="020B0503020204020204" pitchFamily="34" charset="-122"/>
                <a:sym typeface="Arial" panose="020B0604020202020204" pitchFamily="34" charset="0"/>
              </a:rPr>
              <a:t>Standard Template Library</a:t>
            </a:r>
            <a:r>
              <a:rPr lang="zh-CN" altLang="en-US" sz="2400" b="0">
                <a:latin typeface="微软雅黑" panose="020B0503020204020204" pitchFamily="34" charset="-122"/>
                <a:sym typeface="Arial" panose="020B0604020202020204" pitchFamily="34" charset="0"/>
              </a:rPr>
              <a:t>，简称</a:t>
            </a:r>
            <a:r>
              <a:rPr lang="en-US" altLang="zh-CN" sz="2400" b="0">
                <a:solidFill>
                  <a:srgbClr val="FF0000"/>
                </a:solidFill>
                <a:latin typeface="微软雅黑" panose="020B0503020204020204" pitchFamily="34" charset="-122"/>
                <a:sym typeface="Arial" panose="020B0604020202020204" pitchFamily="34" charset="0"/>
              </a:rPr>
              <a:t>STL</a:t>
            </a:r>
            <a:r>
              <a:rPr lang="zh-CN" altLang="en-US" sz="2400" b="0">
                <a:latin typeface="微软雅黑" panose="020B0503020204020204" pitchFamily="34" charset="-122"/>
                <a:sym typeface="Arial" panose="020B0604020202020204" pitchFamily="34" charset="0"/>
              </a:rPr>
              <a:t>），其中封装了很多相当实用的容器（能够实现很多功能的东西），这样，读者不用费力去实现它们的细节而直接调用函数来实现很多功能，非常方便，学会它对程序的简化有着非常显著的效果。</a:t>
            </a:r>
            <a:endParaRPr lang="en-US" altLang="zh-CN" sz="2400" b="0">
              <a:latin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AFC1BD75-444C-EAE2-6EBB-046C4E2FDB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01CA38A8-B056-4DA3-AA3E-98B1601E984C}" type="slidenum">
              <a:rPr lang="zh-CN" altLang="en-US" sz="1200" smtClean="0">
                <a:solidFill>
                  <a:srgbClr val="898989"/>
                </a:solidFill>
              </a:rPr>
              <a:pPr>
                <a:spcBef>
                  <a:spcPct val="0"/>
                </a:spcBef>
                <a:buFontTx/>
                <a:buNone/>
              </a:pPr>
              <a:t>20</a:t>
            </a:fld>
            <a:endParaRPr lang="en-US" altLang="zh-CN" sz="1200">
              <a:solidFill>
                <a:srgbClr val="898989"/>
              </a:solidFill>
            </a:endParaRPr>
          </a:p>
        </p:txBody>
      </p:sp>
      <p:sp>
        <p:nvSpPr>
          <p:cNvPr id="28675" name="TextBox 7">
            <a:extLst>
              <a:ext uri="{FF2B5EF4-FFF2-40B4-BE49-F238E27FC236}">
                <a16:creationId xmlns:a16="http://schemas.microsoft.com/office/drawing/2014/main" id="{EFFC2412-EC6C-DF68-FBAB-28CDA2708293}"/>
              </a:ext>
            </a:extLst>
          </p:cNvPr>
          <p:cNvSpPr>
            <a:spLocks noChangeArrowheads="1"/>
          </p:cNvSpPr>
          <p:nvPr/>
        </p:nvSpPr>
        <p:spPr bwMode="auto">
          <a:xfrm>
            <a:off x="193675"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集合</a:t>
            </a:r>
            <a:r>
              <a:rPr lang="en-US" altLang="zh-CN" sz="2800" b="0">
                <a:solidFill>
                  <a:schemeClr val="bg1"/>
                </a:solidFill>
                <a:latin typeface="微软雅黑" panose="020B0503020204020204" pitchFamily="34" charset="-122"/>
                <a:sym typeface="方正兰亭黑_GBK"/>
              </a:rPr>
              <a:t>)</a:t>
            </a:r>
            <a:r>
              <a:rPr lang="zh-CN" altLang="en-US" sz="2800" b="0">
                <a:solidFill>
                  <a:schemeClr val="bg1"/>
                </a:solidFill>
                <a:latin typeface="微软雅黑" panose="020B0503020204020204" pitchFamily="34" charset="-122"/>
                <a:sym typeface="方正兰亭黑_GBK"/>
              </a:rPr>
              <a:t>的定义</a:t>
            </a:r>
            <a:endParaRPr lang="en-US" altLang="zh-CN" sz="2800" b="0">
              <a:solidFill>
                <a:schemeClr val="bg1"/>
              </a:solidFill>
              <a:latin typeface="微软雅黑" panose="020B0503020204020204" pitchFamily="34" charset="-122"/>
              <a:sym typeface="方正兰亭黑_GBK"/>
            </a:endParaRPr>
          </a:p>
        </p:txBody>
      </p:sp>
      <p:sp>
        <p:nvSpPr>
          <p:cNvPr id="28676" name="TextBox 14">
            <a:extLst>
              <a:ext uri="{FF2B5EF4-FFF2-40B4-BE49-F238E27FC236}">
                <a16:creationId xmlns:a16="http://schemas.microsoft.com/office/drawing/2014/main" id="{E87205B7-E61E-EA7E-83AD-193C959ED819}"/>
              </a:ext>
            </a:extLst>
          </p:cNvPr>
          <p:cNvSpPr txBox="1">
            <a:spLocks noChangeArrowheads="1"/>
          </p:cNvSpPr>
          <p:nvPr/>
        </p:nvSpPr>
        <p:spPr bwMode="auto">
          <a:xfrm>
            <a:off x="352425" y="1773238"/>
            <a:ext cx="11233150"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1</a:t>
            </a:r>
            <a:r>
              <a:rPr lang="zh-CN" altLang="en-US" sz="2400" b="0">
                <a:latin typeface="微软雅黑" panose="020B0503020204020204" pitchFamily="34" charset="-122"/>
                <a:sym typeface="Arial" panose="020B0604020202020204" pitchFamily="34" charset="0"/>
              </a:rPr>
              <a:t>、</a:t>
            </a:r>
            <a:r>
              <a:rPr lang="zh-CN" altLang="en-US" sz="2400" b="0">
                <a:solidFill>
                  <a:srgbClr val="FF0000"/>
                </a:solidFill>
                <a:latin typeface="微软雅黑" panose="020B0503020204020204" pitchFamily="34" charset="-122"/>
                <a:sym typeface="Arial" panose="020B0604020202020204" pitchFamily="34" charset="0"/>
              </a:rPr>
              <a:t>格式</a:t>
            </a:r>
            <a:r>
              <a:rPr lang="zh-CN" altLang="en-US" sz="2400" b="0">
                <a:latin typeface="微软雅黑" panose="020B0503020204020204" pitchFamily="34" charset="-122"/>
                <a:sym typeface="Arial" panose="020B0604020202020204" pitchFamily="34" charset="0"/>
              </a:rPr>
              <a:t>：</a:t>
            </a:r>
            <a:r>
              <a:rPr lang="en-US" altLang="zh-CN" sz="2400" b="0">
                <a:latin typeface="微软雅黑" panose="020B0503020204020204" pitchFamily="34" charset="-122"/>
                <a:sym typeface="Arial" panose="020B0604020202020204" pitchFamily="34" charset="0"/>
              </a:rPr>
              <a:t>set&lt;typename&gt; name;</a:t>
            </a:r>
          </a:p>
          <a:p>
            <a:pPr algn="just" eaLnBrk="1" hangingPunct="1">
              <a:spcBef>
                <a:spcPct val="0"/>
              </a:spcBef>
              <a:spcAft>
                <a:spcPts val="600"/>
              </a:spcAft>
              <a:buClr>
                <a:srgbClr val="005AB4"/>
              </a:buClr>
              <a:buFont typeface="Wingdings" panose="05000000000000000000" pitchFamily="2" charset="2"/>
              <a:buNone/>
            </a:pPr>
            <a:r>
              <a:rPr lang="zh-CN" altLang="en-US" sz="2400" b="0">
                <a:latin typeface="微软雅黑" panose="020B0503020204020204" pitchFamily="34" charset="-122"/>
                <a:sym typeface="Arial" panose="020B0604020202020204" pitchFamily="34" charset="0"/>
              </a:rPr>
              <a:t>注：</a:t>
            </a:r>
            <a:r>
              <a:rPr lang="en-US" altLang="zh-CN" sz="2400" b="0">
                <a:latin typeface="微软雅黑" panose="020B0503020204020204" pitchFamily="34" charset="-122"/>
                <a:sym typeface="Arial" panose="020B0604020202020204" pitchFamily="34" charset="0"/>
              </a:rPr>
              <a:t>typename</a:t>
            </a:r>
            <a:r>
              <a:rPr lang="zh-CN" altLang="en-US" sz="2400" b="0">
                <a:latin typeface="微软雅黑" panose="020B0503020204020204" pitchFamily="34" charset="-122"/>
                <a:sym typeface="Arial" panose="020B0604020202020204" pitchFamily="34" charset="0"/>
              </a:rPr>
              <a:t>可以是任何基本类型（</a:t>
            </a:r>
            <a:r>
              <a:rPr lang="en-US" altLang="zh-CN" sz="2400" b="0">
                <a:latin typeface="微软雅黑" panose="020B0503020204020204" pitchFamily="34" charset="-122"/>
                <a:sym typeface="Arial" panose="020B0604020202020204" pitchFamily="34" charset="0"/>
              </a:rPr>
              <a:t>int</a:t>
            </a:r>
            <a:r>
              <a:rPr lang="zh-CN" altLang="en-US" sz="2400" b="0">
                <a:latin typeface="微软雅黑" panose="020B0503020204020204" pitchFamily="34" charset="-122"/>
                <a:sym typeface="Arial" panose="020B0604020202020204" pitchFamily="34" charset="0"/>
              </a:rPr>
              <a:t>、</a:t>
            </a:r>
            <a:r>
              <a:rPr lang="en-US" altLang="zh-CN" sz="2400" b="0">
                <a:latin typeface="微软雅黑" panose="020B0503020204020204" pitchFamily="34" charset="-122"/>
                <a:sym typeface="Arial" panose="020B0604020202020204" pitchFamily="34" charset="0"/>
              </a:rPr>
              <a:t>double</a:t>
            </a:r>
            <a:r>
              <a:rPr lang="zh-CN" altLang="en-US" sz="2400" b="0">
                <a:latin typeface="微软雅黑" panose="020B0503020204020204" pitchFamily="34" charset="-122"/>
                <a:sym typeface="Arial" panose="020B0604020202020204" pitchFamily="34" charset="0"/>
              </a:rPr>
              <a:t>、</a:t>
            </a:r>
            <a:r>
              <a:rPr lang="en-US" altLang="zh-CN" sz="2400" b="0">
                <a:latin typeface="微软雅黑" panose="020B0503020204020204" pitchFamily="34" charset="-122"/>
                <a:sym typeface="Arial" panose="020B0604020202020204" pitchFamily="34" charset="0"/>
              </a:rPr>
              <a:t>char</a:t>
            </a:r>
            <a:r>
              <a:rPr lang="zh-CN" altLang="en-US" sz="2400" b="0">
                <a:latin typeface="微软雅黑" panose="020B0503020204020204" pitchFamily="34" charset="-122"/>
                <a:sym typeface="Arial" panose="020B0604020202020204" pitchFamily="34" charset="0"/>
              </a:rPr>
              <a:t>、结构体等），也可以是</a:t>
            </a:r>
            <a:r>
              <a:rPr lang="en-US" altLang="zh-CN" sz="2400" b="0">
                <a:latin typeface="微软雅黑" panose="020B0503020204020204" pitchFamily="34" charset="-122"/>
                <a:sym typeface="Arial" panose="020B0604020202020204" pitchFamily="34" charset="0"/>
              </a:rPr>
              <a:t>STL</a:t>
            </a:r>
            <a:r>
              <a:rPr lang="zh-CN" altLang="en-US" sz="2400" b="0">
                <a:latin typeface="微软雅黑" panose="020B0503020204020204" pitchFamily="34" charset="-122"/>
                <a:sym typeface="Arial" panose="020B0604020202020204" pitchFamily="34" charset="0"/>
              </a:rPr>
              <a:t>标准容器。</a:t>
            </a:r>
            <a:endParaRPr lang="en-US" altLang="zh-CN" sz="2400" b="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2</a:t>
            </a:r>
            <a:r>
              <a:rPr lang="zh-CN" altLang="en-US" sz="2400" b="0">
                <a:latin typeface="微软雅黑" panose="020B0503020204020204" pitchFamily="34" charset="-122"/>
                <a:sym typeface="Arial" panose="020B0604020202020204" pitchFamily="34" charset="0"/>
              </a:rPr>
              <a:t>、</a:t>
            </a:r>
            <a:r>
              <a:rPr lang="zh-CN" altLang="en-US" sz="2400" b="0">
                <a:solidFill>
                  <a:srgbClr val="FF0000"/>
                </a:solidFill>
                <a:latin typeface="微软雅黑" panose="020B0503020204020204" pitchFamily="34" charset="-122"/>
                <a:sym typeface="Arial" panose="020B0604020202020204" pitchFamily="34" charset="0"/>
              </a:rPr>
              <a:t>例如</a:t>
            </a:r>
            <a:r>
              <a:rPr lang="zh-CN" altLang="en-US" sz="2400" b="0">
                <a:latin typeface="微软雅黑" panose="020B0503020204020204" pitchFamily="34" charset="-122"/>
                <a:sym typeface="Arial" panose="020B0604020202020204" pitchFamily="34" charset="0"/>
              </a:rPr>
              <a:t>：</a:t>
            </a:r>
            <a:r>
              <a:rPr lang="en-US" altLang="zh-CN" sz="2400" b="0">
                <a:latin typeface="微软雅黑" panose="020B0503020204020204" pitchFamily="34" charset="-122"/>
                <a:sym typeface="Arial" panose="020B0604020202020204" pitchFamily="34" charset="0"/>
              </a:rPr>
              <a:t>set&lt;int&gt; s1;</a:t>
            </a:r>
          </a:p>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          set&lt;double&gt; sd;</a:t>
            </a:r>
          </a:p>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          set&lt;node&gt; sn;//node</a:t>
            </a:r>
            <a:r>
              <a:rPr lang="zh-CN" altLang="en-US" sz="2400" b="0">
                <a:latin typeface="微软雅黑" panose="020B0503020204020204" pitchFamily="34" charset="-122"/>
                <a:sym typeface="Arial" panose="020B0604020202020204" pitchFamily="34" charset="0"/>
              </a:rPr>
              <a:t>是结构体类型</a:t>
            </a:r>
            <a:endParaRPr lang="en-US" altLang="zh-CN" sz="2400" b="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3</a:t>
            </a:r>
            <a:r>
              <a:rPr lang="zh-CN" altLang="en-US" sz="2400" b="0">
                <a:latin typeface="微软雅黑" panose="020B0503020204020204" pitchFamily="34" charset="-122"/>
                <a:sym typeface="Arial" panose="020B0604020202020204" pitchFamily="34" charset="0"/>
              </a:rPr>
              <a:t>、</a:t>
            </a:r>
            <a:r>
              <a:rPr lang="zh-CN" altLang="en-US" sz="2400" b="0">
                <a:solidFill>
                  <a:srgbClr val="FF0000"/>
                </a:solidFill>
                <a:latin typeface="微软雅黑" panose="020B0503020204020204" pitchFamily="34" charset="-122"/>
                <a:sym typeface="Arial" panose="020B0604020202020204" pitchFamily="34" charset="0"/>
              </a:rPr>
              <a:t>定义</a:t>
            </a:r>
            <a:r>
              <a:rPr lang="en-US" altLang="zh-CN" sz="2400" b="0">
                <a:solidFill>
                  <a:srgbClr val="FF0000"/>
                </a:solidFill>
                <a:latin typeface="微软雅黑" panose="020B0503020204020204" pitchFamily="34" charset="-122"/>
                <a:sym typeface="Arial" panose="020B0604020202020204" pitchFamily="34" charset="0"/>
              </a:rPr>
              <a:t>set</a:t>
            </a:r>
            <a:r>
              <a:rPr lang="zh-CN" altLang="en-US" sz="2400" b="0">
                <a:solidFill>
                  <a:srgbClr val="FF0000"/>
                </a:solidFill>
                <a:latin typeface="微软雅黑" panose="020B0503020204020204" pitchFamily="34" charset="-122"/>
                <a:sym typeface="Arial" panose="020B0604020202020204" pitchFamily="34" charset="0"/>
              </a:rPr>
              <a:t>数组</a:t>
            </a:r>
            <a:r>
              <a:rPr lang="zh-CN" altLang="en-US" sz="2400" b="0">
                <a:latin typeface="微软雅黑" panose="020B0503020204020204" pitchFamily="34" charset="-122"/>
                <a:sym typeface="Arial" panose="020B0604020202020204" pitchFamily="34" charset="0"/>
              </a:rPr>
              <a:t>：</a:t>
            </a:r>
            <a:endParaRPr lang="en-US" altLang="zh-CN" sz="2400" b="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a:latin typeface="微软雅黑" panose="020B0503020204020204" pitchFamily="34" charset="-122"/>
                <a:sym typeface="Arial" panose="020B0604020202020204" pitchFamily="34" charset="0"/>
              </a:rPr>
              <a:t>     set&lt;int&gt; sa[100];//</a:t>
            </a:r>
            <a:r>
              <a:rPr lang="zh-CN" altLang="en-US" sz="2400" b="0">
                <a:latin typeface="微软雅黑" panose="020B0503020204020204" pitchFamily="34" charset="-122"/>
                <a:sym typeface="Arial" panose="020B0604020202020204" pitchFamily="34" charset="0"/>
              </a:rPr>
              <a:t>这里的</a:t>
            </a:r>
            <a:r>
              <a:rPr lang="en-US" altLang="zh-CN" sz="2400" b="0">
                <a:latin typeface="微软雅黑" panose="020B0503020204020204" pitchFamily="34" charset="-122"/>
                <a:sym typeface="Arial" panose="020B0604020202020204" pitchFamily="34" charset="0"/>
              </a:rPr>
              <a:t>sa[0]~sa[99]</a:t>
            </a:r>
            <a:r>
              <a:rPr lang="zh-CN" altLang="en-US" sz="2400" b="0">
                <a:latin typeface="微软雅黑" panose="020B0503020204020204" pitchFamily="34" charset="-122"/>
                <a:sym typeface="Arial" panose="020B0604020202020204" pitchFamily="34" charset="0"/>
              </a:rPr>
              <a:t>中的每个元素都是一个</a:t>
            </a:r>
            <a:r>
              <a:rPr lang="en-US" altLang="zh-CN" sz="2400" b="0">
                <a:latin typeface="微软雅黑" panose="020B0503020204020204" pitchFamily="34" charset="-122"/>
                <a:sym typeface="Arial" panose="020B0604020202020204" pitchFamily="34" charset="0"/>
              </a:rPr>
              <a:t>set</a:t>
            </a:r>
            <a:r>
              <a:rPr lang="zh-CN" altLang="en-US" sz="2400" b="0">
                <a:latin typeface="微软雅黑" panose="020B0503020204020204" pitchFamily="34" charset="-122"/>
                <a:sym typeface="Arial" panose="020B0604020202020204" pitchFamily="34" charset="0"/>
              </a:rPr>
              <a:t>容器。</a:t>
            </a:r>
            <a:endParaRPr lang="en-US" altLang="zh-CN" sz="2400" b="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endParaRPr lang="en-US" altLang="zh-CN" sz="2400" b="0">
              <a:latin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75F44A1-1235-0F42-6E7F-F0661BE57E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59EAB37C-9D3F-4E86-B361-D504645D9124}" type="slidenum">
              <a:rPr lang="zh-CN" altLang="en-US" sz="1200" smtClean="0">
                <a:solidFill>
                  <a:srgbClr val="898989"/>
                </a:solidFill>
              </a:rPr>
              <a:pPr>
                <a:spcBef>
                  <a:spcPct val="0"/>
                </a:spcBef>
                <a:buFontTx/>
                <a:buNone/>
              </a:pPr>
              <a:t>21</a:t>
            </a:fld>
            <a:endParaRPr lang="en-US" altLang="zh-CN" sz="1200">
              <a:solidFill>
                <a:srgbClr val="898989"/>
              </a:solidFill>
            </a:endParaRPr>
          </a:p>
        </p:txBody>
      </p:sp>
      <p:sp>
        <p:nvSpPr>
          <p:cNvPr id="30723" name="TextBox 7">
            <a:extLst>
              <a:ext uri="{FF2B5EF4-FFF2-40B4-BE49-F238E27FC236}">
                <a16:creationId xmlns:a16="http://schemas.microsoft.com/office/drawing/2014/main" id="{5FB4C611-F370-FE6E-6538-42427ACECF29}"/>
              </a:ext>
            </a:extLst>
          </p:cNvPr>
          <p:cNvSpPr>
            <a:spLocks noChangeArrowheads="1"/>
          </p:cNvSpPr>
          <p:nvPr/>
        </p:nvSpPr>
        <p:spPr bwMode="auto">
          <a:xfrm>
            <a:off x="193675"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容器内元素的访问</a:t>
            </a:r>
            <a:endParaRPr lang="en-US" altLang="zh-CN" sz="2800" b="0">
              <a:solidFill>
                <a:schemeClr val="bg1"/>
              </a:solidFill>
              <a:latin typeface="微软雅黑" panose="020B0503020204020204" pitchFamily="34" charset="-122"/>
              <a:sym typeface="方正兰亭黑_GBK"/>
            </a:endParaRPr>
          </a:p>
        </p:txBody>
      </p:sp>
      <p:sp>
        <p:nvSpPr>
          <p:cNvPr id="30724" name="TextBox 14">
            <a:extLst>
              <a:ext uri="{FF2B5EF4-FFF2-40B4-BE49-F238E27FC236}">
                <a16:creationId xmlns:a16="http://schemas.microsoft.com/office/drawing/2014/main" id="{8AAF5974-1A7C-812D-9D5E-A50A9D1B087A}"/>
              </a:ext>
            </a:extLst>
          </p:cNvPr>
          <p:cNvSpPr txBox="1">
            <a:spLocks noChangeArrowheads="1"/>
          </p:cNvSpPr>
          <p:nvPr/>
        </p:nvSpPr>
        <p:spPr bwMode="auto">
          <a:xfrm>
            <a:off x="481013" y="1700213"/>
            <a:ext cx="11233150"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zh-CN" altLang="en-US" sz="2400" b="0" dirty="0">
                <a:solidFill>
                  <a:srgbClr val="FF0000"/>
                </a:solidFill>
                <a:latin typeface="微软雅黑" panose="020B0503020204020204" pitchFamily="34" charset="-122"/>
                <a:sym typeface="Arial" panose="020B0604020202020204" pitchFamily="34" charset="0"/>
              </a:rPr>
              <a:t>注意</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set</a:t>
            </a:r>
            <a:r>
              <a:rPr lang="zh-CN" altLang="en-US" sz="2400" b="0" dirty="0">
                <a:latin typeface="微软雅黑" panose="020B0503020204020204" pitchFamily="34" charset="-122"/>
                <a:sym typeface="Arial" panose="020B0604020202020204" pitchFamily="34" charset="0"/>
              </a:rPr>
              <a:t>只能通过迭代器</a:t>
            </a:r>
            <a:r>
              <a:rPr lang="en-US" altLang="zh-CN" sz="2400" b="0" dirty="0">
                <a:latin typeface="微软雅黑" panose="020B0503020204020204" pitchFamily="34" charset="-122"/>
                <a:sym typeface="Arial" panose="020B0604020202020204" pitchFamily="34" charset="0"/>
              </a:rPr>
              <a:t>(iterator)</a:t>
            </a:r>
            <a:r>
              <a:rPr lang="zh-CN" altLang="en-US" sz="2400" b="0" dirty="0">
                <a:latin typeface="微软雅黑" panose="020B0503020204020204" pitchFamily="34" charset="-122"/>
                <a:sym typeface="Arial" panose="020B0604020202020204" pitchFamily="34" charset="0"/>
              </a:rPr>
              <a:t>访问</a:t>
            </a:r>
            <a:r>
              <a:rPr lang="en-US" altLang="zh-CN" sz="2400" b="0" dirty="0">
                <a:latin typeface="微软雅黑" panose="020B0503020204020204" pitchFamily="34" charset="-122"/>
                <a:sym typeface="Arial" panose="020B0604020202020204" pitchFamily="34" charset="0"/>
              </a:rPr>
              <a:t>;</a:t>
            </a:r>
          </a:p>
          <a:p>
            <a:pPr algn="just" eaLnBrk="1" hangingPunct="1">
              <a:spcBef>
                <a:spcPct val="0"/>
              </a:spcBef>
              <a:spcAft>
                <a:spcPts val="600"/>
              </a:spcAft>
              <a:buClr>
                <a:srgbClr val="005AB4"/>
              </a:buClr>
              <a:buFont typeface="Wingdings" panose="05000000000000000000" pitchFamily="2" charset="2"/>
              <a:buNone/>
            </a:pPr>
            <a:r>
              <a:rPr lang="zh-CN" altLang="en-US" sz="2400" b="0" dirty="0">
                <a:latin typeface="微软雅黑" panose="020B0503020204020204" pitchFamily="34" charset="-122"/>
                <a:sym typeface="Arial" panose="020B0604020202020204" pitchFamily="34" charset="0"/>
              </a:rPr>
              <a:t>格式：</a:t>
            </a:r>
            <a:r>
              <a:rPr lang="en-US" altLang="zh-CN" sz="2400" b="0" dirty="0">
                <a:latin typeface="微软雅黑" panose="020B0503020204020204" pitchFamily="34" charset="-122"/>
                <a:sym typeface="Arial" panose="020B0604020202020204" pitchFamily="34" charset="0"/>
              </a:rPr>
              <a:t>set&lt;</a:t>
            </a:r>
            <a:r>
              <a:rPr lang="en-US" altLang="zh-CN" sz="2400" b="0" dirty="0" err="1">
                <a:latin typeface="微软雅黑" panose="020B0503020204020204" pitchFamily="34" charset="-122"/>
                <a:sym typeface="Arial" panose="020B0604020202020204" pitchFamily="34" charset="0"/>
              </a:rPr>
              <a:t>typename</a:t>
            </a:r>
            <a:r>
              <a:rPr lang="en-US" altLang="zh-CN" sz="2400" b="0" dirty="0">
                <a:latin typeface="微软雅黑" panose="020B0503020204020204" pitchFamily="34" charset="-122"/>
                <a:sym typeface="Arial" panose="020B0604020202020204" pitchFamily="34" charset="0"/>
              </a:rPr>
              <a:t>&gt;::iterator it;</a:t>
            </a:r>
          </a:p>
          <a:p>
            <a:pPr algn="just" eaLnBrk="1" hangingPunct="1">
              <a:spcBef>
                <a:spcPct val="0"/>
              </a:spcBef>
              <a:spcAft>
                <a:spcPts val="600"/>
              </a:spcAft>
              <a:buClr>
                <a:srgbClr val="005AB4"/>
              </a:buClr>
              <a:buFont typeface="Wingdings" panose="05000000000000000000" pitchFamily="2" charset="2"/>
              <a:buNone/>
            </a:pPr>
            <a:r>
              <a:rPr lang="en-US" altLang="zh-CN" sz="2400" b="0" dirty="0" err="1">
                <a:latin typeface="微软雅黑" panose="020B0503020204020204" pitchFamily="34" charset="-122"/>
                <a:sym typeface="Arial" panose="020B0604020202020204" pitchFamily="34" charset="0"/>
              </a:rPr>
              <a:t>typename</a:t>
            </a:r>
            <a:r>
              <a:rPr lang="zh-CN" altLang="en-US" sz="2400" b="0" dirty="0">
                <a:latin typeface="微软雅黑" panose="020B0503020204020204" pitchFamily="34" charset="-122"/>
                <a:sym typeface="Arial" panose="020B0604020202020204" pitchFamily="34" charset="0"/>
              </a:rPr>
              <a:t>可以是任何基本类型（</a:t>
            </a:r>
            <a:r>
              <a:rPr lang="en-US" altLang="zh-CN" sz="2400" b="0" dirty="0">
                <a:latin typeface="微软雅黑" panose="020B0503020204020204" pitchFamily="34" charset="-122"/>
                <a:sym typeface="Arial" panose="020B0604020202020204" pitchFamily="34" charset="0"/>
              </a:rPr>
              <a:t>int</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double</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char</a:t>
            </a:r>
            <a:r>
              <a:rPr lang="zh-CN" altLang="en-US" sz="2400" b="0" dirty="0">
                <a:latin typeface="微软雅黑" panose="020B0503020204020204" pitchFamily="34" charset="-122"/>
                <a:sym typeface="Arial" panose="020B0604020202020204" pitchFamily="34" charset="0"/>
              </a:rPr>
              <a:t>、结构体等），也可以是</a:t>
            </a:r>
            <a:r>
              <a:rPr lang="en-US" altLang="zh-CN" sz="2400" b="0" dirty="0">
                <a:latin typeface="微软雅黑" panose="020B0503020204020204" pitchFamily="34" charset="-122"/>
                <a:sym typeface="Arial" panose="020B0604020202020204" pitchFamily="34" charset="0"/>
              </a:rPr>
              <a:t>STL</a:t>
            </a:r>
            <a:r>
              <a:rPr lang="zh-CN" altLang="en-US" sz="2400" b="0" dirty="0">
                <a:latin typeface="微软雅黑" panose="020B0503020204020204" pitchFamily="34" charset="-122"/>
                <a:sym typeface="Arial" panose="020B0604020202020204" pitchFamily="34" charset="0"/>
              </a:rPr>
              <a:t>标准容器。</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400" b="0" dirty="0">
                <a:solidFill>
                  <a:srgbClr val="FF0000"/>
                </a:solidFill>
                <a:latin typeface="微软雅黑" panose="020B0503020204020204" pitchFamily="34" charset="-122"/>
                <a:sym typeface="Arial" panose="020B0604020202020204" pitchFamily="34" charset="0"/>
              </a:rPr>
              <a:t>例如</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set&lt;int&gt;::</a:t>
            </a:r>
            <a:r>
              <a:rPr lang="en-US" altLang="zh-CN" sz="2400" b="0" dirty="0">
                <a:latin typeface="微软雅黑" panose="020B0503020204020204" pitchFamily="34" charset="-122"/>
              </a:rPr>
              <a:t>iterator</a:t>
            </a:r>
            <a:r>
              <a:rPr lang="en-US" altLang="zh-CN" sz="2400" b="0" dirty="0">
                <a:latin typeface="微软雅黑" panose="020B0503020204020204" pitchFamily="34" charset="-122"/>
                <a:sym typeface="Arial" panose="020B0604020202020204" pitchFamily="34" charset="0"/>
              </a:rPr>
              <a:t> it;</a:t>
            </a: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set&lt;double&gt;::iterator it;</a:t>
            </a: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set&lt;node&gt;::iterator it;//node</a:t>
            </a:r>
            <a:r>
              <a:rPr lang="zh-CN" altLang="en-US" sz="2400" b="0" dirty="0">
                <a:latin typeface="微软雅黑" panose="020B0503020204020204" pitchFamily="34" charset="-122"/>
                <a:sym typeface="Arial" panose="020B0604020202020204" pitchFamily="34" charset="0"/>
              </a:rPr>
              <a:t>是结构体类型</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a:t>
            </a:r>
            <a:r>
              <a:rPr lang="zh-CN" altLang="en-US" sz="2400" b="0" dirty="0">
                <a:latin typeface="微软雅黑" panose="020B0503020204020204" pitchFamily="34" charset="-122"/>
                <a:sym typeface="Arial" panose="020B0604020202020204" pitchFamily="34" charset="0"/>
              </a:rPr>
              <a:t>可以通过</a:t>
            </a:r>
            <a:r>
              <a:rPr lang="en-US" altLang="zh-CN" sz="2400" b="0" dirty="0">
                <a:latin typeface="微软雅黑" panose="020B0503020204020204" pitchFamily="34" charset="-122"/>
                <a:sym typeface="Arial" panose="020B0604020202020204" pitchFamily="34" charset="0"/>
              </a:rPr>
              <a:t>*it</a:t>
            </a:r>
            <a:r>
              <a:rPr lang="zh-CN" altLang="en-US" sz="2400" b="0" dirty="0">
                <a:latin typeface="微软雅黑" panose="020B0503020204020204" pitchFamily="34" charset="-122"/>
                <a:sym typeface="Arial" panose="020B0604020202020204" pitchFamily="34" charset="0"/>
              </a:rPr>
              <a:t>来访问</a:t>
            </a:r>
            <a:r>
              <a:rPr lang="en-US" altLang="zh-CN" sz="2400" b="0" dirty="0">
                <a:latin typeface="微软雅黑" panose="020B0503020204020204" pitchFamily="34" charset="-122"/>
                <a:sym typeface="Arial" panose="020B0604020202020204" pitchFamily="34" charset="0"/>
              </a:rPr>
              <a:t>set</a:t>
            </a:r>
            <a:r>
              <a:rPr lang="zh-CN" altLang="en-US" sz="2400" b="0" dirty="0">
                <a:latin typeface="微软雅黑" panose="020B0503020204020204" pitchFamily="34" charset="-122"/>
                <a:sym typeface="Arial" panose="020B0604020202020204" pitchFamily="34" charset="0"/>
              </a:rPr>
              <a:t>里的元素，不支持</a:t>
            </a:r>
            <a:r>
              <a:rPr lang="en-US" altLang="zh-CN" sz="2400" b="0" dirty="0">
                <a:latin typeface="微软雅黑" panose="020B0503020204020204" pitchFamily="34" charset="-122"/>
                <a:sym typeface="Arial" panose="020B0604020202020204" pitchFamily="34" charset="0"/>
              </a:rPr>
              <a:t>*(</a:t>
            </a:r>
            <a:r>
              <a:rPr lang="en-US" altLang="zh-CN" sz="2400" b="0" dirty="0" err="1">
                <a:latin typeface="微软雅黑" panose="020B0503020204020204" pitchFamily="34" charset="-122"/>
                <a:sym typeface="Arial" panose="020B0604020202020204" pitchFamily="34" charset="0"/>
              </a:rPr>
              <a:t>it+i</a:t>
            </a:r>
            <a:r>
              <a:rPr lang="en-US" altLang="zh-CN" sz="2400" b="0" dirty="0">
                <a:latin typeface="微软雅黑" panose="020B0503020204020204" pitchFamily="34" charset="-122"/>
                <a:sym typeface="Arial" panose="020B0604020202020204" pitchFamily="34" charset="0"/>
              </a:rPr>
              <a:t>)</a:t>
            </a:r>
            <a:r>
              <a:rPr lang="zh-CN" altLang="en-US" sz="2400" b="0" dirty="0">
                <a:latin typeface="微软雅黑" panose="020B0503020204020204" pitchFamily="34" charset="-122"/>
                <a:sym typeface="Arial" panose="020B0604020202020204" pitchFamily="34" charset="0"/>
              </a:rPr>
              <a:t>的访问方式，但可以用</a:t>
            </a:r>
            <a:r>
              <a:rPr lang="en-US" altLang="zh-CN" sz="2400" b="0" dirty="0">
                <a:latin typeface="微软雅黑" panose="020B0503020204020204" pitchFamily="34" charset="-122"/>
                <a:sym typeface="Arial" panose="020B0604020202020204" pitchFamily="34" charset="0"/>
              </a:rPr>
              <a:t>it++</a:t>
            </a:r>
            <a:r>
              <a:rPr lang="zh-CN" altLang="en-US" sz="2400" b="0" dirty="0">
                <a:latin typeface="微软雅黑" panose="020B0503020204020204" pitchFamily="34" charset="-122"/>
                <a:sym typeface="Arial" panose="020B0604020202020204" pitchFamily="34" charset="0"/>
              </a:rPr>
              <a:t>。</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400" b="0" dirty="0">
                <a:solidFill>
                  <a:srgbClr val="FF0000"/>
                </a:solidFill>
                <a:latin typeface="微软雅黑" panose="020B0503020204020204" pitchFamily="34" charset="-122"/>
                <a:sym typeface="Arial" panose="020B0604020202020204" pitchFamily="34" charset="0"/>
              </a:rPr>
              <a:t>注意：除</a:t>
            </a:r>
            <a:r>
              <a:rPr lang="en-US" altLang="zh-CN" sz="2400" b="0" dirty="0">
                <a:solidFill>
                  <a:srgbClr val="FF0000"/>
                </a:solidFill>
                <a:latin typeface="微软雅黑" panose="020B0503020204020204" pitchFamily="34" charset="-122"/>
                <a:sym typeface="Arial" panose="020B0604020202020204" pitchFamily="34" charset="0"/>
              </a:rPr>
              <a:t>vector</a:t>
            </a:r>
            <a:r>
              <a:rPr lang="zh-CN" altLang="en-US" sz="2400" b="0" dirty="0">
                <a:solidFill>
                  <a:srgbClr val="FF0000"/>
                </a:solidFill>
                <a:latin typeface="微软雅黑" panose="020B0503020204020204" pitchFamily="34" charset="-122"/>
                <a:sym typeface="Arial" panose="020B0604020202020204" pitchFamily="34" charset="0"/>
              </a:rPr>
              <a:t>和</a:t>
            </a:r>
            <a:r>
              <a:rPr lang="en-US" altLang="zh-CN" sz="2400" b="0" dirty="0">
                <a:solidFill>
                  <a:srgbClr val="FF0000"/>
                </a:solidFill>
                <a:latin typeface="微软雅黑" panose="020B0503020204020204" pitchFamily="34" charset="-122"/>
                <a:sym typeface="Arial" panose="020B0604020202020204" pitchFamily="34" charset="0"/>
              </a:rPr>
              <a:t>string</a:t>
            </a:r>
            <a:r>
              <a:rPr lang="zh-CN" altLang="en-US" sz="2400" b="0" dirty="0">
                <a:solidFill>
                  <a:srgbClr val="FF0000"/>
                </a:solidFill>
                <a:latin typeface="微软雅黑" panose="020B0503020204020204" pitchFamily="34" charset="-122"/>
                <a:sym typeface="Arial" panose="020B0604020202020204" pitchFamily="34" charset="0"/>
              </a:rPr>
              <a:t>之外的</a:t>
            </a:r>
            <a:r>
              <a:rPr lang="en-US" altLang="zh-CN" sz="2400" b="0" dirty="0">
                <a:solidFill>
                  <a:srgbClr val="FF0000"/>
                </a:solidFill>
                <a:latin typeface="微软雅黑" panose="020B0503020204020204" pitchFamily="34" charset="-122"/>
                <a:sym typeface="Arial" panose="020B0604020202020204" pitchFamily="34" charset="0"/>
              </a:rPr>
              <a:t>STL</a:t>
            </a:r>
            <a:r>
              <a:rPr lang="zh-CN" altLang="en-US" sz="2400" b="0" dirty="0">
                <a:solidFill>
                  <a:srgbClr val="FF0000"/>
                </a:solidFill>
                <a:latin typeface="微软雅黑" panose="020B0503020204020204" pitchFamily="34" charset="-122"/>
                <a:sym typeface="Arial" panose="020B0604020202020204" pitchFamily="34" charset="0"/>
              </a:rPr>
              <a:t>容器都不支持</a:t>
            </a:r>
            <a:r>
              <a:rPr lang="en-US" altLang="zh-CN" sz="2400" b="0" dirty="0">
                <a:solidFill>
                  <a:srgbClr val="FF0000"/>
                </a:solidFill>
                <a:latin typeface="微软雅黑" panose="020B0503020204020204" pitchFamily="34" charset="-122"/>
                <a:sym typeface="Arial" panose="020B0604020202020204" pitchFamily="34" charset="0"/>
              </a:rPr>
              <a:t>*(</a:t>
            </a:r>
            <a:r>
              <a:rPr lang="en-US" altLang="zh-CN" sz="2400" b="0" dirty="0" err="1">
                <a:solidFill>
                  <a:srgbClr val="FF0000"/>
                </a:solidFill>
                <a:latin typeface="微软雅黑" panose="020B0503020204020204" pitchFamily="34" charset="-122"/>
                <a:sym typeface="Arial" panose="020B0604020202020204" pitchFamily="34" charset="0"/>
              </a:rPr>
              <a:t>it+i</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的访问方式。</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set&lt;int&gt; s;</a:t>
            </a:r>
          </a:p>
          <a:p>
            <a:pPr algn="just" eaLnBrk="1" hangingPunct="1">
              <a:spcBef>
                <a:spcPct val="0"/>
              </a:spcBef>
              <a:spcAft>
                <a:spcPts val="600"/>
              </a:spcAft>
              <a:buClr>
                <a:srgbClr val="005AB4"/>
              </a:buClr>
              <a:buFont typeface="Wingdings" panose="05000000000000000000" pitchFamily="2" charset="2"/>
              <a:buNone/>
            </a:pPr>
            <a:r>
              <a:rPr lang="en-US" altLang="zh-CN" sz="2400" b="0" dirty="0" err="1">
                <a:latin typeface="微软雅黑" panose="020B0503020204020204" pitchFamily="34" charset="-122"/>
                <a:sym typeface="Arial" panose="020B0604020202020204" pitchFamily="34" charset="0"/>
              </a:rPr>
              <a:t>s.begin</a:t>
            </a:r>
            <a:r>
              <a:rPr lang="en-US" altLang="zh-CN" sz="2400" b="0" dirty="0">
                <a:latin typeface="微软雅黑" panose="020B0503020204020204" pitchFamily="34" charset="-122"/>
                <a:sym typeface="Arial" panose="020B0604020202020204" pitchFamily="34" charset="0"/>
              </a:rPr>
              <a:t>()    </a:t>
            </a:r>
            <a:r>
              <a:rPr lang="zh-CN" altLang="en-US" sz="2400" b="0" dirty="0">
                <a:latin typeface="微软雅黑" panose="020B0503020204020204" pitchFamily="34" charset="-122"/>
                <a:sym typeface="Arial" panose="020B0604020202020204" pitchFamily="34" charset="0"/>
              </a:rPr>
              <a:t>和</a:t>
            </a:r>
            <a:r>
              <a:rPr lang="en-US" altLang="zh-CN" sz="2400" b="0" dirty="0">
                <a:latin typeface="微软雅黑" panose="020B0503020204020204" pitchFamily="34" charset="-122"/>
                <a:sym typeface="Arial" panose="020B0604020202020204" pitchFamily="34" charset="0"/>
              </a:rPr>
              <a:t>   </a:t>
            </a:r>
            <a:r>
              <a:rPr lang="en-US" altLang="zh-CN" sz="2400" b="0" dirty="0" err="1">
                <a:latin typeface="微软雅黑" panose="020B0503020204020204" pitchFamily="34" charset="-122"/>
                <a:sym typeface="Arial" panose="020B0604020202020204" pitchFamily="34" charset="0"/>
              </a:rPr>
              <a:t>s.rbegin</a:t>
            </a:r>
            <a:r>
              <a:rPr lang="en-US" altLang="zh-CN" sz="2400" b="0" dirty="0">
                <a:latin typeface="微软雅黑" panose="020B0503020204020204" pitchFamily="34" charset="-122"/>
                <a:sym typeface="Arial" panose="020B0604020202020204" pitchFamily="34" charset="0"/>
              </a:rPr>
              <a:t>()   </a:t>
            </a:r>
            <a:r>
              <a:rPr lang="zh-CN" altLang="en-US" sz="2400" b="0" dirty="0">
                <a:latin typeface="微软雅黑" panose="020B0503020204020204" pitchFamily="34" charset="-122"/>
                <a:sym typeface="Arial" panose="020B0604020202020204" pitchFamily="34" charset="0"/>
              </a:rPr>
              <a:t>分别指集合</a:t>
            </a:r>
            <a:r>
              <a:rPr lang="en-US" altLang="zh-CN" sz="2400" b="0" dirty="0">
                <a:latin typeface="微软雅黑" panose="020B0503020204020204" pitchFamily="34" charset="-122"/>
                <a:sym typeface="Arial" panose="020B0604020202020204" pitchFamily="34" charset="0"/>
              </a:rPr>
              <a:t>s</a:t>
            </a:r>
            <a:r>
              <a:rPr lang="zh-CN" altLang="en-US" sz="2400" b="0" dirty="0">
                <a:latin typeface="微软雅黑" panose="020B0503020204020204" pitchFamily="34" charset="-122"/>
                <a:sym typeface="Arial" panose="020B0604020202020204" pitchFamily="34" charset="0"/>
              </a:rPr>
              <a:t>的首</a:t>
            </a:r>
            <a:r>
              <a:rPr lang="zh-CN" altLang="en-US" sz="2400" b="0">
                <a:latin typeface="微软雅黑" panose="020B0503020204020204" pitchFamily="34" charset="-122"/>
                <a:sym typeface="Arial" panose="020B0604020202020204" pitchFamily="34" charset="0"/>
              </a:rPr>
              <a:t>和尾的迭代器</a:t>
            </a:r>
            <a:endParaRPr lang="en-US" altLang="zh-CN" sz="2400" b="0" dirty="0">
              <a:latin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FEB4DD7F-C952-04D7-B409-B6275A0E18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1A43189B-D274-4A71-808A-4CAE35C7ACCD}" type="slidenum">
              <a:rPr lang="zh-CN" altLang="en-US" sz="1200" smtClean="0">
                <a:solidFill>
                  <a:srgbClr val="898989"/>
                </a:solidFill>
              </a:rPr>
              <a:pPr>
                <a:spcBef>
                  <a:spcPct val="0"/>
                </a:spcBef>
                <a:buFontTx/>
                <a:buNone/>
              </a:pPr>
              <a:t>22</a:t>
            </a:fld>
            <a:endParaRPr lang="en-US" altLang="zh-CN" sz="1200">
              <a:solidFill>
                <a:srgbClr val="898989"/>
              </a:solidFill>
            </a:endParaRPr>
          </a:p>
        </p:txBody>
      </p:sp>
      <p:sp>
        <p:nvSpPr>
          <p:cNvPr id="32771" name="TextBox 7">
            <a:extLst>
              <a:ext uri="{FF2B5EF4-FFF2-40B4-BE49-F238E27FC236}">
                <a16:creationId xmlns:a16="http://schemas.microsoft.com/office/drawing/2014/main" id="{E3D421D6-5E4D-580C-FF2C-677015C9907B}"/>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32772" name="TextBox 14">
            <a:extLst>
              <a:ext uri="{FF2B5EF4-FFF2-40B4-BE49-F238E27FC236}">
                <a16:creationId xmlns:a16="http://schemas.microsoft.com/office/drawing/2014/main" id="{CB5B9A60-C30E-EF35-FE70-4EBB27049890}"/>
              </a:ext>
            </a:extLst>
          </p:cNvPr>
          <p:cNvSpPr txBox="1">
            <a:spLocks noChangeArrowheads="1"/>
          </p:cNvSpPr>
          <p:nvPr/>
        </p:nvSpPr>
        <p:spPr bwMode="auto">
          <a:xfrm>
            <a:off x="352425" y="1048565"/>
            <a:ext cx="11233150" cy="5678478"/>
          </a:xfrm>
          <a:prstGeom prst="rect">
            <a:avLst/>
          </a:prstGeom>
          <a:solidFill>
            <a:schemeClr val="bg1"/>
          </a:solidFill>
          <a:ln>
            <a:noFill/>
          </a:ln>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000" b="0" dirty="0">
                <a:solidFill>
                  <a:srgbClr val="FF0000"/>
                </a:solidFill>
                <a:latin typeface="微软雅黑" panose="020B0503020204020204" pitchFamily="34" charset="-122"/>
                <a:sym typeface="Arial" panose="020B0604020202020204" pitchFamily="34" charset="0"/>
              </a:rPr>
              <a:t>1</a:t>
            </a:r>
            <a:r>
              <a:rPr lang="zh-CN" altLang="en-US" sz="2000" b="0" dirty="0">
                <a:solidFill>
                  <a:srgbClr val="FF0000"/>
                </a:solidFill>
                <a:latin typeface="微软雅黑" panose="020B0503020204020204" pitchFamily="34" charset="-122"/>
                <a:sym typeface="Arial" panose="020B0604020202020204" pitchFamily="34" charset="0"/>
              </a:rPr>
              <a:t>、</a:t>
            </a:r>
            <a:r>
              <a:rPr lang="en-US" altLang="zh-CN" sz="2000" b="0" dirty="0">
                <a:solidFill>
                  <a:srgbClr val="FF0000"/>
                </a:solidFill>
                <a:latin typeface="微软雅黑" panose="020B0503020204020204" pitchFamily="34" charset="-122"/>
                <a:sym typeface="Arial" panose="020B0604020202020204" pitchFamily="34" charset="0"/>
              </a:rPr>
              <a:t>insert(x):</a:t>
            </a:r>
            <a:r>
              <a:rPr lang="zh-CN" altLang="en-US" sz="2000" b="0" dirty="0">
                <a:solidFill>
                  <a:srgbClr val="FF0000"/>
                </a:solidFill>
                <a:latin typeface="微软雅黑" panose="020B0503020204020204" pitchFamily="34" charset="-122"/>
                <a:sym typeface="Arial" panose="020B0604020202020204" pitchFamily="34" charset="0"/>
              </a:rPr>
              <a:t>将</a:t>
            </a:r>
            <a:r>
              <a:rPr lang="en-US" altLang="zh-CN" sz="2000" b="0" dirty="0">
                <a:solidFill>
                  <a:srgbClr val="FF0000"/>
                </a:solidFill>
                <a:latin typeface="微软雅黑" panose="020B0503020204020204" pitchFamily="34" charset="-122"/>
                <a:sym typeface="Arial" panose="020B0604020202020204" pitchFamily="34" charset="0"/>
              </a:rPr>
              <a:t>x</a:t>
            </a:r>
            <a:r>
              <a:rPr lang="zh-CN" altLang="en-US" sz="2000" b="0" dirty="0">
                <a:solidFill>
                  <a:srgbClr val="FF0000"/>
                </a:solidFill>
                <a:latin typeface="微软雅黑" panose="020B0503020204020204" pitchFamily="34" charset="-122"/>
                <a:sym typeface="Arial" panose="020B0604020202020204" pitchFamily="34" charset="0"/>
              </a:rPr>
              <a:t>插入</a:t>
            </a:r>
            <a:r>
              <a:rPr lang="en-US" altLang="zh-CN" sz="2000" b="0" dirty="0">
                <a:solidFill>
                  <a:srgbClr val="FF0000"/>
                </a:solidFill>
                <a:latin typeface="微软雅黑" panose="020B0503020204020204" pitchFamily="34" charset="-122"/>
                <a:sym typeface="Arial" panose="020B0604020202020204" pitchFamily="34" charset="0"/>
              </a:rPr>
              <a:t>set</a:t>
            </a:r>
            <a:r>
              <a:rPr lang="zh-CN" altLang="en-US" sz="2000" b="0" dirty="0">
                <a:solidFill>
                  <a:srgbClr val="FF0000"/>
                </a:solidFill>
                <a:latin typeface="微软雅黑" panose="020B0503020204020204" pitchFamily="34" charset="-122"/>
                <a:sym typeface="Arial" panose="020B0604020202020204" pitchFamily="34" charset="0"/>
              </a:rPr>
              <a:t>容器中，并自动递增排序和去重，时间复杂度</a:t>
            </a:r>
            <a:r>
              <a:rPr lang="en-US" altLang="zh-CN" sz="2000" b="0" dirty="0">
                <a:solidFill>
                  <a:srgbClr val="FF0000"/>
                </a:solidFill>
                <a:latin typeface="微软雅黑" panose="020B0503020204020204" pitchFamily="34" charset="-122"/>
                <a:sym typeface="Arial" panose="020B0604020202020204" pitchFamily="34" charset="0"/>
              </a:rPr>
              <a:t>O(</a:t>
            </a:r>
            <a:r>
              <a:rPr lang="en-US" altLang="zh-CN" sz="2000" b="0" dirty="0" err="1">
                <a:solidFill>
                  <a:srgbClr val="FF0000"/>
                </a:solidFill>
                <a:latin typeface="微软雅黑" panose="020B0503020204020204" pitchFamily="34" charset="-122"/>
                <a:sym typeface="Arial" panose="020B0604020202020204" pitchFamily="34" charset="0"/>
              </a:rPr>
              <a:t>logN</a:t>
            </a:r>
            <a:r>
              <a:rPr lang="en-US" altLang="zh-CN" sz="2000" b="0" dirty="0">
                <a:solidFill>
                  <a:srgbClr val="FF0000"/>
                </a:solidFill>
                <a:latin typeface="微软雅黑" panose="020B0503020204020204" pitchFamily="34" charset="-122"/>
                <a:sym typeface="Arial" panose="020B0604020202020204" pitchFamily="34" charset="0"/>
              </a:rPr>
              <a:t>),</a:t>
            </a:r>
            <a:r>
              <a:rPr lang="zh-CN" altLang="en-US" sz="2000" b="0" dirty="0">
                <a:solidFill>
                  <a:srgbClr val="FF0000"/>
                </a:solidFill>
                <a:latin typeface="微软雅黑" panose="020B0503020204020204" pitchFamily="34" charset="-122"/>
                <a:sym typeface="Arial" panose="020B0604020202020204" pitchFamily="34" charset="0"/>
              </a:rPr>
              <a:t>其中</a:t>
            </a:r>
            <a:r>
              <a:rPr lang="en-US" altLang="zh-CN" sz="2000" b="0" dirty="0">
                <a:solidFill>
                  <a:srgbClr val="FF0000"/>
                </a:solidFill>
                <a:latin typeface="微软雅黑" panose="020B0503020204020204" pitchFamily="34" charset="-122"/>
                <a:sym typeface="Arial" panose="020B0604020202020204" pitchFamily="34" charset="0"/>
              </a:rPr>
              <a:t>N</a:t>
            </a:r>
            <a:r>
              <a:rPr lang="zh-CN" altLang="en-US" sz="2000" b="0" dirty="0">
                <a:solidFill>
                  <a:srgbClr val="FF0000"/>
                </a:solidFill>
                <a:latin typeface="微软雅黑" panose="020B0503020204020204" pitchFamily="34" charset="-122"/>
                <a:sym typeface="Arial" panose="020B0604020202020204" pitchFamily="34" charset="0"/>
              </a:rPr>
              <a:t>为</a:t>
            </a:r>
            <a:r>
              <a:rPr lang="en-US" altLang="zh-CN" sz="2000" b="0" dirty="0">
                <a:solidFill>
                  <a:srgbClr val="FF0000"/>
                </a:solidFill>
                <a:latin typeface="微软雅黑" panose="020B0503020204020204" pitchFamily="34" charset="-122"/>
                <a:sym typeface="Arial" panose="020B0604020202020204" pitchFamily="34" charset="0"/>
              </a:rPr>
              <a:t>set</a:t>
            </a:r>
            <a:r>
              <a:rPr lang="zh-CN" altLang="en-US" sz="2000" b="0" dirty="0">
                <a:solidFill>
                  <a:srgbClr val="FF0000"/>
                </a:solidFill>
                <a:latin typeface="微软雅黑" panose="020B0503020204020204" pitchFamily="34" charset="-122"/>
                <a:sym typeface="Arial" panose="020B0604020202020204" pitchFamily="34" charset="0"/>
              </a:rPr>
              <a:t>内的元素个数。</a:t>
            </a:r>
            <a:endParaRPr lang="en-US" altLang="zh-CN" sz="20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a:t>
            </a:r>
            <a:r>
              <a:rPr lang="en-US" altLang="zh-CN" sz="2000" b="0" dirty="0">
                <a:latin typeface="微软雅黑" panose="020B0503020204020204" pitchFamily="34" charset="-122"/>
                <a:sym typeface="Arial" panose="020B0604020202020204" pitchFamily="34" charset="0"/>
              </a:rPr>
              <a:t>//set</a:t>
            </a:r>
            <a:r>
              <a:rPr lang="zh-CN" altLang="en-US" sz="2000" b="0" dirty="0">
                <a:latin typeface="微软雅黑" panose="020B0503020204020204" pitchFamily="34" charset="-122"/>
                <a:sym typeface="Arial" panose="020B0604020202020204" pitchFamily="34" charset="0"/>
              </a:rPr>
              <a:t>只能通过迭代器</a:t>
            </a:r>
            <a:r>
              <a:rPr lang="en-US" altLang="zh-CN" sz="2000" b="0" dirty="0">
                <a:latin typeface="微软雅黑" panose="020B0503020204020204" pitchFamily="34" charset="-122"/>
                <a:sym typeface="Arial" panose="020B0604020202020204" pitchFamily="34" charset="0"/>
              </a:rPr>
              <a:t>(iterator)</a:t>
            </a:r>
            <a:r>
              <a:rPr lang="zh-CN" altLang="en-US" sz="2000" b="0" dirty="0">
                <a:latin typeface="微软雅黑" panose="020B0503020204020204" pitchFamily="34" charset="-122"/>
                <a:sym typeface="Arial" panose="020B0604020202020204" pitchFamily="34" charset="0"/>
              </a:rPr>
              <a:t>访问</a:t>
            </a:r>
            <a:r>
              <a:rPr lang="en-US" altLang="zh-CN" sz="2000" b="0" dirty="0">
                <a:latin typeface="微软雅黑" panose="020B0503020204020204" pitchFamily="34" charset="-122"/>
                <a:sym typeface="Arial" panose="020B0604020202020204" pitchFamily="34" charset="0"/>
              </a:rPr>
              <a:t>;</a:t>
            </a:r>
          </a:p>
          <a:p>
            <a:pPr lvl="1" eaLnBrk="1" hangingPunct="1">
              <a:spcBef>
                <a:spcPct val="0"/>
              </a:spcBef>
              <a:buFont typeface="Wingdings" panose="05000000000000000000" pitchFamily="2" charset="2"/>
              <a:buNone/>
            </a:pPr>
            <a:r>
              <a:rPr lang="en-US" altLang="zh-CN" sz="2000" b="0" dirty="0"/>
              <a:t>#include &lt;</a:t>
            </a:r>
            <a:r>
              <a:rPr lang="en-US" altLang="zh-CN" sz="2000" b="0" dirty="0" err="1"/>
              <a:t>stdio.h</a:t>
            </a:r>
            <a:r>
              <a:rPr lang="en-US" altLang="zh-CN" sz="2000" b="0" dirty="0"/>
              <a:t>&gt;</a:t>
            </a:r>
          </a:p>
          <a:p>
            <a:pPr lvl="1" eaLnBrk="1" hangingPunct="1">
              <a:spcBef>
                <a:spcPct val="0"/>
              </a:spcBef>
              <a:buFont typeface="Wingdings" panose="05000000000000000000" pitchFamily="2" charset="2"/>
              <a:buNone/>
            </a:pPr>
            <a:r>
              <a:rPr lang="en-US" altLang="zh-CN" sz="2000" b="0" dirty="0"/>
              <a:t>#include &lt;set&gt;</a:t>
            </a:r>
          </a:p>
          <a:p>
            <a:pPr lvl="1" eaLnBrk="1" hangingPunct="1">
              <a:spcBef>
                <a:spcPct val="0"/>
              </a:spcBef>
              <a:buFont typeface="Wingdings" panose="05000000000000000000" pitchFamily="2" charset="2"/>
              <a:buNone/>
            </a:pPr>
            <a:r>
              <a:rPr lang="en-US" altLang="zh-CN" sz="2000" b="0" dirty="0"/>
              <a:t>using namespace std;</a:t>
            </a:r>
          </a:p>
          <a:p>
            <a:pPr lvl="1" eaLnBrk="1" hangingPunct="1">
              <a:spcBef>
                <a:spcPct val="0"/>
              </a:spcBef>
              <a:buFont typeface="Wingdings" panose="05000000000000000000" pitchFamily="2" charset="2"/>
              <a:buNone/>
            </a:pPr>
            <a:r>
              <a:rPr lang="en-US" altLang="zh-CN" sz="2000" b="0" dirty="0"/>
              <a:t>int main() {</a:t>
            </a:r>
          </a:p>
          <a:p>
            <a:pPr lvl="1" eaLnBrk="1" hangingPunct="1">
              <a:spcBef>
                <a:spcPct val="0"/>
              </a:spcBef>
              <a:buFont typeface="Wingdings" panose="05000000000000000000" pitchFamily="2" charset="2"/>
              <a:buNone/>
            </a:pPr>
            <a:r>
              <a:rPr lang="en-US" altLang="zh-CN" sz="2000" b="0" dirty="0"/>
              <a:t>   set&lt;int&gt; </a:t>
            </a:r>
            <a:r>
              <a:rPr lang="en-US" altLang="zh-CN" sz="2000" b="0" dirty="0" err="1"/>
              <a:t>st</a:t>
            </a:r>
            <a:r>
              <a:rPr lang="en-US" altLang="zh-CN" sz="2000" b="0" dirty="0"/>
              <a:t>;   set&lt;int&gt;::iterator it; </a:t>
            </a:r>
            <a:r>
              <a:rPr lang="en-US" altLang="zh-CN" sz="2000" b="0" dirty="0">
                <a:solidFill>
                  <a:srgbClr val="FF0000"/>
                </a:solidFill>
              </a:rPr>
              <a:t>set&lt;int&gt;:: </a:t>
            </a:r>
            <a:r>
              <a:rPr lang="en-US" altLang="zh-CN" sz="2000" b="0" dirty="0" err="1">
                <a:solidFill>
                  <a:srgbClr val="FF0000"/>
                </a:solidFill>
              </a:rPr>
              <a:t>reverse_iterator</a:t>
            </a:r>
            <a:r>
              <a:rPr lang="en-US" altLang="zh-CN" sz="2000" b="0" dirty="0">
                <a:solidFill>
                  <a:srgbClr val="FF0000"/>
                </a:solidFill>
              </a:rPr>
              <a:t> </a:t>
            </a:r>
            <a:r>
              <a:rPr lang="en-US" altLang="zh-CN" sz="2000" b="0" dirty="0" err="1">
                <a:solidFill>
                  <a:srgbClr val="FF0000"/>
                </a:solidFill>
              </a:rPr>
              <a:t>rit</a:t>
            </a:r>
            <a:r>
              <a:rPr lang="en-US" altLang="zh-CN" sz="2000" b="0" dirty="0"/>
              <a:t>;</a:t>
            </a:r>
          </a:p>
          <a:p>
            <a:pPr lvl="1" eaLnBrk="1" hangingPunct="1">
              <a:spcBef>
                <a:spcPct val="0"/>
              </a:spcBef>
              <a:buFont typeface="Wingdings" panose="05000000000000000000" pitchFamily="2" charset="2"/>
              <a:buNone/>
            </a:pPr>
            <a:r>
              <a:rPr lang="en-US" altLang="zh-CN" sz="2000" b="0" dirty="0"/>
              <a:t>   </a:t>
            </a:r>
            <a:r>
              <a:rPr lang="en-US" altLang="zh-CN" sz="2000" b="0" dirty="0" err="1"/>
              <a:t>st.insert</a:t>
            </a:r>
            <a:r>
              <a:rPr lang="en-US" altLang="zh-CN" sz="2000" b="0" dirty="0"/>
              <a:t>(3); </a:t>
            </a:r>
            <a:r>
              <a:rPr lang="en-US" altLang="zh-CN" sz="2000" b="0" dirty="0" err="1"/>
              <a:t>st.insert</a:t>
            </a:r>
            <a:r>
              <a:rPr lang="en-US" altLang="zh-CN" sz="2000" b="0" dirty="0"/>
              <a:t>(5); </a:t>
            </a:r>
            <a:r>
              <a:rPr lang="en-US" altLang="zh-CN" sz="2000" b="0" dirty="0" err="1"/>
              <a:t>st.insert</a:t>
            </a:r>
            <a:r>
              <a:rPr lang="en-US" altLang="zh-CN" sz="2000" b="0" dirty="0"/>
              <a:t>(2); </a:t>
            </a:r>
            <a:r>
              <a:rPr lang="en-US" altLang="zh-CN" sz="2000" b="0" dirty="0" err="1"/>
              <a:t>st.insert</a:t>
            </a:r>
            <a:r>
              <a:rPr lang="en-US" altLang="zh-CN" sz="2000" b="0" dirty="0"/>
              <a:t>(3);</a:t>
            </a:r>
          </a:p>
          <a:p>
            <a:pPr lvl="1" eaLnBrk="1" hangingPunct="1">
              <a:spcBef>
                <a:spcPct val="0"/>
              </a:spcBef>
              <a:buFont typeface="Wingdings" panose="05000000000000000000" pitchFamily="2" charset="2"/>
              <a:buNone/>
            </a:pPr>
            <a:r>
              <a:rPr lang="en-US" altLang="zh-CN" sz="2000" b="0" dirty="0"/>
              <a:t>   for(it=</a:t>
            </a:r>
            <a:r>
              <a:rPr lang="en-US" altLang="zh-CN" sz="2000" b="0" dirty="0" err="1"/>
              <a:t>st.</a:t>
            </a:r>
            <a:r>
              <a:rPr lang="en-US" altLang="zh-CN" sz="2000" b="0" dirty="0" err="1">
                <a:solidFill>
                  <a:srgbClr val="FF0000"/>
                </a:solidFill>
              </a:rPr>
              <a:t>begin</a:t>
            </a:r>
            <a:r>
              <a:rPr lang="en-US" altLang="zh-CN" sz="2000" b="0" dirty="0"/>
              <a:t>();it!=</a:t>
            </a:r>
            <a:r>
              <a:rPr lang="en-US" altLang="zh-CN" sz="2000" b="0" dirty="0" err="1"/>
              <a:t>st.</a:t>
            </a:r>
            <a:r>
              <a:rPr lang="en-US" altLang="zh-CN" sz="2000" b="0" dirty="0" err="1">
                <a:solidFill>
                  <a:srgbClr val="FF0000"/>
                </a:solidFill>
              </a:rPr>
              <a:t>end</a:t>
            </a:r>
            <a:r>
              <a:rPr lang="en-US" altLang="zh-CN" sz="2000" b="0" dirty="0"/>
              <a:t>();it++)</a:t>
            </a:r>
          </a:p>
          <a:p>
            <a:pPr lvl="1" eaLnBrk="1" hangingPunct="1">
              <a:spcBef>
                <a:spcPct val="0"/>
              </a:spcBef>
              <a:buFont typeface="Wingdings" panose="05000000000000000000" pitchFamily="2" charset="2"/>
              <a:buNone/>
            </a:pPr>
            <a:r>
              <a:rPr lang="en-US" altLang="zh-CN" sz="2000" b="0" dirty="0"/>
              <a:t>		       </a:t>
            </a:r>
            <a:r>
              <a:rPr lang="en-US" altLang="zh-CN" sz="2000" b="0" dirty="0" err="1"/>
              <a:t>printf</a:t>
            </a:r>
            <a:r>
              <a:rPr lang="en-US" altLang="zh-CN" sz="2000" b="0" dirty="0"/>
              <a:t>("%d ",*it);   </a:t>
            </a:r>
            <a:r>
              <a:rPr lang="en-US" altLang="zh-CN" sz="2000" b="0" dirty="0" err="1"/>
              <a:t>printf</a:t>
            </a:r>
            <a:r>
              <a:rPr lang="en-US" altLang="zh-CN" sz="2000" b="0" dirty="0"/>
              <a:t>("\n");</a:t>
            </a:r>
          </a:p>
          <a:p>
            <a:pPr lvl="1" eaLnBrk="1" hangingPunct="1">
              <a:spcBef>
                <a:spcPct val="0"/>
              </a:spcBef>
              <a:buFont typeface="Wingdings" panose="05000000000000000000" pitchFamily="2" charset="2"/>
              <a:buNone/>
            </a:pPr>
            <a:r>
              <a:rPr lang="en-US" altLang="zh-CN" sz="2000" b="0" dirty="0"/>
              <a:t>   for(</a:t>
            </a:r>
            <a:r>
              <a:rPr lang="en-US" altLang="zh-CN" sz="2000" b="0" dirty="0" err="1"/>
              <a:t>rit</a:t>
            </a:r>
            <a:r>
              <a:rPr lang="en-US" altLang="zh-CN" sz="2000" b="0" dirty="0"/>
              <a:t>=</a:t>
            </a:r>
            <a:r>
              <a:rPr lang="en-US" altLang="zh-CN" sz="2000" b="0" dirty="0" err="1"/>
              <a:t>st.</a:t>
            </a:r>
            <a:r>
              <a:rPr lang="en-US" altLang="zh-CN" sz="2000" b="0" dirty="0" err="1">
                <a:solidFill>
                  <a:srgbClr val="FF0000"/>
                </a:solidFill>
              </a:rPr>
              <a:t>rbegin</a:t>
            </a:r>
            <a:r>
              <a:rPr lang="en-US" altLang="zh-CN" sz="2000" b="0" dirty="0"/>
              <a:t>();</a:t>
            </a:r>
            <a:r>
              <a:rPr lang="en-US" altLang="zh-CN" sz="2000" b="0" dirty="0" err="1"/>
              <a:t>rit</a:t>
            </a:r>
            <a:r>
              <a:rPr lang="en-US" altLang="zh-CN" sz="2000" b="0" dirty="0"/>
              <a:t>!=</a:t>
            </a:r>
            <a:r>
              <a:rPr lang="en-US" altLang="zh-CN" sz="2000" b="0" dirty="0" err="1"/>
              <a:t>st.</a:t>
            </a:r>
            <a:r>
              <a:rPr lang="en-US" altLang="zh-CN" sz="2000" b="0" dirty="0" err="1">
                <a:solidFill>
                  <a:srgbClr val="FF0000"/>
                </a:solidFill>
              </a:rPr>
              <a:t>rend</a:t>
            </a:r>
            <a:r>
              <a:rPr lang="en-US" altLang="zh-CN" sz="2000" b="0" dirty="0"/>
              <a:t>();</a:t>
            </a:r>
            <a:r>
              <a:rPr lang="en-US" altLang="zh-CN" sz="2000" b="0" dirty="0" err="1"/>
              <a:t>rit</a:t>
            </a:r>
            <a:r>
              <a:rPr lang="en-US" altLang="zh-CN" sz="2000" b="0" dirty="0"/>
              <a:t>++)</a:t>
            </a:r>
          </a:p>
          <a:p>
            <a:pPr lvl="1" eaLnBrk="1" hangingPunct="1">
              <a:spcBef>
                <a:spcPct val="0"/>
              </a:spcBef>
              <a:buFont typeface="Wingdings" panose="05000000000000000000" pitchFamily="2" charset="2"/>
              <a:buNone/>
            </a:pPr>
            <a:r>
              <a:rPr lang="en-US" altLang="zh-CN" sz="2000" b="0" dirty="0"/>
              <a:t>		       </a:t>
            </a:r>
            <a:r>
              <a:rPr lang="en-US" altLang="zh-CN" sz="2000" b="0" dirty="0" err="1"/>
              <a:t>printf</a:t>
            </a:r>
            <a:r>
              <a:rPr lang="en-US" altLang="zh-CN" sz="2000" b="0" dirty="0"/>
              <a:t>("%d ",*it); </a:t>
            </a:r>
            <a:r>
              <a:rPr lang="en-US" altLang="zh-CN" sz="2000" b="0" dirty="0" err="1"/>
              <a:t>printf</a:t>
            </a:r>
            <a:r>
              <a:rPr lang="en-US" altLang="zh-CN" sz="2000" b="0" dirty="0"/>
              <a:t>("\n");</a:t>
            </a:r>
          </a:p>
          <a:p>
            <a:pPr lvl="1" eaLnBrk="1" hangingPunct="1">
              <a:spcBef>
                <a:spcPct val="0"/>
              </a:spcBef>
              <a:buFont typeface="Wingdings" panose="05000000000000000000" pitchFamily="2" charset="2"/>
              <a:buNone/>
            </a:pPr>
            <a:r>
              <a:rPr lang="en-US" altLang="zh-CN" sz="2000" b="0" dirty="0"/>
              <a:t>   return 0;</a:t>
            </a:r>
          </a:p>
          <a:p>
            <a:pPr lvl="1" eaLnBrk="1" hangingPunct="1">
              <a:spcBef>
                <a:spcPct val="0"/>
              </a:spcBef>
              <a:buFont typeface="Wingdings" panose="05000000000000000000" pitchFamily="2" charset="2"/>
              <a:buNone/>
            </a:pPr>
            <a:r>
              <a:rPr lang="en-US" altLang="zh-CN" sz="2000" b="0" dirty="0"/>
              <a:t>}</a:t>
            </a:r>
          </a:p>
          <a:p>
            <a:pPr algn="just" eaLnBrk="1" hangingPunct="1">
              <a:spcBef>
                <a:spcPct val="0"/>
              </a:spcBef>
              <a:spcAft>
                <a:spcPts val="600"/>
              </a:spcAft>
              <a:buClr>
                <a:srgbClr val="005AB4"/>
              </a:buClr>
              <a:buFont typeface="Wingdings" panose="05000000000000000000" pitchFamily="2" charset="2"/>
              <a:buNone/>
            </a:pPr>
            <a:r>
              <a:rPr lang="zh-CN" altLang="en-US" sz="2000" b="0" dirty="0">
                <a:latin typeface="微软雅黑" panose="020B0503020204020204" pitchFamily="34" charset="-122"/>
                <a:sym typeface="Arial" panose="020B0604020202020204" pitchFamily="34" charset="0"/>
              </a:rPr>
              <a:t>运行结果：</a:t>
            </a:r>
            <a:r>
              <a:rPr lang="en-US" altLang="zh-CN" sz="2000" b="0" dirty="0">
                <a:latin typeface="微软雅黑" panose="020B0503020204020204" pitchFamily="34" charset="-122"/>
                <a:sym typeface="Arial" panose="020B0604020202020204" pitchFamily="34" charset="0"/>
              </a:rPr>
              <a:t>2 3 5    //</a:t>
            </a:r>
            <a:r>
              <a:rPr lang="zh-CN" altLang="en-US" sz="2000" b="0" dirty="0">
                <a:latin typeface="微软雅黑" panose="020B0503020204020204" pitchFamily="34" charset="-122"/>
                <a:sym typeface="Arial" panose="020B0604020202020204" pitchFamily="34" charset="0"/>
              </a:rPr>
              <a:t>递增排序，且去重</a:t>
            </a:r>
            <a:endParaRPr lang="en-US" altLang="zh-CN" sz="20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000" b="0" dirty="0">
                <a:latin typeface="微软雅黑" panose="020B0503020204020204" pitchFamily="34" charset="-122"/>
                <a:sym typeface="Arial" panose="020B0604020202020204" pitchFamily="34" charset="0"/>
              </a:rPr>
              <a:t>                 5 3 2</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C4457222-662F-14F2-BF37-D35CA24837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A42445A6-8C6B-4B12-BE0B-54ED3B13ED22}" type="slidenum">
              <a:rPr lang="zh-CN" altLang="en-US" sz="1200" smtClean="0">
                <a:solidFill>
                  <a:srgbClr val="898989"/>
                </a:solidFill>
              </a:rPr>
              <a:pPr>
                <a:spcBef>
                  <a:spcPct val="0"/>
                </a:spcBef>
                <a:buFontTx/>
                <a:buNone/>
              </a:pPr>
              <a:t>23</a:t>
            </a:fld>
            <a:endParaRPr lang="en-US" altLang="zh-CN" sz="1200">
              <a:solidFill>
                <a:srgbClr val="898989"/>
              </a:solidFill>
            </a:endParaRPr>
          </a:p>
        </p:txBody>
      </p:sp>
      <p:sp>
        <p:nvSpPr>
          <p:cNvPr id="34819" name="TextBox 7">
            <a:extLst>
              <a:ext uri="{FF2B5EF4-FFF2-40B4-BE49-F238E27FC236}">
                <a16:creationId xmlns:a16="http://schemas.microsoft.com/office/drawing/2014/main" id="{F818ED6B-DCB7-7A3D-64CD-8D323651BC1D}"/>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34820" name="TextBox 14">
            <a:extLst>
              <a:ext uri="{FF2B5EF4-FFF2-40B4-BE49-F238E27FC236}">
                <a16:creationId xmlns:a16="http://schemas.microsoft.com/office/drawing/2014/main" id="{493180AB-2D89-E189-A3F4-6ED14B888453}"/>
              </a:ext>
            </a:extLst>
          </p:cNvPr>
          <p:cNvSpPr txBox="1">
            <a:spLocks noChangeArrowheads="1"/>
          </p:cNvSpPr>
          <p:nvPr/>
        </p:nvSpPr>
        <p:spPr bwMode="auto">
          <a:xfrm>
            <a:off x="387350" y="1387475"/>
            <a:ext cx="11233150" cy="54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2</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find(value):</a:t>
            </a:r>
            <a:r>
              <a:rPr lang="zh-CN" altLang="en-US" sz="2400" b="0" dirty="0">
                <a:solidFill>
                  <a:srgbClr val="FF0000"/>
                </a:solidFill>
                <a:latin typeface="微软雅黑" panose="020B0503020204020204" pitchFamily="34" charset="-122"/>
                <a:sym typeface="Arial" panose="020B0604020202020204" pitchFamily="34" charset="0"/>
              </a:rPr>
              <a:t>返回</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容器中对应值为</a:t>
            </a:r>
            <a:r>
              <a:rPr lang="en-US" altLang="zh-CN" sz="2400" b="0" dirty="0">
                <a:solidFill>
                  <a:srgbClr val="FF0000"/>
                </a:solidFill>
                <a:latin typeface="微软雅黑" panose="020B0503020204020204" pitchFamily="34" charset="-122"/>
                <a:sym typeface="Arial" panose="020B0604020202020204" pitchFamily="34" charset="0"/>
              </a:rPr>
              <a:t>value</a:t>
            </a:r>
            <a:r>
              <a:rPr lang="zh-CN" altLang="en-US" sz="2400" b="0" dirty="0">
                <a:solidFill>
                  <a:srgbClr val="FF0000"/>
                </a:solidFill>
                <a:latin typeface="微软雅黑" panose="020B0503020204020204" pitchFamily="34" charset="-122"/>
                <a:sym typeface="Arial" panose="020B0604020202020204" pitchFamily="34" charset="0"/>
              </a:rPr>
              <a:t>的迭代器，如果没找到，返回的是</a:t>
            </a:r>
            <a:r>
              <a:rPr lang="en-US" altLang="zh-CN" sz="2400" b="0" dirty="0" err="1">
                <a:solidFill>
                  <a:srgbClr val="FF0000"/>
                </a:solidFill>
                <a:latin typeface="微软雅黑" panose="020B0503020204020204" pitchFamily="34" charset="-122"/>
                <a:sym typeface="Arial" panose="020B0604020202020204" pitchFamily="34" charset="0"/>
              </a:rPr>
              <a:t>set.end</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，时间复杂度</a:t>
            </a:r>
            <a:r>
              <a:rPr lang="en-US" altLang="zh-CN" sz="2400" b="0" dirty="0">
                <a:solidFill>
                  <a:srgbClr val="FF0000"/>
                </a:solidFill>
                <a:latin typeface="微软雅黑" panose="020B0503020204020204" pitchFamily="34" charset="-122"/>
                <a:sym typeface="Arial" panose="020B0604020202020204" pitchFamily="34" charset="0"/>
              </a:rPr>
              <a:t>O(</a:t>
            </a:r>
            <a:r>
              <a:rPr lang="en-US" altLang="zh-CN" sz="2400" b="0" dirty="0" err="1">
                <a:solidFill>
                  <a:srgbClr val="FF0000"/>
                </a:solidFill>
                <a:latin typeface="微软雅黑" panose="020B0503020204020204" pitchFamily="34" charset="-122"/>
                <a:sym typeface="Arial" panose="020B0604020202020204" pitchFamily="34" charset="0"/>
              </a:rPr>
              <a:t>logN</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，其中</a:t>
            </a:r>
            <a:r>
              <a:rPr lang="en-US" altLang="zh-CN" sz="2400" b="0" dirty="0">
                <a:solidFill>
                  <a:srgbClr val="FF0000"/>
                </a:solidFill>
                <a:latin typeface="微软雅黑" panose="020B0503020204020204" pitchFamily="34" charset="-122"/>
                <a:sym typeface="Arial" panose="020B0604020202020204" pitchFamily="34" charset="0"/>
              </a:rPr>
              <a:t>N</a:t>
            </a:r>
            <a:r>
              <a:rPr lang="zh-CN" altLang="en-US" sz="2400" b="0" dirty="0">
                <a:solidFill>
                  <a:srgbClr val="FF0000"/>
                </a:solidFill>
                <a:latin typeface="微软雅黑" panose="020B0503020204020204" pitchFamily="34" charset="-122"/>
                <a:sym typeface="Arial" panose="020B0604020202020204" pitchFamily="34" charset="0"/>
              </a:rPr>
              <a:t>为</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内的元素个数。</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3</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count(value)</a:t>
            </a:r>
            <a:r>
              <a:rPr lang="zh-CN" altLang="en-US" sz="2400" b="0" dirty="0">
                <a:solidFill>
                  <a:srgbClr val="FF0000"/>
                </a:solidFill>
                <a:latin typeface="微软雅黑" panose="020B0503020204020204" pitchFamily="34" charset="-122"/>
                <a:sym typeface="Arial" panose="020B0604020202020204" pitchFamily="34" charset="0"/>
              </a:rPr>
              <a:t>函数</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返回</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容器中值为</a:t>
            </a:r>
            <a:r>
              <a:rPr lang="en-US" altLang="zh-CN" sz="2400" b="0" dirty="0">
                <a:solidFill>
                  <a:srgbClr val="FF0000"/>
                </a:solidFill>
                <a:latin typeface="微软雅黑" panose="020B0503020204020204" pitchFamily="34" charset="-122"/>
                <a:sym typeface="Arial" panose="020B0604020202020204" pitchFamily="34" charset="0"/>
              </a:rPr>
              <a:t>value</a:t>
            </a:r>
            <a:r>
              <a:rPr lang="zh-CN" altLang="en-US" sz="2400" b="0" dirty="0">
                <a:solidFill>
                  <a:srgbClr val="FF0000"/>
                </a:solidFill>
                <a:latin typeface="微软雅黑" panose="020B0503020204020204" pitchFamily="34" charset="-122"/>
                <a:sym typeface="Arial" panose="020B0604020202020204" pitchFamily="34" charset="0"/>
              </a:rPr>
              <a:t>的个数。没有为</a:t>
            </a:r>
            <a:r>
              <a:rPr lang="en-US" altLang="zh-CN" sz="2400" b="0" dirty="0">
                <a:solidFill>
                  <a:srgbClr val="FF0000"/>
                </a:solidFill>
                <a:latin typeface="微软雅黑" panose="020B0503020204020204" pitchFamily="34" charset="-122"/>
                <a:sym typeface="Arial" panose="020B0604020202020204" pitchFamily="34" charset="0"/>
              </a:rPr>
              <a:t>0</a:t>
            </a:r>
            <a:r>
              <a:rPr lang="zh-CN" altLang="en-US" sz="2400" b="0" dirty="0">
                <a:solidFill>
                  <a:srgbClr val="FF0000"/>
                </a:solidFill>
                <a:latin typeface="微软雅黑" panose="020B0503020204020204" pitchFamily="34" charset="-122"/>
                <a:sym typeface="Arial" panose="020B0604020202020204" pitchFamily="34" charset="0"/>
              </a:rPr>
              <a:t>，有为</a:t>
            </a:r>
            <a:r>
              <a:rPr lang="en-US" altLang="zh-CN" sz="2400" b="0" dirty="0">
                <a:solidFill>
                  <a:srgbClr val="FF0000"/>
                </a:solidFill>
                <a:latin typeface="微软雅黑" panose="020B0503020204020204" pitchFamily="34" charset="-122"/>
                <a:sym typeface="Arial" panose="020B0604020202020204" pitchFamily="34" charset="0"/>
              </a:rPr>
              <a:t>1</a:t>
            </a:r>
            <a:r>
              <a:rPr lang="zh-CN" altLang="en-US" sz="2400" b="0" dirty="0">
                <a:solidFill>
                  <a:srgbClr val="FF0000"/>
                </a:solidFill>
                <a:latin typeface="微软雅黑" panose="020B0503020204020204" pitchFamily="34" charset="-122"/>
                <a:sym typeface="Arial" panose="020B0604020202020204" pitchFamily="34" charset="0"/>
              </a:rPr>
              <a:t>。</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a:t>
            </a:r>
            <a:endParaRPr lang="en-US" altLang="zh-CN" sz="2000" b="0" dirty="0">
              <a:latin typeface="微软雅黑" panose="020B0503020204020204" pitchFamily="34" charset="-122"/>
              <a:sym typeface="Arial" panose="020B0604020202020204" pitchFamily="34" charset="0"/>
            </a:endParaRPr>
          </a:p>
          <a:p>
            <a:pPr lvl="1" eaLnBrk="1" hangingPunct="1">
              <a:spcBef>
                <a:spcPct val="0"/>
              </a:spcBef>
              <a:buFont typeface="Wingdings" panose="05000000000000000000" pitchFamily="2" charset="2"/>
              <a:buNone/>
            </a:pPr>
            <a:r>
              <a:rPr lang="en-US" altLang="zh-CN" sz="2000" b="0" dirty="0"/>
              <a:t>#include &lt;</a:t>
            </a:r>
            <a:r>
              <a:rPr lang="en-US" altLang="zh-CN" sz="2000" b="0" dirty="0" err="1"/>
              <a:t>stdio.h</a:t>
            </a:r>
            <a:r>
              <a:rPr lang="en-US" altLang="zh-CN" sz="2000" b="0" dirty="0"/>
              <a:t>&gt;</a:t>
            </a:r>
          </a:p>
          <a:p>
            <a:pPr lvl="1" eaLnBrk="1" hangingPunct="1">
              <a:spcBef>
                <a:spcPct val="0"/>
              </a:spcBef>
              <a:buFont typeface="Wingdings" panose="05000000000000000000" pitchFamily="2" charset="2"/>
              <a:buNone/>
            </a:pPr>
            <a:r>
              <a:rPr lang="en-US" altLang="zh-CN" sz="2000" b="0" dirty="0"/>
              <a:t>#include &lt;set&gt;</a:t>
            </a:r>
          </a:p>
          <a:p>
            <a:pPr lvl="1" eaLnBrk="1" hangingPunct="1">
              <a:spcBef>
                <a:spcPct val="0"/>
              </a:spcBef>
              <a:buFont typeface="Wingdings" panose="05000000000000000000" pitchFamily="2" charset="2"/>
              <a:buNone/>
            </a:pPr>
            <a:r>
              <a:rPr lang="en-US" altLang="zh-CN" sz="2000" b="0" dirty="0"/>
              <a:t>using namespace std;</a:t>
            </a:r>
          </a:p>
          <a:p>
            <a:pPr lvl="1" eaLnBrk="1" hangingPunct="1">
              <a:spcBef>
                <a:spcPct val="0"/>
              </a:spcBef>
              <a:buFont typeface="Wingdings" panose="05000000000000000000" pitchFamily="2" charset="2"/>
              <a:buNone/>
            </a:pPr>
            <a:r>
              <a:rPr lang="en-US" altLang="zh-CN" sz="2000" b="0" dirty="0"/>
              <a:t>int main() {</a:t>
            </a:r>
          </a:p>
          <a:p>
            <a:pPr lvl="1" eaLnBrk="1" hangingPunct="1">
              <a:spcBef>
                <a:spcPct val="0"/>
              </a:spcBef>
              <a:buFont typeface="Wingdings" panose="05000000000000000000" pitchFamily="2" charset="2"/>
              <a:buNone/>
            </a:pPr>
            <a:r>
              <a:rPr lang="en-US" altLang="zh-CN" sz="2000" b="0" dirty="0"/>
              <a:t>   set&lt;int&gt; </a:t>
            </a:r>
            <a:r>
              <a:rPr lang="en-US" altLang="zh-CN" sz="2000" b="0" dirty="0" err="1"/>
              <a:t>st</a:t>
            </a:r>
            <a:r>
              <a:rPr lang="en-US" altLang="zh-CN" sz="2000" b="0" dirty="0"/>
              <a:t>;     set&lt;int&gt;::iterator it;</a:t>
            </a:r>
          </a:p>
          <a:p>
            <a:pPr lvl="1" eaLnBrk="1" hangingPunct="1">
              <a:spcBef>
                <a:spcPct val="0"/>
              </a:spcBef>
              <a:buFont typeface="Wingdings" panose="05000000000000000000" pitchFamily="2" charset="2"/>
              <a:buNone/>
            </a:pPr>
            <a:r>
              <a:rPr lang="en-US" altLang="zh-CN" sz="2000" b="0" dirty="0"/>
              <a:t>   for(int </a:t>
            </a:r>
            <a:r>
              <a:rPr lang="en-US" altLang="zh-CN" sz="2000" b="0" dirty="0" err="1"/>
              <a:t>i</a:t>
            </a:r>
            <a:r>
              <a:rPr lang="en-US" altLang="zh-CN" sz="2000" b="0" dirty="0"/>
              <a:t>=1;i&lt;=8;i++)</a:t>
            </a:r>
          </a:p>
          <a:p>
            <a:pPr lvl="1" eaLnBrk="1" hangingPunct="1">
              <a:spcBef>
                <a:spcPct val="0"/>
              </a:spcBef>
              <a:buFont typeface="Wingdings" panose="05000000000000000000" pitchFamily="2" charset="2"/>
              <a:buNone/>
            </a:pPr>
            <a:r>
              <a:rPr lang="en-US" altLang="zh-CN" sz="2000" b="0" dirty="0"/>
              <a:t>      </a:t>
            </a:r>
            <a:r>
              <a:rPr lang="en-US" altLang="zh-CN" sz="2000" b="0" dirty="0" err="1"/>
              <a:t>st.insert</a:t>
            </a:r>
            <a:r>
              <a:rPr lang="en-US" altLang="zh-CN" sz="2000" b="0" dirty="0"/>
              <a:t>(</a:t>
            </a:r>
            <a:r>
              <a:rPr lang="en-US" altLang="zh-CN" sz="2000" b="0" dirty="0" err="1"/>
              <a:t>i</a:t>
            </a:r>
            <a:r>
              <a:rPr lang="en-US" altLang="zh-CN" sz="2000" b="0" dirty="0"/>
              <a:t>); </a:t>
            </a:r>
          </a:p>
          <a:p>
            <a:pPr lvl="1" eaLnBrk="1" hangingPunct="1">
              <a:spcBef>
                <a:spcPct val="0"/>
              </a:spcBef>
              <a:buFont typeface="Wingdings" panose="05000000000000000000" pitchFamily="2" charset="2"/>
              <a:buNone/>
            </a:pPr>
            <a:r>
              <a:rPr lang="en-US" altLang="zh-CN" sz="2000" b="0" dirty="0"/>
              <a:t>   it=</a:t>
            </a:r>
            <a:r>
              <a:rPr lang="en-US" altLang="zh-CN" sz="2000" b="0" dirty="0" err="1"/>
              <a:t>st.find</a:t>
            </a:r>
            <a:r>
              <a:rPr lang="en-US" altLang="zh-CN" sz="2000" b="0" dirty="0"/>
              <a:t>(7); </a:t>
            </a:r>
            <a:r>
              <a:rPr lang="en-US" altLang="zh-CN" sz="2000" b="0" dirty="0" err="1"/>
              <a:t>printf</a:t>
            </a:r>
            <a:r>
              <a:rPr lang="en-US" altLang="zh-CN" sz="2000" b="0" dirty="0"/>
              <a:t>("%d\n",*it);</a:t>
            </a:r>
          </a:p>
          <a:p>
            <a:pPr lvl="1" eaLnBrk="1" hangingPunct="1">
              <a:spcBef>
                <a:spcPct val="0"/>
              </a:spcBef>
              <a:buNone/>
            </a:pPr>
            <a:r>
              <a:rPr lang="en-US" altLang="zh-CN" sz="2000" b="0" dirty="0"/>
              <a:t>   </a:t>
            </a:r>
            <a:r>
              <a:rPr lang="en-US" altLang="zh-CN" sz="2000" b="0" dirty="0" err="1"/>
              <a:t>printf</a:t>
            </a:r>
            <a:r>
              <a:rPr lang="en-US" altLang="zh-CN" sz="2000" b="0" dirty="0"/>
              <a:t>("%d\n",</a:t>
            </a:r>
            <a:r>
              <a:rPr lang="en-US" altLang="zh-CN" sz="2000" b="0" dirty="0" err="1"/>
              <a:t>st.count</a:t>
            </a:r>
            <a:r>
              <a:rPr lang="en-US" altLang="zh-CN" sz="2000" b="0" dirty="0"/>
              <a:t>(10)</a:t>
            </a:r>
            <a:r>
              <a:rPr lang="zh-CN" altLang="en-US" sz="2000" b="0" dirty="0"/>
              <a:t>）</a:t>
            </a:r>
            <a:r>
              <a:rPr lang="en-US" altLang="zh-CN" sz="2000" b="0" dirty="0"/>
              <a:t>; return 0; </a:t>
            </a:r>
          </a:p>
          <a:p>
            <a:pPr lvl="1" eaLnBrk="1" hangingPunct="1">
              <a:spcBef>
                <a:spcPct val="0"/>
              </a:spcBef>
              <a:buFont typeface="Wingdings" panose="05000000000000000000" pitchFamily="2" charset="2"/>
              <a:buNone/>
            </a:pPr>
            <a:r>
              <a:rPr lang="en-US" altLang="zh-CN" sz="2000" b="0" dirty="0"/>
              <a:t>}</a:t>
            </a:r>
          </a:p>
          <a:p>
            <a:pPr lvl="1" eaLnBrk="1" hangingPunct="1">
              <a:spcBef>
                <a:spcPct val="0"/>
              </a:spcBef>
              <a:buFont typeface="Wingdings" panose="05000000000000000000" pitchFamily="2" charset="2"/>
              <a:buNone/>
            </a:pPr>
            <a:r>
              <a:rPr lang="zh-CN" altLang="en-US" sz="2000" b="0" dirty="0">
                <a:solidFill>
                  <a:srgbClr val="FF0000"/>
                </a:solidFill>
              </a:rPr>
              <a:t>运行结果：</a:t>
            </a:r>
            <a:r>
              <a:rPr lang="en-US" altLang="zh-CN" sz="2000" b="0" dirty="0"/>
              <a:t>7</a:t>
            </a:r>
          </a:p>
          <a:p>
            <a:pPr lvl="1" eaLnBrk="1" hangingPunct="1">
              <a:spcBef>
                <a:spcPct val="0"/>
              </a:spcBef>
              <a:buFont typeface="Wingdings" panose="05000000000000000000" pitchFamily="2" charset="2"/>
              <a:buNone/>
            </a:pPr>
            <a:r>
              <a:rPr lang="en-US" altLang="zh-CN" sz="2000" b="0" dirty="0"/>
              <a:t>         0</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8DAAA567-7757-5D1D-9D6B-60E285B30B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A03231CE-B0E6-480D-91FA-B75D0BF02A0B}" type="slidenum">
              <a:rPr lang="zh-CN" altLang="en-US" sz="1200" smtClean="0">
                <a:solidFill>
                  <a:srgbClr val="898989"/>
                </a:solidFill>
              </a:rPr>
              <a:pPr>
                <a:spcBef>
                  <a:spcPct val="0"/>
                </a:spcBef>
                <a:buFontTx/>
                <a:buNone/>
              </a:pPr>
              <a:t>24</a:t>
            </a:fld>
            <a:endParaRPr lang="en-US" altLang="zh-CN" sz="1200">
              <a:solidFill>
                <a:srgbClr val="898989"/>
              </a:solidFill>
            </a:endParaRPr>
          </a:p>
        </p:txBody>
      </p:sp>
      <p:sp>
        <p:nvSpPr>
          <p:cNvPr id="36867" name="TextBox 7">
            <a:extLst>
              <a:ext uri="{FF2B5EF4-FFF2-40B4-BE49-F238E27FC236}">
                <a16:creationId xmlns:a16="http://schemas.microsoft.com/office/drawing/2014/main" id="{CEF9F2EE-3030-C272-C53C-E5827A2EB89C}"/>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36868" name="TextBox 14">
            <a:extLst>
              <a:ext uri="{FF2B5EF4-FFF2-40B4-BE49-F238E27FC236}">
                <a16:creationId xmlns:a16="http://schemas.microsoft.com/office/drawing/2014/main" id="{F3AEB744-6850-0C88-569F-960DCCE12B1C}"/>
              </a:ext>
            </a:extLst>
          </p:cNvPr>
          <p:cNvSpPr txBox="1">
            <a:spLocks noChangeArrowheads="1"/>
          </p:cNvSpPr>
          <p:nvPr/>
        </p:nvSpPr>
        <p:spPr bwMode="auto">
          <a:xfrm>
            <a:off x="387350" y="1387475"/>
            <a:ext cx="1123315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4</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erase():</a:t>
            </a:r>
            <a:r>
              <a:rPr lang="zh-CN" altLang="en-US" sz="2400" b="0" dirty="0">
                <a:solidFill>
                  <a:srgbClr val="FF0000"/>
                </a:solidFill>
                <a:latin typeface="微软雅黑" panose="020B0503020204020204" pitchFamily="34" charset="-122"/>
                <a:sym typeface="Arial" panose="020B0604020202020204" pitchFamily="34" charset="0"/>
              </a:rPr>
              <a:t>两种用法：</a:t>
            </a:r>
            <a:r>
              <a:rPr lang="en-US" altLang="zh-CN" sz="2400" b="0" dirty="0">
                <a:solidFill>
                  <a:srgbClr val="FF0000"/>
                </a:solidFill>
                <a:latin typeface="微软雅黑" panose="020B0503020204020204" pitchFamily="34" charset="-122"/>
                <a:sym typeface="Arial" panose="020B0604020202020204" pitchFamily="34" charset="0"/>
              </a:rPr>
              <a:t>1)</a:t>
            </a:r>
            <a:r>
              <a:rPr lang="zh-CN" altLang="en-US" sz="2400" b="0" dirty="0">
                <a:solidFill>
                  <a:srgbClr val="FF0000"/>
                </a:solidFill>
                <a:latin typeface="微软雅黑" panose="020B0503020204020204" pitchFamily="34" charset="-122"/>
                <a:sym typeface="Arial" panose="020B0604020202020204" pitchFamily="34" charset="0"/>
              </a:rPr>
              <a:t>删除单个元素</a:t>
            </a:r>
            <a:r>
              <a:rPr lang="en-US" altLang="zh-CN" sz="2400" b="0" dirty="0">
                <a:solidFill>
                  <a:srgbClr val="FF0000"/>
                </a:solidFill>
                <a:latin typeface="微软雅黑" panose="020B0503020204020204" pitchFamily="34" charset="-122"/>
                <a:sym typeface="Arial" panose="020B0604020202020204" pitchFamily="34" charset="0"/>
              </a:rPr>
              <a:t>; 2)</a:t>
            </a:r>
            <a:r>
              <a:rPr lang="zh-CN" altLang="en-US" sz="2400" b="0" dirty="0">
                <a:solidFill>
                  <a:srgbClr val="FF0000"/>
                </a:solidFill>
                <a:latin typeface="微软雅黑" panose="020B0503020204020204" pitchFamily="34" charset="-122"/>
                <a:sym typeface="Arial" panose="020B0604020202020204" pitchFamily="34" charset="0"/>
              </a:rPr>
              <a:t>删除一个区间内的所有元素。</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000" b="0" dirty="0">
                <a:solidFill>
                  <a:srgbClr val="FF0000"/>
                </a:solidFill>
                <a:latin typeface="微软雅黑" panose="020B0503020204020204" pitchFamily="34" charset="-122"/>
                <a:sym typeface="Arial" panose="020B0604020202020204" pitchFamily="34" charset="0"/>
              </a:rPr>
              <a:t>      1) </a:t>
            </a:r>
            <a:r>
              <a:rPr lang="zh-CN" altLang="en-US" sz="2000" b="0" dirty="0">
                <a:solidFill>
                  <a:srgbClr val="FF0000"/>
                </a:solidFill>
                <a:latin typeface="微软雅黑" panose="020B0503020204020204" pitchFamily="34" charset="-122"/>
                <a:sym typeface="Arial" panose="020B0604020202020204" pitchFamily="34" charset="0"/>
              </a:rPr>
              <a:t>删除单个元素，有两种方式，分别是按迭代器删除和按值删除</a:t>
            </a:r>
            <a:endParaRPr lang="en-US" altLang="zh-CN" sz="20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000" b="0" dirty="0">
                <a:latin typeface="微软雅黑" panose="020B0503020204020204" pitchFamily="34" charset="-122"/>
                <a:sym typeface="Arial" panose="020B0604020202020204" pitchFamily="34" charset="0"/>
              </a:rPr>
              <a:t>      a)</a:t>
            </a:r>
            <a:r>
              <a:rPr lang="zh-CN" altLang="en-US" sz="2000" b="0" dirty="0">
                <a:latin typeface="微软雅黑" panose="020B0503020204020204" pitchFamily="34" charset="-122"/>
                <a:sym typeface="Arial" panose="020B0604020202020204" pitchFamily="34" charset="0"/>
              </a:rPr>
              <a:t>按迭代器删除，时间复杂度</a:t>
            </a:r>
            <a:r>
              <a:rPr lang="en-US" altLang="zh-CN" sz="2000" b="0" dirty="0">
                <a:latin typeface="微软雅黑" panose="020B0503020204020204" pitchFamily="34" charset="-122"/>
                <a:sym typeface="Arial" panose="020B0604020202020204" pitchFamily="34" charset="0"/>
              </a:rPr>
              <a:t>O(1</a:t>
            </a:r>
            <a:r>
              <a:rPr lang="zh-CN" altLang="en-US" sz="2000" b="0" dirty="0">
                <a:latin typeface="微软雅黑" panose="020B0503020204020204" pitchFamily="34" charset="-122"/>
                <a:sym typeface="Arial" panose="020B0604020202020204" pitchFamily="34" charset="0"/>
              </a:rPr>
              <a:t>）。</a:t>
            </a:r>
            <a:endParaRPr lang="en-US" altLang="zh-CN" sz="2000" b="0" dirty="0">
              <a:latin typeface="微软雅黑" panose="020B0503020204020204" pitchFamily="34" charset="-122"/>
              <a:sym typeface="Arial" panose="020B0604020202020204" pitchFamily="34" charset="0"/>
            </a:endParaRPr>
          </a:p>
          <a:p>
            <a:pPr lvl="1" eaLnBrk="1" hangingPunct="1">
              <a:spcBef>
                <a:spcPct val="0"/>
              </a:spcBef>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 </a:t>
            </a:r>
            <a:r>
              <a:rPr lang="en-US" altLang="zh-CN" sz="2000" b="0" dirty="0"/>
              <a:t>#include &lt;</a:t>
            </a:r>
            <a:r>
              <a:rPr lang="en-US" altLang="zh-CN" sz="2000" b="0" dirty="0" err="1"/>
              <a:t>stdio.h</a:t>
            </a:r>
            <a:r>
              <a:rPr lang="en-US" altLang="zh-CN" sz="2000" b="0" dirty="0"/>
              <a:t>&gt;</a:t>
            </a:r>
          </a:p>
          <a:p>
            <a:pPr lvl="1" eaLnBrk="1" hangingPunct="1">
              <a:spcBef>
                <a:spcPct val="0"/>
              </a:spcBef>
              <a:buFont typeface="Wingdings" panose="05000000000000000000" pitchFamily="2" charset="2"/>
              <a:buNone/>
            </a:pPr>
            <a:r>
              <a:rPr lang="en-US" altLang="zh-CN" sz="2000" b="0" dirty="0"/>
              <a:t>			#include &lt;set&gt;</a:t>
            </a:r>
          </a:p>
          <a:p>
            <a:pPr lvl="1" eaLnBrk="1" hangingPunct="1">
              <a:spcBef>
                <a:spcPct val="0"/>
              </a:spcBef>
              <a:buFont typeface="Wingdings" panose="05000000000000000000" pitchFamily="2" charset="2"/>
              <a:buNone/>
            </a:pPr>
            <a:r>
              <a:rPr lang="en-US" altLang="zh-CN" sz="2000" b="0" dirty="0"/>
              <a:t>			using namespace std;</a:t>
            </a:r>
          </a:p>
          <a:p>
            <a:pPr lvl="1" eaLnBrk="1" hangingPunct="1">
              <a:spcBef>
                <a:spcPct val="0"/>
              </a:spcBef>
              <a:buFont typeface="Wingdings" panose="05000000000000000000" pitchFamily="2" charset="2"/>
              <a:buNone/>
            </a:pPr>
            <a:r>
              <a:rPr lang="en-US" altLang="zh-CN" sz="2000" b="0" dirty="0"/>
              <a:t>			int main() {</a:t>
            </a:r>
          </a:p>
          <a:p>
            <a:pPr lvl="1" eaLnBrk="1" hangingPunct="1">
              <a:spcBef>
                <a:spcPct val="0"/>
              </a:spcBef>
              <a:buFont typeface="Wingdings" panose="05000000000000000000" pitchFamily="2" charset="2"/>
              <a:buNone/>
            </a:pPr>
            <a:r>
              <a:rPr lang="en-US" altLang="zh-CN" sz="2000" b="0" dirty="0"/>
              <a:t>  			 	set&lt;int&gt; </a:t>
            </a:r>
            <a:r>
              <a:rPr lang="en-US" altLang="zh-CN" sz="2000" b="0" dirty="0" err="1"/>
              <a:t>st</a:t>
            </a:r>
            <a:r>
              <a:rPr lang="en-US" altLang="zh-CN" sz="2000" b="0" dirty="0"/>
              <a:t>; set&lt;int&gt;::iterator it;</a:t>
            </a:r>
          </a:p>
          <a:p>
            <a:pPr lvl="1" eaLnBrk="1" hangingPunct="1">
              <a:spcBef>
                <a:spcPct val="0"/>
              </a:spcBef>
              <a:buFont typeface="Wingdings" panose="05000000000000000000" pitchFamily="2" charset="2"/>
              <a:buNone/>
            </a:pPr>
            <a:r>
              <a:rPr lang="en-US" altLang="zh-CN" sz="2000" b="0" dirty="0"/>
              <a:t>   			for(</a:t>
            </a:r>
            <a:r>
              <a:rPr lang="en-US" altLang="zh-CN" sz="2000" b="0" dirty="0" err="1"/>
              <a:t>i</a:t>
            </a:r>
            <a:r>
              <a:rPr lang="en-US" altLang="zh-CN" sz="2000" b="0" dirty="0"/>
              <a:t>=1;i&lt;=8;i++)</a:t>
            </a:r>
          </a:p>
          <a:p>
            <a:pPr lvl="1" eaLnBrk="1" hangingPunct="1">
              <a:spcBef>
                <a:spcPct val="0"/>
              </a:spcBef>
              <a:buFont typeface="Wingdings" panose="05000000000000000000" pitchFamily="2" charset="2"/>
              <a:buNone/>
            </a:pPr>
            <a:r>
              <a:rPr lang="en-US" altLang="zh-CN" sz="2000" b="0" dirty="0"/>
              <a:t>      		</a:t>
            </a:r>
            <a:r>
              <a:rPr lang="en-US" altLang="zh-CN" sz="2000" b="0" dirty="0" err="1"/>
              <a:t>st.insert</a:t>
            </a:r>
            <a:r>
              <a:rPr lang="en-US" altLang="zh-CN" sz="2000" b="0" dirty="0"/>
              <a:t>(</a:t>
            </a:r>
            <a:r>
              <a:rPr lang="en-US" altLang="zh-CN" sz="2000" b="0" dirty="0" err="1"/>
              <a:t>i</a:t>
            </a:r>
            <a:r>
              <a:rPr lang="en-US" altLang="zh-CN" sz="2000" b="0" dirty="0"/>
              <a:t>); </a:t>
            </a:r>
          </a:p>
          <a:p>
            <a:pPr lvl="1" eaLnBrk="1" hangingPunct="1">
              <a:spcBef>
                <a:spcPct val="0"/>
              </a:spcBef>
              <a:buFont typeface="Wingdings" panose="05000000000000000000" pitchFamily="2" charset="2"/>
              <a:buNone/>
            </a:pPr>
            <a:r>
              <a:rPr lang="en-US" altLang="zh-CN" sz="2000" b="0" dirty="0"/>
              <a:t>   			</a:t>
            </a:r>
            <a:r>
              <a:rPr lang="en-US" altLang="zh-CN" sz="2000" b="0" dirty="0" err="1"/>
              <a:t>st.erase</a:t>
            </a:r>
            <a:r>
              <a:rPr lang="en-US" altLang="zh-CN" sz="2000" b="0" dirty="0"/>
              <a:t>(</a:t>
            </a:r>
            <a:r>
              <a:rPr lang="en-US" altLang="zh-CN" sz="2000" b="0" dirty="0" err="1"/>
              <a:t>st.find</a:t>
            </a:r>
            <a:r>
              <a:rPr lang="en-US" altLang="zh-CN" sz="2000" b="0" dirty="0"/>
              <a:t>(7)); //</a:t>
            </a:r>
            <a:r>
              <a:rPr lang="zh-CN" altLang="en-US" sz="2000" b="0" dirty="0"/>
              <a:t>找到</a:t>
            </a:r>
            <a:r>
              <a:rPr lang="en-US" altLang="zh-CN" sz="2000" b="0" dirty="0"/>
              <a:t>7</a:t>
            </a:r>
            <a:r>
              <a:rPr lang="zh-CN" altLang="en-US" sz="2000" b="0" dirty="0"/>
              <a:t>的迭代器，之后删除</a:t>
            </a:r>
            <a:endParaRPr lang="en-US" altLang="zh-CN" sz="2000" b="0" dirty="0"/>
          </a:p>
          <a:p>
            <a:pPr lvl="1" eaLnBrk="1" hangingPunct="1">
              <a:spcBef>
                <a:spcPct val="0"/>
              </a:spcBef>
              <a:buFont typeface="Wingdings" panose="05000000000000000000" pitchFamily="2" charset="2"/>
              <a:buNone/>
            </a:pPr>
            <a:r>
              <a:rPr lang="en-US" altLang="zh-CN" sz="2000" b="0" dirty="0"/>
              <a:t>				for(it=</a:t>
            </a:r>
            <a:r>
              <a:rPr lang="en-US" altLang="zh-CN" sz="2000" b="0" dirty="0" err="1"/>
              <a:t>st.begin</a:t>
            </a:r>
            <a:r>
              <a:rPr lang="en-US" altLang="zh-CN" sz="2000" b="0" dirty="0"/>
              <a:t>();it!=</a:t>
            </a:r>
            <a:r>
              <a:rPr lang="en-US" altLang="zh-CN" sz="2000" b="0" dirty="0" err="1"/>
              <a:t>st.end</a:t>
            </a:r>
            <a:r>
              <a:rPr lang="en-US" altLang="zh-CN" sz="2000" b="0" dirty="0"/>
              <a:t>();it++)</a:t>
            </a:r>
          </a:p>
          <a:p>
            <a:pPr lvl="1" eaLnBrk="1" hangingPunct="1">
              <a:spcBef>
                <a:spcPct val="0"/>
              </a:spcBef>
              <a:buFont typeface="Wingdings" panose="05000000000000000000" pitchFamily="2" charset="2"/>
              <a:buNone/>
            </a:pPr>
            <a:r>
              <a:rPr lang="en-US" altLang="zh-CN" sz="2000" b="0" dirty="0"/>
              <a:t>     			 </a:t>
            </a:r>
            <a:r>
              <a:rPr lang="en-US" altLang="zh-CN" sz="2000" b="0" dirty="0" err="1"/>
              <a:t>printf</a:t>
            </a:r>
            <a:r>
              <a:rPr lang="en-US" altLang="zh-CN" sz="2000" b="0" dirty="0"/>
              <a:t>("%d ",*it);</a:t>
            </a:r>
          </a:p>
          <a:p>
            <a:pPr lvl="1" eaLnBrk="1" hangingPunct="1">
              <a:spcBef>
                <a:spcPct val="0"/>
              </a:spcBef>
              <a:buFont typeface="Wingdings" panose="05000000000000000000" pitchFamily="2" charset="2"/>
              <a:buNone/>
            </a:pPr>
            <a:r>
              <a:rPr lang="en-US" altLang="zh-CN" sz="2000" b="0" dirty="0"/>
              <a:t>  				 return 0;</a:t>
            </a:r>
          </a:p>
          <a:p>
            <a:pPr lvl="1" eaLnBrk="1" hangingPunct="1">
              <a:spcBef>
                <a:spcPct val="0"/>
              </a:spcBef>
              <a:buFont typeface="Wingdings" panose="05000000000000000000" pitchFamily="2" charset="2"/>
              <a:buNone/>
            </a:pPr>
            <a:r>
              <a:rPr lang="en-US" altLang="zh-CN" sz="2000" b="0" dirty="0"/>
              <a:t>			}</a:t>
            </a:r>
            <a:endParaRPr lang="en-US" altLang="zh-CN" sz="20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latin typeface="微软雅黑" panose="020B0503020204020204" pitchFamily="34" charset="-122"/>
                <a:sym typeface="Arial" panose="020B0604020202020204" pitchFamily="34" charset="0"/>
              </a:rPr>
              <a:t>运行结果：</a:t>
            </a:r>
            <a:r>
              <a:rPr lang="en-US" altLang="zh-CN" sz="2000" b="0" dirty="0">
                <a:latin typeface="微软雅黑" panose="020B0503020204020204" pitchFamily="34" charset="-122"/>
                <a:sym typeface="Arial" panose="020B0604020202020204" pitchFamily="34" charset="0"/>
              </a:rPr>
              <a:t>1 2 3 4 5 6 8</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D56F76CC-B6E6-B5E5-938D-785D36C9DA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EA1E2FB2-50F4-472D-8608-287E14054FB0}" type="slidenum">
              <a:rPr lang="zh-CN" altLang="en-US" sz="1200" smtClean="0">
                <a:solidFill>
                  <a:srgbClr val="898989"/>
                </a:solidFill>
              </a:rPr>
              <a:pPr>
                <a:spcBef>
                  <a:spcPct val="0"/>
                </a:spcBef>
                <a:buFontTx/>
                <a:buNone/>
              </a:pPr>
              <a:t>25</a:t>
            </a:fld>
            <a:endParaRPr lang="en-US" altLang="zh-CN" sz="1200">
              <a:solidFill>
                <a:srgbClr val="898989"/>
              </a:solidFill>
            </a:endParaRPr>
          </a:p>
        </p:txBody>
      </p:sp>
      <p:sp>
        <p:nvSpPr>
          <p:cNvPr id="38915" name="TextBox 7">
            <a:extLst>
              <a:ext uri="{FF2B5EF4-FFF2-40B4-BE49-F238E27FC236}">
                <a16:creationId xmlns:a16="http://schemas.microsoft.com/office/drawing/2014/main" id="{429EB0CC-F1E3-071D-AB74-19C914DAD2AE}"/>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38916" name="TextBox 14">
            <a:extLst>
              <a:ext uri="{FF2B5EF4-FFF2-40B4-BE49-F238E27FC236}">
                <a16:creationId xmlns:a16="http://schemas.microsoft.com/office/drawing/2014/main" id="{9FB7BE54-C093-BA57-9F9F-E8E8171D8A81}"/>
              </a:ext>
            </a:extLst>
          </p:cNvPr>
          <p:cNvSpPr txBox="1">
            <a:spLocks noChangeArrowheads="1"/>
          </p:cNvSpPr>
          <p:nvPr/>
        </p:nvSpPr>
        <p:spPr bwMode="auto">
          <a:xfrm>
            <a:off x="490538" y="1412875"/>
            <a:ext cx="1123315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000" b="0" dirty="0">
                <a:latin typeface="微软雅黑" panose="020B0503020204020204" pitchFamily="34" charset="-122"/>
                <a:sym typeface="Arial" panose="020B0604020202020204" pitchFamily="34" charset="0"/>
              </a:rPr>
              <a:t>      b)</a:t>
            </a:r>
            <a:r>
              <a:rPr lang="zh-CN" altLang="en-US" sz="2000" b="0" dirty="0">
                <a:latin typeface="微软雅黑" panose="020B0503020204020204" pitchFamily="34" charset="-122"/>
                <a:sym typeface="Arial" panose="020B0604020202020204" pitchFamily="34" charset="0"/>
              </a:rPr>
              <a:t>按值删除，时间复杂度</a:t>
            </a:r>
            <a:r>
              <a:rPr lang="en-US" altLang="zh-CN" sz="2000" b="0" dirty="0">
                <a:latin typeface="微软雅黑" panose="020B0503020204020204" pitchFamily="34" charset="-122"/>
                <a:sym typeface="Arial" panose="020B0604020202020204" pitchFamily="34" charset="0"/>
              </a:rPr>
              <a:t>O(</a:t>
            </a:r>
            <a:r>
              <a:rPr lang="en-US" altLang="zh-CN" sz="2000" b="0" dirty="0" err="1">
                <a:latin typeface="微软雅黑" panose="020B0503020204020204" pitchFamily="34" charset="-122"/>
                <a:sym typeface="Arial" panose="020B0604020202020204" pitchFamily="34" charset="0"/>
              </a:rPr>
              <a:t>logN</a:t>
            </a:r>
            <a:r>
              <a:rPr lang="en-US" altLang="zh-CN" sz="2000" b="0" dirty="0">
                <a:latin typeface="微软雅黑" panose="020B0503020204020204" pitchFamily="34" charset="-122"/>
                <a:sym typeface="Arial" panose="020B0604020202020204" pitchFamily="34" charset="0"/>
              </a:rPr>
              <a:t>)</a:t>
            </a:r>
            <a:r>
              <a:rPr lang="zh-CN" altLang="en-US" sz="2000" b="0" dirty="0">
                <a:latin typeface="微软雅黑" panose="020B0503020204020204" pitchFamily="34" charset="-122"/>
                <a:sym typeface="Arial" panose="020B0604020202020204" pitchFamily="34" charset="0"/>
              </a:rPr>
              <a:t>，</a:t>
            </a:r>
            <a:r>
              <a:rPr lang="en-US" altLang="zh-CN" sz="2000" b="0" dirty="0">
                <a:latin typeface="微软雅黑" panose="020B0503020204020204" pitchFamily="34" charset="-122"/>
                <a:sym typeface="Arial" panose="020B0604020202020204" pitchFamily="34" charset="0"/>
              </a:rPr>
              <a:t>N</a:t>
            </a:r>
            <a:r>
              <a:rPr lang="zh-CN" altLang="en-US" sz="2000" b="0" dirty="0">
                <a:latin typeface="微软雅黑" panose="020B0503020204020204" pitchFamily="34" charset="-122"/>
                <a:sym typeface="Arial" panose="020B0604020202020204" pitchFamily="34" charset="0"/>
              </a:rPr>
              <a:t>为</a:t>
            </a:r>
            <a:r>
              <a:rPr lang="en-US" altLang="zh-CN" sz="2000" b="0" dirty="0">
                <a:latin typeface="微软雅黑" panose="020B0503020204020204" pitchFamily="34" charset="-122"/>
                <a:sym typeface="Arial" panose="020B0604020202020204" pitchFamily="34" charset="0"/>
              </a:rPr>
              <a:t>set</a:t>
            </a:r>
            <a:r>
              <a:rPr lang="zh-CN" altLang="en-US" sz="2000" b="0" dirty="0">
                <a:latin typeface="微软雅黑" panose="020B0503020204020204" pitchFamily="34" charset="-122"/>
                <a:sym typeface="Arial" panose="020B0604020202020204" pitchFamily="34" charset="0"/>
              </a:rPr>
              <a:t>内元素的个数</a:t>
            </a:r>
            <a:endParaRPr lang="en-US" altLang="zh-CN" sz="2000" b="0" dirty="0">
              <a:latin typeface="微软雅黑" panose="020B0503020204020204" pitchFamily="34" charset="-122"/>
              <a:sym typeface="Arial" panose="020B0604020202020204" pitchFamily="34" charset="0"/>
            </a:endParaRPr>
          </a:p>
          <a:p>
            <a:pPr lvl="1" eaLnBrk="1" hangingPunct="1">
              <a:spcBef>
                <a:spcPct val="0"/>
              </a:spcBef>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a:t>
            </a:r>
            <a:endParaRPr lang="en-US" altLang="zh-CN" sz="2000" b="0" dirty="0">
              <a:latin typeface="微软雅黑" panose="020B0503020204020204" pitchFamily="34" charset="-122"/>
              <a:sym typeface="Arial" panose="020B0604020202020204" pitchFamily="34" charset="0"/>
            </a:endParaRPr>
          </a:p>
          <a:p>
            <a:pPr lvl="1" eaLnBrk="1" hangingPunct="1">
              <a:spcBef>
                <a:spcPct val="0"/>
              </a:spcBef>
              <a:buFont typeface="Wingdings" panose="05000000000000000000" pitchFamily="2" charset="2"/>
              <a:buNone/>
            </a:pPr>
            <a:r>
              <a:rPr lang="en-US" altLang="zh-CN" sz="2000" b="0" dirty="0">
                <a:solidFill>
                  <a:srgbClr val="7030A0"/>
                </a:solidFill>
              </a:rPr>
              <a:t>#include &lt;</a:t>
            </a:r>
            <a:r>
              <a:rPr lang="en-US" altLang="zh-CN" sz="2000" b="0" dirty="0" err="1">
                <a:solidFill>
                  <a:srgbClr val="7030A0"/>
                </a:solidFill>
              </a:rPr>
              <a:t>stdio.h</a:t>
            </a:r>
            <a:r>
              <a:rPr lang="en-US" altLang="zh-CN" sz="2000" b="0" dirty="0">
                <a:solidFill>
                  <a:srgbClr val="7030A0"/>
                </a:solidFill>
              </a:rPr>
              <a:t>&gt;</a:t>
            </a:r>
          </a:p>
          <a:p>
            <a:pPr lvl="1" eaLnBrk="1" hangingPunct="1">
              <a:spcBef>
                <a:spcPct val="0"/>
              </a:spcBef>
              <a:buFont typeface="Wingdings" panose="05000000000000000000" pitchFamily="2" charset="2"/>
              <a:buNone/>
            </a:pPr>
            <a:r>
              <a:rPr lang="en-US" altLang="zh-CN" sz="2000" b="0" dirty="0">
                <a:solidFill>
                  <a:srgbClr val="7030A0"/>
                </a:solidFill>
              </a:rPr>
              <a:t>#include &lt;set&gt;</a:t>
            </a:r>
          </a:p>
          <a:p>
            <a:pPr lvl="1" eaLnBrk="1" hangingPunct="1">
              <a:spcBef>
                <a:spcPct val="0"/>
              </a:spcBef>
              <a:buFont typeface="Wingdings" panose="05000000000000000000" pitchFamily="2" charset="2"/>
              <a:buNone/>
            </a:pPr>
            <a:r>
              <a:rPr lang="en-US" altLang="zh-CN" sz="2000" b="0" dirty="0">
                <a:solidFill>
                  <a:srgbClr val="7030A0"/>
                </a:solidFill>
              </a:rPr>
              <a:t>using namespace std;</a:t>
            </a:r>
          </a:p>
          <a:p>
            <a:pPr lvl="1" eaLnBrk="1" hangingPunct="1">
              <a:spcBef>
                <a:spcPct val="0"/>
              </a:spcBef>
              <a:buFont typeface="Wingdings" panose="05000000000000000000" pitchFamily="2" charset="2"/>
              <a:buNone/>
            </a:pPr>
            <a:r>
              <a:rPr lang="en-US" altLang="zh-CN" sz="2000" b="0" dirty="0">
                <a:solidFill>
                  <a:srgbClr val="7030A0"/>
                </a:solidFill>
              </a:rPr>
              <a:t>int main()</a:t>
            </a:r>
          </a:p>
          <a:p>
            <a:pPr lvl="1" eaLnBrk="1" hangingPunct="1">
              <a:spcBef>
                <a:spcPct val="0"/>
              </a:spcBef>
              <a:buFont typeface="Wingdings" panose="05000000000000000000" pitchFamily="2" charset="2"/>
              <a:buNone/>
            </a:pPr>
            <a:r>
              <a:rPr lang="en-US" altLang="zh-CN" sz="2000" b="0" dirty="0">
                <a:solidFill>
                  <a:srgbClr val="7030A0"/>
                </a:solidFill>
              </a:rPr>
              <a:t>{</a:t>
            </a:r>
          </a:p>
          <a:p>
            <a:pPr lvl="1" eaLnBrk="1" hangingPunct="1">
              <a:spcBef>
                <a:spcPct val="0"/>
              </a:spcBef>
              <a:buFont typeface="Wingdings" panose="05000000000000000000" pitchFamily="2" charset="2"/>
              <a:buNone/>
            </a:pPr>
            <a:r>
              <a:rPr lang="en-US" altLang="zh-CN" sz="2000" b="0" dirty="0">
                <a:solidFill>
                  <a:srgbClr val="7030A0"/>
                </a:solidFill>
              </a:rPr>
              <a:t>   set&lt;int&gt; </a:t>
            </a:r>
            <a:r>
              <a:rPr lang="en-US" altLang="zh-CN" sz="2000" b="0" dirty="0" err="1">
                <a:solidFill>
                  <a:srgbClr val="7030A0"/>
                </a:solidFill>
              </a:rPr>
              <a:t>st</a:t>
            </a:r>
            <a:r>
              <a:rPr lang="en-US" altLang="zh-CN" sz="2000" b="0" dirty="0">
                <a:solidFill>
                  <a:srgbClr val="7030A0"/>
                </a:solidFill>
              </a:rPr>
              <a:t>; set&lt;int&gt;::iterator it;</a:t>
            </a:r>
          </a:p>
          <a:p>
            <a:pPr lvl="1" eaLnBrk="1" hangingPunct="1">
              <a:spcBef>
                <a:spcPct val="0"/>
              </a:spcBef>
              <a:buFont typeface="Wingdings" panose="05000000000000000000" pitchFamily="2" charset="2"/>
              <a:buNone/>
            </a:pPr>
            <a:r>
              <a:rPr lang="en-US" altLang="zh-CN" sz="2000" b="0" dirty="0">
                <a:solidFill>
                  <a:srgbClr val="7030A0"/>
                </a:solidFill>
              </a:rPr>
              <a:t>   for(</a:t>
            </a:r>
            <a:r>
              <a:rPr lang="en-US" altLang="zh-CN" sz="2000" b="0" dirty="0" err="1">
                <a:solidFill>
                  <a:srgbClr val="7030A0"/>
                </a:solidFill>
              </a:rPr>
              <a:t>i</a:t>
            </a:r>
            <a:r>
              <a:rPr lang="en-US" altLang="zh-CN" sz="2000" b="0" dirty="0">
                <a:solidFill>
                  <a:srgbClr val="7030A0"/>
                </a:solidFill>
              </a:rPr>
              <a:t>=1;i&lt;=8;i++)</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st.insert</a:t>
            </a:r>
            <a:r>
              <a:rPr lang="en-US" altLang="zh-CN" sz="2000" b="0" dirty="0">
                <a:solidFill>
                  <a:srgbClr val="7030A0"/>
                </a:solidFill>
              </a:rPr>
              <a:t>(</a:t>
            </a:r>
            <a:r>
              <a:rPr lang="en-US" altLang="zh-CN" sz="2000" b="0" dirty="0" err="1">
                <a:solidFill>
                  <a:srgbClr val="7030A0"/>
                </a:solidFill>
              </a:rPr>
              <a:t>i</a:t>
            </a:r>
            <a:r>
              <a:rPr lang="en-US" altLang="zh-CN" sz="2000" b="0" dirty="0">
                <a:solidFill>
                  <a:srgbClr val="7030A0"/>
                </a:solidFill>
              </a:rPr>
              <a:t>); </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st.erase</a:t>
            </a:r>
            <a:r>
              <a:rPr lang="en-US" altLang="zh-CN" sz="2000" b="0" dirty="0">
                <a:solidFill>
                  <a:srgbClr val="7030A0"/>
                </a:solidFill>
              </a:rPr>
              <a:t>(5</a:t>
            </a:r>
            <a:r>
              <a:rPr lang="zh-CN" altLang="en-US" sz="2000" b="0" dirty="0">
                <a:solidFill>
                  <a:srgbClr val="7030A0"/>
                </a:solidFill>
              </a:rPr>
              <a:t>）；</a:t>
            </a:r>
            <a:r>
              <a:rPr lang="en-US" altLang="zh-CN" sz="2000" b="0" dirty="0">
                <a:solidFill>
                  <a:srgbClr val="7030A0"/>
                </a:solidFill>
              </a:rPr>
              <a:t>//</a:t>
            </a:r>
            <a:r>
              <a:rPr lang="zh-CN" altLang="en-US" sz="2000" b="0" dirty="0">
                <a:solidFill>
                  <a:srgbClr val="7030A0"/>
                </a:solidFill>
              </a:rPr>
              <a:t>删除值为</a:t>
            </a:r>
            <a:r>
              <a:rPr lang="en-US" altLang="zh-CN" sz="2000" b="0" dirty="0">
                <a:solidFill>
                  <a:srgbClr val="7030A0"/>
                </a:solidFill>
              </a:rPr>
              <a:t>5</a:t>
            </a:r>
            <a:r>
              <a:rPr lang="zh-CN" altLang="en-US" sz="2000" b="0" dirty="0">
                <a:solidFill>
                  <a:srgbClr val="7030A0"/>
                </a:solidFill>
              </a:rPr>
              <a:t>的元素</a:t>
            </a:r>
            <a:endParaRPr lang="en-US" altLang="zh-CN" sz="2000" b="0" dirty="0">
              <a:solidFill>
                <a:srgbClr val="7030A0"/>
              </a:solidFill>
            </a:endParaRPr>
          </a:p>
          <a:p>
            <a:pPr lvl="1" eaLnBrk="1" hangingPunct="1">
              <a:spcBef>
                <a:spcPct val="0"/>
              </a:spcBef>
              <a:buFont typeface="Wingdings" panose="05000000000000000000" pitchFamily="2" charset="2"/>
              <a:buNone/>
            </a:pPr>
            <a:r>
              <a:rPr lang="en-US" altLang="zh-CN" sz="2000" b="0" dirty="0">
                <a:solidFill>
                  <a:srgbClr val="7030A0"/>
                </a:solidFill>
              </a:rPr>
              <a:t>		for(it=</a:t>
            </a:r>
            <a:r>
              <a:rPr lang="en-US" altLang="zh-CN" sz="2000" b="0" dirty="0" err="1">
                <a:solidFill>
                  <a:srgbClr val="7030A0"/>
                </a:solidFill>
              </a:rPr>
              <a:t>st.begin</a:t>
            </a:r>
            <a:r>
              <a:rPr lang="en-US" altLang="zh-CN" sz="2000" b="0" dirty="0">
                <a:solidFill>
                  <a:srgbClr val="7030A0"/>
                </a:solidFill>
              </a:rPr>
              <a:t>();it!=</a:t>
            </a:r>
            <a:r>
              <a:rPr lang="en-US" altLang="zh-CN" sz="2000" b="0" dirty="0" err="1">
                <a:solidFill>
                  <a:srgbClr val="7030A0"/>
                </a:solidFill>
              </a:rPr>
              <a:t>st.end</a:t>
            </a:r>
            <a:r>
              <a:rPr lang="en-US" altLang="zh-CN" sz="2000" b="0" dirty="0">
                <a:solidFill>
                  <a:srgbClr val="7030A0"/>
                </a:solidFill>
              </a:rPr>
              <a:t>();it++)</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printf</a:t>
            </a:r>
            <a:r>
              <a:rPr lang="en-US" altLang="zh-CN" sz="2000" b="0" dirty="0">
                <a:solidFill>
                  <a:srgbClr val="7030A0"/>
                </a:solidFill>
              </a:rPr>
              <a:t>("%d ",*it);</a:t>
            </a:r>
          </a:p>
          <a:p>
            <a:pPr lvl="1" eaLnBrk="1" hangingPunct="1">
              <a:spcBef>
                <a:spcPct val="0"/>
              </a:spcBef>
              <a:buFont typeface="Wingdings" panose="05000000000000000000" pitchFamily="2" charset="2"/>
              <a:buNone/>
            </a:pPr>
            <a:r>
              <a:rPr lang="en-US" altLang="zh-CN" sz="2000" b="0" dirty="0">
                <a:solidFill>
                  <a:srgbClr val="7030A0"/>
                </a:solidFill>
              </a:rPr>
              <a:t>   return 0;</a:t>
            </a:r>
          </a:p>
          <a:p>
            <a:pPr lvl="1" eaLnBrk="1" hangingPunct="1">
              <a:spcBef>
                <a:spcPct val="0"/>
              </a:spcBef>
              <a:buFont typeface="Wingdings" panose="05000000000000000000" pitchFamily="2" charset="2"/>
              <a:buNone/>
            </a:pPr>
            <a:r>
              <a:rPr lang="en-US" altLang="zh-CN" sz="2000" b="0" dirty="0">
                <a:solidFill>
                  <a:srgbClr val="7030A0"/>
                </a:solidFill>
              </a:rPr>
              <a:t> }</a:t>
            </a:r>
          </a:p>
          <a:p>
            <a:pPr algn="just" eaLnBrk="1" hangingPunct="1">
              <a:spcBef>
                <a:spcPct val="0"/>
              </a:spcBef>
              <a:spcAft>
                <a:spcPts val="600"/>
              </a:spcAft>
              <a:buClr>
                <a:srgbClr val="005AB4"/>
              </a:buClr>
              <a:buFont typeface="Wingdings" panose="05000000000000000000" pitchFamily="2" charset="2"/>
              <a:buNone/>
            </a:pPr>
            <a:r>
              <a:rPr lang="zh-CN" altLang="en-US" sz="2000" b="0" dirty="0">
                <a:latin typeface="微软雅黑" panose="020B0503020204020204" pitchFamily="34" charset="-122"/>
                <a:sym typeface="Arial" panose="020B0604020202020204" pitchFamily="34" charset="0"/>
              </a:rPr>
              <a:t>运行结果：</a:t>
            </a:r>
            <a:r>
              <a:rPr lang="en-US" altLang="zh-CN" sz="2000" b="0" dirty="0">
                <a:latin typeface="微软雅黑" panose="020B0503020204020204" pitchFamily="34" charset="-122"/>
                <a:sym typeface="Arial" panose="020B0604020202020204" pitchFamily="34" charset="0"/>
              </a:rPr>
              <a:t>1 2 3 4 6 7 8</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BF947126-F93A-A39B-444A-A7E2286684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0F5D18FD-0E6C-4635-8F55-DEAFBF6C2BE0}" type="slidenum">
              <a:rPr lang="zh-CN" altLang="en-US" sz="1200" smtClean="0">
                <a:solidFill>
                  <a:srgbClr val="898989"/>
                </a:solidFill>
              </a:rPr>
              <a:pPr>
                <a:spcBef>
                  <a:spcPct val="0"/>
                </a:spcBef>
                <a:buFontTx/>
                <a:buNone/>
              </a:pPr>
              <a:t>26</a:t>
            </a:fld>
            <a:endParaRPr lang="en-US" altLang="zh-CN" sz="1200">
              <a:solidFill>
                <a:srgbClr val="898989"/>
              </a:solidFill>
            </a:endParaRPr>
          </a:p>
        </p:txBody>
      </p:sp>
      <p:sp>
        <p:nvSpPr>
          <p:cNvPr id="40963" name="TextBox 7">
            <a:extLst>
              <a:ext uri="{FF2B5EF4-FFF2-40B4-BE49-F238E27FC236}">
                <a16:creationId xmlns:a16="http://schemas.microsoft.com/office/drawing/2014/main" id="{DE73BF72-A60D-74A6-ECA1-55F433B03826}"/>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40964" name="TextBox 14">
            <a:extLst>
              <a:ext uri="{FF2B5EF4-FFF2-40B4-BE49-F238E27FC236}">
                <a16:creationId xmlns:a16="http://schemas.microsoft.com/office/drawing/2014/main" id="{D2EC580D-845C-3A21-72F8-69793EAD9E64}"/>
              </a:ext>
            </a:extLst>
          </p:cNvPr>
          <p:cNvSpPr txBox="1">
            <a:spLocks noChangeArrowheads="1"/>
          </p:cNvSpPr>
          <p:nvPr/>
        </p:nvSpPr>
        <p:spPr bwMode="auto">
          <a:xfrm>
            <a:off x="481013" y="1412875"/>
            <a:ext cx="1123315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2)</a:t>
            </a:r>
            <a:r>
              <a:rPr lang="en-US" altLang="zh-CN" sz="2400" b="0" dirty="0" err="1">
                <a:solidFill>
                  <a:srgbClr val="FF0000"/>
                </a:solidFill>
                <a:latin typeface="微软雅黑" panose="020B0503020204020204" pitchFamily="34" charset="-122"/>
                <a:sym typeface="Arial" panose="020B0604020202020204" pitchFamily="34" charset="0"/>
              </a:rPr>
              <a:t>st.erase</a:t>
            </a:r>
            <a:r>
              <a:rPr lang="en-US" altLang="zh-CN" sz="2400" b="0" dirty="0">
                <a:solidFill>
                  <a:srgbClr val="FF0000"/>
                </a:solidFill>
                <a:latin typeface="微软雅黑" panose="020B0503020204020204" pitchFamily="34" charset="-122"/>
                <a:sym typeface="Arial" panose="020B0604020202020204" pitchFamily="34" charset="0"/>
              </a:rPr>
              <a:t>(</a:t>
            </a:r>
            <a:r>
              <a:rPr lang="en-US" altLang="zh-CN" sz="2400" b="0" dirty="0" err="1">
                <a:solidFill>
                  <a:srgbClr val="FF0000"/>
                </a:solidFill>
                <a:latin typeface="微软雅黑" panose="020B0503020204020204" pitchFamily="34" charset="-122"/>
                <a:sym typeface="Arial" panose="020B0604020202020204" pitchFamily="34" charset="0"/>
              </a:rPr>
              <a:t>first,last</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删除区间</a:t>
            </a:r>
            <a:r>
              <a:rPr lang="en-US" altLang="zh-CN" sz="2400" b="0" dirty="0">
                <a:solidFill>
                  <a:srgbClr val="FF0000"/>
                </a:solidFill>
                <a:latin typeface="微软雅黑" panose="020B0503020204020204" pitchFamily="34" charset="-122"/>
                <a:sym typeface="Arial" panose="020B0604020202020204" pitchFamily="34" charset="0"/>
              </a:rPr>
              <a:t>[</a:t>
            </a:r>
            <a:r>
              <a:rPr lang="en-US" altLang="zh-CN" sz="2400" b="0" dirty="0" err="1">
                <a:solidFill>
                  <a:srgbClr val="FF0000"/>
                </a:solidFill>
                <a:latin typeface="微软雅黑" panose="020B0503020204020204" pitchFamily="34" charset="-122"/>
                <a:sym typeface="Arial" panose="020B0604020202020204" pitchFamily="34" charset="0"/>
              </a:rPr>
              <a:t>first,last</a:t>
            </a:r>
            <a:r>
              <a:rPr lang="en-US" altLang="zh-CN" sz="2400" b="0" dirty="0">
                <a:solidFill>
                  <a:srgbClr val="FF0000"/>
                </a:solidFill>
                <a:latin typeface="微软雅黑" panose="020B0503020204020204" pitchFamily="34" charset="-122"/>
                <a:sym typeface="Arial" panose="020B0604020202020204" pitchFamily="34" charset="0"/>
              </a:rPr>
              <a:t>)</a:t>
            </a:r>
            <a:r>
              <a:rPr lang="zh-CN" altLang="en-US" sz="2400" b="0" dirty="0">
                <a:solidFill>
                  <a:srgbClr val="FF0000"/>
                </a:solidFill>
                <a:latin typeface="微软雅黑" panose="020B0503020204020204" pitchFamily="34" charset="-122"/>
                <a:sym typeface="Arial" panose="020B0604020202020204" pitchFamily="34" charset="0"/>
              </a:rPr>
              <a:t>内的所有元素，</a:t>
            </a:r>
            <a:r>
              <a:rPr lang="en-US" altLang="zh-CN" sz="2400" b="0" dirty="0">
                <a:solidFill>
                  <a:srgbClr val="FF0000"/>
                </a:solidFill>
                <a:latin typeface="微软雅黑" panose="020B0503020204020204" pitchFamily="34" charset="-122"/>
                <a:sym typeface="Arial" panose="020B0604020202020204" pitchFamily="34" charset="0"/>
              </a:rPr>
              <a:t>first</a:t>
            </a:r>
            <a:r>
              <a:rPr lang="zh-CN" altLang="en-US" sz="2400" b="0" dirty="0">
                <a:solidFill>
                  <a:srgbClr val="FF0000"/>
                </a:solidFill>
                <a:latin typeface="微软雅黑" panose="020B0503020204020204" pitchFamily="34" charset="-122"/>
                <a:sym typeface="Arial" panose="020B0604020202020204" pitchFamily="34" charset="0"/>
              </a:rPr>
              <a:t>为所需要删除区间的起始迭代器，</a:t>
            </a:r>
            <a:r>
              <a:rPr lang="en-US" altLang="zh-CN" sz="2400" b="0" dirty="0">
                <a:solidFill>
                  <a:srgbClr val="FF0000"/>
                </a:solidFill>
                <a:latin typeface="微软雅黑" panose="020B0503020204020204" pitchFamily="34" charset="-122"/>
                <a:sym typeface="Arial" panose="020B0604020202020204" pitchFamily="34" charset="0"/>
              </a:rPr>
              <a:t>last</a:t>
            </a:r>
            <a:r>
              <a:rPr lang="zh-CN" altLang="en-US" sz="2400" b="0" dirty="0">
                <a:solidFill>
                  <a:srgbClr val="FF0000"/>
                </a:solidFill>
                <a:latin typeface="微软雅黑" panose="020B0503020204020204" pitchFamily="34" charset="-122"/>
                <a:sym typeface="Arial" panose="020B0604020202020204" pitchFamily="34" charset="0"/>
              </a:rPr>
              <a:t>为所需要删除区间的末尾迭代器的下一个地址，时间复杂度</a:t>
            </a:r>
            <a:r>
              <a:rPr lang="en-US" altLang="zh-CN" sz="2400" b="0" dirty="0">
                <a:solidFill>
                  <a:srgbClr val="FF0000"/>
                </a:solidFill>
                <a:latin typeface="微软雅黑" panose="020B0503020204020204" pitchFamily="34" charset="-122"/>
                <a:sym typeface="Arial" panose="020B0604020202020204" pitchFamily="34" charset="0"/>
              </a:rPr>
              <a:t>O(last-first)</a:t>
            </a:r>
            <a:r>
              <a:rPr lang="zh-CN" altLang="en-US" sz="2400" b="0" dirty="0">
                <a:solidFill>
                  <a:srgbClr val="FF0000"/>
                </a:solidFill>
                <a:latin typeface="微软雅黑" panose="020B0503020204020204" pitchFamily="34" charset="-122"/>
                <a:sym typeface="Arial" panose="020B0604020202020204" pitchFamily="34" charset="0"/>
              </a:rPr>
              <a:t>。</a:t>
            </a: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a:t>
            </a:r>
            <a:endParaRPr lang="en-US" altLang="zh-CN" sz="2000" b="0" dirty="0">
              <a:latin typeface="微软雅黑" panose="020B0503020204020204" pitchFamily="34" charset="-122"/>
              <a:sym typeface="Arial" panose="020B0604020202020204" pitchFamily="34" charset="0"/>
            </a:endParaRPr>
          </a:p>
          <a:p>
            <a:pPr lvl="1" eaLnBrk="1" hangingPunct="1">
              <a:spcBef>
                <a:spcPct val="0"/>
              </a:spcBef>
              <a:buFont typeface="Wingdings" panose="05000000000000000000" pitchFamily="2" charset="2"/>
              <a:buNone/>
            </a:pPr>
            <a:r>
              <a:rPr lang="en-US" altLang="zh-CN" sz="2000" b="0" dirty="0">
                <a:solidFill>
                  <a:srgbClr val="7030A0"/>
                </a:solidFill>
              </a:rPr>
              <a:t>#include &lt;</a:t>
            </a:r>
            <a:r>
              <a:rPr lang="en-US" altLang="zh-CN" sz="2000" b="0" dirty="0" err="1">
                <a:solidFill>
                  <a:srgbClr val="7030A0"/>
                </a:solidFill>
              </a:rPr>
              <a:t>stdio.h</a:t>
            </a:r>
            <a:r>
              <a:rPr lang="en-US" altLang="zh-CN" sz="2000" b="0" dirty="0">
                <a:solidFill>
                  <a:srgbClr val="7030A0"/>
                </a:solidFill>
              </a:rPr>
              <a:t>&gt;</a:t>
            </a:r>
          </a:p>
          <a:p>
            <a:pPr lvl="1" eaLnBrk="1" hangingPunct="1">
              <a:spcBef>
                <a:spcPct val="0"/>
              </a:spcBef>
              <a:buFont typeface="Wingdings" panose="05000000000000000000" pitchFamily="2" charset="2"/>
              <a:buNone/>
            </a:pPr>
            <a:r>
              <a:rPr lang="en-US" altLang="zh-CN" sz="2000" b="0" dirty="0">
                <a:solidFill>
                  <a:srgbClr val="7030A0"/>
                </a:solidFill>
              </a:rPr>
              <a:t>#include &lt;set&gt;</a:t>
            </a:r>
          </a:p>
          <a:p>
            <a:pPr lvl="1" eaLnBrk="1" hangingPunct="1">
              <a:spcBef>
                <a:spcPct val="0"/>
              </a:spcBef>
              <a:buFont typeface="Wingdings" panose="05000000000000000000" pitchFamily="2" charset="2"/>
              <a:buNone/>
            </a:pPr>
            <a:r>
              <a:rPr lang="en-US" altLang="zh-CN" sz="2000" b="0" dirty="0">
                <a:solidFill>
                  <a:srgbClr val="7030A0"/>
                </a:solidFill>
              </a:rPr>
              <a:t>using namespace std;</a:t>
            </a:r>
          </a:p>
          <a:p>
            <a:pPr lvl="1" eaLnBrk="1" hangingPunct="1">
              <a:spcBef>
                <a:spcPct val="0"/>
              </a:spcBef>
              <a:buFont typeface="Wingdings" panose="05000000000000000000" pitchFamily="2" charset="2"/>
              <a:buNone/>
            </a:pPr>
            <a:r>
              <a:rPr lang="en-US" altLang="zh-CN" sz="2000" b="0" dirty="0">
                <a:solidFill>
                  <a:srgbClr val="7030A0"/>
                </a:solidFill>
              </a:rPr>
              <a:t>int main() {</a:t>
            </a:r>
          </a:p>
          <a:p>
            <a:pPr lvl="1" eaLnBrk="1" hangingPunct="1">
              <a:spcBef>
                <a:spcPct val="0"/>
              </a:spcBef>
              <a:buFont typeface="Wingdings" panose="05000000000000000000" pitchFamily="2" charset="2"/>
              <a:buNone/>
            </a:pPr>
            <a:r>
              <a:rPr lang="en-US" altLang="zh-CN" sz="2000" b="0" dirty="0">
                <a:solidFill>
                  <a:srgbClr val="7030A0"/>
                </a:solidFill>
              </a:rPr>
              <a:t>   set&lt;int&gt; </a:t>
            </a:r>
            <a:r>
              <a:rPr lang="en-US" altLang="zh-CN" sz="2000" b="0" dirty="0" err="1">
                <a:solidFill>
                  <a:srgbClr val="7030A0"/>
                </a:solidFill>
              </a:rPr>
              <a:t>st</a:t>
            </a:r>
            <a:r>
              <a:rPr lang="en-US" altLang="zh-CN" sz="2000" b="0" dirty="0">
                <a:solidFill>
                  <a:srgbClr val="7030A0"/>
                </a:solidFill>
              </a:rPr>
              <a:t>; set&lt;int&gt;::iterator it;</a:t>
            </a:r>
          </a:p>
          <a:p>
            <a:pPr lvl="1" eaLnBrk="1" hangingPunct="1">
              <a:spcBef>
                <a:spcPct val="0"/>
              </a:spcBef>
              <a:buFont typeface="Wingdings" panose="05000000000000000000" pitchFamily="2" charset="2"/>
              <a:buNone/>
            </a:pPr>
            <a:r>
              <a:rPr lang="en-US" altLang="zh-CN" sz="2000" b="0" dirty="0">
                <a:solidFill>
                  <a:srgbClr val="7030A0"/>
                </a:solidFill>
              </a:rPr>
              <a:t>   for(</a:t>
            </a:r>
            <a:r>
              <a:rPr lang="en-US" altLang="zh-CN" sz="2000" b="0" dirty="0" err="1">
                <a:solidFill>
                  <a:srgbClr val="7030A0"/>
                </a:solidFill>
              </a:rPr>
              <a:t>i</a:t>
            </a:r>
            <a:r>
              <a:rPr lang="en-US" altLang="zh-CN" sz="2000" b="0" dirty="0">
                <a:solidFill>
                  <a:srgbClr val="7030A0"/>
                </a:solidFill>
              </a:rPr>
              <a:t>=1;i&lt;=8;i++)</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st.insert</a:t>
            </a:r>
            <a:r>
              <a:rPr lang="en-US" altLang="zh-CN" sz="2000" b="0" dirty="0">
                <a:solidFill>
                  <a:srgbClr val="7030A0"/>
                </a:solidFill>
              </a:rPr>
              <a:t>(</a:t>
            </a:r>
            <a:r>
              <a:rPr lang="en-US" altLang="zh-CN" sz="2000" b="0" dirty="0" err="1">
                <a:solidFill>
                  <a:srgbClr val="7030A0"/>
                </a:solidFill>
              </a:rPr>
              <a:t>i</a:t>
            </a:r>
            <a:r>
              <a:rPr lang="en-US" altLang="zh-CN" sz="2000" b="0" dirty="0">
                <a:solidFill>
                  <a:srgbClr val="7030A0"/>
                </a:solidFill>
              </a:rPr>
              <a:t>); </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st.erase</a:t>
            </a:r>
            <a:r>
              <a:rPr lang="en-US" altLang="zh-CN" sz="2000" b="0" dirty="0">
                <a:solidFill>
                  <a:srgbClr val="7030A0"/>
                </a:solidFill>
              </a:rPr>
              <a:t>(</a:t>
            </a:r>
            <a:r>
              <a:rPr lang="en-US" altLang="zh-CN" sz="2000" b="0" dirty="0" err="1">
                <a:solidFill>
                  <a:srgbClr val="7030A0"/>
                </a:solidFill>
              </a:rPr>
              <a:t>st.find</a:t>
            </a:r>
            <a:r>
              <a:rPr lang="en-US" altLang="zh-CN" sz="2000" b="0" dirty="0">
                <a:solidFill>
                  <a:srgbClr val="7030A0"/>
                </a:solidFill>
              </a:rPr>
              <a:t>(5),</a:t>
            </a:r>
            <a:r>
              <a:rPr lang="en-US" altLang="zh-CN" sz="2000" b="0" dirty="0" err="1">
                <a:solidFill>
                  <a:srgbClr val="7030A0"/>
                </a:solidFill>
              </a:rPr>
              <a:t>st.end</a:t>
            </a:r>
            <a:r>
              <a:rPr lang="en-US" altLang="zh-CN" sz="2000" b="0" dirty="0">
                <a:solidFill>
                  <a:srgbClr val="7030A0"/>
                </a:solidFill>
              </a:rPr>
              <a:t>()</a:t>
            </a:r>
            <a:r>
              <a:rPr lang="zh-CN" altLang="en-US" sz="2000" b="0" dirty="0">
                <a:solidFill>
                  <a:srgbClr val="7030A0"/>
                </a:solidFill>
              </a:rPr>
              <a:t>）；</a:t>
            </a:r>
            <a:r>
              <a:rPr lang="en-US" altLang="zh-CN" sz="2000" b="0" dirty="0">
                <a:solidFill>
                  <a:srgbClr val="7030A0"/>
                </a:solidFill>
              </a:rPr>
              <a:t>//</a:t>
            </a:r>
            <a:r>
              <a:rPr lang="zh-CN" altLang="en-US" sz="2000" b="0" dirty="0">
                <a:solidFill>
                  <a:srgbClr val="7030A0"/>
                </a:solidFill>
              </a:rPr>
              <a:t>删除区间的所有元素</a:t>
            </a:r>
            <a:endParaRPr lang="en-US" altLang="zh-CN" sz="2000" b="0" dirty="0">
              <a:solidFill>
                <a:srgbClr val="7030A0"/>
              </a:solidFill>
            </a:endParaRPr>
          </a:p>
          <a:p>
            <a:pPr lvl="1" eaLnBrk="1" hangingPunct="1">
              <a:spcBef>
                <a:spcPct val="0"/>
              </a:spcBef>
              <a:buFont typeface="Wingdings" panose="05000000000000000000" pitchFamily="2" charset="2"/>
              <a:buNone/>
            </a:pPr>
            <a:r>
              <a:rPr lang="en-US" altLang="zh-CN" sz="2000" b="0" dirty="0">
                <a:solidFill>
                  <a:srgbClr val="7030A0"/>
                </a:solidFill>
              </a:rPr>
              <a:t>		for(it=</a:t>
            </a:r>
            <a:r>
              <a:rPr lang="en-US" altLang="zh-CN" sz="2000" b="0" dirty="0" err="1">
                <a:solidFill>
                  <a:srgbClr val="7030A0"/>
                </a:solidFill>
              </a:rPr>
              <a:t>st.begin</a:t>
            </a:r>
            <a:r>
              <a:rPr lang="en-US" altLang="zh-CN" sz="2000" b="0" dirty="0">
                <a:solidFill>
                  <a:srgbClr val="7030A0"/>
                </a:solidFill>
              </a:rPr>
              <a:t>();it!=</a:t>
            </a:r>
            <a:r>
              <a:rPr lang="en-US" altLang="zh-CN" sz="2000" b="0" dirty="0" err="1">
                <a:solidFill>
                  <a:srgbClr val="7030A0"/>
                </a:solidFill>
              </a:rPr>
              <a:t>st.end</a:t>
            </a:r>
            <a:r>
              <a:rPr lang="en-US" altLang="zh-CN" sz="2000" b="0" dirty="0">
                <a:solidFill>
                  <a:srgbClr val="7030A0"/>
                </a:solidFill>
              </a:rPr>
              <a:t>();it++)</a:t>
            </a:r>
          </a:p>
          <a:p>
            <a:pPr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printf</a:t>
            </a:r>
            <a:r>
              <a:rPr lang="en-US" altLang="zh-CN" sz="2000" b="0" dirty="0">
                <a:solidFill>
                  <a:srgbClr val="7030A0"/>
                </a:solidFill>
              </a:rPr>
              <a:t>("%d ",*it);</a:t>
            </a:r>
          </a:p>
          <a:p>
            <a:pPr lvl="1" eaLnBrk="1" hangingPunct="1">
              <a:spcBef>
                <a:spcPct val="0"/>
              </a:spcBef>
              <a:buFont typeface="Wingdings" panose="05000000000000000000" pitchFamily="2" charset="2"/>
              <a:buNone/>
            </a:pPr>
            <a:r>
              <a:rPr lang="en-US" altLang="zh-CN" sz="2000" b="0" dirty="0">
                <a:solidFill>
                  <a:srgbClr val="7030A0"/>
                </a:solidFill>
              </a:rPr>
              <a:t>   return 0;</a:t>
            </a:r>
          </a:p>
          <a:p>
            <a:pPr lvl="1" eaLnBrk="1" hangingPunct="1">
              <a:spcBef>
                <a:spcPct val="0"/>
              </a:spcBef>
              <a:buFont typeface="Wingdings" panose="05000000000000000000" pitchFamily="2" charset="2"/>
              <a:buNone/>
            </a:pPr>
            <a:r>
              <a:rPr lang="en-US" altLang="zh-CN" sz="2000" b="0" dirty="0">
                <a:solidFill>
                  <a:srgbClr val="7030A0"/>
                </a:solidFill>
              </a:rPr>
              <a:t>}</a:t>
            </a:r>
          </a:p>
          <a:p>
            <a:pPr algn="just" eaLnBrk="1" hangingPunct="1">
              <a:spcBef>
                <a:spcPct val="0"/>
              </a:spcBef>
              <a:spcAft>
                <a:spcPts val="600"/>
              </a:spcAft>
              <a:buClr>
                <a:srgbClr val="005AB4"/>
              </a:buClr>
              <a:buFont typeface="Wingdings" panose="05000000000000000000" pitchFamily="2" charset="2"/>
              <a:buNone/>
            </a:pPr>
            <a:r>
              <a:rPr lang="zh-CN" altLang="en-US" sz="2000" b="0" dirty="0">
                <a:latin typeface="微软雅黑" panose="020B0503020204020204" pitchFamily="34" charset="-122"/>
                <a:sym typeface="Arial" panose="020B0604020202020204" pitchFamily="34" charset="0"/>
              </a:rPr>
              <a:t>运行结果：</a:t>
            </a:r>
            <a:r>
              <a:rPr lang="en-US" altLang="zh-CN" sz="2000" b="0" dirty="0">
                <a:latin typeface="微软雅黑" panose="020B0503020204020204" pitchFamily="34" charset="-122"/>
                <a:sym typeface="Arial" panose="020B0604020202020204" pitchFamily="34" charset="0"/>
              </a:rPr>
              <a:t>1 2 3 4</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749851DF-5F43-61B0-9957-A7945EB9B3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655D59BD-34A2-415B-8A04-B3D3FE94DC0A}" type="slidenum">
              <a:rPr lang="zh-CN" altLang="en-US" sz="1200" smtClean="0">
                <a:solidFill>
                  <a:srgbClr val="898989"/>
                </a:solidFill>
              </a:rPr>
              <a:pPr>
                <a:spcBef>
                  <a:spcPct val="0"/>
                </a:spcBef>
                <a:buFontTx/>
                <a:buNone/>
              </a:pPr>
              <a:t>27</a:t>
            </a:fld>
            <a:endParaRPr lang="en-US" altLang="zh-CN" sz="1200">
              <a:solidFill>
                <a:srgbClr val="898989"/>
              </a:solidFill>
            </a:endParaRPr>
          </a:p>
        </p:txBody>
      </p:sp>
      <p:sp>
        <p:nvSpPr>
          <p:cNvPr id="43011" name="TextBox 7">
            <a:extLst>
              <a:ext uri="{FF2B5EF4-FFF2-40B4-BE49-F238E27FC236}">
                <a16:creationId xmlns:a16="http://schemas.microsoft.com/office/drawing/2014/main" id="{0DAB946C-2DE1-4D94-97EF-6E45C59FA840}"/>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set</a:t>
            </a:r>
            <a:r>
              <a:rPr lang="zh-CN" altLang="en-US" sz="2800" b="0">
                <a:solidFill>
                  <a:schemeClr val="bg1"/>
                </a:solidFill>
                <a:latin typeface="微软雅黑" panose="020B0503020204020204" pitchFamily="34" charset="-122"/>
                <a:sym typeface="方正兰亭黑_GBK"/>
              </a:rPr>
              <a:t>常用函数</a:t>
            </a:r>
            <a:endParaRPr lang="en-US" altLang="zh-CN" sz="2800" b="0">
              <a:solidFill>
                <a:schemeClr val="bg1"/>
              </a:solidFill>
              <a:latin typeface="微软雅黑" panose="020B0503020204020204" pitchFamily="34" charset="-122"/>
              <a:sym typeface="方正兰亭黑_GBK"/>
            </a:endParaRPr>
          </a:p>
        </p:txBody>
      </p:sp>
      <p:sp>
        <p:nvSpPr>
          <p:cNvPr id="43012" name="TextBox 14">
            <a:extLst>
              <a:ext uri="{FF2B5EF4-FFF2-40B4-BE49-F238E27FC236}">
                <a16:creationId xmlns:a16="http://schemas.microsoft.com/office/drawing/2014/main" id="{BFDA9046-4841-3E31-440E-D76021906C1E}"/>
              </a:ext>
            </a:extLst>
          </p:cNvPr>
          <p:cNvSpPr txBox="1">
            <a:spLocks noChangeArrowheads="1"/>
          </p:cNvSpPr>
          <p:nvPr/>
        </p:nvSpPr>
        <p:spPr bwMode="auto">
          <a:xfrm>
            <a:off x="387350" y="1387475"/>
            <a:ext cx="11233150"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5</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size():</a:t>
            </a:r>
            <a:r>
              <a:rPr lang="zh-CN" altLang="en-US" sz="2400" b="0" dirty="0">
                <a:solidFill>
                  <a:srgbClr val="FF0000"/>
                </a:solidFill>
                <a:latin typeface="微软雅黑" panose="020B0503020204020204" pitchFamily="34" charset="-122"/>
                <a:sym typeface="Arial" panose="020B0604020202020204" pitchFamily="34" charset="0"/>
              </a:rPr>
              <a:t>用来获得</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内元素的个数，时间复杂度</a:t>
            </a:r>
            <a:r>
              <a:rPr lang="en-US" altLang="zh-CN" sz="2400" b="0" dirty="0">
                <a:solidFill>
                  <a:srgbClr val="FF0000"/>
                </a:solidFill>
                <a:latin typeface="微软雅黑" panose="020B0503020204020204" pitchFamily="34" charset="-122"/>
                <a:sym typeface="Arial" panose="020B0604020202020204" pitchFamily="34" charset="0"/>
              </a:rPr>
              <a:t>O(1)</a:t>
            </a:r>
            <a:r>
              <a:rPr lang="zh-CN" altLang="en-US" sz="2400" b="0" dirty="0">
                <a:solidFill>
                  <a:srgbClr val="FF0000"/>
                </a:solidFill>
                <a:latin typeface="微软雅黑" panose="020B0503020204020204" pitchFamily="34" charset="-122"/>
                <a:sym typeface="Arial" panose="020B0604020202020204" pitchFamily="34" charset="0"/>
              </a:rPr>
              <a:t>。</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6</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clear():</a:t>
            </a:r>
            <a:r>
              <a:rPr lang="zh-CN" altLang="en-US" sz="2400" b="0" dirty="0">
                <a:solidFill>
                  <a:srgbClr val="FF0000"/>
                </a:solidFill>
                <a:latin typeface="微软雅黑" panose="020B0503020204020204" pitchFamily="34" charset="-122"/>
                <a:sym typeface="Arial" panose="020B0604020202020204" pitchFamily="34" charset="0"/>
              </a:rPr>
              <a:t>用来清空</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内的所有元素，时间复杂度</a:t>
            </a:r>
            <a:r>
              <a:rPr lang="en-US" altLang="zh-CN" sz="2400" b="0" dirty="0">
                <a:solidFill>
                  <a:srgbClr val="FF0000"/>
                </a:solidFill>
                <a:latin typeface="微软雅黑" panose="020B0503020204020204" pitchFamily="34" charset="-122"/>
                <a:sym typeface="Arial" panose="020B0604020202020204" pitchFamily="34" charset="0"/>
              </a:rPr>
              <a:t>O(N),N</a:t>
            </a:r>
            <a:r>
              <a:rPr lang="zh-CN" altLang="en-US" sz="2400" b="0" dirty="0">
                <a:solidFill>
                  <a:srgbClr val="FF0000"/>
                </a:solidFill>
                <a:latin typeface="微软雅黑" panose="020B0503020204020204" pitchFamily="34" charset="-122"/>
                <a:sym typeface="Arial" panose="020B0604020202020204" pitchFamily="34" charset="0"/>
              </a:rPr>
              <a:t>为</a:t>
            </a:r>
            <a:r>
              <a:rPr lang="en-US" altLang="zh-CN" sz="2400" b="0" dirty="0">
                <a:solidFill>
                  <a:srgbClr val="FF0000"/>
                </a:solidFill>
                <a:latin typeface="微软雅黑" panose="020B0503020204020204" pitchFamily="34" charset="-122"/>
                <a:sym typeface="Arial" panose="020B0604020202020204" pitchFamily="34" charset="0"/>
              </a:rPr>
              <a:t>set</a:t>
            </a:r>
            <a:r>
              <a:rPr lang="zh-CN" altLang="en-US" sz="2400" b="0" dirty="0">
                <a:solidFill>
                  <a:srgbClr val="FF0000"/>
                </a:solidFill>
                <a:latin typeface="微软雅黑" panose="020B0503020204020204" pitchFamily="34" charset="-122"/>
                <a:sym typeface="Arial" panose="020B0604020202020204" pitchFamily="34" charset="0"/>
              </a:rPr>
              <a:t>内元素的个数。</a:t>
            </a:r>
            <a:endParaRPr lang="en-US" altLang="zh-CN" sz="24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程序示例</a:t>
            </a:r>
            <a:r>
              <a:rPr lang="zh-CN" altLang="en-US" sz="2000" b="0" dirty="0">
                <a:latin typeface="微软雅黑" panose="020B0503020204020204" pitchFamily="34" charset="-122"/>
                <a:sym typeface="Arial" panose="020B0604020202020204" pitchFamily="34" charset="0"/>
              </a:rPr>
              <a:t>：</a:t>
            </a:r>
            <a:endParaRPr lang="en-US" altLang="zh-CN" sz="20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000" b="0" dirty="0">
                <a:solidFill>
                  <a:srgbClr val="7030A0"/>
                </a:solidFill>
              </a:rPr>
              <a:t>#include &lt;</a:t>
            </a:r>
            <a:r>
              <a:rPr lang="en-US" altLang="zh-CN" sz="2000" b="0" dirty="0" err="1">
                <a:solidFill>
                  <a:srgbClr val="7030A0"/>
                </a:solidFill>
              </a:rPr>
              <a:t>stdio.h</a:t>
            </a:r>
            <a:r>
              <a:rPr lang="en-US" altLang="zh-CN" sz="2000" b="0" dirty="0">
                <a:solidFill>
                  <a:srgbClr val="7030A0"/>
                </a:solidFill>
              </a:rPr>
              <a:t>&gt;</a:t>
            </a:r>
          </a:p>
          <a:p>
            <a:pPr algn="just" eaLnBrk="1" hangingPunct="1">
              <a:spcBef>
                <a:spcPct val="0"/>
              </a:spcBef>
              <a:spcAft>
                <a:spcPts val="600"/>
              </a:spcAft>
              <a:buClr>
                <a:srgbClr val="005AB4"/>
              </a:buClr>
              <a:buFont typeface="Wingdings" panose="05000000000000000000" pitchFamily="2" charset="2"/>
              <a:buNone/>
            </a:pPr>
            <a:r>
              <a:rPr lang="en-US" altLang="zh-CN" sz="2000" b="0" dirty="0">
                <a:solidFill>
                  <a:srgbClr val="7030A0"/>
                </a:solidFill>
              </a:rPr>
              <a:t>#include &lt;set&gt;			</a:t>
            </a:r>
          </a:p>
          <a:p>
            <a:pPr marL="0" lvl="1" eaLnBrk="1" hangingPunct="1">
              <a:spcBef>
                <a:spcPct val="0"/>
              </a:spcBef>
              <a:buFont typeface="Wingdings" panose="05000000000000000000" pitchFamily="2" charset="2"/>
              <a:buNone/>
            </a:pPr>
            <a:r>
              <a:rPr lang="en-US" altLang="zh-CN" sz="2000" b="0" dirty="0">
                <a:solidFill>
                  <a:srgbClr val="7030A0"/>
                </a:solidFill>
              </a:rPr>
              <a:t>using namespace std;</a:t>
            </a:r>
          </a:p>
          <a:p>
            <a:pPr marL="0" lvl="1" eaLnBrk="1" hangingPunct="1">
              <a:spcBef>
                <a:spcPct val="0"/>
              </a:spcBef>
              <a:buFont typeface="Wingdings" panose="05000000000000000000" pitchFamily="2" charset="2"/>
              <a:buNone/>
            </a:pPr>
            <a:r>
              <a:rPr lang="en-US" altLang="zh-CN" sz="2000" b="0" dirty="0">
                <a:solidFill>
                  <a:srgbClr val="7030A0"/>
                </a:solidFill>
              </a:rPr>
              <a:t>int main() {</a:t>
            </a:r>
          </a:p>
          <a:p>
            <a:pPr marL="0" lvl="1" eaLnBrk="1" hangingPunct="1">
              <a:spcBef>
                <a:spcPct val="0"/>
              </a:spcBef>
              <a:buFont typeface="Wingdings" panose="05000000000000000000" pitchFamily="2" charset="2"/>
              <a:buNone/>
            </a:pPr>
            <a:r>
              <a:rPr lang="en-US" altLang="zh-CN" sz="2000" b="0" dirty="0">
                <a:solidFill>
                  <a:srgbClr val="7030A0"/>
                </a:solidFill>
              </a:rPr>
              <a:t>  	set&lt;int&gt; </a:t>
            </a:r>
            <a:r>
              <a:rPr lang="en-US" altLang="zh-CN" sz="2000" b="0" dirty="0" err="1">
                <a:solidFill>
                  <a:srgbClr val="7030A0"/>
                </a:solidFill>
              </a:rPr>
              <a:t>st</a:t>
            </a:r>
            <a:r>
              <a:rPr lang="en-US" altLang="zh-CN" sz="2000" b="0" dirty="0">
                <a:solidFill>
                  <a:srgbClr val="7030A0"/>
                </a:solidFill>
              </a:rPr>
              <a:t>; set&lt;int&gt;::iterator it;</a:t>
            </a:r>
          </a:p>
          <a:p>
            <a:pPr marL="0" lvl="1" eaLnBrk="1" hangingPunct="1">
              <a:spcBef>
                <a:spcPct val="0"/>
              </a:spcBef>
              <a:buFont typeface="Wingdings" panose="05000000000000000000" pitchFamily="2" charset="2"/>
              <a:buNone/>
            </a:pPr>
            <a:r>
              <a:rPr lang="en-US" altLang="zh-CN" sz="2000" b="0" dirty="0">
                <a:solidFill>
                  <a:srgbClr val="7030A0"/>
                </a:solidFill>
              </a:rPr>
              <a:t>   	for(</a:t>
            </a:r>
            <a:r>
              <a:rPr lang="en-US" altLang="zh-CN" sz="2000" b="0" dirty="0" err="1">
                <a:solidFill>
                  <a:srgbClr val="7030A0"/>
                </a:solidFill>
              </a:rPr>
              <a:t>i</a:t>
            </a:r>
            <a:r>
              <a:rPr lang="en-US" altLang="zh-CN" sz="2000" b="0" dirty="0">
                <a:solidFill>
                  <a:srgbClr val="7030A0"/>
                </a:solidFill>
              </a:rPr>
              <a:t>=1;i&lt;=8;i++)</a:t>
            </a:r>
          </a:p>
          <a:p>
            <a:pPr marL="0"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st.insert</a:t>
            </a:r>
            <a:r>
              <a:rPr lang="en-US" altLang="zh-CN" sz="2000" b="0" dirty="0">
                <a:solidFill>
                  <a:srgbClr val="7030A0"/>
                </a:solidFill>
              </a:rPr>
              <a:t>(</a:t>
            </a:r>
            <a:r>
              <a:rPr lang="en-US" altLang="zh-CN" sz="2000" b="0" dirty="0" err="1">
                <a:solidFill>
                  <a:srgbClr val="7030A0"/>
                </a:solidFill>
              </a:rPr>
              <a:t>i</a:t>
            </a:r>
            <a:r>
              <a:rPr lang="en-US" altLang="zh-CN" sz="2000" b="0" dirty="0">
                <a:solidFill>
                  <a:srgbClr val="7030A0"/>
                </a:solidFill>
              </a:rPr>
              <a:t>); </a:t>
            </a:r>
          </a:p>
          <a:p>
            <a:pPr marL="0"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st.clear</a:t>
            </a:r>
            <a:r>
              <a:rPr lang="en-US" altLang="zh-CN" sz="2000" b="0" dirty="0">
                <a:solidFill>
                  <a:srgbClr val="7030A0"/>
                </a:solidFill>
              </a:rPr>
              <a:t>(); //				                   			        </a:t>
            </a:r>
          </a:p>
          <a:p>
            <a:pPr marL="0" lvl="1" eaLnBrk="1" hangingPunct="1">
              <a:spcBef>
                <a:spcPct val="0"/>
              </a:spcBef>
              <a:buFont typeface="Wingdings" panose="05000000000000000000" pitchFamily="2" charset="2"/>
              <a:buNone/>
            </a:pPr>
            <a:r>
              <a:rPr lang="en-US" altLang="zh-CN" sz="2000" b="0" dirty="0">
                <a:solidFill>
                  <a:srgbClr val="7030A0"/>
                </a:solidFill>
              </a:rPr>
              <a:t>	</a:t>
            </a:r>
            <a:r>
              <a:rPr lang="en-US" altLang="zh-CN" sz="2000" b="0" dirty="0" err="1">
                <a:solidFill>
                  <a:srgbClr val="7030A0"/>
                </a:solidFill>
              </a:rPr>
              <a:t>printf</a:t>
            </a:r>
            <a:r>
              <a:rPr lang="en-US" altLang="zh-CN" sz="2000" b="0" dirty="0">
                <a:solidFill>
                  <a:srgbClr val="7030A0"/>
                </a:solidFill>
              </a:rPr>
              <a:t>(“%d\n”,</a:t>
            </a:r>
            <a:r>
              <a:rPr lang="en-US" altLang="zh-CN" sz="2000" b="0" dirty="0" err="1">
                <a:solidFill>
                  <a:srgbClr val="7030A0"/>
                </a:solidFill>
              </a:rPr>
              <a:t>st.size</a:t>
            </a:r>
            <a:r>
              <a:rPr lang="en-US" altLang="zh-CN" sz="2000" b="0" dirty="0">
                <a:solidFill>
                  <a:srgbClr val="7030A0"/>
                </a:solidFill>
              </a:rPr>
              <a:t>());</a:t>
            </a:r>
          </a:p>
          <a:p>
            <a:pPr marL="0" lvl="1" eaLnBrk="1" hangingPunct="1">
              <a:spcBef>
                <a:spcPct val="0"/>
              </a:spcBef>
              <a:buFont typeface="Wingdings" panose="05000000000000000000" pitchFamily="2" charset="2"/>
              <a:buNone/>
            </a:pPr>
            <a:r>
              <a:rPr lang="en-US" altLang="zh-CN" sz="2000" b="0" dirty="0">
                <a:solidFill>
                  <a:srgbClr val="7030A0"/>
                </a:solidFill>
              </a:rPr>
              <a:t>  	return 0;</a:t>
            </a:r>
          </a:p>
          <a:p>
            <a:pPr marL="0" lvl="1" eaLnBrk="1" hangingPunct="1">
              <a:spcBef>
                <a:spcPct val="0"/>
              </a:spcBef>
              <a:buFont typeface="Wingdings" panose="05000000000000000000" pitchFamily="2" charset="2"/>
              <a:buNone/>
            </a:pPr>
            <a:r>
              <a:rPr lang="en-US" altLang="zh-CN" sz="2000" b="0" dirty="0">
                <a:solidFill>
                  <a:srgbClr val="7030A0"/>
                </a:solidFill>
              </a:rPr>
              <a:t>}</a:t>
            </a:r>
            <a:endParaRPr lang="en-US" altLang="zh-CN" sz="2000" b="0" dirty="0">
              <a:solidFill>
                <a:srgbClr val="7030A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latin typeface="微软雅黑" panose="020B0503020204020204" pitchFamily="34" charset="-122"/>
                <a:sym typeface="Arial" panose="020B0604020202020204" pitchFamily="34" charset="0"/>
              </a:rPr>
              <a:t>运行结果：</a:t>
            </a:r>
            <a:r>
              <a:rPr lang="en-US" altLang="zh-CN" sz="2000" b="0" dirty="0">
                <a:latin typeface="微软雅黑" panose="020B0503020204020204" pitchFamily="34" charset="-122"/>
                <a:sym typeface="Arial" panose="020B0604020202020204" pitchFamily="34" charset="0"/>
              </a:rPr>
              <a:t>0</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F948A78A-1AA8-F828-C579-0B333110AA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CA80DB39-473C-447A-92BC-1661BC8D0D3C}" type="slidenum">
              <a:rPr lang="zh-CN" altLang="en-US" sz="1200" smtClean="0">
                <a:solidFill>
                  <a:srgbClr val="898989"/>
                </a:solidFill>
              </a:rPr>
              <a:pPr>
                <a:spcBef>
                  <a:spcPct val="0"/>
                </a:spcBef>
                <a:buFontTx/>
                <a:buNone/>
              </a:pPr>
              <a:t>28</a:t>
            </a:fld>
            <a:endParaRPr lang="en-US" altLang="zh-CN" sz="1200" dirty="0">
              <a:solidFill>
                <a:srgbClr val="898989"/>
              </a:solidFill>
            </a:endParaRPr>
          </a:p>
        </p:txBody>
      </p:sp>
      <p:sp>
        <p:nvSpPr>
          <p:cNvPr id="45059" name="TextBox 7">
            <a:extLst>
              <a:ext uri="{FF2B5EF4-FFF2-40B4-BE49-F238E27FC236}">
                <a16:creationId xmlns:a16="http://schemas.microsoft.com/office/drawing/2014/main" id="{32A9A180-28EF-C246-52F6-6B1887554614}"/>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dirty="0">
                <a:solidFill>
                  <a:schemeClr val="bg1"/>
                </a:solidFill>
                <a:latin typeface="微软雅黑" panose="020B0503020204020204" pitchFamily="34" charset="-122"/>
                <a:sym typeface="方正兰亭黑_GBK"/>
              </a:rPr>
              <a:t>set</a:t>
            </a:r>
            <a:r>
              <a:rPr lang="zh-CN" altLang="en-US" sz="2800" b="0" dirty="0">
                <a:solidFill>
                  <a:schemeClr val="bg1"/>
                </a:solidFill>
                <a:latin typeface="微软雅黑" panose="020B0503020204020204" pitchFamily="34" charset="-122"/>
                <a:sym typeface="方正兰亭黑_GBK"/>
              </a:rPr>
              <a:t>的常见用途</a:t>
            </a:r>
            <a:endParaRPr lang="en-US" altLang="zh-CN" sz="2800" b="0" dirty="0">
              <a:solidFill>
                <a:schemeClr val="bg1"/>
              </a:solidFill>
              <a:latin typeface="微软雅黑" panose="020B0503020204020204" pitchFamily="34" charset="-122"/>
              <a:sym typeface="方正兰亭黑_GBK"/>
            </a:endParaRPr>
          </a:p>
        </p:txBody>
      </p:sp>
      <p:sp>
        <p:nvSpPr>
          <p:cNvPr id="45060" name="TextBox 14">
            <a:extLst>
              <a:ext uri="{FF2B5EF4-FFF2-40B4-BE49-F238E27FC236}">
                <a16:creationId xmlns:a16="http://schemas.microsoft.com/office/drawing/2014/main" id="{AA6EEE78-CAAC-BB1B-09D1-DC3B824A21AF}"/>
              </a:ext>
            </a:extLst>
          </p:cNvPr>
          <p:cNvSpPr txBox="1">
            <a:spLocks noChangeArrowheads="1"/>
          </p:cNvSpPr>
          <p:nvPr/>
        </p:nvSpPr>
        <p:spPr bwMode="auto">
          <a:xfrm>
            <a:off x="387350" y="1387475"/>
            <a:ext cx="1317749"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自动去重并按升序排序。</a:t>
            </a:r>
            <a:endParaRPr lang="en-US" altLang="zh-CN" sz="20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000" b="0" dirty="0">
                <a:solidFill>
                  <a:srgbClr val="FF0000"/>
                </a:solidFill>
                <a:latin typeface="微软雅黑" panose="020B0503020204020204" pitchFamily="34" charset="-122"/>
                <a:sym typeface="Arial" panose="020B0604020202020204" pitchFamily="34" charset="0"/>
              </a:rPr>
              <a:t>适用于需要去重却不方便开数组的情况</a:t>
            </a:r>
            <a:endParaRPr lang="en-US" altLang="zh-CN" sz="2000" b="0" dirty="0">
              <a:solidFill>
                <a:srgbClr val="FF0000"/>
              </a:solidFill>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endParaRPr lang="en-US" altLang="zh-CN" sz="2000" b="0" dirty="0">
              <a:solidFill>
                <a:srgbClr val="FF0000"/>
              </a:solidFill>
              <a:latin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4086042E-0DB2-1822-EFF6-1CF18B37D4FA}"/>
              </a:ext>
            </a:extLst>
          </p:cNvPr>
          <p:cNvPicPr>
            <a:picLocks noChangeAspect="1"/>
          </p:cNvPicPr>
          <p:nvPr/>
        </p:nvPicPr>
        <p:blipFill>
          <a:blip r:embed="rId3"/>
          <a:stretch>
            <a:fillRect/>
          </a:stretch>
        </p:blipFill>
        <p:spPr>
          <a:xfrm>
            <a:off x="1849419" y="1052736"/>
            <a:ext cx="9736156" cy="5668739"/>
          </a:xfrm>
          <a:prstGeom prst="rect">
            <a:avLst/>
          </a:prstGeom>
        </p:spPr>
      </p:pic>
      <p:pic>
        <p:nvPicPr>
          <p:cNvPr id="5" name="图片 4">
            <a:extLst>
              <a:ext uri="{FF2B5EF4-FFF2-40B4-BE49-F238E27FC236}">
                <a16:creationId xmlns:a16="http://schemas.microsoft.com/office/drawing/2014/main" id="{22CD3B19-4459-9202-2F53-2E41A33EBB1B}"/>
              </a:ext>
            </a:extLst>
          </p:cNvPr>
          <p:cNvPicPr>
            <a:picLocks noChangeAspect="1"/>
          </p:cNvPicPr>
          <p:nvPr/>
        </p:nvPicPr>
        <p:blipFill>
          <a:blip r:embed="rId4"/>
          <a:stretch>
            <a:fillRect/>
          </a:stretch>
        </p:blipFill>
        <p:spPr>
          <a:xfrm>
            <a:off x="8970165" y="3462849"/>
            <a:ext cx="2384432" cy="2284363"/>
          </a:xfrm>
          <a:prstGeom prst="rect">
            <a:avLst/>
          </a:prstGeom>
        </p:spPr>
      </p:pic>
    </p:spTree>
    <p:extLst>
      <p:ext uri="{BB962C8B-B14F-4D97-AF65-F5344CB8AC3E}">
        <p14:creationId xmlns:p14="http://schemas.microsoft.com/office/powerpoint/2010/main" val="175061933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A3E0D3-E217-D4B4-3BFF-139CFE93A7F3}"/>
              </a:ext>
            </a:extLst>
          </p:cNvPr>
          <p:cNvSpPr>
            <a:spLocks noGrp="1"/>
          </p:cNvSpPr>
          <p:nvPr>
            <p:ph type="sldNum" sz="quarter" idx="12"/>
          </p:nvPr>
        </p:nvSpPr>
        <p:spPr/>
        <p:txBody>
          <a:bodyPr/>
          <a:lstStyle/>
          <a:p>
            <a:pPr>
              <a:defRPr/>
            </a:pPr>
            <a:fld id="{C2A9880E-7404-4D79-95D6-EFC12F031A5C}" type="slidenum">
              <a:rPr lang="zh-CN" altLang="en-US" smtClean="0"/>
              <a:pPr>
                <a:defRPr/>
              </a:pPr>
              <a:t>29</a:t>
            </a:fld>
            <a:endParaRPr lang="en-US" altLang="zh-CN"/>
          </a:p>
        </p:txBody>
      </p:sp>
      <p:sp>
        <p:nvSpPr>
          <p:cNvPr id="4" name="文本框 3">
            <a:extLst>
              <a:ext uri="{FF2B5EF4-FFF2-40B4-BE49-F238E27FC236}">
                <a16:creationId xmlns:a16="http://schemas.microsoft.com/office/drawing/2014/main" id="{73725E13-909D-B9BE-1606-1C00A1F0B1AD}"/>
              </a:ext>
            </a:extLst>
          </p:cNvPr>
          <p:cNvSpPr txBox="1"/>
          <p:nvPr/>
        </p:nvSpPr>
        <p:spPr>
          <a:xfrm>
            <a:off x="480963" y="476672"/>
            <a:ext cx="4896544" cy="461665"/>
          </a:xfrm>
          <a:prstGeom prst="rect">
            <a:avLst/>
          </a:prstGeom>
          <a:noFill/>
        </p:spPr>
        <p:txBody>
          <a:bodyPr wrap="square">
            <a:spAutoFit/>
          </a:bodyPr>
          <a:lstStyle/>
          <a:p>
            <a:r>
              <a:rPr lang="zh-CN" altLang="en-US" b="0" dirty="0">
                <a:solidFill>
                  <a:schemeClr val="bg1"/>
                </a:solidFill>
                <a:latin typeface="微软雅黑" panose="020B0503020204020204" pitchFamily="34" charset="-122"/>
                <a:ea typeface="微软雅黑" panose="020B0503020204020204" pitchFamily="34" charset="-122"/>
              </a:rPr>
              <a:t>明明的随机数代码实现</a:t>
            </a:r>
          </a:p>
        </p:txBody>
      </p:sp>
      <p:pic>
        <p:nvPicPr>
          <p:cNvPr id="5" name="图片 4">
            <a:extLst>
              <a:ext uri="{FF2B5EF4-FFF2-40B4-BE49-F238E27FC236}">
                <a16:creationId xmlns:a16="http://schemas.microsoft.com/office/drawing/2014/main" id="{2BF59F07-1B96-4D2F-BBE0-89017160EE70}"/>
              </a:ext>
            </a:extLst>
          </p:cNvPr>
          <p:cNvPicPr>
            <a:picLocks noChangeAspect="1"/>
          </p:cNvPicPr>
          <p:nvPr/>
        </p:nvPicPr>
        <p:blipFill>
          <a:blip r:embed="rId2"/>
          <a:stretch>
            <a:fillRect/>
          </a:stretch>
        </p:blipFill>
        <p:spPr>
          <a:xfrm>
            <a:off x="3865339" y="48373"/>
            <a:ext cx="7272808" cy="6765003"/>
          </a:xfrm>
          <a:prstGeom prst="rect">
            <a:avLst/>
          </a:prstGeom>
        </p:spPr>
      </p:pic>
    </p:spTree>
    <p:extLst>
      <p:ext uri="{BB962C8B-B14F-4D97-AF65-F5344CB8AC3E}">
        <p14:creationId xmlns:p14="http://schemas.microsoft.com/office/powerpoint/2010/main" val="26580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38529B82-2266-40EE-9BFC-16832B534A87}" type="slidenum">
              <a:rPr lang="zh-CN" altLang="en-US" sz="1200" smtClean="0">
                <a:solidFill>
                  <a:srgbClr val="898989"/>
                </a:solidFill>
              </a:rPr>
              <a:t>3</a:t>
            </a:fld>
            <a:endParaRPr lang="en-US" altLang="zh-CN" sz="1200">
              <a:solidFill>
                <a:srgbClr val="898989"/>
              </a:solidFill>
            </a:endParaRPr>
          </a:p>
        </p:txBody>
      </p:sp>
      <p:sp>
        <p:nvSpPr>
          <p:cNvPr id="6147" name="TextBox 7"/>
          <p:cNvSpPr>
            <a:spLocks noChangeArrowheads="1"/>
          </p:cNvSpPr>
          <p:nvPr/>
        </p:nvSpPr>
        <p:spPr bwMode="auto">
          <a:xfrm>
            <a:off x="409575" y="481013"/>
            <a:ext cx="52339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4.0 </a:t>
            </a:r>
            <a:r>
              <a:rPr lang="zh-CN" altLang="en-US" sz="2800" b="0">
                <a:solidFill>
                  <a:schemeClr val="bg1"/>
                </a:solidFill>
                <a:latin typeface="微软雅黑" panose="020B0503020204020204" pitchFamily="34" charset="-122"/>
                <a:sym typeface="方正兰亭黑_GBK"/>
              </a:rPr>
              <a:t>概述</a:t>
            </a:r>
            <a:endParaRPr lang="en-US" altLang="zh-CN" sz="2800" b="0">
              <a:solidFill>
                <a:schemeClr val="bg1"/>
              </a:solidFill>
              <a:latin typeface="微软雅黑" panose="020B0503020204020204" pitchFamily="34" charset="-122"/>
              <a:sym typeface="方正兰亭黑_GBK"/>
            </a:endParaRPr>
          </a:p>
        </p:txBody>
      </p:sp>
      <p:sp>
        <p:nvSpPr>
          <p:cNvPr id="6148" name="TextBox 14"/>
          <p:cNvSpPr txBox="1">
            <a:spLocks noChangeArrowheads="1"/>
          </p:cNvSpPr>
          <p:nvPr/>
        </p:nvSpPr>
        <p:spPr bwMode="auto">
          <a:xfrm>
            <a:off x="624979" y="1388745"/>
            <a:ext cx="10585176" cy="3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50000"/>
              </a:lnSpc>
              <a:spcBef>
                <a:spcPct val="0"/>
              </a:spcBef>
              <a:buNone/>
            </a:pPr>
            <a:r>
              <a:rPr lang="en-US" altLang="zh-CN" sz="2200" b="0" dirty="0">
                <a:sym typeface="+mn-ea"/>
              </a:rPr>
              <a:t>S</a:t>
            </a:r>
            <a:r>
              <a:rPr lang="zh-CN" altLang="en-US" sz="2200" b="0" dirty="0">
                <a:sym typeface="+mn-ea"/>
              </a:rPr>
              <a:t>TL从广义上分为：</a:t>
            </a:r>
            <a:r>
              <a:rPr lang="zh-CN" altLang="en-US" sz="2200" b="0" dirty="0">
                <a:solidFill>
                  <a:srgbClr val="FF0000"/>
                </a:solidFill>
                <a:sym typeface="+mn-ea"/>
              </a:rPr>
              <a:t>容器（container）、算法（algorithm）、迭代器（iterator）</a:t>
            </a:r>
            <a:endParaRPr lang="en-US" altLang="zh-CN" sz="2200" b="0" dirty="0">
              <a:solidFill>
                <a:srgbClr val="FF0000"/>
              </a:solidFill>
              <a:sym typeface="+mn-ea"/>
            </a:endParaRPr>
          </a:p>
          <a:p>
            <a:pPr eaLnBrk="1" hangingPunct="1">
              <a:lnSpc>
                <a:spcPct val="150000"/>
              </a:lnSpc>
              <a:spcBef>
                <a:spcPct val="0"/>
              </a:spcBef>
              <a:buNone/>
            </a:pPr>
            <a:r>
              <a:rPr lang="zh-CN" altLang="en-US" sz="2200" b="0" dirty="0">
                <a:solidFill>
                  <a:srgbClr val="FF0000"/>
                </a:solidFill>
                <a:sym typeface="+mn-ea"/>
              </a:rPr>
              <a:t>容器</a:t>
            </a:r>
            <a:r>
              <a:rPr lang="zh-CN" altLang="en-US" sz="2200" b="0" dirty="0">
                <a:sym typeface="+mn-ea"/>
              </a:rPr>
              <a:t>：各种数据结构 ，如：vector、lis</a:t>
            </a:r>
            <a:r>
              <a:rPr lang="zh-CN" altLang="en-US" sz="2200" b="0">
                <a:sym typeface="+mn-ea"/>
              </a:rPr>
              <a:t>t、que</a:t>
            </a:r>
            <a:r>
              <a:rPr lang="en-US" altLang="zh-CN" sz="2200" b="0">
                <a:sym typeface="+mn-ea"/>
              </a:rPr>
              <a:t>ue</a:t>
            </a:r>
            <a:r>
              <a:rPr lang="zh-CN" altLang="en-US" sz="2200" b="0">
                <a:sym typeface="+mn-ea"/>
              </a:rPr>
              <a:t>、</a:t>
            </a:r>
            <a:r>
              <a:rPr lang="en-US" altLang="zh-CN" sz="2200" b="0">
                <a:sym typeface="+mn-ea"/>
              </a:rPr>
              <a:t>stack</a:t>
            </a:r>
            <a:r>
              <a:rPr lang="zh-CN" altLang="en-US" sz="2200" b="0">
                <a:sym typeface="+mn-ea"/>
              </a:rPr>
              <a:t>、</a:t>
            </a:r>
            <a:r>
              <a:rPr lang="zh-CN" altLang="en-US" sz="2200" b="0" dirty="0">
                <a:sym typeface="+mn-ea"/>
              </a:rPr>
              <a:t>set、map等，用来存放数据；</a:t>
            </a:r>
            <a:endParaRPr lang="en-US" altLang="zh-CN" sz="2200" b="0" dirty="0">
              <a:sym typeface="+mn-ea"/>
            </a:endParaRPr>
          </a:p>
          <a:p>
            <a:pPr eaLnBrk="1" hangingPunct="1">
              <a:lnSpc>
                <a:spcPct val="150000"/>
              </a:lnSpc>
              <a:spcBef>
                <a:spcPct val="0"/>
              </a:spcBef>
              <a:buNone/>
            </a:pPr>
            <a:r>
              <a:rPr lang="zh-CN" altLang="en-US" sz="2200" b="0" dirty="0">
                <a:solidFill>
                  <a:srgbClr val="FF0000"/>
                </a:solidFill>
                <a:sym typeface="+mn-ea"/>
              </a:rPr>
              <a:t>算法</a:t>
            </a:r>
            <a:r>
              <a:rPr lang="zh-CN" altLang="en-US" sz="2200" b="0" dirty="0">
                <a:sym typeface="+mn-ea"/>
              </a:rPr>
              <a:t>：各种常用的算法，如sort、find、copy、for_each等</a:t>
            </a:r>
            <a:endParaRPr lang="en-US" altLang="zh-CN" sz="2200" b="0" dirty="0">
              <a:sym typeface="+mn-ea"/>
            </a:endParaRPr>
          </a:p>
          <a:p>
            <a:pPr eaLnBrk="1" hangingPunct="1">
              <a:lnSpc>
                <a:spcPct val="150000"/>
              </a:lnSpc>
              <a:spcBef>
                <a:spcPct val="0"/>
              </a:spcBef>
              <a:buNone/>
            </a:pPr>
            <a:r>
              <a:rPr lang="zh-CN" altLang="en-US" sz="2200" b="0" dirty="0">
                <a:solidFill>
                  <a:srgbClr val="FF0000"/>
                </a:solidFill>
                <a:sym typeface="+mn-ea"/>
              </a:rPr>
              <a:t>迭代器</a:t>
            </a:r>
            <a:r>
              <a:rPr lang="zh-CN" altLang="en-US" sz="2200" b="0" dirty="0">
                <a:sym typeface="+mn-ea"/>
              </a:rPr>
              <a:t>：扮演了容器与算法之间的胶合剂，两者之间通过迭代无缝连接</a:t>
            </a:r>
            <a:r>
              <a:rPr lang="en-US" altLang="zh-CN" sz="2200" b="0" dirty="0">
                <a:sym typeface="+mn-ea"/>
              </a:rPr>
              <a:t>,</a:t>
            </a:r>
            <a:r>
              <a:rPr lang="zh-CN" altLang="en-US" sz="2200" b="0" dirty="0">
                <a:sym typeface="+mn-ea"/>
              </a:rPr>
              <a:t>它为操作</a:t>
            </a:r>
            <a:r>
              <a:rPr lang="zh-CN" altLang="en-US" sz="2200" b="0">
                <a:sym typeface="+mn-ea"/>
              </a:rPr>
              <a:t>容器提</a:t>
            </a:r>
            <a:r>
              <a:rPr lang="zh-CN" altLang="en-US" sz="2200" b="0" dirty="0">
                <a:sym typeface="+mn-ea"/>
              </a:rPr>
              <a:t>供了一种方法，用法非常像指针。</a:t>
            </a:r>
          </a:p>
        </p:txBody>
      </p:sp>
      <p:pic>
        <p:nvPicPr>
          <p:cNvPr id="102" name="图片 101"/>
          <p:cNvPicPr/>
          <p:nvPr>
            <p:custDataLst>
              <p:tags r:id="rId1"/>
            </p:custDataLst>
          </p:nvPr>
        </p:nvPicPr>
        <p:blipFill>
          <a:blip r:embed="rId4"/>
          <a:stretch>
            <a:fillRect/>
          </a:stretch>
        </p:blipFill>
        <p:spPr>
          <a:xfrm>
            <a:off x="3217267" y="4648835"/>
            <a:ext cx="4991100" cy="1918970"/>
          </a:xfrm>
          <a:prstGeom prst="rect">
            <a:avLst/>
          </a:prstGeom>
          <a:noFill/>
          <a:ln w="9525">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F948A78A-1AA8-F828-C579-0B333110AA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CA80DB39-473C-447A-92BC-1661BC8D0D3C}" type="slidenum">
              <a:rPr lang="zh-CN" altLang="en-US" sz="1200" smtClean="0">
                <a:solidFill>
                  <a:srgbClr val="898989"/>
                </a:solidFill>
              </a:rPr>
              <a:pPr>
                <a:spcBef>
                  <a:spcPct val="0"/>
                </a:spcBef>
                <a:buFontTx/>
                <a:buNone/>
              </a:pPr>
              <a:t>30</a:t>
            </a:fld>
            <a:endParaRPr lang="en-US" altLang="zh-CN" sz="1200" dirty="0">
              <a:solidFill>
                <a:srgbClr val="898989"/>
              </a:solidFill>
            </a:endParaRPr>
          </a:p>
        </p:txBody>
      </p:sp>
      <p:pic>
        <p:nvPicPr>
          <p:cNvPr id="2" name="图片 1">
            <a:extLst>
              <a:ext uri="{FF2B5EF4-FFF2-40B4-BE49-F238E27FC236}">
                <a16:creationId xmlns:a16="http://schemas.microsoft.com/office/drawing/2014/main" id="{3701AE52-F08A-F36B-551A-226984A1EB8C}"/>
              </a:ext>
            </a:extLst>
          </p:cNvPr>
          <p:cNvPicPr>
            <a:picLocks noChangeAspect="1"/>
          </p:cNvPicPr>
          <p:nvPr/>
        </p:nvPicPr>
        <p:blipFill rotWithShape="1">
          <a:blip r:embed="rId3"/>
          <a:srcRect l="-273" t="163" r="273" b="32862"/>
          <a:stretch/>
        </p:blipFill>
        <p:spPr>
          <a:xfrm>
            <a:off x="64821" y="332656"/>
            <a:ext cx="11743004" cy="6388819"/>
          </a:xfrm>
          <a:prstGeom prst="rect">
            <a:avLst/>
          </a:prstGeom>
        </p:spPr>
      </p:pic>
      <p:pic>
        <p:nvPicPr>
          <p:cNvPr id="3" name="图片 2">
            <a:extLst>
              <a:ext uri="{FF2B5EF4-FFF2-40B4-BE49-F238E27FC236}">
                <a16:creationId xmlns:a16="http://schemas.microsoft.com/office/drawing/2014/main" id="{784B0C05-1168-CA79-C865-17AF0E1321E8}"/>
              </a:ext>
            </a:extLst>
          </p:cNvPr>
          <p:cNvPicPr>
            <a:picLocks noChangeAspect="1"/>
          </p:cNvPicPr>
          <p:nvPr/>
        </p:nvPicPr>
        <p:blipFill rotWithShape="1">
          <a:blip r:embed="rId4"/>
          <a:srcRect t="66034" r="53590"/>
          <a:stretch/>
        </p:blipFill>
        <p:spPr>
          <a:xfrm>
            <a:off x="7770556" y="3527065"/>
            <a:ext cx="3815019" cy="2453516"/>
          </a:xfrm>
          <a:prstGeom prst="rect">
            <a:avLst/>
          </a:prstGeom>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F948A78A-1AA8-F828-C579-0B333110AA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CA80DB39-473C-447A-92BC-1661BC8D0D3C}" type="slidenum">
              <a:rPr lang="zh-CN" altLang="en-US" sz="1200" smtClean="0">
                <a:solidFill>
                  <a:srgbClr val="898989"/>
                </a:solidFill>
              </a:rPr>
              <a:pPr>
                <a:spcBef>
                  <a:spcPct val="0"/>
                </a:spcBef>
                <a:buFontTx/>
                <a:buNone/>
              </a:pPr>
              <a:t>31</a:t>
            </a:fld>
            <a:endParaRPr lang="en-US" altLang="zh-CN" sz="1200" dirty="0">
              <a:solidFill>
                <a:srgbClr val="898989"/>
              </a:solidFill>
            </a:endParaRPr>
          </a:p>
        </p:txBody>
      </p:sp>
      <p:sp>
        <p:nvSpPr>
          <p:cNvPr id="45059" name="TextBox 7">
            <a:extLst>
              <a:ext uri="{FF2B5EF4-FFF2-40B4-BE49-F238E27FC236}">
                <a16:creationId xmlns:a16="http://schemas.microsoft.com/office/drawing/2014/main" id="{32A9A180-28EF-C246-52F6-6B1887554614}"/>
              </a:ext>
            </a:extLst>
          </p:cNvPr>
          <p:cNvSpPr>
            <a:spLocks noChangeArrowheads="1"/>
          </p:cNvSpPr>
          <p:nvPr/>
        </p:nvSpPr>
        <p:spPr bwMode="auto">
          <a:xfrm>
            <a:off x="481013" y="476250"/>
            <a:ext cx="4321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zh-CN" altLang="en-US" sz="2800" b="0" dirty="0">
                <a:solidFill>
                  <a:schemeClr val="bg1"/>
                </a:solidFill>
                <a:latin typeface="微软雅黑" panose="020B0503020204020204" pitchFamily="34" charset="-122"/>
                <a:sym typeface="方正兰亭黑_GBK"/>
              </a:rPr>
              <a:t>第</a:t>
            </a:r>
            <a:r>
              <a:rPr lang="en-US" altLang="zh-CN" sz="2800" b="0" dirty="0">
                <a:solidFill>
                  <a:schemeClr val="bg1"/>
                </a:solidFill>
                <a:latin typeface="微软雅黑" panose="020B0503020204020204" pitchFamily="34" charset="-122"/>
                <a:sym typeface="方正兰亭黑_GBK"/>
              </a:rPr>
              <a:t>K</a:t>
            </a:r>
            <a:r>
              <a:rPr lang="zh-CN" altLang="en-US" sz="2800" b="0" dirty="0">
                <a:solidFill>
                  <a:schemeClr val="bg1"/>
                </a:solidFill>
                <a:latin typeface="微软雅黑" panose="020B0503020204020204" pitchFamily="34" charset="-122"/>
                <a:sym typeface="方正兰亭黑_GBK"/>
              </a:rPr>
              <a:t>小整数代码实现</a:t>
            </a:r>
            <a:endParaRPr lang="en-US" altLang="zh-CN" sz="2800" b="0" dirty="0">
              <a:solidFill>
                <a:schemeClr val="bg1"/>
              </a:solidFill>
              <a:latin typeface="微软雅黑" panose="020B0503020204020204" pitchFamily="34" charset="-122"/>
              <a:sym typeface="方正兰亭黑_GBK"/>
            </a:endParaRPr>
          </a:p>
        </p:txBody>
      </p:sp>
      <p:pic>
        <p:nvPicPr>
          <p:cNvPr id="6" name="图片 5">
            <a:extLst>
              <a:ext uri="{FF2B5EF4-FFF2-40B4-BE49-F238E27FC236}">
                <a16:creationId xmlns:a16="http://schemas.microsoft.com/office/drawing/2014/main" id="{2913C69F-45C0-DC87-48D9-FE11CF29A6B0}"/>
              </a:ext>
            </a:extLst>
          </p:cNvPr>
          <p:cNvPicPr>
            <a:picLocks noChangeAspect="1"/>
          </p:cNvPicPr>
          <p:nvPr/>
        </p:nvPicPr>
        <p:blipFill>
          <a:blip r:embed="rId3"/>
          <a:stretch>
            <a:fillRect/>
          </a:stretch>
        </p:blipFill>
        <p:spPr>
          <a:xfrm>
            <a:off x="3721323" y="405190"/>
            <a:ext cx="7128792" cy="6047619"/>
          </a:xfrm>
          <a:prstGeom prst="rect">
            <a:avLst/>
          </a:prstGeom>
        </p:spPr>
      </p:pic>
    </p:spTree>
    <p:extLst>
      <p:ext uri="{BB962C8B-B14F-4D97-AF65-F5344CB8AC3E}">
        <p14:creationId xmlns:p14="http://schemas.microsoft.com/office/powerpoint/2010/main" val="2815569290"/>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A7CC01-EB2F-C7A6-E9D5-7B5E8A98DD20}"/>
              </a:ext>
            </a:extLst>
          </p:cNvPr>
          <p:cNvSpPr>
            <a:spLocks noGrp="1"/>
          </p:cNvSpPr>
          <p:nvPr>
            <p:ph type="sldNum" sz="quarter" idx="12"/>
          </p:nvPr>
        </p:nvSpPr>
        <p:spPr/>
        <p:txBody>
          <a:bodyPr/>
          <a:lstStyle/>
          <a:p>
            <a:pPr>
              <a:defRPr/>
            </a:pPr>
            <a:fld id="{C2A9880E-7404-4D79-95D6-EFC12F031A5C}" type="slidenum">
              <a:rPr lang="zh-CN" altLang="en-US" smtClean="0"/>
              <a:pPr>
                <a:defRPr/>
              </a:pPr>
              <a:t>32</a:t>
            </a:fld>
            <a:endParaRPr lang="en-US" altLang="zh-CN"/>
          </a:p>
        </p:txBody>
      </p:sp>
      <p:pic>
        <p:nvPicPr>
          <p:cNvPr id="3" name="图片 2">
            <a:extLst>
              <a:ext uri="{FF2B5EF4-FFF2-40B4-BE49-F238E27FC236}">
                <a16:creationId xmlns:a16="http://schemas.microsoft.com/office/drawing/2014/main" id="{657E4956-1A81-1883-4C24-AC34D6EC2952}"/>
              </a:ext>
            </a:extLst>
          </p:cNvPr>
          <p:cNvPicPr>
            <a:picLocks noChangeAspect="1"/>
          </p:cNvPicPr>
          <p:nvPr/>
        </p:nvPicPr>
        <p:blipFill>
          <a:blip r:embed="rId2"/>
          <a:stretch>
            <a:fillRect/>
          </a:stretch>
        </p:blipFill>
        <p:spPr>
          <a:xfrm>
            <a:off x="290295" y="139923"/>
            <a:ext cx="9845893" cy="6578154"/>
          </a:xfrm>
          <a:prstGeom prst="rect">
            <a:avLst/>
          </a:prstGeom>
        </p:spPr>
      </p:pic>
      <p:pic>
        <p:nvPicPr>
          <p:cNvPr id="4" name="图片 3">
            <a:extLst>
              <a:ext uri="{FF2B5EF4-FFF2-40B4-BE49-F238E27FC236}">
                <a16:creationId xmlns:a16="http://schemas.microsoft.com/office/drawing/2014/main" id="{14E1194D-6700-932B-D99E-FE1CC247875A}"/>
              </a:ext>
            </a:extLst>
          </p:cNvPr>
          <p:cNvPicPr>
            <a:picLocks noChangeAspect="1"/>
          </p:cNvPicPr>
          <p:nvPr/>
        </p:nvPicPr>
        <p:blipFill>
          <a:blip r:embed="rId3"/>
          <a:stretch>
            <a:fillRect/>
          </a:stretch>
        </p:blipFill>
        <p:spPr>
          <a:xfrm>
            <a:off x="10262212" y="1484784"/>
            <a:ext cx="1247619" cy="2952381"/>
          </a:xfrm>
          <a:prstGeom prst="rect">
            <a:avLst/>
          </a:prstGeom>
        </p:spPr>
      </p:pic>
    </p:spTree>
    <p:extLst>
      <p:ext uri="{BB962C8B-B14F-4D97-AF65-F5344CB8AC3E}">
        <p14:creationId xmlns:p14="http://schemas.microsoft.com/office/powerpoint/2010/main" val="199591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AEA94F0-BE6F-0E15-4CAC-EE701EE684ED}"/>
              </a:ext>
            </a:extLst>
          </p:cNvPr>
          <p:cNvSpPr>
            <a:spLocks noGrp="1"/>
          </p:cNvSpPr>
          <p:nvPr>
            <p:ph type="sldNum" sz="quarter" idx="12"/>
          </p:nvPr>
        </p:nvSpPr>
        <p:spPr/>
        <p:txBody>
          <a:bodyPr/>
          <a:lstStyle/>
          <a:p>
            <a:pPr>
              <a:defRPr/>
            </a:pPr>
            <a:fld id="{C2A9880E-7404-4D79-95D6-EFC12F031A5C}" type="slidenum">
              <a:rPr lang="zh-CN" altLang="en-US" smtClean="0"/>
              <a:pPr>
                <a:defRPr/>
              </a:pPr>
              <a:t>33</a:t>
            </a:fld>
            <a:endParaRPr lang="en-US" altLang="zh-CN"/>
          </a:p>
        </p:txBody>
      </p:sp>
      <p:sp>
        <p:nvSpPr>
          <p:cNvPr id="4" name="文本框 3">
            <a:extLst>
              <a:ext uri="{FF2B5EF4-FFF2-40B4-BE49-F238E27FC236}">
                <a16:creationId xmlns:a16="http://schemas.microsoft.com/office/drawing/2014/main" id="{3357172D-82CE-0A21-1084-F2E296A0C9E1}"/>
              </a:ext>
            </a:extLst>
          </p:cNvPr>
          <p:cNvSpPr txBox="1"/>
          <p:nvPr/>
        </p:nvSpPr>
        <p:spPr>
          <a:xfrm>
            <a:off x="264939" y="1010912"/>
            <a:ext cx="4464496" cy="5345438"/>
          </a:xfrm>
          <a:prstGeom prst="rect">
            <a:avLst/>
          </a:prstGeom>
          <a:solidFill>
            <a:schemeClr val="bg1"/>
          </a:solidFill>
        </p:spPr>
        <p:txBody>
          <a:bodyPr wrap="square">
            <a:spAutoFit/>
          </a:bodyPr>
          <a:lstStyle/>
          <a:p>
            <a:pPr>
              <a:lnSpc>
                <a:spcPct val="110000"/>
              </a:lnSpc>
            </a:pPr>
            <a:r>
              <a:rPr lang="zh-CN" altLang="en-US" b="0" dirty="0">
                <a:latin typeface="微软雅黑" panose="020B0503020204020204" pitchFamily="34" charset="-122"/>
                <a:ea typeface="微软雅黑" panose="020B0503020204020204" pitchFamily="34" charset="-122"/>
              </a:rPr>
              <a:t>解题思路：</a:t>
            </a:r>
            <a:endParaRPr lang="en-US" altLang="zh-CN" b="0" dirty="0">
              <a:latin typeface="微软雅黑" panose="020B0503020204020204" pitchFamily="34" charset="-122"/>
              <a:ea typeface="微软雅黑" panose="020B0503020204020204" pitchFamily="34" charset="-122"/>
            </a:endParaRPr>
          </a:p>
          <a:p>
            <a:pPr>
              <a:lnSpc>
                <a:spcPct val="110000"/>
              </a:lnSpc>
            </a:pP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a:t>
            </a:r>
            <a:r>
              <a:rPr lang="zh-CN" altLang="en-US" b="0" dirty="0">
                <a:solidFill>
                  <a:srgbClr val="FF0000"/>
                </a:solidFill>
                <a:latin typeface="微软雅黑" panose="020B0503020204020204" pitchFamily="34" charset="-122"/>
                <a:ea typeface="微软雅黑" panose="020B0503020204020204" pitchFamily="34" charset="-122"/>
              </a:rPr>
              <a:t>去除重复项</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a:lnSpc>
                <a:spcPct val="110000"/>
              </a:lnSpc>
            </a:pP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只要输入的数字之前出现过，就从</a:t>
            </a:r>
            <a:r>
              <a:rPr lang="en-US" altLang="zh-CN" b="0" dirty="0">
                <a:latin typeface="微软雅黑" panose="020B0503020204020204" pitchFamily="34" charset="-122"/>
                <a:ea typeface="微软雅黑" panose="020B0503020204020204" pitchFamily="34" charset="-122"/>
              </a:rPr>
              <a:t>set</a:t>
            </a:r>
            <a:r>
              <a:rPr lang="zh-CN" altLang="en-US" b="0" dirty="0">
                <a:latin typeface="微软雅黑" panose="020B0503020204020204" pitchFamily="34" charset="-122"/>
                <a:ea typeface="微软雅黑" panose="020B0503020204020204" pitchFamily="34" charset="-122"/>
              </a:rPr>
              <a:t>中删去该数，接着把这个数的两倍做新的数输入</a:t>
            </a:r>
            <a:r>
              <a:rPr lang="en-US" altLang="zh-CN" b="0" dirty="0">
                <a:latin typeface="微软雅黑" panose="020B0503020204020204" pitchFamily="34" charset="-122"/>
                <a:ea typeface="微软雅黑" panose="020B0503020204020204" pitchFamily="34" charset="-122"/>
              </a:rPr>
              <a:t>set</a:t>
            </a:r>
            <a:r>
              <a:rPr lang="zh-CN" altLang="en-US" b="0" dirty="0">
                <a:latin typeface="微软雅黑" panose="020B0503020204020204" pitchFamily="34" charset="-122"/>
                <a:ea typeface="微软雅黑" panose="020B0503020204020204" pitchFamily="34" charset="-122"/>
              </a:rPr>
              <a:t>中。</a:t>
            </a:r>
          </a:p>
          <a:p>
            <a:pPr>
              <a:lnSpc>
                <a:spcPct val="110000"/>
              </a:lnSpc>
            </a:pPr>
            <a:r>
              <a:rPr lang="en-US" altLang="zh-CN" b="0" dirty="0">
                <a:latin typeface="微软雅黑" panose="020B0503020204020204" pitchFamily="34" charset="-122"/>
                <a:ea typeface="微软雅黑" panose="020B0503020204020204" pitchFamily="34" charset="-122"/>
              </a:rPr>
              <a:t>2</a:t>
            </a:r>
            <a:r>
              <a:rPr lang="zh-CN" altLang="en-US" b="0" dirty="0">
                <a:latin typeface="微软雅黑" panose="020B0503020204020204" pitchFamily="34" charset="-122"/>
                <a:ea typeface="微软雅黑" panose="020B0503020204020204" pitchFamily="34" charset="-122"/>
              </a:rPr>
              <a:t>、</a:t>
            </a:r>
            <a:r>
              <a:rPr lang="zh-CN" altLang="en-US" b="0" dirty="0">
                <a:solidFill>
                  <a:srgbClr val="FF0000"/>
                </a:solidFill>
                <a:latin typeface="微软雅黑" panose="020B0503020204020204" pitchFamily="34" charset="-122"/>
                <a:ea typeface="微软雅黑" panose="020B0503020204020204" pitchFamily="34" charset="-122"/>
              </a:rPr>
              <a:t>找应该有的项数</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a:lnSpc>
                <a:spcPct val="110000"/>
              </a:lnSpc>
            </a:pPr>
            <a:r>
              <a:rPr lang="zh-CN" altLang="en-US" b="0" dirty="0">
                <a:latin typeface="微软雅黑" panose="020B0503020204020204" pitchFamily="34" charset="-122"/>
                <a:ea typeface="微软雅黑" panose="020B0503020204020204" pitchFamily="34" charset="-122"/>
              </a:rPr>
              <a:t>       这个项数在</a:t>
            </a:r>
            <a:r>
              <a:rPr lang="en-US" altLang="zh-CN" b="0" dirty="0">
                <a:latin typeface="微软雅黑" panose="020B0503020204020204" pitchFamily="34" charset="-122"/>
                <a:ea typeface="微软雅黑" panose="020B0503020204020204" pitchFamily="34" charset="-122"/>
              </a:rPr>
              <a:t>set</a:t>
            </a:r>
            <a:r>
              <a:rPr lang="zh-CN" altLang="en-US" b="0" dirty="0">
                <a:latin typeface="微软雅黑" panose="020B0503020204020204" pitchFamily="34" charset="-122"/>
                <a:ea typeface="微软雅黑" panose="020B0503020204020204" pitchFamily="34" charset="-122"/>
              </a:rPr>
              <a:t>中的最后一个数*</a:t>
            </a:r>
            <a:r>
              <a:rPr lang="en-US" altLang="zh-CN" b="0" dirty="0" err="1">
                <a:latin typeface="微软雅黑" panose="020B0503020204020204" pitchFamily="34" charset="-122"/>
                <a:ea typeface="微软雅黑" panose="020B0503020204020204" pitchFamily="34" charset="-122"/>
              </a:rPr>
              <a:t>s.rbegin</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中体现。</a:t>
            </a:r>
          </a:p>
          <a:p>
            <a:pPr>
              <a:lnSpc>
                <a:spcPct val="110000"/>
              </a:lnSpc>
            </a:pPr>
            <a:r>
              <a:rPr lang="zh-CN" altLang="en-US"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s.rbegin</a:t>
            </a:r>
            <a:r>
              <a:rPr lang="en-US" altLang="zh-CN" b="0" dirty="0">
                <a:latin typeface="微软雅黑" panose="020B0503020204020204" pitchFamily="34" charset="-122"/>
                <a:ea typeface="微软雅黑" panose="020B0503020204020204" pitchFamily="34" charset="-122"/>
              </a:rPr>
              <a:t>() +1</a:t>
            </a:r>
            <a:r>
              <a:rPr lang="zh-CN" altLang="en-US" b="0" dirty="0">
                <a:latin typeface="微软雅黑" panose="020B0503020204020204" pitchFamily="34" charset="-122"/>
                <a:ea typeface="微软雅黑" panose="020B0503020204020204" pitchFamily="34" charset="-122"/>
              </a:rPr>
              <a:t>就是这个序列从</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开始不间断相加应该有的项的数目，减去</a:t>
            </a:r>
            <a:r>
              <a:rPr lang="en-US" altLang="zh-CN" b="0" dirty="0">
                <a:latin typeface="微软雅黑" panose="020B0503020204020204" pitchFamily="34" charset="-122"/>
                <a:ea typeface="微软雅黑" panose="020B0503020204020204" pitchFamily="34" charset="-122"/>
              </a:rPr>
              <a:t>set</a:t>
            </a:r>
            <a:r>
              <a:rPr lang="zh-CN" altLang="en-US" b="0" dirty="0">
                <a:latin typeface="微软雅黑" panose="020B0503020204020204" pitchFamily="34" charset="-122"/>
                <a:ea typeface="微软雅黑" panose="020B0503020204020204" pitchFamily="34" charset="-122"/>
              </a:rPr>
              <a:t>中的元素个数就是我们需要的答案。</a:t>
            </a:r>
            <a:endParaRPr lang="en-US" altLang="zh-CN" b="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9C65A99-2747-1E5A-0282-682DE4F23671}"/>
              </a:ext>
            </a:extLst>
          </p:cNvPr>
          <p:cNvPicPr>
            <a:picLocks noChangeAspect="1"/>
          </p:cNvPicPr>
          <p:nvPr/>
        </p:nvPicPr>
        <p:blipFill>
          <a:blip r:embed="rId2"/>
          <a:stretch>
            <a:fillRect/>
          </a:stretch>
        </p:blipFill>
        <p:spPr>
          <a:xfrm>
            <a:off x="5017467" y="395666"/>
            <a:ext cx="5472608" cy="6066667"/>
          </a:xfrm>
          <a:prstGeom prst="rect">
            <a:avLst/>
          </a:prstGeom>
        </p:spPr>
      </p:pic>
    </p:spTree>
    <p:extLst>
      <p:ext uri="{BB962C8B-B14F-4D97-AF65-F5344CB8AC3E}">
        <p14:creationId xmlns:p14="http://schemas.microsoft.com/office/powerpoint/2010/main" val="3698069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B233A9-B5E8-0570-55DE-E02A2DF23395}"/>
              </a:ext>
            </a:extLst>
          </p:cNvPr>
          <p:cNvSpPr>
            <a:spLocks noGrp="1"/>
          </p:cNvSpPr>
          <p:nvPr>
            <p:ph type="sldNum" sz="quarter" idx="12"/>
          </p:nvPr>
        </p:nvSpPr>
        <p:spPr/>
        <p:txBody>
          <a:bodyPr/>
          <a:lstStyle/>
          <a:p>
            <a:pPr>
              <a:defRPr/>
            </a:pPr>
            <a:fld id="{C2A9880E-7404-4D79-95D6-EFC12F031A5C}" type="slidenum">
              <a:rPr lang="zh-CN" altLang="en-US" smtClean="0"/>
              <a:pPr>
                <a:defRPr/>
              </a:pPr>
              <a:t>34</a:t>
            </a:fld>
            <a:endParaRPr lang="en-US" altLang="zh-CN"/>
          </a:p>
        </p:txBody>
      </p:sp>
      <p:pic>
        <p:nvPicPr>
          <p:cNvPr id="3" name="图片 2">
            <a:extLst>
              <a:ext uri="{FF2B5EF4-FFF2-40B4-BE49-F238E27FC236}">
                <a16:creationId xmlns:a16="http://schemas.microsoft.com/office/drawing/2014/main" id="{0CEE8AAD-DBA4-B773-F679-F4732C7BA7A8}"/>
              </a:ext>
            </a:extLst>
          </p:cNvPr>
          <p:cNvPicPr>
            <a:picLocks noChangeAspect="1"/>
          </p:cNvPicPr>
          <p:nvPr/>
        </p:nvPicPr>
        <p:blipFill>
          <a:blip r:embed="rId2"/>
          <a:stretch>
            <a:fillRect/>
          </a:stretch>
        </p:blipFill>
        <p:spPr>
          <a:xfrm>
            <a:off x="192931" y="136525"/>
            <a:ext cx="9009524" cy="6438095"/>
          </a:xfrm>
          <a:prstGeom prst="rect">
            <a:avLst/>
          </a:prstGeom>
        </p:spPr>
      </p:pic>
      <p:pic>
        <p:nvPicPr>
          <p:cNvPr id="4" name="图片 3">
            <a:extLst>
              <a:ext uri="{FF2B5EF4-FFF2-40B4-BE49-F238E27FC236}">
                <a16:creationId xmlns:a16="http://schemas.microsoft.com/office/drawing/2014/main" id="{4805F1F2-7E98-0E53-0601-2AEC2B8967C9}"/>
              </a:ext>
            </a:extLst>
          </p:cNvPr>
          <p:cNvPicPr>
            <a:picLocks noChangeAspect="1"/>
          </p:cNvPicPr>
          <p:nvPr/>
        </p:nvPicPr>
        <p:blipFill>
          <a:blip r:embed="rId3"/>
          <a:stretch>
            <a:fillRect/>
          </a:stretch>
        </p:blipFill>
        <p:spPr>
          <a:xfrm>
            <a:off x="9713062" y="1556792"/>
            <a:ext cx="1361905" cy="3895238"/>
          </a:xfrm>
          <a:prstGeom prst="rect">
            <a:avLst/>
          </a:prstGeom>
        </p:spPr>
      </p:pic>
    </p:spTree>
    <p:extLst>
      <p:ext uri="{BB962C8B-B14F-4D97-AF65-F5344CB8AC3E}">
        <p14:creationId xmlns:p14="http://schemas.microsoft.com/office/powerpoint/2010/main" val="1671825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AA6B1FE-F024-45EB-CB1B-71633D18C943}"/>
              </a:ext>
            </a:extLst>
          </p:cNvPr>
          <p:cNvSpPr>
            <a:spLocks noGrp="1"/>
          </p:cNvSpPr>
          <p:nvPr>
            <p:ph type="sldNum" sz="quarter" idx="12"/>
          </p:nvPr>
        </p:nvSpPr>
        <p:spPr/>
        <p:txBody>
          <a:bodyPr/>
          <a:lstStyle/>
          <a:p>
            <a:pPr>
              <a:defRPr/>
            </a:pPr>
            <a:fld id="{C2A9880E-7404-4D79-95D6-EFC12F031A5C}" type="slidenum">
              <a:rPr lang="zh-CN" altLang="en-US" smtClean="0"/>
              <a:pPr>
                <a:defRPr/>
              </a:pPr>
              <a:t>35</a:t>
            </a:fld>
            <a:endParaRPr lang="en-US" altLang="zh-CN"/>
          </a:p>
        </p:txBody>
      </p:sp>
      <p:pic>
        <p:nvPicPr>
          <p:cNvPr id="3" name="图片 2">
            <a:extLst>
              <a:ext uri="{FF2B5EF4-FFF2-40B4-BE49-F238E27FC236}">
                <a16:creationId xmlns:a16="http://schemas.microsoft.com/office/drawing/2014/main" id="{8FBA61C7-81E2-1EE1-76B6-B160D4920F3D}"/>
              </a:ext>
            </a:extLst>
          </p:cNvPr>
          <p:cNvPicPr>
            <a:picLocks noChangeAspect="1"/>
          </p:cNvPicPr>
          <p:nvPr/>
        </p:nvPicPr>
        <p:blipFill>
          <a:blip r:embed="rId2"/>
          <a:stretch>
            <a:fillRect/>
          </a:stretch>
        </p:blipFill>
        <p:spPr>
          <a:xfrm>
            <a:off x="5737547" y="548047"/>
            <a:ext cx="5352381" cy="5761905"/>
          </a:xfrm>
          <a:prstGeom prst="rect">
            <a:avLst/>
          </a:prstGeom>
        </p:spPr>
      </p:pic>
      <p:sp>
        <p:nvSpPr>
          <p:cNvPr id="4" name="文本框 3">
            <a:extLst>
              <a:ext uri="{FF2B5EF4-FFF2-40B4-BE49-F238E27FC236}">
                <a16:creationId xmlns:a16="http://schemas.microsoft.com/office/drawing/2014/main" id="{8C8D6E1C-C7E3-9444-27BB-9E4C6EC63EEF}"/>
              </a:ext>
            </a:extLst>
          </p:cNvPr>
          <p:cNvSpPr txBox="1"/>
          <p:nvPr/>
        </p:nvSpPr>
        <p:spPr>
          <a:xfrm>
            <a:off x="264939" y="1010912"/>
            <a:ext cx="4464496" cy="3720377"/>
          </a:xfrm>
          <a:prstGeom prst="rect">
            <a:avLst/>
          </a:prstGeom>
          <a:solidFill>
            <a:schemeClr val="bg1"/>
          </a:solidFill>
        </p:spPr>
        <p:txBody>
          <a:bodyPr wrap="square">
            <a:spAutoFit/>
          </a:bodyPr>
          <a:lstStyle/>
          <a:p>
            <a:pPr>
              <a:lnSpc>
                <a:spcPct val="110000"/>
              </a:lnSpc>
            </a:pPr>
            <a:r>
              <a:rPr lang="zh-CN" altLang="en-US" b="0" dirty="0">
                <a:solidFill>
                  <a:srgbClr val="FF0000"/>
                </a:solidFill>
                <a:latin typeface="微软雅黑" panose="020B0503020204020204" pitchFamily="34" charset="-122"/>
                <a:ea typeface="微软雅黑" panose="020B0503020204020204" pitchFamily="34" charset="-122"/>
              </a:rPr>
              <a:t>解题思路：</a:t>
            </a:r>
            <a:endParaRPr lang="en-US" altLang="zh-CN" b="0" dirty="0">
              <a:solidFill>
                <a:srgbClr val="FF0000"/>
              </a:solidFill>
              <a:latin typeface="微软雅黑" panose="020B0503020204020204" pitchFamily="34" charset="-122"/>
              <a:ea typeface="微软雅黑" panose="020B0503020204020204" pitchFamily="34" charset="-122"/>
            </a:endParaRPr>
          </a:p>
          <a:p>
            <a:pPr>
              <a:lnSpc>
                <a:spcPct val="110000"/>
              </a:lnSpc>
            </a:pPr>
            <a:r>
              <a:rPr lang="zh-CN" altLang="en-US" b="0" dirty="0">
                <a:latin typeface="微软雅黑" panose="020B0503020204020204" pitchFamily="34" charset="-122"/>
                <a:ea typeface="微软雅黑" panose="020B0503020204020204" pitchFamily="34" charset="-122"/>
              </a:rPr>
              <a:t>      输入</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表示需要学习的单词，要记住（即存起来），重复的输入无需继续存，即考虑用</a:t>
            </a:r>
            <a:r>
              <a:rPr lang="en-US" altLang="zh-CN" b="0" dirty="0">
                <a:latin typeface="微软雅黑" panose="020B0503020204020204" pitchFamily="34" charset="-122"/>
                <a:ea typeface="微软雅黑" panose="020B0503020204020204" pitchFamily="34" charset="-122"/>
              </a:rPr>
              <a:t>set</a:t>
            </a:r>
            <a:r>
              <a:rPr lang="zh-CN" altLang="en-US" b="0" dirty="0">
                <a:latin typeface="微软雅黑" panose="020B0503020204020204" pitchFamily="34" charset="-122"/>
                <a:ea typeface="微软雅黑" panose="020B0503020204020204" pitchFamily="34" charset="-122"/>
              </a:rPr>
              <a:t>去重</a:t>
            </a:r>
            <a:endParaRPr lang="en-US" altLang="zh-CN" b="0" dirty="0">
              <a:latin typeface="微软雅黑" panose="020B0503020204020204" pitchFamily="34" charset="-122"/>
              <a:ea typeface="微软雅黑" panose="020B0503020204020204" pitchFamily="34" charset="-122"/>
            </a:endParaRPr>
          </a:p>
          <a:p>
            <a:pPr>
              <a:lnSpc>
                <a:spcPct val="110000"/>
              </a:lnSpc>
            </a:pPr>
            <a:r>
              <a:rPr lang="zh-CN" altLang="en-US" b="0" dirty="0">
                <a:latin typeface="微软雅黑" panose="020B0503020204020204" pitchFamily="34" charset="-122"/>
                <a:ea typeface="微软雅黑" panose="020B0503020204020204" pitchFamily="34" charset="-122"/>
              </a:rPr>
              <a:t>      输入</a:t>
            </a: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则去大脑中搜索学没学过，如何搜索？</a:t>
            </a:r>
            <a:endParaRPr lang="en-US" altLang="zh-CN" b="0" dirty="0">
              <a:latin typeface="微软雅黑" panose="020B0503020204020204" pitchFamily="34" charset="-122"/>
              <a:ea typeface="微软雅黑" panose="020B0503020204020204" pitchFamily="34" charset="-122"/>
            </a:endParaRPr>
          </a:p>
          <a:p>
            <a:pPr>
              <a:lnSpc>
                <a:spcPct val="110000"/>
              </a:lnSpc>
            </a:pPr>
            <a:r>
              <a:rPr lang="en-US" altLang="zh-CN" b="0" dirty="0">
                <a:latin typeface="微软雅黑" panose="020B0503020204020204" pitchFamily="34" charset="-122"/>
                <a:ea typeface="微软雅黑" panose="020B0503020204020204" pitchFamily="34" charset="-122"/>
              </a:rPr>
              <a:t>      find</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count</a:t>
            </a:r>
            <a:r>
              <a:rPr lang="zh-CN" altLang="en-US" b="0" dirty="0">
                <a:latin typeface="微软雅黑" panose="020B0503020204020204" pitchFamily="34" charset="-122"/>
                <a:ea typeface="微软雅黑" panose="020B0503020204020204" pitchFamily="34" charset="-122"/>
              </a:rPr>
              <a:t>？都行</a:t>
            </a:r>
            <a:endParaRPr lang="en-US" altLang="zh-CN" b="0" dirty="0">
              <a:latin typeface="微软雅黑" panose="020B0503020204020204" pitchFamily="34" charset="-122"/>
              <a:ea typeface="微软雅黑" panose="020B0503020204020204" pitchFamily="34" charset="-122"/>
            </a:endParaRPr>
          </a:p>
          <a:p>
            <a:pPr>
              <a:lnSpc>
                <a:spcPct val="110000"/>
              </a:lnSpc>
            </a:pPr>
            <a:endParaRPr lang="en-US" altLang="zh-CN"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44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0D295824-7E96-A2C1-D309-6F8D4134C5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DDF63B3A-F7E7-4D19-B465-346BA3AC622C}" type="slidenum">
              <a:rPr lang="zh-CN" altLang="en-US" sz="1200" smtClean="0">
                <a:solidFill>
                  <a:srgbClr val="898989"/>
                </a:solidFill>
              </a:rPr>
              <a:pPr>
                <a:spcBef>
                  <a:spcPct val="0"/>
                </a:spcBef>
                <a:buFontTx/>
                <a:buNone/>
              </a:pPr>
              <a:t>4</a:t>
            </a:fld>
            <a:endParaRPr lang="en-US" altLang="zh-CN" sz="1200">
              <a:solidFill>
                <a:srgbClr val="898989"/>
              </a:solidFill>
            </a:endParaRPr>
          </a:p>
        </p:txBody>
      </p:sp>
      <p:sp>
        <p:nvSpPr>
          <p:cNvPr id="8195" name="TextBox 7">
            <a:extLst>
              <a:ext uri="{FF2B5EF4-FFF2-40B4-BE49-F238E27FC236}">
                <a16:creationId xmlns:a16="http://schemas.microsoft.com/office/drawing/2014/main" id="{B065EE06-7E5A-B484-8DC6-C4C1D9C52A91}"/>
              </a:ext>
            </a:extLst>
          </p:cNvPr>
          <p:cNvSpPr>
            <a:spLocks noChangeArrowheads="1"/>
          </p:cNvSpPr>
          <p:nvPr/>
        </p:nvSpPr>
        <p:spPr bwMode="auto">
          <a:xfrm>
            <a:off x="193675"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a:solidFill>
                  <a:schemeClr val="bg1"/>
                </a:solidFill>
                <a:latin typeface="微软雅黑" panose="020B0503020204020204" pitchFamily="34" charset="-122"/>
                <a:sym typeface="方正兰亭黑_GBK"/>
              </a:rPr>
              <a:t>4.1 vector(</a:t>
            </a:r>
            <a:r>
              <a:rPr lang="zh-CN" altLang="en-US" sz="2800" b="0">
                <a:solidFill>
                  <a:schemeClr val="bg1"/>
                </a:solidFill>
                <a:latin typeface="微软雅黑" panose="020B0503020204020204" pitchFamily="34" charset="-122"/>
                <a:sym typeface="方正兰亭黑_GBK"/>
              </a:rPr>
              <a:t>向量或变长数组</a:t>
            </a:r>
            <a:r>
              <a:rPr lang="en-US" altLang="zh-CN" sz="2800" b="0">
                <a:solidFill>
                  <a:schemeClr val="bg1"/>
                </a:solidFill>
                <a:latin typeface="微软雅黑" panose="020B0503020204020204" pitchFamily="34" charset="-122"/>
                <a:sym typeface="方正兰亭黑_GBK"/>
              </a:rPr>
              <a:t>)</a:t>
            </a:r>
            <a:r>
              <a:rPr lang="zh-CN" altLang="en-US" sz="2800" b="0">
                <a:solidFill>
                  <a:schemeClr val="bg1"/>
                </a:solidFill>
                <a:latin typeface="微软雅黑" panose="020B0503020204020204" pitchFamily="34" charset="-122"/>
                <a:sym typeface="方正兰亭黑_GBK"/>
              </a:rPr>
              <a:t>的使用</a:t>
            </a:r>
            <a:endParaRPr lang="en-US" altLang="zh-CN" sz="2800" b="0">
              <a:solidFill>
                <a:schemeClr val="bg1"/>
              </a:solidFill>
              <a:latin typeface="微软雅黑" panose="020B0503020204020204" pitchFamily="34" charset="-122"/>
              <a:sym typeface="方正兰亭黑_GBK"/>
            </a:endParaRPr>
          </a:p>
        </p:txBody>
      </p:sp>
      <p:sp>
        <p:nvSpPr>
          <p:cNvPr id="8196" name="TextBox 14">
            <a:extLst>
              <a:ext uri="{FF2B5EF4-FFF2-40B4-BE49-F238E27FC236}">
                <a16:creationId xmlns:a16="http://schemas.microsoft.com/office/drawing/2014/main" id="{A11897B5-32B6-D98D-16C2-834E221FE21D}"/>
              </a:ext>
            </a:extLst>
          </p:cNvPr>
          <p:cNvSpPr txBox="1">
            <a:spLocks noChangeArrowheads="1"/>
          </p:cNvSpPr>
          <p:nvPr/>
        </p:nvSpPr>
        <p:spPr bwMode="auto">
          <a:xfrm>
            <a:off x="481013" y="1773238"/>
            <a:ext cx="112331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lnSpc>
                <a:spcPct val="150000"/>
              </a:lnSpc>
              <a:spcBef>
                <a:spcPct val="30000"/>
              </a:spcBef>
              <a:buClr>
                <a:srgbClr val="005AB4"/>
              </a:buClr>
            </a:pPr>
            <a:r>
              <a:rPr kumimoji="1" lang="en-US" altLang="zh-CN" sz="2400" b="0">
                <a:solidFill>
                  <a:srgbClr val="FF0000"/>
                </a:solidFill>
                <a:latin typeface="微软雅黑" panose="020B0503020204020204" pitchFamily="34" charset="-122"/>
                <a:cs typeface="楷体_GB2312"/>
              </a:rPr>
              <a:t>vector</a:t>
            </a:r>
            <a:r>
              <a:rPr kumimoji="1" lang="zh-CN" altLang="en-US" sz="2400" b="0">
                <a:solidFill>
                  <a:srgbClr val="FF0000"/>
                </a:solidFill>
                <a:latin typeface="微软雅黑" panose="020B0503020204020204" pitchFamily="34" charset="-122"/>
                <a:cs typeface="楷体_GB2312"/>
              </a:rPr>
              <a:t>作用</a:t>
            </a:r>
            <a:r>
              <a:rPr kumimoji="1" lang="en-US" altLang="zh-CN" sz="2400" b="0">
                <a:latin typeface="微软雅黑" panose="020B0503020204020204" pitchFamily="34" charset="-122"/>
                <a:cs typeface="楷体_GB2312"/>
              </a:rPr>
              <a:t>: </a:t>
            </a:r>
            <a:r>
              <a:rPr kumimoji="1" lang="zh-CN" altLang="en-US" sz="2400" b="0">
                <a:latin typeface="微软雅黑" panose="020B0503020204020204" pitchFamily="34" charset="-122"/>
                <a:cs typeface="楷体_GB2312"/>
              </a:rPr>
              <a:t>长度根据需要能自动改变的数组。</a:t>
            </a:r>
            <a:endParaRPr kumimoji="1" lang="en-US" altLang="zh-CN" sz="2400" b="0">
              <a:latin typeface="微软雅黑" panose="020B0503020204020204" pitchFamily="34" charset="-122"/>
              <a:cs typeface="楷体_GB2312"/>
            </a:endParaRPr>
          </a:p>
          <a:p>
            <a:pPr algn="just" eaLnBrk="1" hangingPunct="1">
              <a:lnSpc>
                <a:spcPct val="150000"/>
              </a:lnSpc>
              <a:spcBef>
                <a:spcPct val="30000"/>
              </a:spcBef>
              <a:buClr>
                <a:srgbClr val="005AB4"/>
              </a:buClr>
            </a:pPr>
            <a:r>
              <a:rPr kumimoji="1" lang="zh-CN" altLang="en-US" sz="2400" b="0">
                <a:solidFill>
                  <a:srgbClr val="FF0000"/>
                </a:solidFill>
                <a:latin typeface="微软雅黑" panose="020B0503020204020204" pitchFamily="34" charset="-122"/>
                <a:cs typeface="楷体_GB2312"/>
              </a:rPr>
              <a:t>适用情况</a:t>
            </a:r>
            <a:r>
              <a:rPr kumimoji="1" lang="zh-CN" altLang="en-US" sz="2400" b="0">
                <a:latin typeface="微软雅黑" panose="020B0503020204020204" pitchFamily="34" charset="-122"/>
                <a:cs typeface="楷体_GB2312"/>
              </a:rPr>
              <a:t>：在考试题中，有时会碰到只用普通数组会超内存的情况，这时用</a:t>
            </a:r>
            <a:r>
              <a:rPr kumimoji="1" lang="en-US" altLang="zh-CN" sz="2400" b="0">
                <a:latin typeface="微软雅黑" panose="020B0503020204020204" pitchFamily="34" charset="-122"/>
                <a:cs typeface="楷体_GB2312"/>
              </a:rPr>
              <a:t>vector</a:t>
            </a:r>
            <a:r>
              <a:rPr kumimoji="1" lang="zh-CN" altLang="en-US" sz="2400" b="0">
                <a:latin typeface="微软雅黑" panose="020B0503020204020204" pitchFamily="34" charset="-122"/>
                <a:cs typeface="楷体_GB2312"/>
              </a:rPr>
              <a:t>会使问题的解决便捷许多。</a:t>
            </a:r>
            <a:endParaRPr kumimoji="1" lang="en-US" altLang="zh-CN" sz="2400" b="0">
              <a:latin typeface="微软雅黑" panose="020B0503020204020204" pitchFamily="34" charset="-122"/>
              <a:cs typeface="楷体_GB2312"/>
            </a:endParaRPr>
          </a:p>
          <a:p>
            <a:pPr algn="just" eaLnBrk="1" hangingPunct="1">
              <a:lnSpc>
                <a:spcPct val="150000"/>
              </a:lnSpc>
              <a:spcBef>
                <a:spcPct val="30000"/>
              </a:spcBef>
              <a:buClr>
                <a:srgbClr val="005AB4"/>
              </a:buClr>
            </a:pPr>
            <a:r>
              <a:rPr kumimoji="1" lang="zh-CN" altLang="en-US" sz="2400" b="0">
                <a:solidFill>
                  <a:srgbClr val="FF0000"/>
                </a:solidFill>
                <a:latin typeface="微软雅黑" panose="020B0503020204020204" pitchFamily="34" charset="-122"/>
                <a:cs typeface="楷体_GB2312"/>
              </a:rPr>
              <a:t>延申作用</a:t>
            </a:r>
            <a:r>
              <a:rPr kumimoji="1" lang="zh-CN" altLang="en-US" sz="2400" b="0">
                <a:latin typeface="微软雅黑" panose="020B0503020204020204" pitchFamily="34" charset="-122"/>
                <a:cs typeface="楷体_GB2312"/>
              </a:rPr>
              <a:t>：</a:t>
            </a:r>
            <a:r>
              <a:rPr kumimoji="1" lang="en-US" altLang="zh-CN" sz="2400" b="0">
                <a:latin typeface="微软雅黑" panose="020B0503020204020204" pitchFamily="34" charset="-122"/>
                <a:cs typeface="楷体_GB2312"/>
              </a:rPr>
              <a:t>vector</a:t>
            </a:r>
            <a:r>
              <a:rPr kumimoji="1" lang="zh-CN" altLang="en-US" sz="2400" b="0">
                <a:latin typeface="微软雅黑" panose="020B0503020204020204" pitchFamily="34" charset="-122"/>
                <a:cs typeface="楷体_GB2312"/>
              </a:rPr>
              <a:t>还可以用来以邻接表的方式存储图。</a:t>
            </a:r>
            <a:endParaRPr kumimoji="1" lang="en-US" altLang="zh-CN" sz="2400" b="0">
              <a:latin typeface="微软雅黑" panose="020B0503020204020204" pitchFamily="34" charset="-122"/>
              <a:cs typeface="楷体_GB2312"/>
            </a:endParaRPr>
          </a:p>
          <a:p>
            <a:pPr algn="just" eaLnBrk="1" hangingPunct="1">
              <a:lnSpc>
                <a:spcPct val="150000"/>
              </a:lnSpc>
              <a:spcBef>
                <a:spcPct val="30000"/>
              </a:spcBef>
              <a:buClr>
                <a:srgbClr val="005AB4"/>
              </a:buClr>
            </a:pPr>
            <a:r>
              <a:rPr kumimoji="1" lang="zh-CN" altLang="en-US" sz="2400" b="0">
                <a:solidFill>
                  <a:srgbClr val="FF0000"/>
                </a:solidFill>
                <a:latin typeface="微软雅黑" panose="020B0503020204020204" pitchFamily="34" charset="-122"/>
                <a:cs typeface="楷体_GB2312"/>
              </a:rPr>
              <a:t>使用</a:t>
            </a:r>
            <a:r>
              <a:rPr kumimoji="1" lang="en-US" altLang="zh-CN" sz="2400" b="0">
                <a:solidFill>
                  <a:srgbClr val="FF0000"/>
                </a:solidFill>
                <a:latin typeface="微软雅黑" panose="020B0503020204020204" pitchFamily="34" charset="-122"/>
                <a:cs typeface="楷体_GB2312"/>
              </a:rPr>
              <a:t>vector: </a:t>
            </a:r>
            <a:r>
              <a:rPr kumimoji="1" lang="zh-CN" altLang="en-US" sz="2400" b="0">
                <a:latin typeface="微软雅黑" panose="020B0503020204020204" pitchFamily="34" charset="-122"/>
                <a:cs typeface="楷体_GB2312"/>
              </a:rPr>
              <a:t>需要添加</a:t>
            </a:r>
            <a:r>
              <a:rPr kumimoji="1" lang="en-US" altLang="zh-CN" sz="2400" b="0">
                <a:latin typeface="微软雅黑" panose="020B0503020204020204" pitchFamily="34" charset="-122"/>
                <a:cs typeface="楷体_GB2312"/>
              </a:rPr>
              <a:t>vector</a:t>
            </a:r>
            <a:r>
              <a:rPr kumimoji="1" lang="zh-CN" altLang="en-US" sz="2400" b="0">
                <a:latin typeface="微软雅黑" panose="020B0503020204020204" pitchFamily="34" charset="-122"/>
                <a:cs typeface="楷体_GB2312"/>
              </a:rPr>
              <a:t>头文件，即</a:t>
            </a:r>
            <a:r>
              <a:rPr kumimoji="1" lang="en-US" altLang="zh-CN" sz="2400" b="0">
                <a:latin typeface="微软雅黑" panose="020B0503020204020204" pitchFamily="34" charset="-122"/>
                <a:cs typeface="楷体_GB2312"/>
              </a:rPr>
              <a:t>#include&lt;vector&gt;</a:t>
            </a:r>
            <a:r>
              <a:rPr kumimoji="1" lang="zh-CN" altLang="en-US" sz="2400" b="0">
                <a:latin typeface="微软雅黑" panose="020B0503020204020204" pitchFamily="34" charset="-122"/>
                <a:cs typeface="楷体_GB2312"/>
              </a:rPr>
              <a:t>，并在它下面加上语句：</a:t>
            </a:r>
            <a:r>
              <a:rPr kumimoji="1" lang="en-US" altLang="zh-CN" sz="2400" b="0">
                <a:latin typeface="微软雅黑" panose="020B0503020204020204" pitchFamily="34" charset="-122"/>
                <a:cs typeface="楷体_GB2312"/>
              </a:rPr>
              <a:t>using namespace std;</a:t>
            </a:r>
          </a:p>
          <a:p>
            <a:pPr algn="just" eaLnBrk="1" hangingPunct="1">
              <a:lnSpc>
                <a:spcPct val="150000"/>
              </a:lnSpc>
              <a:spcBef>
                <a:spcPct val="30000"/>
              </a:spcBef>
              <a:buClr>
                <a:srgbClr val="005AB4"/>
              </a:buClr>
              <a:buFont typeface="Wingdings" panose="05000000000000000000" pitchFamily="2" charset="2"/>
              <a:buNone/>
            </a:pPr>
            <a:endParaRPr kumimoji="1" lang="zh-CN" altLang="en-US" sz="2400" b="0">
              <a:latin typeface="微软雅黑" panose="020B0503020204020204" pitchFamily="34" charset="-122"/>
              <a:cs typeface="楷体_GB2312"/>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BC2B0AC-DE72-A1BB-A90E-D13D60CDE6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6F2F682C-6560-44C2-BA4C-FBC7613099B3}" type="slidenum">
              <a:rPr lang="zh-CN" altLang="en-US" sz="1200" smtClean="0">
                <a:solidFill>
                  <a:srgbClr val="898989"/>
                </a:solidFill>
              </a:rPr>
              <a:pPr>
                <a:spcBef>
                  <a:spcPct val="0"/>
                </a:spcBef>
                <a:buFontTx/>
                <a:buNone/>
              </a:pPr>
              <a:t>5</a:t>
            </a:fld>
            <a:endParaRPr lang="en-US" altLang="zh-CN" sz="1200">
              <a:solidFill>
                <a:srgbClr val="898989"/>
              </a:solidFill>
            </a:endParaRPr>
          </a:p>
        </p:txBody>
      </p:sp>
      <p:sp>
        <p:nvSpPr>
          <p:cNvPr id="10243" name="TextBox 7">
            <a:extLst>
              <a:ext uri="{FF2B5EF4-FFF2-40B4-BE49-F238E27FC236}">
                <a16:creationId xmlns:a16="http://schemas.microsoft.com/office/drawing/2014/main" id="{4C19E720-780D-7E11-D259-D2C277F3DF39}"/>
              </a:ext>
            </a:extLst>
          </p:cNvPr>
          <p:cNvSpPr>
            <a:spLocks noChangeArrowheads="1"/>
          </p:cNvSpPr>
          <p:nvPr/>
        </p:nvSpPr>
        <p:spPr bwMode="auto">
          <a:xfrm>
            <a:off x="409575" y="481013"/>
            <a:ext cx="52339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dirty="0">
                <a:solidFill>
                  <a:schemeClr val="bg1"/>
                </a:solidFill>
                <a:latin typeface="微软雅黑" panose="020B0503020204020204" pitchFamily="34" charset="-122"/>
                <a:sym typeface="方正兰亭黑_GBK"/>
              </a:rPr>
              <a:t>vector</a:t>
            </a:r>
            <a:r>
              <a:rPr lang="zh-CN" altLang="en-US" sz="2800" b="0" dirty="0">
                <a:solidFill>
                  <a:schemeClr val="bg1"/>
                </a:solidFill>
                <a:latin typeface="微软雅黑" panose="020B0503020204020204" pitchFamily="34" charset="-122"/>
                <a:sym typeface="方正兰亭黑_GBK"/>
              </a:rPr>
              <a:t>定义变量</a:t>
            </a:r>
            <a:endParaRPr lang="en-US" altLang="zh-CN" sz="2800" b="0" dirty="0">
              <a:solidFill>
                <a:schemeClr val="bg1"/>
              </a:solidFill>
              <a:latin typeface="微软雅黑" panose="020B0503020204020204" pitchFamily="34" charset="-122"/>
              <a:sym typeface="方正兰亭黑_GBK"/>
            </a:endParaRPr>
          </a:p>
        </p:txBody>
      </p:sp>
      <p:sp>
        <p:nvSpPr>
          <p:cNvPr id="10244" name="TextBox 14">
            <a:extLst>
              <a:ext uri="{FF2B5EF4-FFF2-40B4-BE49-F238E27FC236}">
                <a16:creationId xmlns:a16="http://schemas.microsoft.com/office/drawing/2014/main" id="{CE322A30-0AA4-07E9-3792-1D4734E3AB96}"/>
              </a:ext>
            </a:extLst>
          </p:cNvPr>
          <p:cNvSpPr txBox="1">
            <a:spLocks noChangeArrowheads="1"/>
          </p:cNvSpPr>
          <p:nvPr/>
        </p:nvSpPr>
        <p:spPr bwMode="auto">
          <a:xfrm>
            <a:off x="481013" y="1412875"/>
            <a:ext cx="1123315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1</a:t>
            </a:r>
            <a:r>
              <a:rPr lang="zh-CN" altLang="en-US" sz="2400" b="0" dirty="0">
                <a:solidFill>
                  <a:srgbClr val="FF0000"/>
                </a:solidFill>
                <a:latin typeface="微软雅黑" panose="020B0503020204020204" pitchFamily="34" charset="-122"/>
                <a:sym typeface="Arial" panose="020B0604020202020204" pitchFamily="34" charset="0"/>
              </a:rPr>
              <a:t>、格式</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vector&lt;</a:t>
            </a:r>
            <a:r>
              <a:rPr lang="en-US" altLang="zh-CN" sz="2400" b="0" dirty="0" err="1">
                <a:latin typeface="微软雅黑" panose="020B0503020204020204" pitchFamily="34" charset="-122"/>
                <a:sym typeface="Arial" panose="020B0604020202020204" pitchFamily="34" charset="0"/>
              </a:rPr>
              <a:t>typename</a:t>
            </a:r>
            <a:r>
              <a:rPr lang="en-US" altLang="zh-CN" sz="2400" b="0" dirty="0">
                <a:latin typeface="微软雅黑" panose="020B0503020204020204" pitchFamily="34" charset="-122"/>
                <a:sym typeface="Arial" panose="020B0604020202020204" pitchFamily="34" charset="0"/>
              </a:rPr>
              <a:t>&gt; name;</a:t>
            </a:r>
          </a:p>
          <a:p>
            <a:pPr algn="just" eaLnBrk="1" hangingPunct="1">
              <a:spcBef>
                <a:spcPct val="0"/>
              </a:spcBef>
              <a:spcAft>
                <a:spcPts val="600"/>
              </a:spcAft>
              <a:buClr>
                <a:srgbClr val="005AB4"/>
              </a:buClr>
              <a:buFont typeface="Wingdings" panose="05000000000000000000" pitchFamily="2" charset="2"/>
              <a:buNone/>
            </a:pPr>
            <a:r>
              <a:rPr lang="zh-CN" altLang="en-US" sz="2400" b="0" dirty="0">
                <a:latin typeface="微软雅黑" panose="020B0503020204020204" pitchFamily="34" charset="-122"/>
                <a:sym typeface="Arial" panose="020B0604020202020204" pitchFamily="34" charset="0"/>
              </a:rPr>
              <a:t>注：</a:t>
            </a:r>
            <a:r>
              <a:rPr lang="en-US" altLang="zh-CN" sz="2400" b="0" dirty="0">
                <a:latin typeface="微软雅黑" panose="020B0503020204020204" pitchFamily="34" charset="-122"/>
                <a:sym typeface="Arial" panose="020B0604020202020204" pitchFamily="34" charset="0"/>
              </a:rPr>
              <a:t>1</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name</a:t>
            </a:r>
            <a:r>
              <a:rPr lang="zh-CN" altLang="en-US" sz="2400" b="0" dirty="0">
                <a:latin typeface="微软雅黑" panose="020B0503020204020204" pitchFamily="34" charset="-122"/>
                <a:sym typeface="Arial" panose="020B0604020202020204" pitchFamily="34" charset="0"/>
              </a:rPr>
              <a:t>相当于一个数组</a:t>
            </a:r>
            <a:r>
              <a:rPr lang="en-US" altLang="zh-CN" sz="2400" b="0" dirty="0">
                <a:latin typeface="微软雅黑" panose="020B0503020204020204" pitchFamily="34" charset="-122"/>
                <a:sym typeface="Arial" panose="020B0604020202020204" pitchFamily="34" charset="0"/>
              </a:rPr>
              <a:t>name[size]</a:t>
            </a:r>
            <a:r>
              <a:rPr lang="zh-CN" altLang="en-US" sz="2400" b="0" dirty="0">
                <a:latin typeface="微软雅黑" panose="020B0503020204020204" pitchFamily="34" charset="-122"/>
                <a:sym typeface="Arial" panose="020B0604020202020204" pitchFamily="34" charset="0"/>
              </a:rPr>
              <a:t>，但其长度可以根据需要进行变化，比较节省空间。</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2</a:t>
            </a:r>
            <a:r>
              <a:rPr lang="zh-CN" altLang="en-US" sz="2400" b="0" dirty="0">
                <a:latin typeface="微软雅黑" panose="020B0503020204020204" pitchFamily="34" charset="-122"/>
                <a:sym typeface="Arial" panose="020B0604020202020204" pitchFamily="34" charset="0"/>
              </a:rPr>
              <a:t>）</a:t>
            </a:r>
            <a:r>
              <a:rPr lang="en-US" altLang="zh-CN" sz="2400" b="0" dirty="0" err="1">
                <a:latin typeface="微软雅黑" panose="020B0503020204020204" pitchFamily="34" charset="-122"/>
                <a:sym typeface="Arial" panose="020B0604020202020204" pitchFamily="34" charset="0"/>
              </a:rPr>
              <a:t>typename</a:t>
            </a:r>
            <a:r>
              <a:rPr lang="zh-CN" altLang="en-US" sz="2400" b="0" dirty="0">
                <a:latin typeface="微软雅黑" panose="020B0503020204020204" pitchFamily="34" charset="-122"/>
                <a:sym typeface="Arial" panose="020B0604020202020204" pitchFamily="34" charset="0"/>
              </a:rPr>
              <a:t>可以是任何基本类型（</a:t>
            </a:r>
            <a:r>
              <a:rPr lang="en-US" altLang="zh-CN" sz="2400" b="0" dirty="0">
                <a:latin typeface="微软雅黑" panose="020B0503020204020204" pitchFamily="34" charset="-122"/>
                <a:sym typeface="Arial" panose="020B0604020202020204" pitchFamily="34" charset="0"/>
              </a:rPr>
              <a:t>int</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double</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char</a:t>
            </a:r>
            <a:r>
              <a:rPr lang="zh-CN" altLang="en-US" sz="2400" b="0" dirty="0">
                <a:latin typeface="微软雅黑" panose="020B0503020204020204" pitchFamily="34" charset="-122"/>
                <a:sym typeface="Arial" panose="020B0604020202020204" pitchFamily="34" charset="0"/>
              </a:rPr>
              <a:t>、结构体等），也可以是</a:t>
            </a:r>
            <a:r>
              <a:rPr lang="en-US" altLang="zh-CN" sz="2400" b="0" dirty="0">
                <a:latin typeface="微软雅黑" panose="020B0503020204020204" pitchFamily="34" charset="-122"/>
                <a:sym typeface="Arial" panose="020B0604020202020204" pitchFamily="34" charset="0"/>
              </a:rPr>
              <a:t>STL</a:t>
            </a:r>
            <a:r>
              <a:rPr lang="zh-CN" altLang="en-US" sz="2400" b="0" dirty="0">
                <a:latin typeface="微软雅黑" panose="020B0503020204020204" pitchFamily="34" charset="-122"/>
                <a:sym typeface="Arial" panose="020B0604020202020204" pitchFamily="34" charset="0"/>
              </a:rPr>
              <a:t>标准容器。</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zh-CN" altLang="en-US" sz="2400" b="0" dirty="0">
                <a:solidFill>
                  <a:srgbClr val="FF0000"/>
                </a:solidFill>
                <a:latin typeface="微软雅黑" panose="020B0503020204020204" pitchFamily="34" charset="-122"/>
                <a:sym typeface="Arial" panose="020B0604020202020204" pitchFamily="34" charset="0"/>
              </a:rPr>
              <a:t>例如</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vector&lt;int&gt; ss;</a:t>
            </a: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vector&lt;double&gt; ff;</a:t>
            </a: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vector&lt;node&gt; LD;//node</a:t>
            </a:r>
            <a:r>
              <a:rPr lang="zh-CN" altLang="en-US" sz="2400" b="0" dirty="0">
                <a:latin typeface="微软雅黑" panose="020B0503020204020204" pitchFamily="34" charset="-122"/>
                <a:sym typeface="Arial" panose="020B0604020202020204" pitchFamily="34" charset="0"/>
              </a:rPr>
              <a:t>是结构体类型</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vector&lt;vector&lt;int&gt; &gt; </a:t>
            </a:r>
            <a:r>
              <a:rPr lang="en-US" altLang="zh-CN" sz="2400" b="0" dirty="0" err="1">
                <a:latin typeface="微软雅黑" panose="020B0503020204020204" pitchFamily="34" charset="-122"/>
                <a:sym typeface="Arial" panose="020B0604020202020204" pitchFamily="34" charset="0"/>
              </a:rPr>
              <a:t>sv</a:t>
            </a:r>
            <a:r>
              <a:rPr lang="en-US" altLang="zh-CN" sz="2400" b="0" dirty="0">
                <a:latin typeface="微软雅黑" panose="020B0503020204020204" pitchFamily="34" charset="-122"/>
                <a:sym typeface="Arial" panose="020B0604020202020204" pitchFamily="34" charset="0"/>
              </a:rPr>
              <a:t>;//</a:t>
            </a:r>
            <a:r>
              <a:rPr lang="zh-CN" altLang="en-US" sz="2400" b="0" dirty="0">
                <a:latin typeface="微软雅黑" panose="020B0503020204020204" pitchFamily="34" charset="-122"/>
                <a:sym typeface="Arial" panose="020B0604020202020204" pitchFamily="34" charset="0"/>
              </a:rPr>
              <a:t>注意：</a:t>
            </a:r>
            <a:r>
              <a:rPr lang="en-US" altLang="zh-CN" sz="2400" b="0" dirty="0">
                <a:latin typeface="微软雅黑" panose="020B0503020204020204" pitchFamily="34" charset="-122"/>
                <a:sym typeface="Arial" panose="020B0604020202020204" pitchFamily="34" charset="0"/>
              </a:rPr>
              <a:t>&gt;&gt;</a:t>
            </a:r>
            <a:r>
              <a:rPr lang="zh-CN" altLang="en-US" sz="2400" b="0" dirty="0">
                <a:latin typeface="微软雅黑" panose="020B0503020204020204" pitchFamily="34" charset="-122"/>
                <a:sym typeface="Arial" panose="020B0604020202020204" pitchFamily="34" charset="0"/>
              </a:rPr>
              <a:t>之间要加空格，否则编译器会看作移位操作。这里的</a:t>
            </a:r>
            <a:r>
              <a:rPr lang="en-US" altLang="zh-CN" sz="2400" b="0" dirty="0" err="1">
                <a:latin typeface="微软雅黑" panose="020B0503020204020204" pitchFamily="34" charset="-122"/>
                <a:sym typeface="Arial" panose="020B0604020202020204" pitchFamily="34" charset="0"/>
              </a:rPr>
              <a:t>sv</a:t>
            </a:r>
            <a:r>
              <a:rPr lang="zh-CN" altLang="en-US" sz="2400" b="0" dirty="0">
                <a:latin typeface="微软雅黑" panose="020B0503020204020204" pitchFamily="34" charset="-122"/>
                <a:sym typeface="Arial" panose="020B0604020202020204" pitchFamily="34" charset="0"/>
              </a:rPr>
              <a:t>相当于一个二维数组，即</a:t>
            </a:r>
            <a:r>
              <a:rPr lang="en-US" altLang="zh-CN" sz="2400" b="0" dirty="0" err="1">
                <a:latin typeface="微软雅黑" panose="020B0503020204020204" pitchFamily="34" charset="-122"/>
                <a:sym typeface="Arial" panose="020B0604020202020204" pitchFamily="34" charset="0"/>
              </a:rPr>
              <a:t>sv</a:t>
            </a:r>
            <a:r>
              <a:rPr lang="zh-CN" altLang="en-US" sz="2400" b="0" dirty="0">
                <a:latin typeface="微软雅黑" panose="020B0503020204020204" pitchFamily="34" charset="-122"/>
                <a:sym typeface="Arial" panose="020B0604020202020204" pitchFamily="34" charset="0"/>
              </a:rPr>
              <a:t>中每一个元素又是一个</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solidFill>
                  <a:srgbClr val="FF0000"/>
                </a:solidFill>
                <a:latin typeface="微软雅黑" panose="020B0503020204020204" pitchFamily="34" charset="-122"/>
                <a:sym typeface="Arial" panose="020B0604020202020204" pitchFamily="34" charset="0"/>
              </a:rPr>
              <a:t>2</a:t>
            </a:r>
            <a:r>
              <a:rPr lang="zh-CN" altLang="en-US" sz="2400" b="0" dirty="0">
                <a:solidFill>
                  <a:srgbClr val="FF0000"/>
                </a:solidFill>
                <a:latin typeface="微软雅黑" panose="020B0503020204020204" pitchFamily="34" charset="-122"/>
                <a:sym typeface="Arial" panose="020B0604020202020204" pitchFamily="34" charset="0"/>
              </a:rPr>
              <a:t>、定义</a:t>
            </a:r>
            <a:r>
              <a:rPr lang="en-US" altLang="zh-CN" sz="2400" b="0" dirty="0">
                <a:solidFill>
                  <a:srgbClr val="FF0000"/>
                </a:solidFill>
                <a:latin typeface="微软雅黑" panose="020B0503020204020204" pitchFamily="34" charset="-122"/>
                <a:sym typeface="Arial" panose="020B0604020202020204" pitchFamily="34" charset="0"/>
              </a:rPr>
              <a:t>vector</a:t>
            </a:r>
            <a:r>
              <a:rPr lang="zh-CN" altLang="en-US" sz="2400" b="0" dirty="0">
                <a:solidFill>
                  <a:srgbClr val="FF0000"/>
                </a:solidFill>
                <a:latin typeface="微软雅黑" panose="020B0503020204020204" pitchFamily="34" charset="-122"/>
                <a:sym typeface="Arial" panose="020B0604020202020204" pitchFamily="34" charset="0"/>
              </a:rPr>
              <a:t>数组</a:t>
            </a:r>
            <a:r>
              <a:rPr lang="zh-CN" altLang="en-US" sz="2400" b="0" dirty="0">
                <a:latin typeface="微软雅黑" panose="020B0503020204020204" pitchFamily="34" charset="-122"/>
                <a:sym typeface="Arial" panose="020B0604020202020204" pitchFamily="34" charset="0"/>
              </a:rPr>
              <a:t>：</a:t>
            </a:r>
            <a:endParaRPr lang="en-US" altLang="zh-CN" sz="2400" b="0" dirty="0">
              <a:latin typeface="微软雅黑" panose="020B0503020204020204" pitchFamily="34" charset="-122"/>
              <a:sym typeface="Arial" panose="020B0604020202020204" pitchFamily="34" charset="0"/>
            </a:endParaRPr>
          </a:p>
          <a:p>
            <a:pPr algn="just" eaLnBrk="1" hangingPunct="1">
              <a:spcBef>
                <a:spcPct val="0"/>
              </a:spcBef>
              <a:spcAft>
                <a:spcPts val="600"/>
              </a:spcAft>
              <a:buClr>
                <a:srgbClr val="005AB4"/>
              </a:buClr>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vector&lt;int&gt; </a:t>
            </a:r>
            <a:r>
              <a:rPr lang="en-US" altLang="zh-CN" sz="2400" b="0" dirty="0" err="1">
                <a:latin typeface="微软雅黑" panose="020B0503020204020204" pitchFamily="34" charset="-122"/>
                <a:sym typeface="Arial" panose="020B0604020202020204" pitchFamily="34" charset="0"/>
              </a:rPr>
              <a:t>sa</a:t>
            </a:r>
            <a:r>
              <a:rPr lang="en-US" altLang="zh-CN" sz="2400" b="0" dirty="0">
                <a:latin typeface="微软雅黑" panose="020B0503020204020204" pitchFamily="34" charset="-122"/>
                <a:sym typeface="Arial" panose="020B0604020202020204" pitchFamily="34" charset="0"/>
              </a:rPr>
              <a:t>[100];//</a:t>
            </a:r>
            <a:r>
              <a:rPr lang="zh-CN" altLang="en-US" sz="2400" b="0" dirty="0">
                <a:latin typeface="微软雅黑" panose="020B0503020204020204" pitchFamily="34" charset="-122"/>
                <a:sym typeface="Arial" panose="020B0604020202020204" pitchFamily="34" charset="0"/>
              </a:rPr>
              <a:t>这里的</a:t>
            </a:r>
            <a:r>
              <a:rPr lang="en-US" altLang="zh-CN" sz="2400" b="0" dirty="0" err="1">
                <a:latin typeface="微软雅黑" panose="020B0503020204020204" pitchFamily="34" charset="-122"/>
                <a:sym typeface="Arial" panose="020B0604020202020204" pitchFamily="34" charset="0"/>
              </a:rPr>
              <a:t>sa</a:t>
            </a:r>
            <a:r>
              <a:rPr lang="en-US" altLang="zh-CN" sz="2400" b="0" dirty="0">
                <a:latin typeface="微软雅黑" panose="020B0503020204020204" pitchFamily="34" charset="-122"/>
                <a:sym typeface="Arial" panose="020B0604020202020204" pitchFamily="34" charset="0"/>
              </a:rPr>
              <a:t>[0]~</a:t>
            </a:r>
            <a:r>
              <a:rPr lang="en-US" altLang="zh-CN" sz="2400" b="0" dirty="0" err="1">
                <a:latin typeface="微软雅黑" panose="020B0503020204020204" pitchFamily="34" charset="-122"/>
                <a:sym typeface="Arial" panose="020B0604020202020204" pitchFamily="34" charset="0"/>
              </a:rPr>
              <a:t>sa</a:t>
            </a:r>
            <a:r>
              <a:rPr lang="en-US" altLang="zh-CN" sz="2400" b="0" dirty="0">
                <a:latin typeface="微软雅黑" panose="020B0503020204020204" pitchFamily="34" charset="-122"/>
                <a:sym typeface="Arial" panose="020B0604020202020204" pitchFamily="34" charset="0"/>
              </a:rPr>
              <a:t>[99]</a:t>
            </a:r>
            <a:r>
              <a:rPr lang="zh-CN" altLang="en-US" sz="2400" b="0" dirty="0">
                <a:latin typeface="微软雅黑" panose="020B0503020204020204" pitchFamily="34" charset="-122"/>
                <a:sym typeface="Arial" panose="020B0604020202020204" pitchFamily="34" charset="0"/>
              </a:rPr>
              <a:t>中的每个元素都是一个</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容器。</a:t>
            </a:r>
            <a:endParaRPr lang="en-US" altLang="zh-CN" sz="2400" b="0" dirty="0">
              <a:latin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6F2F682C-6560-44C2-BA4C-FBC7613099B3}" type="slidenum">
              <a:rPr lang="zh-CN" altLang="en-US" sz="1200" smtClean="0">
                <a:solidFill>
                  <a:srgbClr val="898989"/>
                </a:solidFill>
              </a:rPr>
              <a:t>6</a:t>
            </a:fld>
            <a:endParaRPr lang="en-US" altLang="zh-CN" sz="1200">
              <a:solidFill>
                <a:srgbClr val="898989"/>
              </a:solidFill>
            </a:endParaRPr>
          </a:p>
        </p:txBody>
      </p:sp>
      <p:sp>
        <p:nvSpPr>
          <p:cNvPr id="10243" name="TextBox 7"/>
          <p:cNvSpPr>
            <a:spLocks noChangeArrowheads="1"/>
          </p:cNvSpPr>
          <p:nvPr/>
        </p:nvSpPr>
        <p:spPr bwMode="auto">
          <a:xfrm>
            <a:off x="409575" y="481013"/>
            <a:ext cx="5233988"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en-US" altLang="zh-CN" sz="2800" b="0" dirty="0">
                <a:solidFill>
                  <a:schemeClr val="bg1"/>
                </a:solidFill>
                <a:latin typeface="微软雅黑" panose="020B0503020204020204" pitchFamily="34" charset="-122"/>
                <a:sym typeface="方正兰亭黑_GBK"/>
              </a:rPr>
              <a:t>vector</a:t>
            </a:r>
            <a:r>
              <a:rPr lang="zh-CN" altLang="en-US" sz="2800" b="0" dirty="0">
                <a:solidFill>
                  <a:schemeClr val="bg1"/>
                </a:solidFill>
                <a:latin typeface="微软雅黑" panose="020B0503020204020204" pitchFamily="34" charset="-122"/>
                <a:sym typeface="方正兰亭黑_GBK"/>
              </a:rPr>
              <a:t>变量的定义</a:t>
            </a:r>
            <a:endParaRPr lang="en-US" altLang="zh-CN" sz="2800" b="0" dirty="0">
              <a:solidFill>
                <a:schemeClr val="bg1"/>
              </a:solidFill>
              <a:latin typeface="微软雅黑" panose="020B0503020204020204" pitchFamily="34" charset="-122"/>
              <a:sym typeface="方正兰亭黑_GBK"/>
            </a:endParaRPr>
          </a:p>
        </p:txBody>
      </p:sp>
      <p:sp>
        <p:nvSpPr>
          <p:cNvPr id="10244" name="TextBox 14"/>
          <p:cNvSpPr txBox="1">
            <a:spLocks noChangeArrowheads="1"/>
          </p:cNvSpPr>
          <p:nvPr/>
        </p:nvSpPr>
        <p:spPr bwMode="auto">
          <a:xfrm>
            <a:off x="481013" y="1774149"/>
            <a:ext cx="112331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lgn="just" eaLnBrk="1" hangingPunct="1">
              <a:lnSpc>
                <a:spcPct val="130000"/>
              </a:lnSpc>
              <a:spcBef>
                <a:spcPct val="0"/>
              </a:spcBef>
              <a:spcAft>
                <a:spcPts val="600"/>
              </a:spcAft>
              <a:buClr>
                <a:srgbClr val="005AB4"/>
              </a:buClr>
              <a:buNone/>
            </a:pPr>
            <a:r>
              <a:rPr lang="en-US" altLang="zh-CN" sz="2400" b="0" dirty="0">
                <a:solidFill>
                  <a:srgbClr val="FF0000"/>
                </a:solidFill>
                <a:latin typeface="微软雅黑" panose="020B0503020204020204" pitchFamily="34" charset="-122"/>
                <a:sym typeface="Arial" panose="020B0604020202020204" pitchFamily="34" charset="0"/>
              </a:rPr>
              <a:t>3</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vector&lt;</a:t>
            </a:r>
            <a:r>
              <a:rPr lang="en-US" altLang="zh-CN" sz="2400" b="0" dirty="0" err="1">
                <a:solidFill>
                  <a:srgbClr val="FF0000"/>
                </a:solidFill>
                <a:latin typeface="微软雅黑" panose="020B0503020204020204" pitchFamily="34" charset="-122"/>
                <a:sym typeface="Arial" panose="020B0604020202020204" pitchFamily="34" charset="0"/>
              </a:rPr>
              <a:t>typename</a:t>
            </a:r>
            <a:r>
              <a:rPr lang="en-US" altLang="zh-CN" sz="2400" b="0" dirty="0">
                <a:solidFill>
                  <a:srgbClr val="FF0000"/>
                </a:solidFill>
                <a:latin typeface="微软雅黑" panose="020B0503020204020204" pitchFamily="34" charset="-122"/>
                <a:sym typeface="Arial" panose="020B0604020202020204" pitchFamily="34" charset="0"/>
              </a:rPr>
              <a:t>&gt; name(n)</a:t>
            </a:r>
            <a:r>
              <a:rPr lang="zh-CN" altLang="en-US" sz="2400" b="0" dirty="0">
                <a:solidFill>
                  <a:srgbClr val="FF0000"/>
                </a:solidFill>
                <a:latin typeface="微软雅黑" panose="020B0503020204020204" pitchFamily="34" charset="-122"/>
                <a:sym typeface="Arial" panose="020B0604020202020204" pitchFamily="34" charset="0"/>
              </a:rPr>
              <a:t>；</a:t>
            </a:r>
          </a:p>
          <a:p>
            <a:pPr marL="457200" lvl="1" indent="0" algn="just" eaLnBrk="1" hangingPunct="1">
              <a:lnSpc>
                <a:spcPct val="130000"/>
              </a:lnSpc>
              <a:spcBef>
                <a:spcPct val="0"/>
              </a:spcBef>
              <a:spcAft>
                <a:spcPts val="600"/>
              </a:spcAft>
              <a:buClr>
                <a:srgbClr val="005AB4"/>
              </a:buClr>
              <a:buNone/>
            </a:pPr>
            <a:r>
              <a:rPr lang="zh-CN" altLang="en-US" sz="2100" b="0" dirty="0">
                <a:latin typeface="微软雅黑" panose="020B0503020204020204" pitchFamily="34" charset="-122"/>
                <a:sym typeface="Arial" panose="020B0604020202020204" pitchFamily="34" charset="0"/>
              </a:rPr>
              <a:t>创</a:t>
            </a:r>
            <a:r>
              <a:rPr lang="zh-CN" altLang="en-US" sz="2400" b="0" dirty="0">
                <a:latin typeface="微软雅黑" panose="020B0503020204020204" pitchFamily="34" charset="-122"/>
                <a:sym typeface="Arial" panose="020B0604020202020204" pitchFamily="34" charset="0"/>
              </a:rPr>
              <a:t>建一个包含</a:t>
            </a:r>
            <a:r>
              <a:rPr lang="en-US" altLang="zh-CN" sz="2400" b="0" dirty="0">
                <a:latin typeface="微软雅黑" panose="020B0503020204020204" pitchFamily="34" charset="-122"/>
                <a:sym typeface="Arial" panose="020B0604020202020204" pitchFamily="34" charset="0"/>
              </a:rPr>
              <a:t>n</a:t>
            </a:r>
            <a:r>
              <a:rPr lang="zh-CN" altLang="en-US" sz="2400" b="0" dirty="0">
                <a:latin typeface="微软雅黑" panose="020B0503020204020204" pitchFamily="34" charset="-122"/>
                <a:sym typeface="Arial" panose="020B0604020202020204" pitchFamily="34" charset="0"/>
              </a:rPr>
              <a:t>个元素的</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对象</a:t>
            </a:r>
            <a:r>
              <a:rPr lang="en-US" altLang="zh-CN" sz="2400" b="0" dirty="0">
                <a:latin typeface="微软雅黑" panose="020B0503020204020204" pitchFamily="34" charset="-122"/>
                <a:sym typeface="Arial" panose="020B0604020202020204" pitchFamily="34" charset="0"/>
              </a:rPr>
              <a:t>name,</a:t>
            </a:r>
            <a:r>
              <a:rPr lang="zh-CN" sz="2400" b="0" dirty="0">
                <a:latin typeface="微软雅黑" panose="020B0503020204020204" pitchFamily="34" charset="-122"/>
                <a:sym typeface="Arial" panose="020B0604020202020204" pitchFamily="34" charset="0"/>
              </a:rPr>
              <a:t>每个元素的值默认为</a:t>
            </a:r>
            <a:r>
              <a:rPr lang="en-US" altLang="zh-CN" sz="2400" b="0" dirty="0">
                <a:latin typeface="微软雅黑" panose="020B0503020204020204" pitchFamily="34" charset="-122"/>
                <a:sym typeface="Arial" panose="020B0604020202020204" pitchFamily="34" charset="0"/>
              </a:rPr>
              <a:t>0</a:t>
            </a:r>
            <a:r>
              <a:rPr lang="zh-CN" altLang="en-US" sz="2400" b="0" dirty="0">
                <a:latin typeface="微软雅黑" panose="020B0503020204020204" pitchFamily="34" charset="-122"/>
                <a:sym typeface="Arial" panose="020B0604020202020204" pitchFamily="34" charset="0"/>
              </a:rPr>
              <a:t>。</a:t>
            </a:r>
          </a:p>
          <a:p>
            <a:pPr marL="457200" lvl="1" indent="0" algn="just" eaLnBrk="1" hangingPunct="1">
              <a:lnSpc>
                <a:spcPct val="130000"/>
              </a:lnSpc>
              <a:spcBef>
                <a:spcPct val="0"/>
              </a:spcBef>
              <a:spcAft>
                <a:spcPts val="600"/>
              </a:spcAft>
              <a:buClr>
                <a:srgbClr val="005AB4"/>
              </a:buClr>
              <a:buFont typeface="Arial" panose="020B0604020202020204" pitchFamily="34" charset="0"/>
              <a:buNone/>
            </a:pPr>
            <a:r>
              <a:rPr lang="en-US" altLang="zh-CN" sz="2400" b="0" dirty="0">
                <a:latin typeface="微软雅黑" panose="020B0503020204020204" pitchFamily="34" charset="-122"/>
                <a:sym typeface="Arial" panose="020B0604020202020204" pitchFamily="34" charset="0"/>
              </a:rPr>
              <a:t>vector &lt;int &gt; v(10);  //</a:t>
            </a:r>
            <a:r>
              <a:rPr lang="zh-CN" altLang="en-US" sz="2400" b="0" dirty="0">
                <a:latin typeface="微软雅黑" panose="020B0503020204020204" pitchFamily="34" charset="-122"/>
                <a:sym typeface="Arial" panose="020B0604020202020204" pitchFamily="34" charset="0"/>
              </a:rPr>
              <a:t>默认包含</a:t>
            </a:r>
            <a:r>
              <a:rPr lang="en-US" altLang="zh-CN" sz="2400" b="0" dirty="0">
                <a:latin typeface="微软雅黑" panose="020B0503020204020204" pitchFamily="34" charset="-122"/>
                <a:sym typeface="Arial" panose="020B0604020202020204" pitchFamily="34" charset="0"/>
              </a:rPr>
              <a:t>10</a:t>
            </a:r>
            <a:r>
              <a:rPr lang="zh-CN" altLang="en-US" sz="2400" b="0" dirty="0">
                <a:latin typeface="微软雅黑" panose="020B0503020204020204" pitchFamily="34" charset="-122"/>
                <a:sym typeface="Arial" panose="020B0604020202020204" pitchFamily="34" charset="0"/>
              </a:rPr>
              <a:t>个元素，这</a:t>
            </a:r>
            <a:r>
              <a:rPr lang="en-US" altLang="zh-CN" sz="2400" b="0" dirty="0">
                <a:latin typeface="微软雅黑" panose="020B0503020204020204" pitchFamily="34" charset="-122"/>
                <a:sym typeface="Arial" panose="020B0604020202020204" pitchFamily="34" charset="0"/>
              </a:rPr>
              <a:t>10</a:t>
            </a:r>
            <a:r>
              <a:rPr lang="zh-CN" altLang="en-US" sz="2400" b="0" dirty="0">
                <a:latin typeface="微软雅黑" panose="020B0503020204020204" pitchFamily="34" charset="-122"/>
                <a:sym typeface="Arial" panose="020B0604020202020204" pitchFamily="34" charset="0"/>
              </a:rPr>
              <a:t>个元素直接用下标访问</a:t>
            </a:r>
            <a:endParaRPr lang="zh-CN" altLang="en-US" b="0" dirty="0">
              <a:latin typeface="微软雅黑" panose="020B0503020204020204" pitchFamily="34" charset="-122"/>
              <a:sym typeface="Arial" panose="020B0604020202020204" pitchFamily="34" charset="0"/>
            </a:endParaRPr>
          </a:p>
          <a:p>
            <a:pPr lvl="0" algn="just" eaLnBrk="1" hangingPunct="1">
              <a:lnSpc>
                <a:spcPct val="130000"/>
              </a:lnSpc>
              <a:spcBef>
                <a:spcPct val="0"/>
              </a:spcBef>
              <a:spcAft>
                <a:spcPts val="600"/>
              </a:spcAft>
              <a:buClr>
                <a:srgbClr val="005AB4"/>
              </a:buClr>
              <a:buNone/>
            </a:pPr>
            <a:r>
              <a:rPr lang="en-US" altLang="zh-CN" sz="2400" b="0" dirty="0">
                <a:solidFill>
                  <a:srgbClr val="FF0000"/>
                </a:solidFill>
                <a:latin typeface="微软雅黑" panose="020B0503020204020204" pitchFamily="34" charset="-122"/>
                <a:sym typeface="Arial" panose="020B0604020202020204" pitchFamily="34" charset="0"/>
              </a:rPr>
              <a:t>4</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vector&lt;</a:t>
            </a:r>
            <a:r>
              <a:rPr lang="en-US" altLang="zh-CN" sz="2400" b="0" dirty="0" err="1">
                <a:solidFill>
                  <a:srgbClr val="FF0000"/>
                </a:solidFill>
                <a:latin typeface="微软雅黑" panose="020B0503020204020204" pitchFamily="34" charset="-122"/>
                <a:sym typeface="Arial" panose="020B0604020202020204" pitchFamily="34" charset="0"/>
              </a:rPr>
              <a:t>typename</a:t>
            </a:r>
            <a:r>
              <a:rPr lang="en-US" altLang="zh-CN" sz="2400" b="0" dirty="0">
                <a:solidFill>
                  <a:srgbClr val="FF0000"/>
                </a:solidFill>
                <a:latin typeface="微软雅黑" panose="020B0503020204020204" pitchFamily="34" charset="-122"/>
                <a:sym typeface="Arial" panose="020B0604020202020204" pitchFamily="34" charset="0"/>
              </a:rPr>
              <a:t>&gt; name(n</a:t>
            </a:r>
            <a:r>
              <a:rPr lang="zh-CN" altLang="en-US" sz="2400" b="0" dirty="0">
                <a:solidFill>
                  <a:srgbClr val="FF0000"/>
                </a:solidFill>
                <a:latin typeface="微软雅黑" panose="020B0503020204020204" pitchFamily="34" charset="-122"/>
                <a:sym typeface="Arial" panose="020B0604020202020204" pitchFamily="34" charset="0"/>
              </a:rPr>
              <a:t>，</a:t>
            </a:r>
            <a:r>
              <a:rPr lang="en-US" altLang="zh-CN" sz="2400" b="0" dirty="0">
                <a:solidFill>
                  <a:srgbClr val="FF0000"/>
                </a:solidFill>
                <a:latin typeface="微软雅黑" panose="020B0503020204020204" pitchFamily="34" charset="-122"/>
                <a:sym typeface="Arial" panose="020B0604020202020204" pitchFamily="34" charset="0"/>
              </a:rPr>
              <a:t>value)</a:t>
            </a:r>
            <a:r>
              <a:rPr lang="zh-CN" altLang="en-US" sz="2400" b="0" dirty="0">
                <a:solidFill>
                  <a:srgbClr val="FF0000"/>
                </a:solidFill>
                <a:latin typeface="微软雅黑" panose="020B0503020204020204" pitchFamily="34" charset="-122"/>
                <a:sym typeface="Arial" panose="020B0604020202020204" pitchFamily="34" charset="0"/>
              </a:rPr>
              <a:t>；</a:t>
            </a:r>
          </a:p>
          <a:p>
            <a:pPr marL="457200" lvl="1" indent="0" algn="just" eaLnBrk="1" hangingPunct="1">
              <a:lnSpc>
                <a:spcPct val="130000"/>
              </a:lnSpc>
              <a:spcBef>
                <a:spcPct val="0"/>
              </a:spcBef>
              <a:spcAft>
                <a:spcPts val="600"/>
              </a:spcAft>
              <a:buClr>
                <a:srgbClr val="005AB4"/>
              </a:buClr>
              <a:buNone/>
            </a:pPr>
            <a:r>
              <a:rPr lang="zh-CN" altLang="en-US" sz="2400" b="0" dirty="0">
                <a:latin typeface="微软雅黑" panose="020B0503020204020204" pitchFamily="34" charset="-122"/>
                <a:sym typeface="Arial" panose="020B0604020202020204" pitchFamily="34" charset="0"/>
              </a:rPr>
              <a:t>创建一个包含</a:t>
            </a:r>
            <a:r>
              <a:rPr lang="en-US" altLang="zh-CN" sz="2400" b="0" dirty="0">
                <a:latin typeface="微软雅黑" panose="020B0503020204020204" pitchFamily="34" charset="-122"/>
                <a:sym typeface="Arial" panose="020B0604020202020204" pitchFamily="34" charset="0"/>
              </a:rPr>
              <a:t>n</a:t>
            </a:r>
            <a:r>
              <a:rPr lang="zh-CN" altLang="en-US" sz="2400" b="0" dirty="0">
                <a:latin typeface="微软雅黑" panose="020B0503020204020204" pitchFamily="34" charset="-122"/>
                <a:sym typeface="Arial" panose="020B0604020202020204" pitchFamily="34" charset="0"/>
              </a:rPr>
              <a:t>个元素的</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对象</a:t>
            </a:r>
            <a:r>
              <a:rPr lang="en-US" altLang="zh-CN" sz="2400" b="0" dirty="0">
                <a:latin typeface="微软雅黑" panose="020B0503020204020204" pitchFamily="34" charset="-122"/>
                <a:sym typeface="Arial" panose="020B0604020202020204" pitchFamily="34" charset="0"/>
              </a:rPr>
              <a:t>name</a:t>
            </a:r>
            <a:r>
              <a:rPr lang="zh-CN" altLang="en-US" sz="2400" b="0" dirty="0">
                <a:latin typeface="微软雅黑" panose="020B0503020204020204" pitchFamily="34" charset="-122"/>
                <a:sym typeface="Arial" panose="020B0604020202020204" pitchFamily="34" charset="0"/>
              </a:rPr>
              <a:t>，每个元素的值为</a:t>
            </a:r>
            <a:r>
              <a:rPr lang="en-US" altLang="zh-CN" sz="2400" b="0" dirty="0">
                <a:latin typeface="微软雅黑" panose="020B0503020204020204" pitchFamily="34" charset="-122"/>
                <a:sym typeface="Arial" panose="020B0604020202020204" pitchFamily="34" charset="0"/>
              </a:rPr>
              <a:t>value</a:t>
            </a:r>
            <a:r>
              <a:rPr lang="zh-CN" altLang="en-US" sz="2400" b="0" dirty="0">
                <a:latin typeface="微软雅黑" panose="020B0503020204020204" pitchFamily="34" charset="-122"/>
                <a:sym typeface="Arial" panose="020B0604020202020204" pitchFamily="34" charset="0"/>
              </a:rPr>
              <a:t>。</a:t>
            </a:r>
          </a:p>
          <a:p>
            <a:pPr marL="457200" lvl="1" indent="0" algn="just" eaLnBrk="1" hangingPunct="1">
              <a:lnSpc>
                <a:spcPct val="130000"/>
              </a:lnSpc>
              <a:spcBef>
                <a:spcPct val="0"/>
              </a:spcBef>
              <a:spcAft>
                <a:spcPts val="600"/>
              </a:spcAft>
              <a:buClr>
                <a:srgbClr val="005AB4"/>
              </a:buClr>
              <a:buFont typeface="Arial" panose="020B0604020202020204" pitchFamily="34" charset="0"/>
              <a:buNone/>
            </a:pPr>
            <a:r>
              <a:rPr lang="en-US" altLang="zh-CN" sz="2400" b="0" dirty="0">
                <a:latin typeface="微软雅黑" panose="020B0503020204020204" pitchFamily="34" charset="-122"/>
                <a:sym typeface="Arial" panose="020B0604020202020204" pitchFamily="34" charset="0"/>
              </a:rPr>
              <a:t>vector &lt;double &gt; </a:t>
            </a:r>
            <a:r>
              <a:rPr lang="en-US" altLang="zh-CN" sz="2400" b="0">
                <a:latin typeface="微软雅黑" panose="020B0503020204020204" pitchFamily="34" charset="-122"/>
                <a:sym typeface="Arial" panose="020B0604020202020204" pitchFamily="34" charset="0"/>
              </a:rPr>
              <a:t>v(5,2.5);</a:t>
            </a:r>
          </a:p>
          <a:p>
            <a:pPr marL="457200" lvl="1" indent="0" algn="just" eaLnBrk="1" hangingPunct="1">
              <a:lnSpc>
                <a:spcPct val="130000"/>
              </a:lnSpc>
              <a:spcBef>
                <a:spcPct val="0"/>
              </a:spcBef>
              <a:spcAft>
                <a:spcPts val="600"/>
              </a:spcAft>
              <a:buClr>
                <a:srgbClr val="005AB4"/>
              </a:buClr>
              <a:buFont typeface="Arial" panose="020B0604020202020204" pitchFamily="34" charset="0"/>
              <a:buNone/>
            </a:pPr>
            <a:r>
              <a:rPr lang="en-US" altLang="zh-CN" sz="2400" b="0">
                <a:latin typeface="微软雅黑" panose="020B0503020204020204" pitchFamily="34" charset="-122"/>
                <a:sym typeface="Arial" panose="020B0604020202020204" pitchFamily="34" charset="0"/>
              </a:rPr>
              <a:t>vector &lt;int&gt; a(10,1);</a:t>
            </a:r>
            <a:endParaRPr lang="en-US" altLang="zh-CN" sz="2400" b="0" dirty="0">
              <a:latin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244E2BC9-EE5F-9C2C-5DF6-8069079D49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F77A8620-6A8B-4AAD-9478-2DF66F9D8EA3}" type="slidenum">
              <a:rPr lang="zh-CN" altLang="en-US" sz="1200" smtClean="0">
                <a:solidFill>
                  <a:srgbClr val="898989"/>
                </a:solidFill>
              </a:rPr>
              <a:pPr>
                <a:spcBef>
                  <a:spcPct val="0"/>
                </a:spcBef>
                <a:buFontTx/>
                <a:buNone/>
              </a:pPr>
              <a:t>7</a:t>
            </a:fld>
            <a:endParaRPr lang="en-US" altLang="zh-CN" sz="1200">
              <a:solidFill>
                <a:srgbClr val="898989"/>
              </a:solidFill>
            </a:endParaRPr>
          </a:p>
        </p:txBody>
      </p:sp>
      <p:sp>
        <p:nvSpPr>
          <p:cNvPr id="12291" name="TextBox 9">
            <a:extLst>
              <a:ext uri="{FF2B5EF4-FFF2-40B4-BE49-F238E27FC236}">
                <a16:creationId xmlns:a16="http://schemas.microsoft.com/office/drawing/2014/main" id="{2A365307-BEC3-4042-6490-8F0552160CB8}"/>
              </a:ext>
            </a:extLst>
          </p:cNvPr>
          <p:cNvSpPr txBox="1">
            <a:spLocks noChangeArrowheads="1"/>
          </p:cNvSpPr>
          <p:nvPr/>
        </p:nvSpPr>
        <p:spPr bwMode="auto">
          <a:xfrm>
            <a:off x="481013" y="260350"/>
            <a:ext cx="50403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容器内元素的访问</a:t>
            </a:r>
          </a:p>
        </p:txBody>
      </p:sp>
      <p:sp>
        <p:nvSpPr>
          <p:cNvPr id="12292" name="Rectangle 12">
            <a:extLst>
              <a:ext uri="{FF2B5EF4-FFF2-40B4-BE49-F238E27FC236}">
                <a16:creationId xmlns:a16="http://schemas.microsoft.com/office/drawing/2014/main" id="{60878482-FDE1-8204-0335-96DF0F9ABAE6}"/>
              </a:ext>
            </a:extLst>
          </p:cNvPr>
          <p:cNvSpPr>
            <a:spLocks noChangeArrowheads="1"/>
          </p:cNvSpPr>
          <p:nvPr/>
        </p:nvSpPr>
        <p:spPr bwMode="auto">
          <a:xfrm>
            <a:off x="481013" y="1628775"/>
            <a:ext cx="11377612" cy="406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0"/>
              </a:spcBef>
              <a:spcAft>
                <a:spcPts val="600"/>
              </a:spcAft>
              <a:buFont typeface="Wingdings" panose="05000000000000000000" pitchFamily="2" charset="2"/>
              <a:buNone/>
            </a:pPr>
            <a:r>
              <a:rPr lang="en-US" altLang="zh-CN" sz="2400" b="0" dirty="0">
                <a:latin typeface="微软雅黑" panose="020B0503020204020204" pitchFamily="34" charset="-122"/>
                <a:cs typeface="Times New Roman" panose="02020603050405020304" pitchFamily="18" charset="0"/>
              </a:rPr>
              <a:t>vector</a:t>
            </a:r>
            <a:r>
              <a:rPr lang="zh-CN" altLang="en-US" sz="2400" b="0" dirty="0">
                <a:latin typeface="微软雅黑" panose="020B0503020204020204" pitchFamily="34" charset="-122"/>
                <a:cs typeface="Times New Roman" panose="02020603050405020304" pitchFamily="18" charset="0"/>
              </a:rPr>
              <a:t>内的元素</a:t>
            </a:r>
            <a:r>
              <a:rPr lang="zh-CN" altLang="en-US" sz="2400" b="0" dirty="0"/>
              <a:t>一般有两种访问方式：</a:t>
            </a:r>
            <a:endParaRPr lang="en-US" altLang="zh-CN" sz="2400" b="0" dirty="0"/>
          </a:p>
          <a:p>
            <a:pPr eaLnBrk="1" hangingPunct="1">
              <a:lnSpc>
                <a:spcPct val="120000"/>
              </a:lnSpc>
              <a:spcBef>
                <a:spcPct val="0"/>
              </a:spcBef>
              <a:spcAft>
                <a:spcPts val="600"/>
              </a:spcAft>
              <a:buFont typeface="Wingdings" panose="05000000000000000000" pitchFamily="2" charset="2"/>
              <a:buNone/>
            </a:pPr>
            <a:r>
              <a:rPr lang="en-US" altLang="zh-CN" sz="2400" b="0" dirty="0">
                <a:solidFill>
                  <a:srgbClr val="FF0000"/>
                </a:solidFill>
              </a:rPr>
              <a:t>1</a:t>
            </a:r>
            <a:r>
              <a:rPr lang="zh-CN" altLang="en-US" sz="2400" b="0" dirty="0">
                <a:solidFill>
                  <a:srgbClr val="FF0000"/>
                </a:solidFill>
              </a:rPr>
              <a:t>、通过下标访问</a:t>
            </a:r>
            <a:endParaRPr lang="en-US" altLang="zh-CN" sz="2400" b="0" dirty="0">
              <a:solidFill>
                <a:srgbClr val="FF0000"/>
              </a:solidFill>
            </a:endParaRPr>
          </a:p>
          <a:p>
            <a:pPr eaLnBrk="1" hangingPunct="1">
              <a:lnSpc>
                <a:spcPct val="120000"/>
              </a:lnSpc>
              <a:spcBef>
                <a:spcPct val="0"/>
              </a:spcBef>
              <a:spcAft>
                <a:spcPts val="600"/>
              </a:spcAft>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a:t>
            </a:r>
            <a:r>
              <a:rPr lang="zh-CN" altLang="en-US" sz="2400" b="0" dirty="0">
                <a:latin typeface="微软雅黑" panose="020B0503020204020204" pitchFamily="34" charset="-122"/>
                <a:sym typeface="Arial" panose="020B0604020202020204" pitchFamily="34" charset="0"/>
              </a:rPr>
              <a:t>有</a:t>
            </a:r>
            <a:r>
              <a:rPr lang="en-US" altLang="zh-CN" sz="2400" b="0" dirty="0">
                <a:latin typeface="微软雅黑" panose="020B0503020204020204" pitchFamily="34" charset="-122"/>
                <a:sym typeface="Arial" panose="020B0604020202020204" pitchFamily="34" charset="0"/>
              </a:rPr>
              <a:t>vector&lt;int&gt; ss;</a:t>
            </a:r>
            <a:r>
              <a:rPr lang="zh-CN" altLang="en-US" sz="2400" b="0" dirty="0">
                <a:latin typeface="微软雅黑" panose="020B0503020204020204" pitchFamily="34" charset="-122"/>
                <a:sym typeface="Arial" panose="020B0604020202020204" pitchFamily="34" charset="0"/>
              </a:rPr>
              <a:t>后，则赋值后可以和普通数组一样，使用</a:t>
            </a:r>
            <a:r>
              <a:rPr lang="en-US" altLang="zh-CN" sz="2400" b="0" dirty="0">
                <a:latin typeface="微软雅黑" panose="020B0503020204020204" pitchFamily="34" charset="-122"/>
                <a:sym typeface="Arial" panose="020B0604020202020204" pitchFamily="34" charset="0"/>
              </a:rPr>
              <a:t>ss[0]</a:t>
            </a:r>
            <a:r>
              <a:rPr lang="zh-CN" altLang="en-US" sz="2400" b="0" dirty="0">
                <a:latin typeface="微软雅黑" panose="020B0503020204020204" pitchFamily="34" charset="-122"/>
                <a:sym typeface="Arial" panose="020B0604020202020204" pitchFamily="34" charset="0"/>
              </a:rPr>
              <a:t>、</a:t>
            </a:r>
            <a:r>
              <a:rPr lang="en-US" altLang="zh-CN" sz="2400" b="0" dirty="0">
                <a:latin typeface="微软雅黑" panose="020B0503020204020204" pitchFamily="34" charset="-122"/>
                <a:sym typeface="Arial" panose="020B0604020202020204" pitchFamily="34" charset="0"/>
              </a:rPr>
              <a:t>ss[1]</a:t>
            </a:r>
            <a:r>
              <a:rPr lang="zh-CN" altLang="en-US" sz="2400" b="0" dirty="0">
                <a:latin typeface="微软雅黑" panose="020B0503020204020204" pitchFamily="34" charset="-122"/>
                <a:sym typeface="Arial" panose="020B0604020202020204" pitchFamily="34" charset="0"/>
              </a:rPr>
              <a:t>等等，下标最大到</a:t>
            </a:r>
            <a:r>
              <a:rPr lang="en-US" altLang="zh-CN" sz="2400" b="0" dirty="0" err="1">
                <a:latin typeface="微软雅黑" panose="020B0503020204020204" pitchFamily="34" charset="-122"/>
                <a:sym typeface="Arial" panose="020B0604020202020204" pitchFamily="34" charset="0"/>
              </a:rPr>
              <a:t>ss.size</a:t>
            </a:r>
            <a:r>
              <a:rPr lang="en-US" altLang="zh-CN" sz="2400" b="0" dirty="0">
                <a:latin typeface="微软雅黑" panose="020B0503020204020204" pitchFamily="34" charset="-122"/>
                <a:sym typeface="Arial" panose="020B0604020202020204" pitchFamily="34" charset="0"/>
              </a:rPr>
              <a:t>()-1,</a:t>
            </a:r>
            <a:r>
              <a:rPr lang="en-US" altLang="zh-CN" sz="2400" b="0" dirty="0">
                <a:solidFill>
                  <a:srgbClr val="FF0000"/>
                </a:solidFill>
                <a:latin typeface="微软雅黑" panose="020B0503020204020204" pitchFamily="34" charset="-122"/>
                <a:sym typeface="Arial" panose="020B0604020202020204" pitchFamily="34" charset="0"/>
              </a:rPr>
              <a:t>size()</a:t>
            </a:r>
            <a:r>
              <a:rPr lang="zh-CN" altLang="en-US" sz="2400" b="0" dirty="0">
                <a:latin typeface="微软雅黑" panose="020B0503020204020204" pitchFamily="34" charset="-122"/>
                <a:sym typeface="Arial" panose="020B0604020202020204" pitchFamily="34" charset="0"/>
              </a:rPr>
              <a:t>是</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的一个函数，求</a:t>
            </a:r>
            <a:r>
              <a:rPr lang="en-US" altLang="zh-CN" sz="2400" b="0" dirty="0">
                <a:latin typeface="微软雅黑" panose="020B0503020204020204" pitchFamily="34" charset="-122"/>
                <a:sym typeface="Arial" panose="020B0604020202020204" pitchFamily="34" charset="0"/>
              </a:rPr>
              <a:t>vector</a:t>
            </a:r>
            <a:r>
              <a:rPr lang="zh-CN" altLang="en-US" sz="2400" b="0" dirty="0">
                <a:latin typeface="微软雅黑" panose="020B0503020204020204" pitchFamily="34" charset="-122"/>
                <a:sym typeface="Arial" panose="020B0604020202020204" pitchFamily="34" charset="0"/>
              </a:rPr>
              <a:t>中元素的个数。</a:t>
            </a:r>
            <a:endParaRPr lang="en-US" altLang="zh-CN" sz="2400" b="0" dirty="0">
              <a:latin typeface="微软雅黑" panose="020B0503020204020204" pitchFamily="34" charset="-122"/>
              <a:sym typeface="Arial" panose="020B0604020202020204" pitchFamily="34" charset="0"/>
            </a:endParaRPr>
          </a:p>
          <a:p>
            <a:pPr eaLnBrk="1" hangingPunct="1">
              <a:lnSpc>
                <a:spcPct val="120000"/>
              </a:lnSpc>
              <a:spcBef>
                <a:spcPct val="0"/>
              </a:spcBef>
              <a:spcAft>
                <a:spcPts val="600"/>
              </a:spcAft>
              <a:buFont typeface="Wingdings" panose="05000000000000000000" pitchFamily="2" charset="2"/>
              <a:buNone/>
            </a:pPr>
            <a:r>
              <a:rPr lang="zh-CN" altLang="en-US" sz="2400" b="0" dirty="0">
                <a:latin typeface="微软雅黑" panose="020B0503020204020204" pitchFamily="34" charset="-122"/>
                <a:sym typeface="Arial" panose="020B0604020202020204" pitchFamily="34" charset="0"/>
              </a:rPr>
              <a:t>例如：</a:t>
            </a:r>
            <a:r>
              <a:rPr lang="en-US" altLang="zh-CN" sz="2400" b="0" dirty="0">
                <a:latin typeface="微软雅黑" panose="020B0503020204020204" pitchFamily="34" charset="-122"/>
                <a:sym typeface="Arial" panose="020B0604020202020204" pitchFamily="34" charset="0"/>
              </a:rPr>
              <a:t>for(int </a:t>
            </a:r>
            <a:r>
              <a:rPr lang="en-US" altLang="zh-CN" sz="2400" b="0" dirty="0" err="1">
                <a:latin typeface="微软雅黑" panose="020B0503020204020204" pitchFamily="34" charset="-122"/>
                <a:sym typeface="Arial" panose="020B0604020202020204" pitchFamily="34" charset="0"/>
              </a:rPr>
              <a:t>i</a:t>
            </a:r>
            <a:r>
              <a:rPr lang="en-US" altLang="zh-CN" sz="2400" b="0" dirty="0">
                <a:latin typeface="微软雅黑" panose="020B0503020204020204" pitchFamily="34" charset="-122"/>
                <a:sym typeface="Arial" panose="020B0604020202020204" pitchFamily="34" charset="0"/>
              </a:rPr>
              <a:t>=1;i&lt;=5;i++)</a:t>
            </a:r>
          </a:p>
          <a:p>
            <a:pPr eaLnBrk="1" hangingPunct="1">
              <a:lnSpc>
                <a:spcPct val="120000"/>
              </a:lnSpc>
              <a:spcBef>
                <a:spcPct val="0"/>
              </a:spcBef>
              <a:spcAft>
                <a:spcPts val="600"/>
              </a:spcAft>
              <a:buFont typeface="Wingdings" panose="05000000000000000000" pitchFamily="2" charset="2"/>
              <a:buNone/>
            </a:pPr>
            <a:r>
              <a:rPr lang="en-US" altLang="zh-CN" sz="2400" b="0" dirty="0">
                <a:latin typeface="微软雅黑" panose="020B0503020204020204" pitchFamily="34" charset="-122"/>
                <a:sym typeface="Arial" panose="020B0604020202020204" pitchFamily="34" charset="0"/>
              </a:rPr>
              <a:t>               </a:t>
            </a:r>
            <a:r>
              <a:rPr lang="en-US" altLang="zh-CN" sz="2400" b="0" dirty="0" err="1">
                <a:latin typeface="微软雅黑" panose="020B0503020204020204" pitchFamily="34" charset="-122"/>
                <a:sym typeface="Arial" panose="020B0604020202020204" pitchFamily="34" charset="0"/>
              </a:rPr>
              <a:t>printf</a:t>
            </a:r>
            <a:r>
              <a:rPr lang="en-US" altLang="zh-CN" sz="2400" b="0" dirty="0">
                <a:latin typeface="微软雅黑" panose="020B0503020204020204" pitchFamily="34" charset="-122"/>
                <a:sym typeface="Arial" panose="020B0604020202020204" pitchFamily="34" charset="0"/>
              </a:rPr>
              <a:t>(“%d ”,ss[</a:t>
            </a:r>
            <a:r>
              <a:rPr lang="en-US" altLang="zh-CN" sz="2400" b="0" dirty="0" err="1">
                <a:latin typeface="微软雅黑" panose="020B0503020204020204" pitchFamily="34" charset="-122"/>
                <a:sym typeface="Arial" panose="020B0604020202020204" pitchFamily="34" charset="0"/>
              </a:rPr>
              <a:t>i</a:t>
            </a:r>
            <a:r>
              <a:rPr lang="en-US" altLang="zh-CN" sz="2400" b="0" dirty="0">
                <a:latin typeface="微软雅黑" panose="020B0503020204020204" pitchFamily="34" charset="-122"/>
                <a:sym typeface="Arial" panose="020B0604020202020204" pitchFamily="34" charset="0"/>
              </a:rPr>
              <a:t>]);</a:t>
            </a:r>
          </a:p>
          <a:p>
            <a:pPr eaLnBrk="1" hangingPunct="1">
              <a:lnSpc>
                <a:spcPct val="120000"/>
              </a:lnSpc>
              <a:spcBef>
                <a:spcPct val="0"/>
              </a:spcBef>
              <a:spcAft>
                <a:spcPts val="600"/>
              </a:spcAft>
              <a:buFont typeface="Wingdings" panose="05000000000000000000" pitchFamily="2" charset="2"/>
              <a:buNone/>
            </a:pPr>
            <a:r>
              <a:rPr lang="zh-CN" altLang="en-US" sz="2400" b="0" dirty="0">
                <a:solidFill>
                  <a:srgbClr val="FF0000"/>
                </a:solidFill>
                <a:latin typeface="微软雅黑" panose="020B0503020204020204" pitchFamily="34" charset="-122"/>
                <a:sym typeface="Arial" panose="020B0604020202020204" pitchFamily="34" charset="0"/>
              </a:rPr>
              <a:t>注意：</a:t>
            </a:r>
            <a:r>
              <a:rPr lang="zh-CN" altLang="en-US" sz="2400" b="0" dirty="0">
                <a:latin typeface="微软雅黑" panose="020B0503020204020204" pitchFamily="34" charset="-122"/>
                <a:sym typeface="Arial" panose="020B0604020202020204" pitchFamily="34" charset="0"/>
              </a:rPr>
              <a:t>赋值必须采用</a:t>
            </a:r>
            <a:r>
              <a:rPr lang="en-US" altLang="zh-CN" sz="2400" b="0" dirty="0" err="1">
                <a:latin typeface="微软雅黑" panose="020B0503020204020204" pitchFamily="34" charset="-122"/>
                <a:sym typeface="Arial" panose="020B0604020202020204" pitchFamily="34" charset="0"/>
              </a:rPr>
              <a:t>push_back</a:t>
            </a:r>
            <a:r>
              <a:rPr lang="en-US" altLang="zh-CN" sz="2400" b="0" dirty="0">
                <a:latin typeface="微软雅黑" panose="020B0503020204020204" pitchFamily="34" charset="-122"/>
                <a:sym typeface="Arial" panose="020B0604020202020204" pitchFamily="34" charset="0"/>
              </a:rPr>
              <a:t>()</a:t>
            </a:r>
            <a:r>
              <a:rPr lang="zh-CN" altLang="en-US" sz="2400" b="0">
                <a:latin typeface="微软雅黑" panose="020B0503020204020204" pitchFamily="34" charset="-122"/>
                <a:sym typeface="Arial" panose="020B0604020202020204" pitchFamily="34" charset="0"/>
              </a:rPr>
              <a:t>函数。</a:t>
            </a:r>
            <a:endParaRPr lang="en-US" altLang="zh-CN" sz="2400" b="0" dirty="0">
              <a:latin typeface="微软雅黑" panose="020B0503020204020204" pitchFamily="34" charset="-122"/>
              <a:sym typeface="Arial" panose="020B0604020202020204" pitchFamily="34" charset="0"/>
            </a:endParaRPr>
          </a:p>
          <a:p>
            <a:pPr eaLnBrk="1" hangingPunct="1">
              <a:lnSpc>
                <a:spcPct val="120000"/>
              </a:lnSpc>
              <a:spcBef>
                <a:spcPct val="0"/>
              </a:spcBef>
              <a:spcAft>
                <a:spcPts val="600"/>
              </a:spcAft>
              <a:buFont typeface="Wingdings" panose="05000000000000000000" pitchFamily="2" charset="2"/>
              <a:buNone/>
            </a:pPr>
            <a:r>
              <a:rPr lang="en-US" altLang="zh-CN" sz="2400" b="0" dirty="0">
                <a:solidFill>
                  <a:srgbClr val="FF0000"/>
                </a:solidFill>
              </a:rPr>
              <a:t>2</a:t>
            </a:r>
            <a:r>
              <a:rPr lang="zh-CN" altLang="en-US" sz="2400" b="0" dirty="0">
                <a:solidFill>
                  <a:srgbClr val="FF0000"/>
                </a:solidFill>
              </a:rPr>
              <a:t>、通过迭代器访问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BCD8BA96-0F70-CB43-A477-92C7F87B3D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55E2CAAA-46CF-409F-8189-E084B2516CEA}" type="slidenum">
              <a:rPr lang="zh-CN" altLang="en-US" sz="1200" smtClean="0">
                <a:solidFill>
                  <a:srgbClr val="898989"/>
                </a:solidFill>
              </a:rPr>
              <a:pPr>
                <a:spcBef>
                  <a:spcPct val="0"/>
                </a:spcBef>
                <a:buFontTx/>
                <a:buNone/>
              </a:pPr>
              <a:t>8</a:t>
            </a:fld>
            <a:endParaRPr lang="en-US" altLang="zh-CN" sz="1200">
              <a:solidFill>
                <a:srgbClr val="898989"/>
              </a:solidFill>
            </a:endParaRPr>
          </a:p>
        </p:txBody>
      </p:sp>
      <p:sp>
        <p:nvSpPr>
          <p:cNvPr id="13315" name="TextBox 9">
            <a:extLst>
              <a:ext uri="{FF2B5EF4-FFF2-40B4-BE49-F238E27FC236}">
                <a16:creationId xmlns:a16="http://schemas.microsoft.com/office/drawing/2014/main" id="{37EA85C7-F0ED-DF73-DFAC-DAE99873C8F0}"/>
              </a:ext>
            </a:extLst>
          </p:cNvPr>
          <p:cNvSpPr txBox="1">
            <a:spLocks noChangeArrowheads="1"/>
          </p:cNvSpPr>
          <p:nvPr/>
        </p:nvSpPr>
        <p:spPr bwMode="auto">
          <a:xfrm>
            <a:off x="193675" y="260350"/>
            <a:ext cx="56165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en-US" altLang="zh-CN" sz="2800" b="0">
                <a:solidFill>
                  <a:schemeClr val="bg1"/>
                </a:solidFill>
                <a:latin typeface="微软雅黑" panose="020B0503020204020204" pitchFamily="34" charset="-122"/>
                <a:cs typeface="Arial" panose="020B0604020202020204" pitchFamily="34" charset="0"/>
              </a:rPr>
              <a:t>2 </a:t>
            </a:r>
            <a:r>
              <a:rPr kumimoji="1" lang="zh-CN" altLang="en-US" sz="2800" b="0">
                <a:solidFill>
                  <a:schemeClr val="bg1"/>
                </a:solidFill>
                <a:latin typeface="微软雅黑" panose="020B0503020204020204" pitchFamily="34" charset="-122"/>
                <a:cs typeface="Arial" panose="020B0604020202020204" pitchFamily="34" charset="0"/>
              </a:rPr>
              <a:t>通过迭代器访问</a:t>
            </a:r>
            <a:r>
              <a:rPr kumimoji="1" lang="en-US" altLang="zh-CN" sz="2800" b="0">
                <a:solidFill>
                  <a:schemeClr val="bg1"/>
                </a:solidFill>
                <a:latin typeface="微软雅黑" panose="020B0503020204020204" pitchFamily="34" charset="-122"/>
                <a:cs typeface="Arial" panose="020B0604020202020204" pitchFamily="34" charset="0"/>
              </a:rPr>
              <a:t>vector</a:t>
            </a:r>
            <a:r>
              <a:rPr kumimoji="1" lang="zh-CN" altLang="en-US" sz="2800" b="0">
                <a:solidFill>
                  <a:schemeClr val="bg1"/>
                </a:solidFill>
                <a:latin typeface="微软雅黑" panose="020B0503020204020204" pitchFamily="34" charset="-122"/>
                <a:cs typeface="Arial" panose="020B0604020202020204" pitchFamily="34" charset="0"/>
              </a:rPr>
              <a:t>内元素</a:t>
            </a:r>
          </a:p>
        </p:txBody>
      </p:sp>
      <p:sp>
        <p:nvSpPr>
          <p:cNvPr id="13316" name="Rectangle 12">
            <a:extLst>
              <a:ext uri="{FF2B5EF4-FFF2-40B4-BE49-F238E27FC236}">
                <a16:creationId xmlns:a16="http://schemas.microsoft.com/office/drawing/2014/main" id="{DAF62B41-ECCC-C9DB-0878-3DAEB151C4CC}"/>
              </a:ext>
            </a:extLst>
          </p:cNvPr>
          <p:cNvSpPr>
            <a:spLocks noChangeArrowheads="1"/>
          </p:cNvSpPr>
          <p:nvPr/>
        </p:nvSpPr>
        <p:spPr bwMode="auto">
          <a:xfrm>
            <a:off x="481013" y="1628775"/>
            <a:ext cx="11377612"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lnSpc>
                <a:spcPct val="120000"/>
              </a:lnSpc>
              <a:spcBef>
                <a:spcPct val="0"/>
              </a:spcBef>
              <a:spcAft>
                <a:spcPts val="600"/>
              </a:spcAft>
              <a:buFont typeface="Wingdings" panose="05000000000000000000" pitchFamily="2" charset="2"/>
              <a:buNone/>
            </a:pPr>
            <a:r>
              <a:rPr lang="zh-CN" altLang="en-US" sz="2400" b="0">
                <a:solidFill>
                  <a:srgbClr val="FF0000"/>
                </a:solidFill>
              </a:rPr>
              <a:t>迭代器</a:t>
            </a:r>
            <a:r>
              <a:rPr lang="zh-CN" altLang="en-US" sz="2400" b="0"/>
              <a:t>（</a:t>
            </a:r>
            <a:r>
              <a:rPr lang="en-US" altLang="zh-CN" sz="2400" b="0"/>
              <a:t>iterator</a:t>
            </a:r>
            <a:r>
              <a:rPr lang="zh-CN" altLang="en-US" sz="2400" b="0"/>
              <a:t>）可理解为一种类似指针的东西。</a:t>
            </a:r>
            <a:endParaRPr lang="en-US" altLang="zh-CN" sz="2400" b="0"/>
          </a:p>
          <a:p>
            <a:pPr eaLnBrk="1" hangingPunct="1">
              <a:lnSpc>
                <a:spcPct val="120000"/>
              </a:lnSpc>
              <a:spcBef>
                <a:spcPct val="0"/>
              </a:spcBef>
              <a:spcAft>
                <a:spcPts val="600"/>
              </a:spcAft>
              <a:buFont typeface="Wingdings" panose="05000000000000000000" pitchFamily="2" charset="2"/>
              <a:buNone/>
            </a:pPr>
            <a:r>
              <a:rPr lang="zh-CN" altLang="en-US" sz="2400" b="0">
                <a:solidFill>
                  <a:srgbClr val="FF0000"/>
                </a:solidFill>
              </a:rPr>
              <a:t>定义方式</a:t>
            </a:r>
            <a:r>
              <a:rPr lang="zh-CN" altLang="en-US" sz="2400" b="0"/>
              <a:t>：</a:t>
            </a:r>
            <a:r>
              <a:rPr lang="en-US" altLang="zh-CN" sz="2400" b="0"/>
              <a:t>vector&lt;typename&gt;::iterator it;</a:t>
            </a:r>
          </a:p>
          <a:p>
            <a:pPr eaLnBrk="1" hangingPunct="1">
              <a:lnSpc>
                <a:spcPct val="120000"/>
              </a:lnSpc>
              <a:spcBef>
                <a:spcPct val="0"/>
              </a:spcBef>
              <a:spcAft>
                <a:spcPts val="600"/>
              </a:spcAft>
              <a:buFont typeface="Wingdings" panose="05000000000000000000" pitchFamily="2" charset="2"/>
              <a:buNone/>
            </a:pPr>
            <a:r>
              <a:rPr lang="zh-CN" altLang="en-US" sz="2400" b="0">
                <a:solidFill>
                  <a:srgbClr val="FF0000"/>
                </a:solidFill>
              </a:rPr>
              <a:t>说明</a:t>
            </a:r>
            <a:r>
              <a:rPr lang="zh-CN" altLang="en-US" sz="2400" b="0"/>
              <a:t>：</a:t>
            </a:r>
            <a:r>
              <a:rPr lang="en-US" altLang="zh-CN" sz="2400" b="0"/>
              <a:t>it</a:t>
            </a:r>
            <a:r>
              <a:rPr lang="zh-CN" altLang="en-US" sz="2400" b="0"/>
              <a:t>是一个</a:t>
            </a:r>
            <a:r>
              <a:rPr lang="en-US" altLang="zh-CN" sz="2400" b="0"/>
              <a:t>vector&lt;typename&gt;::iterator</a:t>
            </a:r>
            <a:r>
              <a:rPr lang="zh-CN" altLang="en-US" sz="2400" b="0"/>
              <a:t>型的变量，</a:t>
            </a:r>
            <a:r>
              <a:rPr lang="en-US" altLang="zh-CN" sz="2400" b="0"/>
              <a:t>typename</a:t>
            </a:r>
            <a:r>
              <a:rPr lang="zh-CN" altLang="en-US" sz="2400" b="0"/>
              <a:t>是定义</a:t>
            </a:r>
            <a:r>
              <a:rPr lang="en-US" altLang="zh-CN" sz="2400" b="0"/>
              <a:t>vector</a:t>
            </a:r>
            <a:r>
              <a:rPr lang="zh-CN" altLang="en-US" sz="2400" b="0"/>
              <a:t>时填写的类型。</a:t>
            </a:r>
            <a:endParaRPr lang="en-US" altLang="zh-CN" sz="2400" b="0"/>
          </a:p>
          <a:p>
            <a:pPr eaLnBrk="1" hangingPunct="1">
              <a:lnSpc>
                <a:spcPct val="120000"/>
              </a:lnSpc>
              <a:spcBef>
                <a:spcPct val="0"/>
              </a:spcBef>
              <a:spcAft>
                <a:spcPts val="600"/>
              </a:spcAft>
              <a:buFont typeface="Wingdings" panose="05000000000000000000" pitchFamily="2" charset="2"/>
              <a:buNone/>
            </a:pPr>
            <a:r>
              <a:rPr lang="zh-CN" altLang="en-US" sz="2400" b="0">
                <a:solidFill>
                  <a:srgbClr val="FF0000"/>
                </a:solidFill>
              </a:rPr>
              <a:t>例如</a:t>
            </a:r>
            <a:r>
              <a:rPr lang="zh-CN" altLang="en-US" sz="2400" b="0"/>
              <a:t>：</a:t>
            </a:r>
            <a:r>
              <a:rPr lang="en-US" altLang="zh-CN" sz="2400" b="0"/>
              <a:t>vector&lt;int&gt;::iterator it1;</a:t>
            </a:r>
          </a:p>
          <a:p>
            <a:pPr eaLnBrk="1" hangingPunct="1">
              <a:lnSpc>
                <a:spcPct val="120000"/>
              </a:lnSpc>
              <a:spcBef>
                <a:spcPct val="0"/>
              </a:spcBef>
              <a:spcAft>
                <a:spcPts val="600"/>
              </a:spcAft>
              <a:buFont typeface="Wingdings" panose="05000000000000000000" pitchFamily="2" charset="2"/>
              <a:buNone/>
            </a:pPr>
            <a:r>
              <a:rPr lang="en-US" altLang="zh-CN" sz="2400" b="0"/>
              <a:t>     vector&lt;double&gt;::iterator it2;</a:t>
            </a:r>
          </a:p>
          <a:p>
            <a:pPr eaLnBrk="1" hangingPunct="1">
              <a:lnSpc>
                <a:spcPct val="120000"/>
              </a:lnSpc>
              <a:spcBef>
                <a:spcPct val="0"/>
              </a:spcBef>
              <a:spcAft>
                <a:spcPts val="600"/>
              </a:spcAft>
              <a:buFont typeface="Wingdings" panose="05000000000000000000" pitchFamily="2" charset="2"/>
              <a:buNone/>
            </a:pPr>
            <a:r>
              <a:rPr lang="en-US" altLang="zh-CN" sz="2400" b="0"/>
              <a:t>     it1</a:t>
            </a:r>
            <a:r>
              <a:rPr lang="zh-CN" altLang="en-US" sz="2400" b="0"/>
              <a:t>和</a:t>
            </a:r>
            <a:r>
              <a:rPr lang="en-US" altLang="zh-CN" sz="2400" b="0"/>
              <a:t>it2</a:t>
            </a:r>
            <a:r>
              <a:rPr lang="zh-CN" altLang="en-US" sz="2400" b="0"/>
              <a:t>就是迭代器，可以通过*</a:t>
            </a:r>
            <a:r>
              <a:rPr lang="en-US" altLang="zh-CN" sz="2400" b="0"/>
              <a:t>it1</a:t>
            </a:r>
            <a:r>
              <a:rPr lang="zh-CN" altLang="en-US" sz="2400" b="0"/>
              <a:t>，*</a:t>
            </a:r>
            <a:r>
              <a:rPr lang="en-US" altLang="zh-CN" sz="2400" b="0"/>
              <a:t>it2</a:t>
            </a:r>
            <a:r>
              <a:rPr lang="zh-CN" altLang="en-US" sz="2400" b="0"/>
              <a:t>来访问</a:t>
            </a:r>
            <a:r>
              <a:rPr lang="en-US" altLang="zh-CN" sz="2400" b="0"/>
              <a:t>vector</a:t>
            </a:r>
            <a:r>
              <a:rPr lang="zh-CN" altLang="en-US" sz="2400" b="0"/>
              <a:t>里的元素，类似采用指针访问数组中的元素。</a:t>
            </a:r>
            <a:endParaRPr lang="en-US" altLang="zh-CN" sz="2400" b="0"/>
          </a:p>
          <a:p>
            <a:pPr eaLnBrk="1" hangingPunct="1">
              <a:lnSpc>
                <a:spcPct val="120000"/>
              </a:lnSpc>
              <a:spcBef>
                <a:spcPct val="0"/>
              </a:spcBef>
              <a:spcAft>
                <a:spcPts val="600"/>
              </a:spcAft>
              <a:buFont typeface="Wingdings" panose="05000000000000000000" pitchFamily="2" charset="2"/>
              <a:buNone/>
            </a:pPr>
            <a:endParaRPr lang="en-US" altLang="zh-CN" sz="2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8993FCD4-03C5-6AFC-B446-C39FC50C45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a:spcBef>
                <a:spcPct val="0"/>
              </a:spcBef>
              <a:buFontTx/>
              <a:buNone/>
            </a:pPr>
            <a:fld id="{CCF3421D-C545-4C20-8F54-B97A75C4E4C2}" type="slidenum">
              <a:rPr lang="zh-CN" altLang="en-US" sz="1200" smtClean="0">
                <a:solidFill>
                  <a:srgbClr val="898989"/>
                </a:solidFill>
              </a:rPr>
              <a:pPr>
                <a:spcBef>
                  <a:spcPct val="0"/>
                </a:spcBef>
                <a:buFontTx/>
                <a:buNone/>
              </a:pPr>
              <a:t>9</a:t>
            </a:fld>
            <a:endParaRPr lang="en-US" altLang="zh-CN" sz="1200">
              <a:solidFill>
                <a:srgbClr val="898989"/>
              </a:solidFill>
            </a:endParaRPr>
          </a:p>
        </p:txBody>
      </p:sp>
      <p:sp>
        <p:nvSpPr>
          <p:cNvPr id="14339" name="TextBox 9">
            <a:extLst>
              <a:ext uri="{FF2B5EF4-FFF2-40B4-BE49-F238E27FC236}">
                <a16:creationId xmlns:a16="http://schemas.microsoft.com/office/drawing/2014/main" id="{FFA80B00-D87C-8963-53AC-821FCA31931D}"/>
              </a:ext>
            </a:extLst>
          </p:cNvPr>
          <p:cNvSpPr txBox="1">
            <a:spLocks noChangeArrowheads="1"/>
          </p:cNvSpPr>
          <p:nvPr/>
        </p:nvSpPr>
        <p:spPr bwMode="auto">
          <a:xfrm>
            <a:off x="193675" y="260350"/>
            <a:ext cx="56165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latinLnBrk="1">
              <a:lnSpc>
                <a:spcPct val="140000"/>
              </a:lnSpc>
              <a:buFontTx/>
              <a:buNone/>
            </a:pPr>
            <a:r>
              <a:rPr kumimoji="1" lang="zh-CN" altLang="en-US" b="0">
                <a:solidFill>
                  <a:schemeClr val="bg1"/>
                </a:solidFill>
                <a:latin typeface="微软雅黑" panose="020B0503020204020204" pitchFamily="34" charset="-122"/>
                <a:cs typeface="Arial" panose="020B0604020202020204" pitchFamily="34" charset="0"/>
              </a:rPr>
              <a:t>通过迭代器访问</a:t>
            </a:r>
            <a:r>
              <a:rPr kumimoji="1" lang="en-US" altLang="zh-CN" b="0">
                <a:solidFill>
                  <a:schemeClr val="bg1"/>
                </a:solidFill>
                <a:latin typeface="微软雅黑" panose="020B0503020204020204" pitchFamily="34" charset="-122"/>
                <a:cs typeface="Arial" panose="020B0604020202020204" pitchFamily="34" charset="0"/>
              </a:rPr>
              <a:t>vector</a:t>
            </a:r>
            <a:r>
              <a:rPr kumimoji="1" lang="zh-CN" altLang="en-US" b="0">
                <a:solidFill>
                  <a:schemeClr val="bg1"/>
                </a:solidFill>
                <a:latin typeface="微软雅黑" panose="020B0503020204020204" pitchFamily="34" charset="-122"/>
                <a:cs typeface="Arial" panose="020B0604020202020204" pitchFamily="34" charset="0"/>
              </a:rPr>
              <a:t>内元素</a:t>
            </a:r>
          </a:p>
        </p:txBody>
      </p:sp>
      <p:sp>
        <p:nvSpPr>
          <p:cNvPr id="14340" name="Rectangle 12">
            <a:extLst>
              <a:ext uri="{FF2B5EF4-FFF2-40B4-BE49-F238E27FC236}">
                <a16:creationId xmlns:a16="http://schemas.microsoft.com/office/drawing/2014/main" id="{7155F7B3-099D-932C-B049-F48A971295BA}"/>
              </a:ext>
            </a:extLst>
          </p:cNvPr>
          <p:cNvSpPr>
            <a:spLocks noChangeArrowheads="1"/>
          </p:cNvSpPr>
          <p:nvPr/>
        </p:nvSpPr>
        <p:spPr bwMode="auto">
          <a:xfrm>
            <a:off x="336550" y="1628775"/>
            <a:ext cx="115220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 typeface="Wingdings" panose="05000000000000000000" pitchFamily="2" charset="2"/>
              <a:buNone/>
            </a:pPr>
            <a:r>
              <a:rPr lang="zh-CN" altLang="en-US" sz="2000" b="0" dirty="0">
                <a:solidFill>
                  <a:srgbClr val="FF0000"/>
                </a:solidFill>
              </a:rPr>
              <a:t>程序示例：</a:t>
            </a:r>
            <a:endParaRPr lang="en-US" altLang="zh-CN" sz="2000" b="0" dirty="0">
              <a:solidFill>
                <a:srgbClr val="FF0000"/>
              </a:solidFill>
            </a:endParaRPr>
          </a:p>
          <a:p>
            <a:pPr eaLnBrk="1" hangingPunct="1">
              <a:spcBef>
                <a:spcPct val="0"/>
              </a:spcBef>
              <a:buFont typeface="Wingdings" panose="05000000000000000000" pitchFamily="2" charset="2"/>
              <a:buNone/>
            </a:pPr>
            <a:r>
              <a:rPr lang="en-US" altLang="zh-CN" sz="2000" b="0" dirty="0"/>
              <a:t>#include &lt;iostream&gt;</a:t>
            </a:r>
          </a:p>
          <a:p>
            <a:pPr eaLnBrk="1" hangingPunct="1">
              <a:spcBef>
                <a:spcPct val="0"/>
              </a:spcBef>
              <a:buFont typeface="Wingdings" panose="05000000000000000000" pitchFamily="2" charset="2"/>
              <a:buNone/>
            </a:pPr>
            <a:r>
              <a:rPr lang="en-US" altLang="zh-CN" sz="2000" b="0" dirty="0"/>
              <a:t>#include &lt;vector&gt;</a:t>
            </a:r>
          </a:p>
          <a:p>
            <a:pPr eaLnBrk="1" hangingPunct="1">
              <a:spcBef>
                <a:spcPct val="0"/>
              </a:spcBef>
              <a:buFont typeface="Wingdings" panose="05000000000000000000" pitchFamily="2" charset="2"/>
              <a:buNone/>
            </a:pPr>
            <a:r>
              <a:rPr lang="en-US" altLang="zh-CN" sz="2000" b="0" dirty="0"/>
              <a:t>using namespace std;</a:t>
            </a:r>
          </a:p>
          <a:p>
            <a:pPr eaLnBrk="1" hangingPunct="1">
              <a:spcBef>
                <a:spcPct val="0"/>
              </a:spcBef>
              <a:buFont typeface="Wingdings" panose="05000000000000000000" pitchFamily="2" charset="2"/>
              <a:buNone/>
            </a:pPr>
            <a:r>
              <a:rPr lang="en-US" altLang="zh-CN" sz="2000" b="0" dirty="0"/>
              <a:t>int main() {</a:t>
            </a:r>
          </a:p>
          <a:p>
            <a:pPr eaLnBrk="1" hangingPunct="1">
              <a:spcBef>
                <a:spcPct val="0"/>
              </a:spcBef>
              <a:buFont typeface="Wingdings" panose="05000000000000000000" pitchFamily="2" charset="2"/>
              <a:buNone/>
            </a:pPr>
            <a:r>
              <a:rPr lang="en-US" altLang="zh-CN" sz="2000" b="0" dirty="0"/>
              <a:t>   vector&lt;int&gt; </a:t>
            </a:r>
            <a:r>
              <a:rPr lang="en-US" altLang="zh-CN" sz="2000" b="0" dirty="0" err="1"/>
              <a:t>vi;int</a:t>
            </a:r>
            <a:r>
              <a:rPr lang="en-US" altLang="zh-CN" sz="2000" b="0" dirty="0"/>
              <a:t> </a:t>
            </a:r>
            <a:r>
              <a:rPr lang="en-US" altLang="zh-CN" sz="2000" b="0" dirty="0" err="1"/>
              <a:t>i</a:t>
            </a:r>
            <a:r>
              <a:rPr lang="en-US" altLang="zh-CN" sz="2000" b="0" dirty="0"/>
              <a:t>;</a:t>
            </a:r>
          </a:p>
          <a:p>
            <a:pPr eaLnBrk="1" hangingPunct="1">
              <a:spcBef>
                <a:spcPct val="0"/>
              </a:spcBef>
              <a:buFont typeface="Wingdings" panose="05000000000000000000" pitchFamily="2" charset="2"/>
              <a:buNone/>
            </a:pPr>
            <a:r>
              <a:rPr lang="en-US" altLang="zh-CN" sz="2000" b="0" dirty="0"/>
              <a:t>   for(</a:t>
            </a:r>
            <a:r>
              <a:rPr lang="en-US" altLang="zh-CN" sz="2000" b="0" dirty="0" err="1"/>
              <a:t>i</a:t>
            </a:r>
            <a:r>
              <a:rPr lang="en-US" altLang="zh-CN" sz="2000" b="0" dirty="0"/>
              <a:t>=1;i&lt;=5;i++)</a:t>
            </a:r>
          </a:p>
          <a:p>
            <a:pPr eaLnBrk="1" hangingPunct="1">
              <a:spcBef>
                <a:spcPct val="0"/>
              </a:spcBef>
              <a:buFont typeface="Wingdings" panose="05000000000000000000" pitchFamily="2" charset="2"/>
              <a:buNone/>
            </a:pPr>
            <a:r>
              <a:rPr lang="en-US" altLang="zh-CN" sz="2000" b="0" dirty="0"/>
              <a:t>       </a:t>
            </a:r>
            <a:r>
              <a:rPr lang="en-US" altLang="zh-CN" sz="2000" b="0" dirty="0" err="1"/>
              <a:t>vi.push_back</a:t>
            </a:r>
            <a:r>
              <a:rPr lang="en-US" altLang="zh-CN" sz="2000" b="0" dirty="0"/>
              <a:t>(</a:t>
            </a:r>
            <a:r>
              <a:rPr lang="en-US" altLang="zh-CN" sz="2000" b="0" dirty="0" err="1"/>
              <a:t>i</a:t>
            </a:r>
            <a:r>
              <a:rPr lang="en-US" altLang="zh-CN" sz="2000" b="0" dirty="0"/>
              <a:t>);</a:t>
            </a:r>
          </a:p>
          <a:p>
            <a:pPr eaLnBrk="1" hangingPunct="1">
              <a:spcBef>
                <a:spcPct val="0"/>
              </a:spcBef>
              <a:buFont typeface="Wingdings" panose="05000000000000000000" pitchFamily="2" charset="2"/>
              <a:buNone/>
            </a:pPr>
            <a:r>
              <a:rPr lang="en-US" altLang="zh-CN" sz="2000" b="0" dirty="0"/>
              <a:t>   vector&lt;int&gt;::iterator it=</a:t>
            </a:r>
            <a:r>
              <a:rPr lang="en-US" altLang="zh-CN" sz="2000" b="0" dirty="0" err="1">
                <a:solidFill>
                  <a:srgbClr val="FF0000"/>
                </a:solidFill>
              </a:rPr>
              <a:t>vi.begin</a:t>
            </a:r>
            <a:r>
              <a:rPr lang="en-US" altLang="zh-CN" sz="2000" b="0" dirty="0">
                <a:solidFill>
                  <a:srgbClr val="FF0000"/>
                </a:solidFill>
              </a:rPr>
              <a:t>(); </a:t>
            </a:r>
            <a:r>
              <a:rPr lang="en-US" altLang="zh-CN" sz="2000" b="0" dirty="0"/>
              <a:t>//</a:t>
            </a:r>
            <a:r>
              <a:rPr lang="en-US" altLang="zh-CN" sz="2000" b="0" dirty="0" err="1"/>
              <a:t>vi.begin</a:t>
            </a:r>
            <a:r>
              <a:rPr lang="en-US" altLang="zh-CN" sz="2000" b="0" dirty="0"/>
              <a:t>()</a:t>
            </a:r>
            <a:r>
              <a:rPr lang="zh-CN" altLang="en-US" sz="2000" b="0" dirty="0"/>
              <a:t>是取</a:t>
            </a:r>
            <a:r>
              <a:rPr lang="en-US" altLang="zh-CN" sz="2000" b="0" dirty="0"/>
              <a:t>vi</a:t>
            </a:r>
            <a:r>
              <a:rPr lang="zh-CN" altLang="en-US" sz="2000" b="0" dirty="0"/>
              <a:t>的元素首地址</a:t>
            </a:r>
          </a:p>
          <a:p>
            <a:pPr eaLnBrk="1" hangingPunct="1">
              <a:spcBef>
                <a:spcPct val="0"/>
              </a:spcBef>
              <a:buNone/>
            </a:pPr>
            <a:r>
              <a:rPr lang="zh-CN" altLang="en-US" sz="2000" b="0" dirty="0"/>
              <a:t>   </a:t>
            </a:r>
            <a:r>
              <a:rPr lang="en-US" altLang="zh-CN" sz="2000" b="0" dirty="0"/>
              <a:t>for(</a:t>
            </a:r>
            <a:r>
              <a:rPr lang="en-US" altLang="zh-CN" sz="2000" b="0" dirty="0" err="1"/>
              <a:t>i</a:t>
            </a:r>
            <a:r>
              <a:rPr lang="en-US" altLang="zh-CN" sz="2000" b="0" dirty="0"/>
              <a:t>=0;i&lt;</a:t>
            </a:r>
            <a:r>
              <a:rPr lang="en-US" altLang="zh-CN" sz="2000" b="0" dirty="0" err="1"/>
              <a:t>vi.size</a:t>
            </a:r>
            <a:r>
              <a:rPr lang="en-US" altLang="zh-CN" sz="2000" b="0" dirty="0"/>
              <a:t>();</a:t>
            </a:r>
            <a:r>
              <a:rPr lang="en-US" altLang="zh-CN" sz="2000" b="0" dirty="0" err="1"/>
              <a:t>i</a:t>
            </a:r>
            <a:r>
              <a:rPr lang="en-US" altLang="zh-CN" sz="2000" b="0" dirty="0"/>
              <a:t>++)</a:t>
            </a:r>
          </a:p>
          <a:p>
            <a:pPr eaLnBrk="1" hangingPunct="1">
              <a:spcBef>
                <a:spcPct val="0"/>
              </a:spcBef>
              <a:buNone/>
            </a:pPr>
            <a:r>
              <a:rPr lang="en-US" altLang="zh-CN" sz="2000" b="0" dirty="0"/>
              <a:t>       </a:t>
            </a:r>
            <a:r>
              <a:rPr lang="en-US" altLang="zh-CN" sz="2000" b="0" dirty="0" err="1"/>
              <a:t>cout</a:t>
            </a:r>
            <a:r>
              <a:rPr lang="en-US" altLang="zh-CN" sz="2000" b="0" dirty="0"/>
              <a:t>&lt;&lt;*(</a:t>
            </a:r>
            <a:r>
              <a:rPr lang="en-US" altLang="zh-CN" sz="2000" b="0" dirty="0" err="1"/>
              <a:t>it+i</a:t>
            </a:r>
            <a:r>
              <a:rPr lang="en-US" altLang="zh-CN" sz="2000" b="0" dirty="0"/>
              <a:t>)&lt;&lt;" ";    //</a:t>
            </a:r>
            <a:r>
              <a:rPr lang="en-US" altLang="zh-CN" sz="2000" b="0" dirty="0" err="1"/>
              <a:t>cout</a:t>
            </a:r>
            <a:r>
              <a:rPr lang="en-US" altLang="zh-CN" sz="2000" b="0" dirty="0"/>
              <a:t>&lt;&lt;vi[</a:t>
            </a:r>
            <a:r>
              <a:rPr lang="en-US" altLang="zh-CN" sz="2000" b="0" dirty="0" err="1"/>
              <a:t>i</a:t>
            </a:r>
            <a:r>
              <a:rPr lang="en-US" altLang="zh-CN" sz="2000" b="0" dirty="0"/>
              <a:t>]&lt;&lt;" ";</a:t>
            </a:r>
          </a:p>
          <a:p>
            <a:pPr eaLnBrk="1" hangingPunct="1">
              <a:spcBef>
                <a:spcPct val="0"/>
              </a:spcBef>
              <a:buFont typeface="Wingdings" panose="05000000000000000000" pitchFamily="2" charset="2"/>
              <a:buNone/>
            </a:pPr>
            <a:r>
              <a:rPr lang="en-US" altLang="zh-CN" sz="2000" b="0" dirty="0"/>
              <a:t>   return 0;</a:t>
            </a:r>
          </a:p>
          <a:p>
            <a:pPr eaLnBrk="1" hangingPunct="1">
              <a:spcBef>
                <a:spcPct val="0"/>
              </a:spcBef>
              <a:buFont typeface="Wingdings" panose="05000000000000000000" pitchFamily="2" charset="2"/>
              <a:buNone/>
            </a:pPr>
            <a:r>
              <a:rPr lang="en-US" altLang="zh-CN" sz="2000" b="0" dirty="0"/>
              <a:t>}</a:t>
            </a:r>
          </a:p>
          <a:p>
            <a:pPr eaLnBrk="1" hangingPunct="1">
              <a:spcBef>
                <a:spcPct val="0"/>
              </a:spcBef>
              <a:buFont typeface="Wingdings" panose="05000000000000000000" pitchFamily="2" charset="2"/>
              <a:buNone/>
            </a:pPr>
            <a:r>
              <a:rPr lang="zh-CN" altLang="en-US" sz="2000" b="0" dirty="0"/>
              <a:t>运行结果：</a:t>
            </a:r>
            <a:endParaRPr lang="en-US" altLang="zh-CN" sz="2000" b="0" dirty="0"/>
          </a:p>
        </p:txBody>
      </p:sp>
      <p:pic>
        <p:nvPicPr>
          <p:cNvPr id="14341" name="图片 1">
            <a:extLst>
              <a:ext uri="{FF2B5EF4-FFF2-40B4-BE49-F238E27FC236}">
                <a16:creationId xmlns:a16="http://schemas.microsoft.com/office/drawing/2014/main" id="{07D56408-FF7C-C660-F3C5-4D462A15A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5653088"/>
            <a:ext cx="60293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a:extLst>
              <a:ext uri="{FF2B5EF4-FFF2-40B4-BE49-F238E27FC236}">
                <a16:creationId xmlns:a16="http://schemas.microsoft.com/office/drawing/2014/main" id="{5FE036AC-B354-4C38-A115-2B18806D7D59}"/>
              </a:ext>
            </a:extLst>
          </p:cNvPr>
          <p:cNvSpPr/>
          <p:nvPr/>
        </p:nvSpPr>
        <p:spPr>
          <a:xfrm>
            <a:off x="5089475" y="1556792"/>
            <a:ext cx="5472112" cy="1325562"/>
          </a:xfrm>
          <a:prstGeom prst="wedgeRoundRectCallout">
            <a:avLst>
              <a:gd name="adj1" fmla="val -76298"/>
              <a:gd name="adj2" fmla="val 1350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zh-CN" altLang="en-US" sz="2000" dirty="0"/>
              <a:t>构造函数如果没有实参，创建一个空的</a:t>
            </a:r>
            <a:r>
              <a:rPr lang="en-US" altLang="zh-CN" sz="2000" dirty="0"/>
              <a:t>vector</a:t>
            </a:r>
            <a:r>
              <a:rPr lang="zh-CN" altLang="en-US" sz="2000" dirty="0"/>
              <a:t>对象</a:t>
            </a:r>
            <a:r>
              <a:rPr lang="en-US" altLang="zh-CN" sz="2000" dirty="0"/>
              <a:t>,</a:t>
            </a:r>
            <a:r>
              <a:rPr lang="zh-CN" altLang="en-US" sz="2000" dirty="0"/>
              <a:t>空的</a:t>
            </a:r>
            <a:r>
              <a:rPr lang="en-US" altLang="zh-CN" sz="2000" dirty="0"/>
              <a:t>vector</a:t>
            </a:r>
            <a:r>
              <a:rPr lang="zh-CN" altLang="en-US" sz="2000" dirty="0"/>
              <a:t>没有存储数据的空间</a:t>
            </a:r>
            <a:r>
              <a:rPr lang="en-US" altLang="zh-CN" sz="2000" dirty="0"/>
              <a:t>,</a:t>
            </a:r>
            <a:r>
              <a:rPr lang="zh-CN" altLang="en-US" sz="2000" dirty="0"/>
              <a:t> 只能通过</a:t>
            </a:r>
            <a:r>
              <a:rPr lang="en-US" altLang="zh-CN" sz="2000" dirty="0" err="1"/>
              <a:t>push_back</a:t>
            </a:r>
            <a:r>
              <a:rPr lang="zh-CN" altLang="en-US" sz="2000" dirty="0"/>
              <a:t>插入元素，不能用</a:t>
            </a:r>
            <a:r>
              <a:rPr lang="en-US" altLang="zh-CN" sz="2000" dirty="0"/>
              <a:t>vi[i-1]=x</a:t>
            </a:r>
            <a:r>
              <a:rPr lang="zh-CN" altLang="en-US" sz="2000" dirty="0"/>
              <a:t>的方式</a:t>
            </a:r>
            <a:endParaRPr lang="en-US" altLang="zh-CN" sz="20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28417</TotalTime>
  <Words>4127</Words>
  <Application>Microsoft Office PowerPoint</Application>
  <PresentationFormat>自定义</PresentationFormat>
  <Paragraphs>416</Paragraphs>
  <Slides>35</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微软雅黑</vt:lpstr>
      <vt:lpstr>Arial</vt:lpstr>
      <vt:lpstr>Calibri</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Yuying Wang</cp:lastModifiedBy>
  <cp:revision>4078</cp:revision>
  <cp:lastPrinted>2021-04-26T01:25:31Z</cp:lastPrinted>
  <dcterms:created xsi:type="dcterms:W3CDTF">2016-03-04T02:23:24Z</dcterms:created>
  <dcterms:modified xsi:type="dcterms:W3CDTF">2024-04-08T01:07:58Z</dcterms:modified>
</cp:coreProperties>
</file>