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1148000" cy="19202400"/>
  <p:notesSz cx="7010400" cy="9296400"/>
  <p:defaultTextStyle>
    <a:defPPr>
      <a:defRPr lang="en-US"/>
    </a:defPPr>
    <a:lvl1pPr marL="0" algn="l" defTabSz="3429784" rtl="0" eaLnBrk="1" latinLnBrk="0" hangingPunct="1">
      <a:defRPr sz="6787" kern="1200">
        <a:solidFill>
          <a:schemeClr val="tx1"/>
        </a:solidFill>
        <a:latin typeface="+mn-lt"/>
        <a:ea typeface="+mn-ea"/>
        <a:cs typeface="+mn-cs"/>
      </a:defRPr>
    </a:lvl1pPr>
    <a:lvl2pPr marL="1714892" algn="l" defTabSz="3429784" rtl="0" eaLnBrk="1" latinLnBrk="0" hangingPunct="1">
      <a:defRPr sz="6787" kern="1200">
        <a:solidFill>
          <a:schemeClr val="tx1"/>
        </a:solidFill>
        <a:latin typeface="+mn-lt"/>
        <a:ea typeface="+mn-ea"/>
        <a:cs typeface="+mn-cs"/>
      </a:defRPr>
    </a:lvl2pPr>
    <a:lvl3pPr marL="3429784" algn="l" defTabSz="3429784" rtl="0" eaLnBrk="1" latinLnBrk="0" hangingPunct="1">
      <a:defRPr sz="6787" kern="1200">
        <a:solidFill>
          <a:schemeClr val="tx1"/>
        </a:solidFill>
        <a:latin typeface="+mn-lt"/>
        <a:ea typeface="+mn-ea"/>
        <a:cs typeface="+mn-cs"/>
      </a:defRPr>
    </a:lvl3pPr>
    <a:lvl4pPr marL="5144676" algn="l" defTabSz="3429784" rtl="0" eaLnBrk="1" latinLnBrk="0" hangingPunct="1">
      <a:defRPr sz="6787" kern="1200">
        <a:solidFill>
          <a:schemeClr val="tx1"/>
        </a:solidFill>
        <a:latin typeface="+mn-lt"/>
        <a:ea typeface="+mn-ea"/>
        <a:cs typeface="+mn-cs"/>
      </a:defRPr>
    </a:lvl4pPr>
    <a:lvl5pPr marL="6859568" algn="l" defTabSz="3429784" rtl="0" eaLnBrk="1" latinLnBrk="0" hangingPunct="1">
      <a:defRPr sz="6787" kern="1200">
        <a:solidFill>
          <a:schemeClr val="tx1"/>
        </a:solidFill>
        <a:latin typeface="+mn-lt"/>
        <a:ea typeface="+mn-ea"/>
        <a:cs typeface="+mn-cs"/>
      </a:defRPr>
    </a:lvl5pPr>
    <a:lvl6pPr marL="8574460" algn="l" defTabSz="3429784" rtl="0" eaLnBrk="1" latinLnBrk="0" hangingPunct="1">
      <a:defRPr sz="6787" kern="1200">
        <a:solidFill>
          <a:schemeClr val="tx1"/>
        </a:solidFill>
        <a:latin typeface="+mn-lt"/>
        <a:ea typeface="+mn-ea"/>
        <a:cs typeface="+mn-cs"/>
      </a:defRPr>
    </a:lvl6pPr>
    <a:lvl7pPr marL="10289352" algn="l" defTabSz="3429784" rtl="0" eaLnBrk="1" latinLnBrk="0" hangingPunct="1">
      <a:defRPr sz="6787" kern="1200">
        <a:solidFill>
          <a:schemeClr val="tx1"/>
        </a:solidFill>
        <a:latin typeface="+mn-lt"/>
        <a:ea typeface="+mn-ea"/>
        <a:cs typeface="+mn-cs"/>
      </a:defRPr>
    </a:lvl7pPr>
    <a:lvl8pPr marL="12004243" algn="l" defTabSz="3429784" rtl="0" eaLnBrk="1" latinLnBrk="0" hangingPunct="1">
      <a:defRPr sz="6787" kern="1200">
        <a:solidFill>
          <a:schemeClr val="tx1"/>
        </a:solidFill>
        <a:latin typeface="+mn-lt"/>
        <a:ea typeface="+mn-ea"/>
        <a:cs typeface="+mn-cs"/>
      </a:defRPr>
    </a:lvl8pPr>
    <a:lvl9pPr marL="13719134" algn="l" defTabSz="3429784" rtl="0" eaLnBrk="1" latinLnBrk="0" hangingPunct="1">
      <a:defRPr sz="67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48" userDrawn="1">
          <p15:clr>
            <a:srgbClr val="A4A3A4"/>
          </p15:clr>
        </p15:guide>
        <p15:guide id="2" pos="12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871E5E"/>
    <a:srgbClr val="145547"/>
    <a:srgbClr val="18879A"/>
    <a:srgbClr val="00A3B7"/>
    <a:srgbClr val="64C9E7"/>
    <a:srgbClr val="003085"/>
    <a:srgbClr val="A7A9AC"/>
    <a:srgbClr val="80CDBB"/>
    <a:srgbClr val="58B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35" autoAdjust="0"/>
    <p:restoredTop sz="92925" autoAdjust="0"/>
  </p:normalViewPr>
  <p:slideViewPr>
    <p:cSldViewPr>
      <p:cViewPr>
        <p:scale>
          <a:sx n="56" d="100"/>
          <a:sy n="56" d="100"/>
        </p:scale>
        <p:origin x="-2912" y="144"/>
      </p:cViewPr>
      <p:guideLst>
        <p:guide orient="horz" pos="6048"/>
        <p:guide pos="12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A44CBD0-CD2A-454D-9457-4732C715CFEE}" type="datetimeFigureOut">
              <a:rPr lang="en-US" smtClean="0"/>
              <a:t>1/31/24</a:t>
            </a:fld>
            <a:endParaRPr lang="en-US"/>
          </a:p>
        </p:txBody>
      </p:sp>
      <p:sp>
        <p:nvSpPr>
          <p:cNvPr id="4" name="Slide Image Placeholder 3"/>
          <p:cNvSpPr>
            <a:spLocks noGrp="1" noRot="1" noChangeAspect="1"/>
          </p:cNvSpPr>
          <p:nvPr>
            <p:ph type="sldImg" idx="2"/>
          </p:nvPr>
        </p:nvSpPr>
        <p:spPr>
          <a:xfrm>
            <a:off x="-228600" y="696913"/>
            <a:ext cx="746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5555580-4499-46EB-B6D3-708154136BE7}" type="slidenum">
              <a:rPr lang="en-US" smtClean="0"/>
              <a:t>‹#›</a:t>
            </a:fld>
            <a:endParaRPr lang="en-US"/>
          </a:p>
        </p:txBody>
      </p:sp>
    </p:spTree>
    <p:extLst>
      <p:ext uri="{BB962C8B-B14F-4D97-AF65-F5344CB8AC3E}">
        <p14:creationId xmlns:p14="http://schemas.microsoft.com/office/powerpoint/2010/main" val="2130738871"/>
      </p:ext>
    </p:extLst>
  </p:cSld>
  <p:clrMap bg1="lt1" tx1="dk1" bg2="lt2" tx2="dk2" accent1="accent1" accent2="accent2" accent3="accent3" accent4="accent4" accent5="accent5" accent6="accent6" hlink="hlink" folHlink="folHlink"/>
  <p:notesStyle>
    <a:lvl1pPr marL="0" algn="l" defTabSz="3429784" rtl="0" eaLnBrk="1" latinLnBrk="0" hangingPunct="1">
      <a:defRPr sz="4492" kern="1200">
        <a:solidFill>
          <a:schemeClr val="tx1"/>
        </a:solidFill>
        <a:latin typeface="+mn-lt"/>
        <a:ea typeface="+mn-ea"/>
        <a:cs typeface="+mn-cs"/>
      </a:defRPr>
    </a:lvl1pPr>
    <a:lvl2pPr marL="1714892" algn="l" defTabSz="3429784" rtl="0" eaLnBrk="1" latinLnBrk="0" hangingPunct="1">
      <a:defRPr sz="4492" kern="1200">
        <a:solidFill>
          <a:schemeClr val="tx1"/>
        </a:solidFill>
        <a:latin typeface="+mn-lt"/>
        <a:ea typeface="+mn-ea"/>
        <a:cs typeface="+mn-cs"/>
      </a:defRPr>
    </a:lvl2pPr>
    <a:lvl3pPr marL="3429784" algn="l" defTabSz="3429784" rtl="0" eaLnBrk="1" latinLnBrk="0" hangingPunct="1">
      <a:defRPr sz="4492" kern="1200">
        <a:solidFill>
          <a:schemeClr val="tx1"/>
        </a:solidFill>
        <a:latin typeface="+mn-lt"/>
        <a:ea typeface="+mn-ea"/>
        <a:cs typeface="+mn-cs"/>
      </a:defRPr>
    </a:lvl3pPr>
    <a:lvl4pPr marL="5144676" algn="l" defTabSz="3429784" rtl="0" eaLnBrk="1" latinLnBrk="0" hangingPunct="1">
      <a:defRPr sz="4492" kern="1200">
        <a:solidFill>
          <a:schemeClr val="tx1"/>
        </a:solidFill>
        <a:latin typeface="+mn-lt"/>
        <a:ea typeface="+mn-ea"/>
        <a:cs typeface="+mn-cs"/>
      </a:defRPr>
    </a:lvl4pPr>
    <a:lvl5pPr marL="6859568" algn="l" defTabSz="3429784" rtl="0" eaLnBrk="1" latinLnBrk="0" hangingPunct="1">
      <a:defRPr sz="4492" kern="1200">
        <a:solidFill>
          <a:schemeClr val="tx1"/>
        </a:solidFill>
        <a:latin typeface="+mn-lt"/>
        <a:ea typeface="+mn-ea"/>
        <a:cs typeface="+mn-cs"/>
      </a:defRPr>
    </a:lvl5pPr>
    <a:lvl6pPr marL="8574460" algn="l" defTabSz="3429784" rtl="0" eaLnBrk="1" latinLnBrk="0" hangingPunct="1">
      <a:defRPr sz="4492" kern="1200">
        <a:solidFill>
          <a:schemeClr val="tx1"/>
        </a:solidFill>
        <a:latin typeface="+mn-lt"/>
        <a:ea typeface="+mn-ea"/>
        <a:cs typeface="+mn-cs"/>
      </a:defRPr>
    </a:lvl6pPr>
    <a:lvl7pPr marL="10289352" algn="l" defTabSz="3429784" rtl="0" eaLnBrk="1" latinLnBrk="0" hangingPunct="1">
      <a:defRPr sz="4492" kern="1200">
        <a:solidFill>
          <a:schemeClr val="tx1"/>
        </a:solidFill>
        <a:latin typeface="+mn-lt"/>
        <a:ea typeface="+mn-ea"/>
        <a:cs typeface="+mn-cs"/>
      </a:defRPr>
    </a:lvl7pPr>
    <a:lvl8pPr marL="12004243" algn="l" defTabSz="3429784" rtl="0" eaLnBrk="1" latinLnBrk="0" hangingPunct="1">
      <a:defRPr sz="4492" kern="1200">
        <a:solidFill>
          <a:schemeClr val="tx1"/>
        </a:solidFill>
        <a:latin typeface="+mn-lt"/>
        <a:ea typeface="+mn-ea"/>
        <a:cs typeface="+mn-cs"/>
      </a:defRPr>
    </a:lvl8pPr>
    <a:lvl9pPr marL="13719134" algn="l" defTabSz="3429784" rtl="0" eaLnBrk="1" latinLnBrk="0" hangingPunct="1">
      <a:defRPr sz="449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696913"/>
            <a:ext cx="746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55580-4499-46EB-B6D3-708154136BE7}" type="slidenum">
              <a:rPr lang="en-US" smtClean="0"/>
              <a:t>1</a:t>
            </a:fld>
            <a:endParaRPr lang="en-US"/>
          </a:p>
        </p:txBody>
      </p:sp>
    </p:spTree>
    <p:extLst>
      <p:ext uri="{BB962C8B-B14F-4D97-AF65-F5344CB8AC3E}">
        <p14:creationId xmlns:p14="http://schemas.microsoft.com/office/powerpoint/2010/main" val="215716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8" y="5965193"/>
            <a:ext cx="34975800" cy="4116070"/>
          </a:xfrm>
        </p:spPr>
        <p:txBody>
          <a:bodyPr/>
          <a:lstStyle/>
          <a:p>
            <a:r>
              <a:rPr lang="en-US"/>
              <a:t>Click to edit Master title style</a:t>
            </a:r>
          </a:p>
        </p:txBody>
      </p:sp>
      <p:sp>
        <p:nvSpPr>
          <p:cNvPr id="3" name="Subtitle 2"/>
          <p:cNvSpPr>
            <a:spLocks noGrp="1"/>
          </p:cNvSpPr>
          <p:nvPr>
            <p:ph type="subTitle" idx="1"/>
          </p:nvPr>
        </p:nvSpPr>
        <p:spPr>
          <a:xfrm>
            <a:off x="6172208" y="10881361"/>
            <a:ext cx="28803600" cy="4907280"/>
          </a:xfrm>
        </p:spPr>
        <p:txBody>
          <a:bodyPr/>
          <a:lstStyle>
            <a:lvl1pPr marL="0" indent="0" algn="ctr">
              <a:buNone/>
              <a:defRPr>
                <a:solidFill>
                  <a:schemeClr val="tx1">
                    <a:tint val="75000"/>
                  </a:schemeClr>
                </a:solidFill>
              </a:defRPr>
            </a:lvl1pPr>
            <a:lvl2pPr marL="1200753" indent="0" algn="ctr">
              <a:buNone/>
              <a:defRPr>
                <a:solidFill>
                  <a:schemeClr val="tx1">
                    <a:tint val="75000"/>
                  </a:schemeClr>
                </a:solidFill>
              </a:defRPr>
            </a:lvl2pPr>
            <a:lvl3pPr marL="2401507" indent="0" algn="ctr">
              <a:buNone/>
              <a:defRPr>
                <a:solidFill>
                  <a:schemeClr val="tx1">
                    <a:tint val="75000"/>
                  </a:schemeClr>
                </a:solidFill>
              </a:defRPr>
            </a:lvl3pPr>
            <a:lvl4pPr marL="3602258" indent="0" algn="ctr">
              <a:buNone/>
              <a:defRPr>
                <a:solidFill>
                  <a:schemeClr val="tx1">
                    <a:tint val="75000"/>
                  </a:schemeClr>
                </a:solidFill>
              </a:defRPr>
            </a:lvl4pPr>
            <a:lvl5pPr marL="4803012" indent="0" algn="ctr">
              <a:buNone/>
              <a:defRPr>
                <a:solidFill>
                  <a:schemeClr val="tx1">
                    <a:tint val="75000"/>
                  </a:schemeClr>
                </a:solidFill>
              </a:defRPr>
            </a:lvl5pPr>
            <a:lvl6pPr marL="6003764" indent="0" algn="ctr">
              <a:buNone/>
              <a:defRPr>
                <a:solidFill>
                  <a:schemeClr val="tx1">
                    <a:tint val="75000"/>
                  </a:schemeClr>
                </a:solidFill>
              </a:defRPr>
            </a:lvl6pPr>
            <a:lvl7pPr marL="7204517" indent="0" algn="ctr">
              <a:buNone/>
              <a:defRPr>
                <a:solidFill>
                  <a:schemeClr val="tx1">
                    <a:tint val="75000"/>
                  </a:schemeClr>
                </a:solidFill>
              </a:defRPr>
            </a:lvl7pPr>
            <a:lvl8pPr marL="8405269" indent="0" algn="ctr">
              <a:buNone/>
              <a:defRPr>
                <a:solidFill>
                  <a:schemeClr val="tx1">
                    <a:tint val="75000"/>
                  </a:schemeClr>
                </a:solidFill>
              </a:defRPr>
            </a:lvl8pPr>
            <a:lvl9pPr marL="96060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958AB2-FCF5-4B73-993A-FFAF7C72CF20}" type="datetimeFigureOut">
              <a:rPr lang="en-US" smtClean="0"/>
              <a:t>1/31/24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4B13B-9401-4265-9C9E-A32CFB6DC43B}" type="slidenum">
              <a:rPr lang="en-US" smtClean="0"/>
              <a:t>‹#›</a:t>
            </a:fld>
            <a:endParaRPr lang="en-US"/>
          </a:p>
        </p:txBody>
      </p:sp>
    </p:spTree>
    <p:extLst>
      <p:ext uri="{BB962C8B-B14F-4D97-AF65-F5344CB8AC3E}">
        <p14:creationId xmlns:p14="http://schemas.microsoft.com/office/powerpoint/2010/main" val="4042465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958AB2-FCF5-4B73-993A-FFAF7C72CF20}" type="datetimeFigureOut">
              <a:rPr lang="en-US" smtClean="0"/>
              <a:t>1/31/24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4B13B-9401-4265-9C9E-A32CFB6DC43B}" type="slidenum">
              <a:rPr lang="en-US" smtClean="0"/>
              <a:t>‹#›</a:t>
            </a:fld>
            <a:endParaRPr lang="en-US"/>
          </a:p>
        </p:txBody>
      </p:sp>
    </p:spTree>
    <p:extLst>
      <p:ext uri="{BB962C8B-B14F-4D97-AF65-F5344CB8AC3E}">
        <p14:creationId xmlns:p14="http://schemas.microsoft.com/office/powerpoint/2010/main" val="354889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3909607" y="2138049"/>
            <a:ext cx="41555191" cy="455879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236872" y="2138049"/>
            <a:ext cx="123986926" cy="455879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958AB2-FCF5-4B73-993A-FFAF7C72CF20}" type="datetimeFigureOut">
              <a:rPr lang="en-US" smtClean="0"/>
              <a:t>1/31/24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4B13B-9401-4265-9C9E-A32CFB6DC43B}" type="slidenum">
              <a:rPr lang="en-US" smtClean="0"/>
              <a:t>‹#›</a:t>
            </a:fld>
            <a:endParaRPr lang="en-US"/>
          </a:p>
        </p:txBody>
      </p:sp>
    </p:spTree>
    <p:extLst>
      <p:ext uri="{BB962C8B-B14F-4D97-AF65-F5344CB8AC3E}">
        <p14:creationId xmlns:p14="http://schemas.microsoft.com/office/powerpoint/2010/main" val="320178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958AB2-FCF5-4B73-993A-FFAF7C72CF20}" type="datetimeFigureOut">
              <a:rPr lang="en-US" smtClean="0"/>
              <a:t>1/31/24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4B13B-9401-4265-9C9E-A32CFB6DC43B}" type="slidenum">
              <a:rPr lang="en-US" smtClean="0"/>
              <a:t>‹#›</a:t>
            </a:fld>
            <a:endParaRPr lang="en-US"/>
          </a:p>
        </p:txBody>
      </p:sp>
    </p:spTree>
    <p:extLst>
      <p:ext uri="{BB962C8B-B14F-4D97-AF65-F5344CB8AC3E}">
        <p14:creationId xmlns:p14="http://schemas.microsoft.com/office/powerpoint/2010/main" val="354034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11" y="12339323"/>
            <a:ext cx="34975800" cy="3813810"/>
          </a:xfrm>
        </p:spPr>
        <p:txBody>
          <a:bodyPr anchor="t"/>
          <a:lstStyle>
            <a:lvl1pPr algn="l">
              <a:defRPr sz="10486" b="1" cap="all"/>
            </a:lvl1pPr>
          </a:lstStyle>
          <a:p>
            <a:r>
              <a:rPr lang="en-US"/>
              <a:t>Click to edit Master title style</a:t>
            </a:r>
          </a:p>
        </p:txBody>
      </p:sp>
      <p:sp>
        <p:nvSpPr>
          <p:cNvPr id="3" name="Text Placeholder 2"/>
          <p:cNvSpPr>
            <a:spLocks noGrp="1"/>
          </p:cNvSpPr>
          <p:nvPr>
            <p:ph type="body" idx="1"/>
          </p:nvPr>
        </p:nvSpPr>
        <p:spPr>
          <a:xfrm>
            <a:off x="3250411" y="8138799"/>
            <a:ext cx="34975800" cy="4200523"/>
          </a:xfrm>
        </p:spPr>
        <p:txBody>
          <a:bodyPr anchor="b"/>
          <a:lstStyle>
            <a:lvl1pPr marL="0" indent="0">
              <a:buNone/>
              <a:defRPr sz="5242">
                <a:solidFill>
                  <a:schemeClr val="tx1">
                    <a:tint val="75000"/>
                  </a:schemeClr>
                </a:solidFill>
              </a:defRPr>
            </a:lvl1pPr>
            <a:lvl2pPr marL="1200753" indent="0">
              <a:buNone/>
              <a:defRPr sz="4754">
                <a:solidFill>
                  <a:schemeClr val="tx1">
                    <a:tint val="75000"/>
                  </a:schemeClr>
                </a:solidFill>
              </a:defRPr>
            </a:lvl2pPr>
            <a:lvl3pPr marL="2401507" indent="0">
              <a:buNone/>
              <a:defRPr sz="4193">
                <a:solidFill>
                  <a:schemeClr val="tx1">
                    <a:tint val="75000"/>
                  </a:schemeClr>
                </a:solidFill>
              </a:defRPr>
            </a:lvl3pPr>
            <a:lvl4pPr marL="3602258" indent="0">
              <a:buNone/>
              <a:defRPr sz="3705">
                <a:solidFill>
                  <a:schemeClr val="tx1">
                    <a:tint val="75000"/>
                  </a:schemeClr>
                </a:solidFill>
              </a:defRPr>
            </a:lvl4pPr>
            <a:lvl5pPr marL="4803012" indent="0">
              <a:buNone/>
              <a:defRPr sz="3705">
                <a:solidFill>
                  <a:schemeClr val="tx1">
                    <a:tint val="75000"/>
                  </a:schemeClr>
                </a:solidFill>
              </a:defRPr>
            </a:lvl5pPr>
            <a:lvl6pPr marL="6003764" indent="0">
              <a:buNone/>
              <a:defRPr sz="3705">
                <a:solidFill>
                  <a:schemeClr val="tx1">
                    <a:tint val="75000"/>
                  </a:schemeClr>
                </a:solidFill>
              </a:defRPr>
            </a:lvl6pPr>
            <a:lvl7pPr marL="7204517" indent="0">
              <a:buNone/>
              <a:defRPr sz="3705">
                <a:solidFill>
                  <a:schemeClr val="tx1">
                    <a:tint val="75000"/>
                  </a:schemeClr>
                </a:solidFill>
              </a:defRPr>
            </a:lvl7pPr>
            <a:lvl8pPr marL="8405269" indent="0">
              <a:buNone/>
              <a:defRPr sz="3705">
                <a:solidFill>
                  <a:schemeClr val="tx1">
                    <a:tint val="75000"/>
                  </a:schemeClr>
                </a:solidFill>
              </a:defRPr>
            </a:lvl8pPr>
            <a:lvl9pPr marL="9606020" indent="0">
              <a:buNone/>
              <a:defRPr sz="370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58AB2-FCF5-4B73-993A-FFAF7C72CF20}" type="datetimeFigureOut">
              <a:rPr lang="en-US" smtClean="0"/>
              <a:t>1/31/24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4B13B-9401-4265-9C9E-A32CFB6DC43B}" type="slidenum">
              <a:rPr lang="en-US" smtClean="0"/>
              <a:t>‹#›</a:t>
            </a:fld>
            <a:endParaRPr lang="en-US"/>
          </a:p>
        </p:txBody>
      </p:sp>
    </p:spTree>
    <p:extLst>
      <p:ext uri="{BB962C8B-B14F-4D97-AF65-F5344CB8AC3E}">
        <p14:creationId xmlns:p14="http://schemas.microsoft.com/office/powerpoint/2010/main" val="241337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236874" y="12468228"/>
            <a:ext cx="82767487" cy="35257740"/>
          </a:xfrm>
        </p:spPr>
        <p:txBody>
          <a:bodyPr/>
          <a:lstStyle>
            <a:lvl1pPr>
              <a:defRPr sz="7340"/>
            </a:lvl1pPr>
            <a:lvl2pPr>
              <a:defRPr sz="6291"/>
            </a:lvl2pPr>
            <a:lvl3pPr>
              <a:defRPr sz="5242"/>
            </a:lvl3pPr>
            <a:lvl4pPr>
              <a:defRPr sz="4754"/>
            </a:lvl4pPr>
            <a:lvl5pPr>
              <a:defRPr sz="4754"/>
            </a:lvl5pPr>
            <a:lvl6pPr>
              <a:defRPr sz="4754"/>
            </a:lvl6pPr>
            <a:lvl7pPr>
              <a:defRPr sz="4754"/>
            </a:lvl7pPr>
            <a:lvl8pPr>
              <a:defRPr sz="4754"/>
            </a:lvl8pPr>
            <a:lvl9pPr>
              <a:defRPr sz="47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690166" y="12468228"/>
            <a:ext cx="82774630" cy="35257740"/>
          </a:xfrm>
        </p:spPr>
        <p:txBody>
          <a:bodyPr/>
          <a:lstStyle>
            <a:lvl1pPr>
              <a:defRPr sz="7340"/>
            </a:lvl1pPr>
            <a:lvl2pPr>
              <a:defRPr sz="6291"/>
            </a:lvl2pPr>
            <a:lvl3pPr>
              <a:defRPr sz="5242"/>
            </a:lvl3pPr>
            <a:lvl4pPr>
              <a:defRPr sz="4754"/>
            </a:lvl4pPr>
            <a:lvl5pPr>
              <a:defRPr sz="4754"/>
            </a:lvl5pPr>
            <a:lvl6pPr>
              <a:defRPr sz="4754"/>
            </a:lvl6pPr>
            <a:lvl7pPr>
              <a:defRPr sz="4754"/>
            </a:lvl7pPr>
            <a:lvl8pPr>
              <a:defRPr sz="4754"/>
            </a:lvl8pPr>
            <a:lvl9pPr>
              <a:defRPr sz="47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958AB2-FCF5-4B73-993A-FFAF7C72CF20}" type="datetimeFigureOut">
              <a:rPr lang="en-US" smtClean="0"/>
              <a:t>1/31/24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4B13B-9401-4265-9C9E-A32CFB6DC43B}" type="slidenum">
              <a:rPr lang="en-US" smtClean="0"/>
              <a:t>‹#›</a:t>
            </a:fld>
            <a:endParaRPr lang="en-US"/>
          </a:p>
        </p:txBody>
      </p:sp>
    </p:spTree>
    <p:extLst>
      <p:ext uri="{BB962C8B-B14F-4D97-AF65-F5344CB8AC3E}">
        <p14:creationId xmlns:p14="http://schemas.microsoft.com/office/powerpoint/2010/main" val="349252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7400" y="768989"/>
            <a:ext cx="37033200" cy="3200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2" y="4298320"/>
            <a:ext cx="18180846" cy="1791334"/>
          </a:xfrm>
        </p:spPr>
        <p:txBody>
          <a:bodyPr anchor="b"/>
          <a:lstStyle>
            <a:lvl1pPr marL="0" indent="0">
              <a:buNone/>
              <a:defRPr sz="6291" b="1"/>
            </a:lvl1pPr>
            <a:lvl2pPr marL="1200753" indent="0">
              <a:buNone/>
              <a:defRPr sz="5242" b="1"/>
            </a:lvl2pPr>
            <a:lvl3pPr marL="2401507" indent="0">
              <a:buNone/>
              <a:defRPr sz="4754" b="1"/>
            </a:lvl3pPr>
            <a:lvl4pPr marL="3602258" indent="0">
              <a:buNone/>
              <a:defRPr sz="4193" b="1"/>
            </a:lvl4pPr>
            <a:lvl5pPr marL="4803012" indent="0">
              <a:buNone/>
              <a:defRPr sz="4193" b="1"/>
            </a:lvl5pPr>
            <a:lvl6pPr marL="6003764" indent="0">
              <a:buNone/>
              <a:defRPr sz="4193" b="1"/>
            </a:lvl6pPr>
            <a:lvl7pPr marL="7204517" indent="0">
              <a:buNone/>
              <a:defRPr sz="4193" b="1"/>
            </a:lvl7pPr>
            <a:lvl8pPr marL="8405269" indent="0">
              <a:buNone/>
              <a:defRPr sz="4193" b="1"/>
            </a:lvl8pPr>
            <a:lvl9pPr marL="9606020" indent="0">
              <a:buNone/>
              <a:defRPr sz="4193" b="1"/>
            </a:lvl9pPr>
          </a:lstStyle>
          <a:p>
            <a:pPr lvl="0"/>
            <a:r>
              <a:rPr lang="en-US"/>
              <a:t>Click to edit Master text styles</a:t>
            </a:r>
          </a:p>
        </p:txBody>
      </p:sp>
      <p:sp>
        <p:nvSpPr>
          <p:cNvPr id="4" name="Content Placeholder 3"/>
          <p:cNvSpPr>
            <a:spLocks noGrp="1"/>
          </p:cNvSpPr>
          <p:nvPr>
            <p:ph sz="half" idx="2"/>
          </p:nvPr>
        </p:nvSpPr>
        <p:spPr>
          <a:xfrm>
            <a:off x="2057402" y="6089652"/>
            <a:ext cx="18180846" cy="11063607"/>
          </a:xfrm>
        </p:spPr>
        <p:txBody>
          <a:bodyPr/>
          <a:lstStyle>
            <a:lvl1pPr>
              <a:defRPr sz="6291"/>
            </a:lvl1pPr>
            <a:lvl2pPr>
              <a:defRPr sz="5242"/>
            </a:lvl2pPr>
            <a:lvl3pPr>
              <a:defRPr sz="4754"/>
            </a:lvl3pPr>
            <a:lvl4pPr>
              <a:defRPr sz="4193"/>
            </a:lvl4pPr>
            <a:lvl5pPr>
              <a:defRPr sz="4193"/>
            </a:lvl5pPr>
            <a:lvl6pPr>
              <a:defRPr sz="4193"/>
            </a:lvl6pPr>
            <a:lvl7pPr>
              <a:defRPr sz="4193"/>
            </a:lvl7pPr>
            <a:lvl8pPr>
              <a:defRPr sz="4193"/>
            </a:lvl8pPr>
            <a:lvl9pPr>
              <a:defRPr sz="41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22" y="4298320"/>
            <a:ext cx="18187987" cy="1791334"/>
          </a:xfrm>
        </p:spPr>
        <p:txBody>
          <a:bodyPr anchor="b"/>
          <a:lstStyle>
            <a:lvl1pPr marL="0" indent="0">
              <a:buNone/>
              <a:defRPr sz="6291" b="1"/>
            </a:lvl1pPr>
            <a:lvl2pPr marL="1200753" indent="0">
              <a:buNone/>
              <a:defRPr sz="5242" b="1"/>
            </a:lvl2pPr>
            <a:lvl3pPr marL="2401507" indent="0">
              <a:buNone/>
              <a:defRPr sz="4754" b="1"/>
            </a:lvl3pPr>
            <a:lvl4pPr marL="3602258" indent="0">
              <a:buNone/>
              <a:defRPr sz="4193" b="1"/>
            </a:lvl4pPr>
            <a:lvl5pPr marL="4803012" indent="0">
              <a:buNone/>
              <a:defRPr sz="4193" b="1"/>
            </a:lvl5pPr>
            <a:lvl6pPr marL="6003764" indent="0">
              <a:buNone/>
              <a:defRPr sz="4193" b="1"/>
            </a:lvl6pPr>
            <a:lvl7pPr marL="7204517" indent="0">
              <a:buNone/>
              <a:defRPr sz="4193" b="1"/>
            </a:lvl7pPr>
            <a:lvl8pPr marL="8405269" indent="0">
              <a:buNone/>
              <a:defRPr sz="4193" b="1"/>
            </a:lvl8pPr>
            <a:lvl9pPr marL="9606020" indent="0">
              <a:buNone/>
              <a:defRPr sz="4193" b="1"/>
            </a:lvl9pPr>
          </a:lstStyle>
          <a:p>
            <a:pPr lvl="0"/>
            <a:r>
              <a:rPr lang="en-US"/>
              <a:t>Click to edit Master text styles</a:t>
            </a:r>
          </a:p>
        </p:txBody>
      </p:sp>
      <p:sp>
        <p:nvSpPr>
          <p:cNvPr id="6" name="Content Placeholder 5"/>
          <p:cNvSpPr>
            <a:spLocks noGrp="1"/>
          </p:cNvSpPr>
          <p:nvPr>
            <p:ph sz="quarter" idx="4"/>
          </p:nvPr>
        </p:nvSpPr>
        <p:spPr>
          <a:xfrm>
            <a:off x="20902622" y="6089652"/>
            <a:ext cx="18187987" cy="11063607"/>
          </a:xfrm>
        </p:spPr>
        <p:txBody>
          <a:bodyPr/>
          <a:lstStyle>
            <a:lvl1pPr>
              <a:defRPr sz="6291"/>
            </a:lvl1pPr>
            <a:lvl2pPr>
              <a:defRPr sz="5242"/>
            </a:lvl2pPr>
            <a:lvl3pPr>
              <a:defRPr sz="4754"/>
            </a:lvl3pPr>
            <a:lvl4pPr>
              <a:defRPr sz="4193"/>
            </a:lvl4pPr>
            <a:lvl5pPr>
              <a:defRPr sz="4193"/>
            </a:lvl5pPr>
            <a:lvl6pPr>
              <a:defRPr sz="4193"/>
            </a:lvl6pPr>
            <a:lvl7pPr>
              <a:defRPr sz="4193"/>
            </a:lvl7pPr>
            <a:lvl8pPr>
              <a:defRPr sz="4193"/>
            </a:lvl8pPr>
            <a:lvl9pPr>
              <a:defRPr sz="41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958AB2-FCF5-4B73-993A-FFAF7C72CF20}" type="datetimeFigureOut">
              <a:rPr lang="en-US" smtClean="0"/>
              <a:t>1/31/24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4B13B-9401-4265-9C9E-A32CFB6DC43B}" type="slidenum">
              <a:rPr lang="en-US" smtClean="0"/>
              <a:t>‹#›</a:t>
            </a:fld>
            <a:endParaRPr lang="en-US"/>
          </a:p>
        </p:txBody>
      </p:sp>
    </p:spTree>
    <p:extLst>
      <p:ext uri="{BB962C8B-B14F-4D97-AF65-F5344CB8AC3E}">
        <p14:creationId xmlns:p14="http://schemas.microsoft.com/office/powerpoint/2010/main" val="35830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58AB2-FCF5-4B73-993A-FFAF7C72CF20}" type="datetimeFigureOut">
              <a:rPr lang="en-US" smtClean="0"/>
              <a:t>1/31/24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4B13B-9401-4265-9C9E-A32CFB6DC43B}" type="slidenum">
              <a:rPr lang="en-US" smtClean="0"/>
              <a:t>‹#›</a:t>
            </a:fld>
            <a:endParaRPr lang="en-US"/>
          </a:p>
        </p:txBody>
      </p:sp>
    </p:spTree>
    <p:extLst>
      <p:ext uri="{BB962C8B-B14F-4D97-AF65-F5344CB8AC3E}">
        <p14:creationId xmlns:p14="http://schemas.microsoft.com/office/powerpoint/2010/main" val="418550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58AB2-FCF5-4B73-993A-FFAF7C72CF20}" type="datetimeFigureOut">
              <a:rPr lang="en-US" smtClean="0"/>
              <a:t>1/31/24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14B13B-9401-4265-9C9E-A32CFB6DC43B}" type="slidenum">
              <a:rPr lang="en-US" smtClean="0"/>
              <a:t>‹#›</a:t>
            </a:fld>
            <a:endParaRPr lang="en-US"/>
          </a:p>
        </p:txBody>
      </p:sp>
    </p:spTree>
    <p:extLst>
      <p:ext uri="{BB962C8B-B14F-4D97-AF65-F5344CB8AC3E}">
        <p14:creationId xmlns:p14="http://schemas.microsoft.com/office/powerpoint/2010/main" val="10709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11" y="764540"/>
            <a:ext cx="13537409" cy="3253740"/>
          </a:xfrm>
        </p:spPr>
        <p:txBody>
          <a:bodyPr anchor="b"/>
          <a:lstStyle>
            <a:lvl1pPr algn="l">
              <a:defRPr sz="5242" b="1"/>
            </a:lvl1pPr>
          </a:lstStyle>
          <a:p>
            <a:r>
              <a:rPr lang="en-US"/>
              <a:t>Click to edit Master title style</a:t>
            </a:r>
          </a:p>
        </p:txBody>
      </p:sp>
      <p:sp>
        <p:nvSpPr>
          <p:cNvPr id="3" name="Content Placeholder 2"/>
          <p:cNvSpPr>
            <a:spLocks noGrp="1"/>
          </p:cNvSpPr>
          <p:nvPr>
            <p:ph idx="1"/>
          </p:nvPr>
        </p:nvSpPr>
        <p:spPr>
          <a:xfrm>
            <a:off x="16087726" y="764545"/>
            <a:ext cx="23002875" cy="16388716"/>
          </a:xfrm>
        </p:spPr>
        <p:txBody>
          <a:bodyPr/>
          <a:lstStyle>
            <a:lvl1pPr>
              <a:defRPr sz="8389"/>
            </a:lvl1pPr>
            <a:lvl2pPr>
              <a:defRPr sz="7340"/>
            </a:lvl2pPr>
            <a:lvl3pPr>
              <a:defRPr sz="6291"/>
            </a:lvl3pPr>
            <a:lvl4pPr>
              <a:defRPr sz="5242"/>
            </a:lvl4pPr>
            <a:lvl5pPr>
              <a:defRPr sz="5242"/>
            </a:lvl5pPr>
            <a:lvl6pPr>
              <a:defRPr sz="5242"/>
            </a:lvl6pPr>
            <a:lvl7pPr>
              <a:defRPr sz="5242"/>
            </a:lvl7pPr>
            <a:lvl8pPr>
              <a:defRPr sz="5242"/>
            </a:lvl8pPr>
            <a:lvl9pPr>
              <a:defRPr sz="524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11" y="4018283"/>
            <a:ext cx="13537409" cy="13134976"/>
          </a:xfrm>
        </p:spPr>
        <p:txBody>
          <a:bodyPr/>
          <a:lstStyle>
            <a:lvl1pPr marL="0" indent="0">
              <a:buNone/>
              <a:defRPr sz="3705"/>
            </a:lvl1pPr>
            <a:lvl2pPr marL="1200753" indent="0">
              <a:buNone/>
              <a:defRPr sz="3146"/>
            </a:lvl2pPr>
            <a:lvl3pPr marL="2401507" indent="0">
              <a:buNone/>
              <a:defRPr sz="2656"/>
            </a:lvl3pPr>
            <a:lvl4pPr marL="3602258" indent="0">
              <a:buNone/>
              <a:defRPr sz="2376"/>
            </a:lvl4pPr>
            <a:lvl5pPr marL="4803012" indent="0">
              <a:buNone/>
              <a:defRPr sz="2376"/>
            </a:lvl5pPr>
            <a:lvl6pPr marL="6003764" indent="0">
              <a:buNone/>
              <a:defRPr sz="2376"/>
            </a:lvl6pPr>
            <a:lvl7pPr marL="7204517" indent="0">
              <a:buNone/>
              <a:defRPr sz="2376"/>
            </a:lvl7pPr>
            <a:lvl8pPr marL="8405269" indent="0">
              <a:buNone/>
              <a:defRPr sz="2376"/>
            </a:lvl8pPr>
            <a:lvl9pPr marL="9606020" indent="0">
              <a:buNone/>
              <a:defRPr sz="2376"/>
            </a:lvl9pPr>
          </a:lstStyle>
          <a:p>
            <a:pPr lvl="0"/>
            <a:r>
              <a:rPr lang="en-US"/>
              <a:t>Click to edit Master text styles</a:t>
            </a:r>
          </a:p>
        </p:txBody>
      </p:sp>
      <p:sp>
        <p:nvSpPr>
          <p:cNvPr id="5" name="Date Placeholder 4"/>
          <p:cNvSpPr>
            <a:spLocks noGrp="1"/>
          </p:cNvSpPr>
          <p:nvPr>
            <p:ph type="dt" sz="half" idx="10"/>
          </p:nvPr>
        </p:nvSpPr>
        <p:spPr/>
        <p:txBody>
          <a:bodyPr/>
          <a:lstStyle/>
          <a:p>
            <a:fld id="{8C958AB2-FCF5-4B73-993A-FFAF7C72CF20}" type="datetimeFigureOut">
              <a:rPr lang="en-US" smtClean="0"/>
              <a:t>1/31/24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4B13B-9401-4265-9C9E-A32CFB6DC43B}" type="slidenum">
              <a:rPr lang="en-US" smtClean="0"/>
              <a:t>‹#›</a:t>
            </a:fld>
            <a:endParaRPr lang="en-US"/>
          </a:p>
        </p:txBody>
      </p:sp>
    </p:spTree>
    <p:extLst>
      <p:ext uri="{BB962C8B-B14F-4D97-AF65-F5344CB8AC3E}">
        <p14:creationId xmlns:p14="http://schemas.microsoft.com/office/powerpoint/2010/main" val="2066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13441683"/>
            <a:ext cx="24688800" cy="1586866"/>
          </a:xfrm>
        </p:spPr>
        <p:txBody>
          <a:bodyPr anchor="b"/>
          <a:lstStyle>
            <a:lvl1pPr algn="l">
              <a:defRPr sz="5242" b="1"/>
            </a:lvl1pPr>
          </a:lstStyle>
          <a:p>
            <a:r>
              <a:rPr lang="en-US"/>
              <a:t>Click to edit Master title style</a:t>
            </a:r>
          </a:p>
        </p:txBody>
      </p:sp>
      <p:sp>
        <p:nvSpPr>
          <p:cNvPr id="3" name="Picture Placeholder 2"/>
          <p:cNvSpPr>
            <a:spLocks noGrp="1"/>
          </p:cNvSpPr>
          <p:nvPr>
            <p:ph type="pic" idx="1"/>
          </p:nvPr>
        </p:nvSpPr>
        <p:spPr>
          <a:xfrm>
            <a:off x="8065296" y="1715773"/>
            <a:ext cx="24688800" cy="11521440"/>
          </a:xfrm>
        </p:spPr>
        <p:txBody>
          <a:bodyPr/>
          <a:lstStyle>
            <a:lvl1pPr marL="0" indent="0">
              <a:buNone/>
              <a:defRPr sz="8389"/>
            </a:lvl1pPr>
            <a:lvl2pPr marL="1200753" indent="0">
              <a:buNone/>
              <a:defRPr sz="7340"/>
            </a:lvl2pPr>
            <a:lvl3pPr marL="2401507" indent="0">
              <a:buNone/>
              <a:defRPr sz="6291"/>
            </a:lvl3pPr>
            <a:lvl4pPr marL="3602258" indent="0">
              <a:buNone/>
              <a:defRPr sz="5242"/>
            </a:lvl4pPr>
            <a:lvl5pPr marL="4803012" indent="0">
              <a:buNone/>
              <a:defRPr sz="5242"/>
            </a:lvl5pPr>
            <a:lvl6pPr marL="6003764" indent="0">
              <a:buNone/>
              <a:defRPr sz="5242"/>
            </a:lvl6pPr>
            <a:lvl7pPr marL="7204517" indent="0">
              <a:buNone/>
              <a:defRPr sz="5242"/>
            </a:lvl7pPr>
            <a:lvl8pPr marL="8405269" indent="0">
              <a:buNone/>
              <a:defRPr sz="5242"/>
            </a:lvl8pPr>
            <a:lvl9pPr marL="9606020" indent="0">
              <a:buNone/>
              <a:defRPr sz="5242"/>
            </a:lvl9pPr>
          </a:lstStyle>
          <a:p>
            <a:endParaRPr lang="en-US"/>
          </a:p>
        </p:txBody>
      </p:sp>
      <p:sp>
        <p:nvSpPr>
          <p:cNvPr id="4" name="Text Placeholder 3"/>
          <p:cNvSpPr>
            <a:spLocks noGrp="1"/>
          </p:cNvSpPr>
          <p:nvPr>
            <p:ph type="body" sz="half" idx="2"/>
          </p:nvPr>
        </p:nvSpPr>
        <p:spPr>
          <a:xfrm>
            <a:off x="8065296" y="15028551"/>
            <a:ext cx="24688800" cy="2253614"/>
          </a:xfrm>
        </p:spPr>
        <p:txBody>
          <a:bodyPr/>
          <a:lstStyle>
            <a:lvl1pPr marL="0" indent="0">
              <a:buNone/>
              <a:defRPr sz="3705"/>
            </a:lvl1pPr>
            <a:lvl2pPr marL="1200753" indent="0">
              <a:buNone/>
              <a:defRPr sz="3146"/>
            </a:lvl2pPr>
            <a:lvl3pPr marL="2401507" indent="0">
              <a:buNone/>
              <a:defRPr sz="2656"/>
            </a:lvl3pPr>
            <a:lvl4pPr marL="3602258" indent="0">
              <a:buNone/>
              <a:defRPr sz="2376"/>
            </a:lvl4pPr>
            <a:lvl5pPr marL="4803012" indent="0">
              <a:buNone/>
              <a:defRPr sz="2376"/>
            </a:lvl5pPr>
            <a:lvl6pPr marL="6003764" indent="0">
              <a:buNone/>
              <a:defRPr sz="2376"/>
            </a:lvl6pPr>
            <a:lvl7pPr marL="7204517" indent="0">
              <a:buNone/>
              <a:defRPr sz="2376"/>
            </a:lvl7pPr>
            <a:lvl8pPr marL="8405269" indent="0">
              <a:buNone/>
              <a:defRPr sz="2376"/>
            </a:lvl8pPr>
            <a:lvl9pPr marL="9606020" indent="0">
              <a:buNone/>
              <a:defRPr sz="2376"/>
            </a:lvl9pPr>
          </a:lstStyle>
          <a:p>
            <a:pPr lvl="0"/>
            <a:r>
              <a:rPr lang="en-US"/>
              <a:t>Click to edit Master text styles</a:t>
            </a:r>
          </a:p>
        </p:txBody>
      </p:sp>
      <p:sp>
        <p:nvSpPr>
          <p:cNvPr id="5" name="Date Placeholder 4"/>
          <p:cNvSpPr>
            <a:spLocks noGrp="1"/>
          </p:cNvSpPr>
          <p:nvPr>
            <p:ph type="dt" sz="half" idx="10"/>
          </p:nvPr>
        </p:nvSpPr>
        <p:spPr/>
        <p:txBody>
          <a:bodyPr/>
          <a:lstStyle/>
          <a:p>
            <a:fld id="{8C958AB2-FCF5-4B73-993A-FFAF7C72CF20}" type="datetimeFigureOut">
              <a:rPr lang="en-US" smtClean="0"/>
              <a:t>1/31/24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4B13B-9401-4265-9C9E-A32CFB6DC43B}" type="slidenum">
              <a:rPr lang="en-US" smtClean="0"/>
              <a:t>‹#›</a:t>
            </a:fld>
            <a:endParaRPr lang="en-US"/>
          </a:p>
        </p:txBody>
      </p:sp>
    </p:spTree>
    <p:extLst>
      <p:ext uri="{BB962C8B-B14F-4D97-AF65-F5344CB8AC3E}">
        <p14:creationId xmlns:p14="http://schemas.microsoft.com/office/powerpoint/2010/main" val="78146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768989"/>
            <a:ext cx="37033200" cy="3200400"/>
          </a:xfrm>
          <a:prstGeom prst="rect">
            <a:avLst/>
          </a:prstGeom>
        </p:spPr>
        <p:txBody>
          <a:bodyPr vert="horz" lIns="343577" tIns="171788" rIns="343577" bIns="171788" rtlCol="0" anchor="ctr">
            <a:normAutofit/>
          </a:bodyPr>
          <a:lstStyle/>
          <a:p>
            <a:r>
              <a:rPr lang="en-US"/>
              <a:t>Click to edit Master title style</a:t>
            </a:r>
          </a:p>
        </p:txBody>
      </p:sp>
      <p:sp>
        <p:nvSpPr>
          <p:cNvPr id="3" name="Text Placeholder 2"/>
          <p:cNvSpPr>
            <a:spLocks noGrp="1"/>
          </p:cNvSpPr>
          <p:nvPr>
            <p:ph type="body" idx="1"/>
          </p:nvPr>
        </p:nvSpPr>
        <p:spPr>
          <a:xfrm>
            <a:off x="2057400" y="4480564"/>
            <a:ext cx="37033200" cy="12672696"/>
          </a:xfrm>
          <a:prstGeom prst="rect">
            <a:avLst/>
          </a:prstGeom>
        </p:spPr>
        <p:txBody>
          <a:bodyPr vert="horz" lIns="343577" tIns="171788" rIns="343577" bIns="17178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57408" y="17797784"/>
            <a:ext cx="9601200" cy="1022350"/>
          </a:xfrm>
          <a:prstGeom prst="rect">
            <a:avLst/>
          </a:prstGeom>
        </p:spPr>
        <p:txBody>
          <a:bodyPr vert="horz" lIns="343577" tIns="171788" rIns="343577" bIns="171788" rtlCol="0" anchor="ctr"/>
          <a:lstStyle>
            <a:lvl1pPr algn="l">
              <a:defRPr sz="3146">
                <a:solidFill>
                  <a:schemeClr val="tx1">
                    <a:tint val="75000"/>
                  </a:schemeClr>
                </a:solidFill>
              </a:defRPr>
            </a:lvl1pPr>
          </a:lstStyle>
          <a:p>
            <a:fld id="{8C958AB2-FCF5-4B73-993A-FFAF7C72CF20}" type="datetimeFigureOut">
              <a:rPr lang="en-US" smtClean="0"/>
              <a:t>1/31/24</a:t>
            </a:fld>
            <a:endParaRPr lang="en-US"/>
          </a:p>
        </p:txBody>
      </p:sp>
      <p:sp>
        <p:nvSpPr>
          <p:cNvPr id="5" name="Footer Placeholder 4"/>
          <p:cNvSpPr>
            <a:spLocks noGrp="1"/>
          </p:cNvSpPr>
          <p:nvPr>
            <p:ph type="ftr" sz="quarter" idx="3"/>
          </p:nvPr>
        </p:nvSpPr>
        <p:spPr>
          <a:xfrm>
            <a:off x="14058900" y="17797784"/>
            <a:ext cx="13030200" cy="1022350"/>
          </a:xfrm>
          <a:prstGeom prst="rect">
            <a:avLst/>
          </a:prstGeom>
        </p:spPr>
        <p:txBody>
          <a:bodyPr vert="horz" lIns="343577" tIns="171788" rIns="343577" bIns="171788" rtlCol="0" anchor="ctr"/>
          <a:lstStyle>
            <a:lvl1pPr algn="ctr">
              <a:defRPr sz="314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489409" y="17797784"/>
            <a:ext cx="9601200" cy="1022350"/>
          </a:xfrm>
          <a:prstGeom prst="rect">
            <a:avLst/>
          </a:prstGeom>
        </p:spPr>
        <p:txBody>
          <a:bodyPr vert="horz" lIns="343577" tIns="171788" rIns="343577" bIns="171788" rtlCol="0" anchor="ctr"/>
          <a:lstStyle>
            <a:lvl1pPr algn="r">
              <a:defRPr sz="3146">
                <a:solidFill>
                  <a:schemeClr val="tx1">
                    <a:tint val="75000"/>
                  </a:schemeClr>
                </a:solidFill>
              </a:defRPr>
            </a:lvl1pPr>
          </a:lstStyle>
          <a:p>
            <a:fld id="{2514B13B-9401-4265-9C9E-A32CFB6DC43B}" type="slidenum">
              <a:rPr lang="en-US" smtClean="0"/>
              <a:t>‹#›</a:t>
            </a:fld>
            <a:endParaRPr lang="en-US"/>
          </a:p>
        </p:txBody>
      </p:sp>
    </p:spTree>
    <p:extLst>
      <p:ext uri="{BB962C8B-B14F-4D97-AF65-F5344CB8AC3E}">
        <p14:creationId xmlns:p14="http://schemas.microsoft.com/office/powerpoint/2010/main" val="10144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01507" rtl="0" eaLnBrk="1" latinLnBrk="0" hangingPunct="1">
        <a:spcBef>
          <a:spcPct val="0"/>
        </a:spcBef>
        <a:buNone/>
        <a:defRPr sz="11533" kern="1200">
          <a:solidFill>
            <a:schemeClr val="tx1"/>
          </a:solidFill>
          <a:latin typeface="+mj-lt"/>
          <a:ea typeface="+mj-ea"/>
          <a:cs typeface="+mj-cs"/>
        </a:defRPr>
      </a:lvl1pPr>
    </p:titleStyle>
    <p:bodyStyle>
      <a:lvl1pPr marL="900565" indent="-900565" algn="l" defTabSz="2401507" rtl="0" eaLnBrk="1" latinLnBrk="0" hangingPunct="1">
        <a:spcBef>
          <a:spcPct val="20000"/>
        </a:spcBef>
        <a:buFont typeface="Arial" panose="020B0604020202020204" pitchFamily="34" charset="0"/>
        <a:buChar char="•"/>
        <a:defRPr sz="8389" kern="1200">
          <a:solidFill>
            <a:schemeClr val="tx1"/>
          </a:solidFill>
          <a:latin typeface="+mn-lt"/>
          <a:ea typeface="+mn-ea"/>
          <a:cs typeface="+mn-cs"/>
        </a:defRPr>
      </a:lvl1pPr>
      <a:lvl2pPr marL="1951224" indent="-750470" algn="l" defTabSz="2401507" rtl="0" eaLnBrk="1" latinLnBrk="0" hangingPunct="1">
        <a:spcBef>
          <a:spcPct val="20000"/>
        </a:spcBef>
        <a:buFont typeface="Arial" panose="020B0604020202020204" pitchFamily="34" charset="0"/>
        <a:buChar char="–"/>
        <a:defRPr sz="7340" kern="1200">
          <a:solidFill>
            <a:schemeClr val="tx1"/>
          </a:solidFill>
          <a:latin typeface="+mn-lt"/>
          <a:ea typeface="+mn-ea"/>
          <a:cs typeface="+mn-cs"/>
        </a:defRPr>
      </a:lvl2pPr>
      <a:lvl3pPr marL="3001882" indent="-600376" algn="l" defTabSz="2401507" rtl="0" eaLnBrk="1" latinLnBrk="0" hangingPunct="1">
        <a:spcBef>
          <a:spcPct val="20000"/>
        </a:spcBef>
        <a:buFont typeface="Arial" panose="020B0604020202020204" pitchFamily="34" charset="0"/>
        <a:buChar char="•"/>
        <a:defRPr sz="6291" kern="1200">
          <a:solidFill>
            <a:schemeClr val="tx1"/>
          </a:solidFill>
          <a:latin typeface="+mn-lt"/>
          <a:ea typeface="+mn-ea"/>
          <a:cs typeface="+mn-cs"/>
        </a:defRPr>
      </a:lvl3pPr>
      <a:lvl4pPr marL="4202635" indent="-600376" algn="l" defTabSz="2401507" rtl="0" eaLnBrk="1" latinLnBrk="0" hangingPunct="1">
        <a:spcBef>
          <a:spcPct val="20000"/>
        </a:spcBef>
        <a:buFont typeface="Arial" panose="020B0604020202020204" pitchFamily="34" charset="0"/>
        <a:buChar char="–"/>
        <a:defRPr sz="5242" kern="1200">
          <a:solidFill>
            <a:schemeClr val="tx1"/>
          </a:solidFill>
          <a:latin typeface="+mn-lt"/>
          <a:ea typeface="+mn-ea"/>
          <a:cs typeface="+mn-cs"/>
        </a:defRPr>
      </a:lvl4pPr>
      <a:lvl5pPr marL="5403388" indent="-600376" algn="l" defTabSz="2401507" rtl="0" eaLnBrk="1" latinLnBrk="0" hangingPunct="1">
        <a:spcBef>
          <a:spcPct val="20000"/>
        </a:spcBef>
        <a:buFont typeface="Arial" panose="020B0604020202020204" pitchFamily="34" charset="0"/>
        <a:buChar char="»"/>
        <a:defRPr sz="5242" kern="1200">
          <a:solidFill>
            <a:schemeClr val="tx1"/>
          </a:solidFill>
          <a:latin typeface="+mn-lt"/>
          <a:ea typeface="+mn-ea"/>
          <a:cs typeface="+mn-cs"/>
        </a:defRPr>
      </a:lvl5pPr>
      <a:lvl6pPr marL="6604140" indent="-600376" algn="l" defTabSz="2401507" rtl="0" eaLnBrk="1" latinLnBrk="0" hangingPunct="1">
        <a:spcBef>
          <a:spcPct val="20000"/>
        </a:spcBef>
        <a:buFont typeface="Arial" panose="020B0604020202020204" pitchFamily="34" charset="0"/>
        <a:buChar char="•"/>
        <a:defRPr sz="5242" kern="1200">
          <a:solidFill>
            <a:schemeClr val="tx1"/>
          </a:solidFill>
          <a:latin typeface="+mn-lt"/>
          <a:ea typeface="+mn-ea"/>
          <a:cs typeface="+mn-cs"/>
        </a:defRPr>
      </a:lvl6pPr>
      <a:lvl7pPr marL="7804892" indent="-600376" algn="l" defTabSz="2401507" rtl="0" eaLnBrk="1" latinLnBrk="0" hangingPunct="1">
        <a:spcBef>
          <a:spcPct val="20000"/>
        </a:spcBef>
        <a:buFont typeface="Arial" panose="020B0604020202020204" pitchFamily="34" charset="0"/>
        <a:buChar char="•"/>
        <a:defRPr sz="5242" kern="1200">
          <a:solidFill>
            <a:schemeClr val="tx1"/>
          </a:solidFill>
          <a:latin typeface="+mn-lt"/>
          <a:ea typeface="+mn-ea"/>
          <a:cs typeface="+mn-cs"/>
        </a:defRPr>
      </a:lvl7pPr>
      <a:lvl8pPr marL="9005646" indent="-600376" algn="l" defTabSz="2401507" rtl="0" eaLnBrk="1" latinLnBrk="0" hangingPunct="1">
        <a:spcBef>
          <a:spcPct val="20000"/>
        </a:spcBef>
        <a:buFont typeface="Arial" panose="020B0604020202020204" pitchFamily="34" charset="0"/>
        <a:buChar char="•"/>
        <a:defRPr sz="5242" kern="1200">
          <a:solidFill>
            <a:schemeClr val="tx1"/>
          </a:solidFill>
          <a:latin typeface="+mn-lt"/>
          <a:ea typeface="+mn-ea"/>
          <a:cs typeface="+mn-cs"/>
        </a:defRPr>
      </a:lvl8pPr>
      <a:lvl9pPr marL="10206398" indent="-600376" algn="l" defTabSz="2401507" rtl="0" eaLnBrk="1" latinLnBrk="0" hangingPunct="1">
        <a:spcBef>
          <a:spcPct val="20000"/>
        </a:spcBef>
        <a:buFont typeface="Arial" panose="020B0604020202020204" pitchFamily="34" charset="0"/>
        <a:buChar char="•"/>
        <a:defRPr sz="5242" kern="1200">
          <a:solidFill>
            <a:schemeClr val="tx1"/>
          </a:solidFill>
          <a:latin typeface="+mn-lt"/>
          <a:ea typeface="+mn-ea"/>
          <a:cs typeface="+mn-cs"/>
        </a:defRPr>
      </a:lvl9pPr>
    </p:bodyStyle>
    <p:otherStyle>
      <a:defPPr>
        <a:defRPr lang="en-US"/>
      </a:defPPr>
      <a:lvl1pPr marL="0" algn="l" defTabSz="2401507" rtl="0" eaLnBrk="1" latinLnBrk="0" hangingPunct="1">
        <a:defRPr sz="4754" kern="1200">
          <a:solidFill>
            <a:schemeClr val="tx1"/>
          </a:solidFill>
          <a:latin typeface="+mn-lt"/>
          <a:ea typeface="+mn-ea"/>
          <a:cs typeface="+mn-cs"/>
        </a:defRPr>
      </a:lvl1pPr>
      <a:lvl2pPr marL="1200753" algn="l" defTabSz="2401507" rtl="0" eaLnBrk="1" latinLnBrk="0" hangingPunct="1">
        <a:defRPr sz="4754" kern="1200">
          <a:solidFill>
            <a:schemeClr val="tx1"/>
          </a:solidFill>
          <a:latin typeface="+mn-lt"/>
          <a:ea typeface="+mn-ea"/>
          <a:cs typeface="+mn-cs"/>
        </a:defRPr>
      </a:lvl2pPr>
      <a:lvl3pPr marL="2401507" algn="l" defTabSz="2401507" rtl="0" eaLnBrk="1" latinLnBrk="0" hangingPunct="1">
        <a:defRPr sz="4754" kern="1200">
          <a:solidFill>
            <a:schemeClr val="tx1"/>
          </a:solidFill>
          <a:latin typeface="+mn-lt"/>
          <a:ea typeface="+mn-ea"/>
          <a:cs typeface="+mn-cs"/>
        </a:defRPr>
      </a:lvl3pPr>
      <a:lvl4pPr marL="3602258" algn="l" defTabSz="2401507" rtl="0" eaLnBrk="1" latinLnBrk="0" hangingPunct="1">
        <a:defRPr sz="4754" kern="1200">
          <a:solidFill>
            <a:schemeClr val="tx1"/>
          </a:solidFill>
          <a:latin typeface="+mn-lt"/>
          <a:ea typeface="+mn-ea"/>
          <a:cs typeface="+mn-cs"/>
        </a:defRPr>
      </a:lvl4pPr>
      <a:lvl5pPr marL="4803012" algn="l" defTabSz="2401507" rtl="0" eaLnBrk="1" latinLnBrk="0" hangingPunct="1">
        <a:defRPr sz="4754" kern="1200">
          <a:solidFill>
            <a:schemeClr val="tx1"/>
          </a:solidFill>
          <a:latin typeface="+mn-lt"/>
          <a:ea typeface="+mn-ea"/>
          <a:cs typeface="+mn-cs"/>
        </a:defRPr>
      </a:lvl5pPr>
      <a:lvl6pPr marL="6003764" algn="l" defTabSz="2401507" rtl="0" eaLnBrk="1" latinLnBrk="0" hangingPunct="1">
        <a:defRPr sz="4754" kern="1200">
          <a:solidFill>
            <a:schemeClr val="tx1"/>
          </a:solidFill>
          <a:latin typeface="+mn-lt"/>
          <a:ea typeface="+mn-ea"/>
          <a:cs typeface="+mn-cs"/>
        </a:defRPr>
      </a:lvl6pPr>
      <a:lvl7pPr marL="7204517" algn="l" defTabSz="2401507" rtl="0" eaLnBrk="1" latinLnBrk="0" hangingPunct="1">
        <a:defRPr sz="4754" kern="1200">
          <a:solidFill>
            <a:schemeClr val="tx1"/>
          </a:solidFill>
          <a:latin typeface="+mn-lt"/>
          <a:ea typeface="+mn-ea"/>
          <a:cs typeface="+mn-cs"/>
        </a:defRPr>
      </a:lvl7pPr>
      <a:lvl8pPr marL="8405269" algn="l" defTabSz="2401507" rtl="0" eaLnBrk="1" latinLnBrk="0" hangingPunct="1">
        <a:defRPr sz="4754" kern="1200">
          <a:solidFill>
            <a:schemeClr val="tx1"/>
          </a:solidFill>
          <a:latin typeface="+mn-lt"/>
          <a:ea typeface="+mn-ea"/>
          <a:cs typeface="+mn-cs"/>
        </a:defRPr>
      </a:lvl8pPr>
      <a:lvl9pPr marL="9606020" algn="l" defTabSz="2401507" rtl="0" eaLnBrk="1" latinLnBrk="0" hangingPunct="1">
        <a:defRPr sz="47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 name="CuadroTexto 19"/>
          <p:cNvSpPr txBox="1"/>
          <p:nvPr/>
        </p:nvSpPr>
        <p:spPr>
          <a:xfrm>
            <a:off x="-20288" y="623732"/>
            <a:ext cx="41148000" cy="3016210"/>
          </a:xfrm>
          <a:prstGeom prst="rect">
            <a:avLst/>
          </a:prstGeom>
          <a:solidFill>
            <a:schemeClr val="tx2">
              <a:lumMod val="50000"/>
            </a:schemeClr>
          </a:solidFill>
        </p:spPr>
        <p:txBody>
          <a:bodyPr wrap="square" rtlCol="0">
            <a:spAutoFit/>
          </a:bodyPr>
          <a:lstStyle/>
          <a:p>
            <a:pPr algn="ctr"/>
            <a:endParaRPr lang="en-US" sz="2400" b="1" spc="300" dirty="0">
              <a:solidFill>
                <a:schemeClr val="bg1"/>
              </a:solidFill>
              <a:latin typeface="+mj-lt"/>
            </a:endParaRPr>
          </a:p>
          <a:p>
            <a:pPr algn="ctr"/>
            <a:r>
              <a:rPr lang="en-US" sz="4400" b="1" spc="300" dirty="0">
                <a:solidFill>
                  <a:schemeClr val="bg1"/>
                </a:solidFill>
                <a:latin typeface="+mj-lt"/>
              </a:rPr>
              <a:t>Development of an Automated Algorithm for Optic Nerve Sheath Diameter Measurement Using Transorbital Ultrasound</a:t>
            </a:r>
          </a:p>
          <a:p>
            <a:pPr algn="ctr"/>
            <a:endParaRPr lang="en-US" sz="2000" b="1" spc="300" dirty="0">
              <a:solidFill>
                <a:schemeClr val="bg1"/>
              </a:solidFill>
              <a:latin typeface="+mj-lt"/>
            </a:endParaRPr>
          </a:p>
          <a:p>
            <a:pPr algn="ctr"/>
            <a:r>
              <a:rPr lang="en-US" sz="3200" dirty="0">
                <a:solidFill>
                  <a:schemeClr val="bg1"/>
                </a:solidFill>
                <a:latin typeface="+mj-lt"/>
              </a:rPr>
              <a:t>César E. Escamilla-Ocañas</a:t>
            </a:r>
            <a:r>
              <a:rPr lang="en-US" sz="3200" baseline="30000" dirty="0">
                <a:solidFill>
                  <a:schemeClr val="bg1"/>
                </a:solidFill>
                <a:latin typeface="+mj-lt"/>
              </a:rPr>
              <a:t>1</a:t>
            </a:r>
            <a:r>
              <a:rPr lang="en-US" sz="3200" dirty="0">
                <a:solidFill>
                  <a:schemeClr val="bg1"/>
                </a:solidFill>
                <a:latin typeface="+mj-lt"/>
              </a:rPr>
              <a:t>, Noelia C. Morales-Cardona</a:t>
            </a:r>
            <a:r>
              <a:rPr lang="en-US" sz="3200" baseline="30000" dirty="0">
                <a:solidFill>
                  <a:schemeClr val="bg1"/>
                </a:solidFill>
                <a:latin typeface="+mj-lt"/>
              </a:rPr>
              <a:t>1</a:t>
            </a:r>
            <a:r>
              <a:rPr lang="en-US" sz="3200" dirty="0">
                <a:solidFill>
                  <a:schemeClr val="bg1"/>
                </a:solidFill>
                <a:latin typeface="+mj-lt"/>
              </a:rPr>
              <a:t>, Jason Uwaeze</a:t>
            </a:r>
            <a:r>
              <a:rPr lang="en-US" sz="3200" baseline="30000" dirty="0">
                <a:solidFill>
                  <a:schemeClr val="bg1"/>
                </a:solidFill>
                <a:latin typeface="+mj-lt"/>
              </a:rPr>
              <a:t>2</a:t>
            </a:r>
            <a:r>
              <a:rPr lang="en-US" sz="3200" dirty="0">
                <a:solidFill>
                  <a:schemeClr val="bg1"/>
                </a:solidFill>
                <a:latin typeface="+mj-lt"/>
              </a:rPr>
              <a:t>,  Alireza Akhbardeh</a:t>
            </a:r>
            <a:r>
              <a:rPr lang="en-US" sz="3200" baseline="30000" dirty="0">
                <a:solidFill>
                  <a:schemeClr val="bg1"/>
                </a:solidFill>
                <a:latin typeface="+mj-lt"/>
              </a:rPr>
              <a:t>3</a:t>
            </a:r>
            <a:r>
              <a:rPr lang="en-US" sz="3200" dirty="0">
                <a:solidFill>
                  <a:schemeClr val="bg1"/>
                </a:solidFill>
                <a:latin typeface="+mj-lt"/>
              </a:rPr>
              <a:t>, Mohammad Hirzallah</a:t>
            </a:r>
            <a:r>
              <a:rPr lang="en-US" sz="3200" baseline="30000" dirty="0">
                <a:solidFill>
                  <a:schemeClr val="bg1"/>
                </a:solidFill>
                <a:latin typeface="+mj-lt"/>
              </a:rPr>
              <a:t>1,4</a:t>
            </a:r>
          </a:p>
          <a:p>
            <a:pPr algn="ctr"/>
            <a:endParaRPr lang="en-US" sz="3200" baseline="30000" dirty="0">
              <a:solidFill>
                <a:schemeClr val="bg1"/>
              </a:solidFill>
              <a:latin typeface="+mj-lt"/>
            </a:endParaRPr>
          </a:p>
          <a:p>
            <a:pPr algn="ctr"/>
            <a:r>
              <a:rPr lang="en-US" sz="2200" i="1" baseline="30000" dirty="0">
                <a:solidFill>
                  <a:schemeClr val="bg1"/>
                </a:solidFill>
                <a:latin typeface="+mj-lt"/>
              </a:rPr>
              <a:t>1 </a:t>
            </a:r>
            <a:r>
              <a:rPr lang="en-US" sz="2200" i="1" dirty="0">
                <a:solidFill>
                  <a:schemeClr val="bg1"/>
                </a:solidFill>
                <a:latin typeface="+mj-lt"/>
              </a:rPr>
              <a:t>Division of Neurovascular and Neurocritical Care, Department of Neurology, Baylor College of Medicine, </a:t>
            </a:r>
            <a:r>
              <a:rPr lang="en-US" sz="2200" i="1" baseline="30000" dirty="0">
                <a:solidFill>
                  <a:schemeClr val="bg1"/>
                </a:solidFill>
                <a:latin typeface="+mj-lt"/>
              </a:rPr>
              <a:t>2 </a:t>
            </a:r>
            <a:r>
              <a:rPr lang="en-US" sz="2200" i="1" dirty="0">
                <a:solidFill>
                  <a:schemeClr val="bg1"/>
                </a:solidFill>
                <a:latin typeface="+mj-lt"/>
              </a:rPr>
              <a:t>Rice University, </a:t>
            </a:r>
            <a:r>
              <a:rPr lang="en-US" sz="2200" i="1" baseline="30000" dirty="0">
                <a:solidFill>
                  <a:schemeClr val="bg1"/>
                </a:solidFill>
                <a:latin typeface="+mj-lt"/>
              </a:rPr>
              <a:t>3 </a:t>
            </a:r>
            <a:r>
              <a:rPr lang="en-US" sz="2200" i="1" dirty="0">
                <a:solidFill>
                  <a:schemeClr val="bg1"/>
                </a:solidFill>
                <a:latin typeface="+mj-lt"/>
              </a:rPr>
              <a:t>Department of Diagnostic and Interventional Imaging, University of Texas Health Science Center at Houston, </a:t>
            </a:r>
            <a:r>
              <a:rPr lang="en-US" sz="2200" i="1" baseline="30000" dirty="0">
                <a:solidFill>
                  <a:schemeClr val="bg1"/>
                </a:solidFill>
                <a:latin typeface="+mj-lt"/>
              </a:rPr>
              <a:t>4 </a:t>
            </a:r>
            <a:r>
              <a:rPr lang="en-US" sz="2200" i="1" dirty="0">
                <a:solidFill>
                  <a:schemeClr val="bg1"/>
                </a:solidFill>
                <a:latin typeface="+mj-lt"/>
              </a:rPr>
              <a:t>Center for Space Medicine, Baylor College of Medicine </a:t>
            </a:r>
            <a:endParaRPr lang="en-US" sz="2000" i="1" dirty="0">
              <a:solidFill>
                <a:schemeClr val="bg1"/>
              </a:solidFill>
              <a:latin typeface="+mj-lt"/>
            </a:endParaRPr>
          </a:p>
          <a:p>
            <a:pPr algn="ctr"/>
            <a:endParaRPr lang="en-US" sz="2000" i="1" baseline="30000" dirty="0">
              <a:solidFill>
                <a:schemeClr val="bg1"/>
              </a:solidFill>
              <a:latin typeface="+mj-lt"/>
            </a:endParaRPr>
          </a:p>
          <a:p>
            <a:pPr algn="ctr"/>
            <a:endParaRPr lang="en-US" sz="2000" i="1" baseline="30000" dirty="0">
              <a:solidFill>
                <a:schemeClr val="bg1"/>
              </a:solidFill>
              <a:latin typeface="+mj-lt"/>
            </a:endParaRPr>
          </a:p>
        </p:txBody>
      </p:sp>
      <p:sp>
        <p:nvSpPr>
          <p:cNvPr id="68" name="TextBox 67"/>
          <p:cNvSpPr txBox="1"/>
          <p:nvPr/>
        </p:nvSpPr>
        <p:spPr>
          <a:xfrm>
            <a:off x="11226349" y="3849568"/>
            <a:ext cx="8823960" cy="677108"/>
          </a:xfrm>
          <a:prstGeom prst="rect">
            <a:avLst/>
          </a:prstGeom>
          <a:ln>
            <a:noFill/>
          </a:ln>
        </p:spPr>
        <p:txBody>
          <a:bodyPr wrap="square" tIns="0" bIns="182880" rtlCol="0" anchor="t" anchorCtr="1">
            <a:spAutoFit/>
          </a:bodyPr>
          <a:lstStyle>
            <a:defPPr>
              <a:defRPr lang="en-US"/>
            </a:defPPr>
            <a:lvl1pPr algn="ctr">
              <a:defRPr sz="3200" b="1">
                <a:solidFill>
                  <a:srgbClr val="58B746"/>
                </a:solidFill>
                <a:cs typeface="Arial" panose="020B0604020202020204" pitchFamily="34" charset="0"/>
              </a:defRPr>
            </a:lvl1pPr>
          </a:lstStyle>
          <a:p>
            <a:r>
              <a:rPr lang="en-US" dirty="0">
                <a:latin typeface="+mj-lt"/>
              </a:rPr>
              <a:t>Objectives</a:t>
            </a:r>
          </a:p>
        </p:txBody>
      </p:sp>
      <p:sp useBgFill="1">
        <p:nvSpPr>
          <p:cNvPr id="72" name="Text Box 190"/>
          <p:cNvSpPr txBox="1">
            <a:spLocks noChangeArrowheads="1"/>
          </p:cNvSpPr>
          <p:nvPr/>
        </p:nvSpPr>
        <p:spPr bwMode="auto">
          <a:xfrm>
            <a:off x="10844639" y="5035510"/>
            <a:ext cx="9205670" cy="2492990"/>
          </a:xfrm>
          <a:prstGeom prst="rect">
            <a:avLst/>
          </a:prstGeom>
          <a:ln w="12700">
            <a:noFill/>
          </a:ln>
          <a:effectLst/>
        </p:spPr>
        <p:txBody>
          <a:bodyPr wrap="square" lIns="0" tIns="182880" rIns="0" bIns="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a:spcBef>
                <a:spcPts val="1800"/>
              </a:spcBef>
              <a:buFont typeface="Arial" panose="020B0604020202020204" pitchFamily="34" charset="0"/>
              <a:buChar char="•"/>
            </a:pPr>
            <a:r>
              <a:rPr lang="en-US" sz="2400" dirty="0">
                <a:latin typeface="+mj-lt"/>
              </a:rPr>
              <a:t>To develop an automated machine learning algorithm capable of conducting automated ONSD measurements which are comparable to the ones obtained by experienced physicians. </a:t>
            </a:r>
          </a:p>
          <a:p>
            <a:pPr marL="320040" indent="-320040">
              <a:spcBef>
                <a:spcPts val="1800"/>
              </a:spcBef>
              <a:buAutoNum type="arabicPeriod"/>
            </a:pPr>
            <a:endParaRPr lang="en-US" sz="2400" dirty="0">
              <a:latin typeface="+mj-lt"/>
            </a:endParaRPr>
          </a:p>
          <a:p>
            <a:pPr>
              <a:spcBef>
                <a:spcPts val="1800"/>
              </a:spcBef>
            </a:pPr>
            <a:endParaRPr lang="en-US" sz="2400" dirty="0">
              <a:latin typeface="DaxlinePro-Light" panose="02000503040000020004" pitchFamily="50" charset="0"/>
            </a:endParaRPr>
          </a:p>
        </p:txBody>
      </p:sp>
      <p:cxnSp>
        <p:nvCxnSpPr>
          <p:cNvPr id="76" name="Conector recto 35"/>
          <p:cNvCxnSpPr/>
          <p:nvPr/>
        </p:nvCxnSpPr>
        <p:spPr>
          <a:xfrm flipV="1">
            <a:off x="11031620" y="4556202"/>
            <a:ext cx="8823960" cy="12633"/>
          </a:xfrm>
          <a:prstGeom prst="line">
            <a:avLst/>
          </a:prstGeom>
          <a:ln>
            <a:solidFill>
              <a:srgbClr val="A7A9AC"/>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1918204" y="3706991"/>
            <a:ext cx="8990774" cy="3877985"/>
          </a:xfrm>
          <a:prstGeom prst="rect">
            <a:avLst/>
          </a:prstGeom>
          <a:solidFill>
            <a:schemeClr val="accent3">
              <a:lumMod val="75000"/>
            </a:schemeClr>
          </a:solidFill>
        </p:spPr>
        <p:txBody>
          <a:bodyPr wrap="square" lIns="320040" tIns="320040" rIns="182880" bIns="320040" anchor="ctr" anchorCtr="0">
            <a:spAutoFit/>
          </a:bodyPr>
          <a:lstStyle/>
          <a:p>
            <a:pPr algn="just"/>
            <a:r>
              <a:rPr lang="en-US" sz="3000" i="1" dirty="0">
                <a:solidFill>
                  <a:schemeClr val="bg1"/>
                </a:solidFill>
                <a:effectLst>
                  <a:outerShdw blurRad="38100" dist="38100" dir="2700000" algn="tl">
                    <a:srgbClr val="000000">
                      <a:alpha val="43137"/>
                    </a:srgbClr>
                  </a:outerShdw>
                </a:effectLst>
                <a:latin typeface="+mj-lt"/>
              </a:rPr>
              <a:t>Sonographic optic nerve sheath diameter measurement is a portable and non-invasive tool that might be excellent for ICP measurement during spaceflight. Its use has been limited by variability in measurement techniques and interpretation. Machine learning  might be a useful tool to address these limitations.</a:t>
            </a:r>
          </a:p>
        </p:txBody>
      </p:sp>
      <p:grpSp>
        <p:nvGrpSpPr>
          <p:cNvPr id="48" name="Group 47"/>
          <p:cNvGrpSpPr/>
          <p:nvPr/>
        </p:nvGrpSpPr>
        <p:grpSpPr>
          <a:xfrm>
            <a:off x="641099" y="3862046"/>
            <a:ext cx="9144000" cy="7308596"/>
            <a:chOff x="946063" y="7220870"/>
            <a:chExt cx="9144000" cy="7308596"/>
          </a:xfrm>
        </p:grpSpPr>
        <p:sp useBgFill="1">
          <p:nvSpPr>
            <p:cNvPr id="57" name="Text Box 190"/>
            <p:cNvSpPr txBox="1">
              <a:spLocks noChangeArrowheads="1"/>
            </p:cNvSpPr>
            <p:nvPr/>
          </p:nvSpPr>
          <p:spPr bwMode="auto">
            <a:xfrm>
              <a:off x="946063" y="7927659"/>
              <a:ext cx="9144000" cy="6601807"/>
            </a:xfrm>
            <a:prstGeom prst="rect">
              <a:avLst/>
            </a:prstGeom>
            <a:ln w="12700">
              <a:noFill/>
            </a:ln>
            <a:effectLst/>
          </p:spPr>
          <p:txBody>
            <a:bodyPr wrap="square" lIns="0" tIns="182880" rIns="0" bIns="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20040" indent="-320040" algn="just">
                <a:spcBef>
                  <a:spcPts val="1800"/>
                </a:spcBef>
                <a:buFont typeface="Arial" panose="020B0604020202020204" pitchFamily="34" charset="0"/>
                <a:buChar char="•"/>
              </a:pPr>
              <a:r>
                <a:rPr lang="en-US" sz="2400" dirty="0">
                  <a:latin typeface="+mj-lt"/>
                </a:rPr>
                <a:t>Up to 60 % of the astronauts develop spaceflight associated neuro-ocular syndrome (SANS) during long-duration spaceflight.</a:t>
              </a:r>
            </a:p>
            <a:p>
              <a:pPr marL="320040" indent="-320040" algn="just">
                <a:spcBef>
                  <a:spcPts val="1800"/>
                </a:spcBef>
                <a:buFont typeface="Arial" panose="020B0604020202020204" pitchFamily="34" charset="0"/>
                <a:buChar char="•"/>
              </a:pPr>
              <a:r>
                <a:rPr lang="en-US" sz="2400" dirty="0">
                  <a:latin typeface="+mj-lt"/>
                </a:rPr>
                <a:t>A cephalad fluid shift in microgravity causing chronically elevated intracranial pressure (ICP) has been described as a potential etiology. </a:t>
              </a:r>
            </a:p>
            <a:p>
              <a:pPr marL="320040" indent="-320040" algn="just">
                <a:spcBef>
                  <a:spcPts val="1800"/>
                </a:spcBef>
                <a:buFont typeface="Arial" panose="020B0604020202020204" pitchFamily="34" charset="0"/>
                <a:buChar char="•"/>
              </a:pPr>
              <a:r>
                <a:rPr lang="en-US" sz="2400" dirty="0">
                  <a:latin typeface="+mj-lt"/>
                </a:rPr>
                <a:t>ONSD serves as a sensitive proxy for ICP measurement and increased ONSD has been reported in astronauts </a:t>
              </a:r>
              <a:r>
                <a:rPr lang="en-US" sz="2400" dirty="0">
                  <a:solidFill>
                    <a:srgbClr val="009900"/>
                  </a:solidFill>
                  <a:latin typeface="+mj-lt"/>
                </a:rPr>
                <a:t>(Figure 1). </a:t>
              </a:r>
            </a:p>
            <a:p>
              <a:pPr marL="320040" indent="-320040" algn="just">
                <a:spcBef>
                  <a:spcPts val="1800"/>
                </a:spcBef>
                <a:buFont typeface="Arial" panose="020B0604020202020204" pitchFamily="34" charset="0"/>
                <a:buChar char="•"/>
              </a:pPr>
              <a:r>
                <a:rPr lang="en-US" sz="2400" dirty="0">
                  <a:latin typeface="+mj-lt"/>
                </a:rPr>
                <a:t>Sonographic ONSD measurement is a portable and non-invasive tool that might be excellent for ICP estimation during spaceflight.</a:t>
              </a:r>
            </a:p>
            <a:p>
              <a:pPr marL="320040" indent="-320040" algn="just">
                <a:spcBef>
                  <a:spcPts val="1800"/>
                </a:spcBef>
                <a:buFont typeface="Arial" panose="020B0604020202020204" pitchFamily="34" charset="0"/>
                <a:buChar char="•"/>
              </a:pPr>
              <a:r>
                <a:rPr lang="en-US" sz="2400" dirty="0">
                  <a:latin typeface="+mj-lt"/>
                </a:rPr>
                <a:t> Its use has been limited by a variability in image acquisition and measurement techniques.</a:t>
              </a:r>
            </a:p>
            <a:p>
              <a:pPr marL="320040" indent="-320040" algn="just">
                <a:spcBef>
                  <a:spcPts val="1800"/>
                </a:spcBef>
                <a:buFont typeface="Arial" panose="020B0604020202020204" pitchFamily="34" charset="0"/>
                <a:buChar char="•"/>
              </a:pPr>
              <a:r>
                <a:rPr lang="en-US" sz="2400" dirty="0">
                  <a:latin typeface="+mj-lt"/>
                </a:rPr>
                <a:t>Machine learning could be a useful tool to address these limitations.</a:t>
              </a:r>
              <a:endParaRPr lang="en-US" sz="2400" dirty="0">
                <a:latin typeface="+mj-lt"/>
                <a:cs typeface="Arial" panose="020B0604020202020204" pitchFamily="34" charset="0"/>
              </a:endParaRPr>
            </a:p>
            <a:p>
              <a:pPr marL="320040" indent="-320040">
                <a:spcBef>
                  <a:spcPts val="1800"/>
                </a:spcBef>
                <a:buFont typeface="Arial" panose="020B0604020202020204" pitchFamily="34" charset="0"/>
                <a:buChar char="•"/>
              </a:pPr>
              <a:endParaRPr lang="en-US" sz="2400" dirty="0">
                <a:latin typeface="+mj-lt"/>
              </a:endParaRPr>
            </a:p>
            <a:p>
              <a:pPr marL="320040" indent="-320040">
                <a:spcBef>
                  <a:spcPts val="1800"/>
                </a:spcBef>
                <a:buFont typeface="Arial" panose="020B0604020202020204" pitchFamily="34" charset="0"/>
                <a:buChar char="•"/>
              </a:pPr>
              <a:endParaRPr lang="es-MX" sz="2400" dirty="0">
                <a:latin typeface="+mj-lt"/>
              </a:endParaRPr>
            </a:p>
          </p:txBody>
        </p:sp>
        <p:sp>
          <p:nvSpPr>
            <p:cNvPr id="61" name="TextBox 60"/>
            <p:cNvSpPr txBox="1"/>
            <p:nvPr/>
          </p:nvSpPr>
          <p:spPr>
            <a:xfrm>
              <a:off x="1234439" y="7220870"/>
              <a:ext cx="8823960" cy="677108"/>
            </a:xfrm>
            <a:prstGeom prst="rect">
              <a:avLst/>
            </a:prstGeom>
            <a:ln>
              <a:noFill/>
            </a:ln>
          </p:spPr>
          <p:txBody>
            <a:bodyPr wrap="square" tIns="0" bIns="182880" rtlCol="0" anchor="t" anchorCtr="1">
              <a:spAutoFit/>
            </a:bodyPr>
            <a:lstStyle>
              <a:defPPr>
                <a:defRPr lang="en-US"/>
              </a:defPPr>
              <a:lvl1pPr algn="ctr">
                <a:defRPr sz="3200" b="1">
                  <a:solidFill>
                    <a:srgbClr val="58B746"/>
                  </a:solidFill>
                  <a:cs typeface="Arial" panose="020B0604020202020204" pitchFamily="34" charset="0"/>
                </a:defRPr>
              </a:lvl1pPr>
            </a:lstStyle>
            <a:p>
              <a:r>
                <a:rPr lang="en-US" dirty="0">
                  <a:latin typeface="+mj-lt"/>
                </a:rPr>
                <a:t>Background</a:t>
              </a:r>
              <a:r>
                <a:rPr lang="en-US" dirty="0"/>
                <a:t>                                                                                                                </a:t>
              </a:r>
            </a:p>
          </p:txBody>
        </p:sp>
        <p:cxnSp>
          <p:nvCxnSpPr>
            <p:cNvPr id="63" name="Conector recto 35"/>
            <p:cNvCxnSpPr/>
            <p:nvPr/>
          </p:nvCxnSpPr>
          <p:spPr>
            <a:xfrm flipV="1">
              <a:off x="1185331" y="7885345"/>
              <a:ext cx="8823960" cy="12633"/>
            </a:xfrm>
            <a:prstGeom prst="line">
              <a:avLst/>
            </a:prstGeom>
            <a:ln>
              <a:solidFill>
                <a:srgbClr val="A7A9AC"/>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10941646" y="6547209"/>
            <a:ext cx="9144000" cy="6306958"/>
            <a:chOff x="10955607" y="3720520"/>
            <a:chExt cx="9144000" cy="6306958"/>
          </a:xfrm>
        </p:grpSpPr>
        <p:sp useBgFill="1">
          <p:nvSpPr>
            <p:cNvPr id="90" name="Text Box 190"/>
            <p:cNvSpPr txBox="1">
              <a:spLocks noChangeArrowheads="1"/>
            </p:cNvSpPr>
            <p:nvPr/>
          </p:nvSpPr>
          <p:spPr bwMode="auto">
            <a:xfrm>
              <a:off x="10955607" y="4349000"/>
              <a:ext cx="9144000" cy="5678478"/>
            </a:xfrm>
            <a:prstGeom prst="rect">
              <a:avLst/>
            </a:prstGeom>
            <a:ln w="12700">
              <a:noFill/>
            </a:ln>
            <a:effectLst/>
          </p:spPr>
          <p:txBody>
            <a:bodyPr wrap="square" lIns="0" tIns="182880" rIns="0" bIns="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20040" indent="-320040" algn="just">
                <a:spcBef>
                  <a:spcPts val="1800"/>
                </a:spcBef>
                <a:buFont typeface="Arial" panose="020B0604020202020204" pitchFamily="34" charset="0"/>
                <a:buChar char="•"/>
              </a:pPr>
              <a:r>
                <a:rPr lang="en-US" sz="2400" dirty="0">
                  <a:latin typeface="+mj-lt"/>
                  <a:cs typeface="Arial" panose="020B0604020202020204" pitchFamily="34" charset="0"/>
                </a:rPr>
                <a:t>Two physicians independently selected images suitable for ONSD measurement </a:t>
              </a:r>
            </a:p>
            <a:p>
              <a:pPr marL="320040" indent="-320040" algn="just">
                <a:spcBef>
                  <a:spcPts val="1800"/>
                </a:spcBef>
                <a:buFont typeface="Arial" panose="020B0604020202020204" pitchFamily="34" charset="0"/>
                <a:buChar char="•"/>
              </a:pPr>
              <a:r>
                <a:rPr lang="en-US" sz="2400" dirty="0">
                  <a:latin typeface="+mj-lt"/>
                  <a:cs typeface="Arial" panose="020B0604020202020204" pitchFamily="34" charset="0"/>
                </a:rPr>
                <a:t>Method 1 (v7lab+expert): V7lab software were used for semi-automated segmentation and annotation of the visible anatomical structures (optic nerve, optic nerve sheath, retina, vitreous) and were audited by expert </a:t>
              </a:r>
              <a:r>
                <a:rPr lang="en-US" sz="2400" dirty="0">
                  <a:solidFill>
                    <a:srgbClr val="58B746"/>
                  </a:solidFill>
                  <a:latin typeface="+mj-lt"/>
                </a:rPr>
                <a:t>(Figure 1)</a:t>
              </a:r>
              <a:r>
                <a:rPr lang="en-US" sz="2400" dirty="0">
                  <a:latin typeface="+mj-lt"/>
                </a:rPr>
                <a:t>.</a:t>
              </a:r>
              <a:endParaRPr lang="en-US" sz="2400" dirty="0">
                <a:latin typeface="+mj-lt"/>
                <a:cs typeface="Arial" panose="020B0604020202020204" pitchFamily="34" charset="0"/>
              </a:endParaRPr>
            </a:p>
            <a:p>
              <a:pPr marL="320040" indent="-320040" algn="just">
                <a:spcBef>
                  <a:spcPts val="1800"/>
                </a:spcBef>
                <a:buFont typeface="Arial" panose="020B0604020202020204" pitchFamily="34" charset="0"/>
                <a:buChar char="•"/>
              </a:pPr>
              <a:r>
                <a:rPr lang="en-US" sz="2400" dirty="0">
                  <a:latin typeface="+mj-lt"/>
                  <a:cs typeface="Arial" panose="020B0604020202020204" pitchFamily="34" charset="0"/>
                </a:rPr>
                <a:t>Method 2: A Brownian Bridge Diffusion Model (BBDM) was used to automatically segment and predict annotations as a second method. Leave one out cut cross validation was utilized for algorithm training </a:t>
              </a:r>
              <a:r>
                <a:rPr lang="en-US" sz="2400" dirty="0">
                  <a:solidFill>
                    <a:srgbClr val="58B746"/>
                  </a:solidFill>
                  <a:latin typeface="+mj-lt"/>
                </a:rPr>
                <a:t>(Figure 2)</a:t>
              </a:r>
              <a:r>
                <a:rPr lang="en-US" sz="2400" dirty="0">
                  <a:latin typeface="+mj-lt"/>
                </a:rPr>
                <a:t>.</a:t>
              </a:r>
              <a:r>
                <a:rPr lang="en-US" sz="2400" dirty="0">
                  <a:solidFill>
                    <a:schemeClr val="accent6">
                      <a:lumMod val="75000"/>
                    </a:schemeClr>
                  </a:solidFill>
                  <a:latin typeface="+mj-lt"/>
                </a:rPr>
                <a:t> </a:t>
              </a:r>
              <a:endParaRPr lang="en-US" sz="2400" dirty="0">
                <a:latin typeface="+mj-lt"/>
                <a:cs typeface="Arial" panose="020B0604020202020204" pitchFamily="34" charset="0"/>
              </a:endParaRPr>
            </a:p>
            <a:p>
              <a:pPr marL="320040" indent="-320040" algn="just">
                <a:spcBef>
                  <a:spcPts val="1800"/>
                </a:spcBef>
                <a:buFont typeface="Arial" panose="020B0604020202020204" pitchFamily="34" charset="0"/>
                <a:buChar char="•"/>
              </a:pPr>
              <a:r>
                <a:rPr lang="en-US" sz="2400" dirty="0">
                  <a:latin typeface="+mj-lt"/>
                  <a:cs typeface="Arial" panose="020B0604020202020204" pitchFamily="34" charset="0"/>
                </a:rPr>
                <a:t>The overlap and similarity between BBDM and v7lab+expert segmentations was compared using dice similarity measure (0=no overlap; 1=identical).</a:t>
              </a:r>
            </a:p>
          </p:txBody>
        </p:sp>
        <p:sp>
          <p:nvSpPr>
            <p:cNvPr id="91" name="TextBox 90"/>
            <p:cNvSpPr txBox="1"/>
            <p:nvPr/>
          </p:nvSpPr>
          <p:spPr>
            <a:xfrm>
              <a:off x="11248964" y="3720520"/>
              <a:ext cx="8823960" cy="677108"/>
            </a:xfrm>
            <a:prstGeom prst="rect">
              <a:avLst/>
            </a:prstGeom>
            <a:ln>
              <a:noFill/>
            </a:ln>
          </p:spPr>
          <p:txBody>
            <a:bodyPr wrap="square" tIns="0" bIns="182880" rtlCol="0" anchor="t" anchorCtr="1">
              <a:spAutoFit/>
            </a:bodyPr>
            <a:lstStyle>
              <a:defPPr>
                <a:defRPr lang="en-US"/>
              </a:defPPr>
              <a:lvl1pPr algn="ctr">
                <a:defRPr sz="3200" b="1">
                  <a:solidFill>
                    <a:srgbClr val="58B746"/>
                  </a:solidFill>
                  <a:cs typeface="Arial" panose="020B0604020202020204" pitchFamily="34" charset="0"/>
                </a:defRPr>
              </a:lvl1pPr>
            </a:lstStyle>
            <a:p>
              <a:r>
                <a:rPr lang="en-US" dirty="0">
                  <a:latin typeface="+mj-lt"/>
                </a:rPr>
                <a:t>Methods</a:t>
              </a:r>
            </a:p>
          </p:txBody>
        </p:sp>
        <p:cxnSp>
          <p:nvCxnSpPr>
            <p:cNvPr id="92" name="Conector recto 37"/>
            <p:cNvCxnSpPr/>
            <p:nvPr/>
          </p:nvCxnSpPr>
          <p:spPr>
            <a:xfrm flipV="1">
              <a:off x="11092420" y="4287869"/>
              <a:ext cx="8823960" cy="11771"/>
            </a:xfrm>
            <a:prstGeom prst="line">
              <a:avLst/>
            </a:prstGeom>
            <a:ln>
              <a:solidFill>
                <a:srgbClr val="A7A9AC"/>
              </a:solidFill>
            </a:ln>
          </p:spPr>
          <p:style>
            <a:lnRef idx="1">
              <a:schemeClr val="accent1"/>
            </a:lnRef>
            <a:fillRef idx="0">
              <a:schemeClr val="accent1"/>
            </a:fillRef>
            <a:effectRef idx="0">
              <a:schemeClr val="accent1"/>
            </a:effectRef>
            <a:fontRef idx="minor">
              <a:schemeClr val="tx1"/>
            </a:fontRef>
          </p:style>
        </p:cxnSp>
      </p:grpSp>
      <p:sp>
        <p:nvSpPr>
          <p:cNvPr id="99" name="CuadroTexto 42"/>
          <p:cNvSpPr txBox="1"/>
          <p:nvPr/>
        </p:nvSpPr>
        <p:spPr>
          <a:xfrm>
            <a:off x="20646007" y="11482729"/>
            <a:ext cx="10513169" cy="830997"/>
          </a:xfrm>
          <a:prstGeom prst="rect">
            <a:avLst/>
          </a:prstGeom>
          <a:noFill/>
        </p:spPr>
        <p:txBody>
          <a:bodyPr wrap="square" lIns="0" rIns="0" rtlCol="0">
            <a:spAutoFit/>
          </a:bodyPr>
          <a:lstStyle/>
          <a:p>
            <a:pPr marL="1097280" indent="-1097280">
              <a:tabLst>
                <a:tab pos="1097280" algn="l"/>
              </a:tabLst>
            </a:pPr>
            <a:r>
              <a:rPr lang="en-US" sz="2400" dirty="0">
                <a:solidFill>
                  <a:srgbClr val="009900"/>
                </a:solidFill>
                <a:latin typeface="+mj-lt"/>
              </a:rPr>
              <a:t>Figure  3</a:t>
            </a:r>
            <a:r>
              <a:rPr lang="en-US" sz="2400" dirty="0">
                <a:latin typeface="+mj-lt"/>
              </a:rPr>
              <a:t>. Sonographic frame annotation framework for automatic ONSD measurements using BBDM.</a:t>
            </a:r>
          </a:p>
        </p:txBody>
      </p:sp>
      <p:grpSp>
        <p:nvGrpSpPr>
          <p:cNvPr id="105" name="Group 104"/>
          <p:cNvGrpSpPr/>
          <p:nvPr/>
        </p:nvGrpSpPr>
        <p:grpSpPr>
          <a:xfrm>
            <a:off x="32256183" y="12841560"/>
            <a:ext cx="7585202" cy="3603149"/>
            <a:chOff x="31089600" y="9195701"/>
            <a:chExt cx="9573724" cy="3511929"/>
          </a:xfrm>
        </p:grpSpPr>
        <p:sp useBgFill="1">
          <p:nvSpPr>
            <p:cNvPr id="106" name="Text Box 193"/>
            <p:cNvSpPr txBox="1">
              <a:spLocks noChangeArrowheads="1"/>
            </p:cNvSpPr>
            <p:nvPr/>
          </p:nvSpPr>
          <p:spPr bwMode="auto">
            <a:xfrm>
              <a:off x="31089600" y="9917773"/>
              <a:ext cx="9573724" cy="278985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0" tIns="182880" rIns="0" bIns="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20040" indent="-320040" algn="just">
                <a:spcBef>
                  <a:spcPts val="1800"/>
                </a:spcBef>
                <a:buFont typeface="Arial" panose="020B0604020202020204" pitchFamily="34" charset="0"/>
                <a:buChar char="•"/>
              </a:pPr>
              <a:r>
                <a:rPr lang="en-US" sz="2400" dirty="0">
                  <a:latin typeface="+mj-lt"/>
                </a:rPr>
                <a:t>The utilization of BBDM can obtain ONSD measurements with great similarity to </a:t>
              </a:r>
              <a:r>
                <a:rPr lang="en-US" sz="2400" dirty="0">
                  <a:latin typeface="+mj-lt"/>
                  <a:cs typeface="Arial" panose="020B0604020202020204" pitchFamily="34" charset="0"/>
                </a:rPr>
                <a:t>v7lab+</a:t>
              </a:r>
              <a:r>
                <a:rPr lang="en-US" sz="2400" dirty="0">
                  <a:latin typeface="+mj-lt"/>
                </a:rPr>
                <a:t>expert.</a:t>
              </a:r>
            </a:p>
            <a:p>
              <a:pPr marL="320040" indent="-320040" algn="just">
                <a:spcBef>
                  <a:spcPts val="1800"/>
                </a:spcBef>
                <a:buFont typeface="Arial" panose="020B0604020202020204" pitchFamily="34" charset="0"/>
                <a:buChar char="•"/>
              </a:pPr>
              <a:r>
                <a:rPr lang="en-US" sz="2400" dirty="0">
                  <a:latin typeface="+mj-lt"/>
                </a:rPr>
                <a:t>Further validation of BBDM algorithm is needed. </a:t>
              </a:r>
            </a:p>
            <a:p>
              <a:pPr marL="320040" indent="-320040" algn="just">
                <a:spcBef>
                  <a:spcPts val="1800"/>
                </a:spcBef>
                <a:buFont typeface="Arial" panose="020B0604020202020204" pitchFamily="34" charset="0"/>
                <a:buChar char="•"/>
              </a:pPr>
              <a:r>
                <a:rPr lang="en-US" sz="2400" dirty="0">
                  <a:latin typeface="+mj-lt"/>
                </a:rPr>
                <a:t>Automation of ONSD measurements might be a valuable tool for crews to measure estimate ICP. This could make the monitoring for SANS during space missions achievable. </a:t>
              </a:r>
            </a:p>
          </p:txBody>
        </p:sp>
        <p:sp>
          <p:nvSpPr>
            <p:cNvPr id="107" name="TextBox 106"/>
            <p:cNvSpPr txBox="1"/>
            <p:nvPr/>
          </p:nvSpPr>
          <p:spPr>
            <a:xfrm>
              <a:off x="31409640" y="9195701"/>
              <a:ext cx="8823960" cy="677108"/>
            </a:xfrm>
            <a:prstGeom prst="rect">
              <a:avLst/>
            </a:prstGeom>
            <a:ln>
              <a:noFill/>
            </a:ln>
          </p:spPr>
          <p:txBody>
            <a:bodyPr wrap="square" tIns="0" bIns="182880" rtlCol="0" anchor="t" anchorCtr="1">
              <a:spAutoFit/>
            </a:bodyPr>
            <a:lstStyle>
              <a:defPPr>
                <a:defRPr lang="en-US"/>
              </a:defPPr>
              <a:lvl1pPr algn="ctr">
                <a:defRPr sz="3200" b="1">
                  <a:solidFill>
                    <a:srgbClr val="58B746"/>
                  </a:solidFill>
                  <a:cs typeface="Arial" panose="020B0604020202020204" pitchFamily="34" charset="0"/>
                </a:defRPr>
              </a:lvl1pPr>
            </a:lstStyle>
            <a:p>
              <a:r>
                <a:rPr lang="en-US" dirty="0">
                  <a:latin typeface="+mj-lt"/>
                </a:rPr>
                <a:t>Conclusions</a:t>
              </a:r>
            </a:p>
          </p:txBody>
        </p:sp>
        <p:cxnSp>
          <p:nvCxnSpPr>
            <p:cNvPr id="108" name="Conector recto 40"/>
            <p:cNvCxnSpPr/>
            <p:nvPr/>
          </p:nvCxnSpPr>
          <p:spPr>
            <a:xfrm>
              <a:off x="31409640" y="9861693"/>
              <a:ext cx="8823960" cy="11116"/>
            </a:xfrm>
            <a:prstGeom prst="line">
              <a:avLst/>
            </a:prstGeom>
            <a:ln>
              <a:solidFill>
                <a:srgbClr val="A7A9AC"/>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E68A892-8A08-D546-D0C6-D7B9CBEFBA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3784" y="204659"/>
            <a:ext cx="2561798" cy="2561798"/>
          </a:xfrm>
          <a:prstGeom prst="rect">
            <a:avLst/>
          </a:prstGeom>
        </p:spPr>
      </p:pic>
      <p:sp>
        <p:nvSpPr>
          <p:cNvPr id="5" name="CuadroTexto 42">
            <a:extLst>
              <a:ext uri="{FF2B5EF4-FFF2-40B4-BE49-F238E27FC236}">
                <a16:creationId xmlns:a16="http://schemas.microsoft.com/office/drawing/2014/main" id="{A2B91E3E-8ED4-1E18-7034-42D3EC8FEDBA}"/>
              </a:ext>
            </a:extLst>
          </p:cNvPr>
          <p:cNvSpPr txBox="1"/>
          <p:nvPr/>
        </p:nvSpPr>
        <p:spPr>
          <a:xfrm>
            <a:off x="10887604" y="18299300"/>
            <a:ext cx="9793088" cy="600164"/>
          </a:xfrm>
          <a:prstGeom prst="rect">
            <a:avLst/>
          </a:prstGeom>
          <a:noFill/>
        </p:spPr>
        <p:txBody>
          <a:bodyPr wrap="square" lIns="0" tIns="182880" rIns="0" rtlCol="0">
            <a:spAutoFit/>
          </a:bodyPr>
          <a:lstStyle/>
          <a:p>
            <a:pPr marL="1188720" indent="-1188720">
              <a:tabLst>
                <a:tab pos="1188720" algn="l"/>
              </a:tabLst>
            </a:pPr>
            <a:r>
              <a:rPr lang="en-US" sz="2400" dirty="0">
                <a:solidFill>
                  <a:srgbClr val="009900"/>
                </a:solidFill>
                <a:latin typeface="+mj-lt"/>
              </a:rPr>
              <a:t>Figure 2. </a:t>
            </a:r>
            <a:r>
              <a:rPr lang="en-US" sz="2400" dirty="0">
                <a:latin typeface="+mj-lt"/>
              </a:rPr>
              <a:t>Segmented image of the ONSD using v7lab software.</a:t>
            </a:r>
            <a:endParaRPr lang="es-MX" sz="2400" dirty="0">
              <a:latin typeface="+mj-lt"/>
            </a:endParaRPr>
          </a:p>
        </p:txBody>
      </p:sp>
      <p:pic>
        <p:nvPicPr>
          <p:cNvPr id="8" name="Picture 7" descr="An ultrasound image of a fetus&#10;&#10;Description automatically generated">
            <a:extLst>
              <a:ext uri="{FF2B5EF4-FFF2-40B4-BE49-F238E27FC236}">
                <a16:creationId xmlns:a16="http://schemas.microsoft.com/office/drawing/2014/main" id="{5DAE60F1-781E-B67F-8BBC-AF94CCBA59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04635" y="12939802"/>
            <a:ext cx="4689045" cy="5318918"/>
          </a:xfrm>
          <a:prstGeom prst="rect">
            <a:avLst/>
          </a:prstGeom>
        </p:spPr>
      </p:pic>
      <p:pic>
        <p:nvPicPr>
          <p:cNvPr id="177" name="Picture 176" descr="A diagram of a model&#10;&#10;Description automatically generated">
            <a:extLst>
              <a:ext uri="{FF2B5EF4-FFF2-40B4-BE49-F238E27FC236}">
                <a16:creationId xmlns:a16="http://schemas.microsoft.com/office/drawing/2014/main" id="{FC6CA6D2-F334-6C15-2E61-E43364596F34}"/>
              </a:ext>
            </a:extLst>
          </p:cNvPr>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20521307" y="4776429"/>
            <a:ext cx="10637869" cy="6765293"/>
          </a:xfrm>
          <a:prstGeom prst="rect">
            <a:avLst/>
          </a:prstGeom>
        </p:spPr>
      </p:pic>
      <p:pic>
        <p:nvPicPr>
          <p:cNvPr id="179" name="Picture 178" descr="A close-up of a ultrasound&#10;&#10;Description automatically generated">
            <a:extLst>
              <a:ext uri="{FF2B5EF4-FFF2-40B4-BE49-F238E27FC236}">
                <a16:creationId xmlns:a16="http://schemas.microsoft.com/office/drawing/2014/main" id="{47CB6894-20F1-99AD-7D13-102F9FC14B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92281" y="12518486"/>
            <a:ext cx="10204459" cy="4262007"/>
          </a:xfrm>
          <a:prstGeom prst="rect">
            <a:avLst/>
          </a:prstGeom>
        </p:spPr>
      </p:pic>
      <p:pic>
        <p:nvPicPr>
          <p:cNvPr id="189" name="Picture 188" descr="A close-up of an ultrasound&#10;&#10;Description automatically generated">
            <a:extLst>
              <a:ext uri="{FF2B5EF4-FFF2-40B4-BE49-F238E27FC236}">
                <a16:creationId xmlns:a16="http://schemas.microsoft.com/office/drawing/2014/main" id="{9DEFD044-E7FC-E237-98C2-9D886B30CD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846" y="11066961"/>
            <a:ext cx="9923165" cy="5247985"/>
          </a:xfrm>
          <a:prstGeom prst="rect">
            <a:avLst/>
          </a:prstGeom>
        </p:spPr>
      </p:pic>
      <p:sp>
        <p:nvSpPr>
          <p:cNvPr id="191" name="TextBox 190">
            <a:extLst>
              <a:ext uri="{FF2B5EF4-FFF2-40B4-BE49-F238E27FC236}">
                <a16:creationId xmlns:a16="http://schemas.microsoft.com/office/drawing/2014/main" id="{FE950DDC-C302-EACC-46E9-08F04999C2EE}"/>
              </a:ext>
            </a:extLst>
          </p:cNvPr>
          <p:cNvSpPr txBox="1"/>
          <p:nvPr/>
        </p:nvSpPr>
        <p:spPr>
          <a:xfrm>
            <a:off x="528049" y="17098006"/>
            <a:ext cx="9793088" cy="1569660"/>
          </a:xfrm>
          <a:prstGeom prst="rect">
            <a:avLst/>
          </a:prstGeom>
          <a:noFill/>
        </p:spPr>
        <p:txBody>
          <a:bodyPr wrap="square">
            <a:spAutoFit/>
          </a:bodyPr>
          <a:lstStyle/>
          <a:p>
            <a:pPr algn="just"/>
            <a:r>
              <a:rPr lang="en-US" sz="2400" dirty="0">
                <a:solidFill>
                  <a:srgbClr val="009900"/>
                </a:solidFill>
                <a:latin typeface="+mj-lt"/>
              </a:rPr>
              <a:t>Figure 1. </a:t>
            </a:r>
            <a:r>
              <a:rPr lang="en-US" sz="2400" dirty="0"/>
              <a:t>Axial ultrasound image (a) with ONSD internal and external measurements (b) measurements are based on different anatomic definitions (c). OND: optic nerve diameter. </a:t>
            </a:r>
            <a:r>
              <a:rPr lang="en-US" sz="2400" dirty="0" err="1"/>
              <a:t>ONSDint</a:t>
            </a:r>
            <a:r>
              <a:rPr lang="en-US" sz="2400" dirty="0"/>
              <a:t>: ONSD internal, </a:t>
            </a:r>
            <a:r>
              <a:rPr lang="en-US" sz="2400" dirty="0" err="1"/>
              <a:t>ONSDext</a:t>
            </a:r>
            <a:r>
              <a:rPr lang="en-US" sz="2400" dirty="0"/>
              <a:t>: ONSD external, F: fat, D: dura, S: subarachnoid space, P: pia, N: nerve.</a:t>
            </a:r>
          </a:p>
        </p:txBody>
      </p:sp>
      <p:sp>
        <p:nvSpPr>
          <p:cNvPr id="196" name="TextBox 195">
            <a:extLst>
              <a:ext uri="{FF2B5EF4-FFF2-40B4-BE49-F238E27FC236}">
                <a16:creationId xmlns:a16="http://schemas.microsoft.com/office/drawing/2014/main" id="{8EB5FB8D-59A6-1A09-B0DE-78BCACDE2C91}"/>
              </a:ext>
            </a:extLst>
          </p:cNvPr>
          <p:cNvSpPr txBox="1"/>
          <p:nvPr/>
        </p:nvSpPr>
        <p:spPr>
          <a:xfrm>
            <a:off x="20574000" y="16985253"/>
            <a:ext cx="10204459" cy="2308324"/>
          </a:xfrm>
          <a:prstGeom prst="rect">
            <a:avLst/>
          </a:prstGeom>
          <a:noFill/>
        </p:spPr>
        <p:txBody>
          <a:bodyPr wrap="square">
            <a:spAutoFit/>
          </a:bodyPr>
          <a:lstStyle/>
          <a:p>
            <a:pPr algn="just"/>
            <a:r>
              <a:rPr lang="en-US" sz="2400" dirty="0">
                <a:solidFill>
                  <a:srgbClr val="009900"/>
                </a:solidFill>
                <a:latin typeface="+mj-lt"/>
              </a:rPr>
              <a:t>Figure 3</a:t>
            </a:r>
            <a:r>
              <a:rPr lang="en-US" sz="2400" dirty="0">
                <a:latin typeface="+mj-lt"/>
              </a:rPr>
              <a:t>. (A) Ground Truth: ONS segmentation and annotations by v7lab, validated </a:t>
            </a:r>
            <a:r>
              <a:rPr lang="en-US" sz="2400">
                <a:latin typeface="+mj-lt"/>
              </a:rPr>
              <a:t>and corrected by </a:t>
            </a:r>
            <a:r>
              <a:rPr lang="en-US" sz="2400" dirty="0">
                <a:latin typeface="+mj-lt"/>
              </a:rPr>
              <a:t>physicians. (B) VVDM predicted annotations. (C) Performance evaluation of BBDM using dice similarity (DS), where right dura (RD)m right subarachnoid (RS), optic nerve (ON), left dura (LD), and left subarachnoid (LS) are displayed along x axis, and corresponding DS scores along the y axis.</a:t>
            </a:r>
            <a:endParaRPr lang="en-US" sz="2400" dirty="0"/>
          </a:p>
        </p:txBody>
      </p:sp>
      <p:grpSp>
        <p:nvGrpSpPr>
          <p:cNvPr id="2" name="Group 1">
            <a:extLst>
              <a:ext uri="{FF2B5EF4-FFF2-40B4-BE49-F238E27FC236}">
                <a16:creationId xmlns:a16="http://schemas.microsoft.com/office/drawing/2014/main" id="{E179F099-56B8-E824-FC52-261FB1FEA9B1}"/>
              </a:ext>
            </a:extLst>
          </p:cNvPr>
          <p:cNvGrpSpPr/>
          <p:nvPr/>
        </p:nvGrpSpPr>
        <p:grpSpPr>
          <a:xfrm>
            <a:off x="32227056" y="16522044"/>
            <a:ext cx="7556554" cy="2376556"/>
            <a:chOff x="30723488" y="8948055"/>
            <a:chExt cx="9537567" cy="2316389"/>
          </a:xfrm>
        </p:grpSpPr>
        <p:sp useBgFill="1">
          <p:nvSpPr>
            <p:cNvPr id="4" name="Text Box 193">
              <a:extLst>
                <a:ext uri="{FF2B5EF4-FFF2-40B4-BE49-F238E27FC236}">
                  <a16:creationId xmlns:a16="http://schemas.microsoft.com/office/drawing/2014/main" id="{8198A152-F8B1-DAC5-6341-41C04051455D}"/>
                </a:ext>
              </a:extLst>
            </p:cNvPr>
            <p:cNvSpPr txBox="1">
              <a:spLocks noChangeArrowheads="1"/>
            </p:cNvSpPr>
            <p:nvPr/>
          </p:nvSpPr>
          <p:spPr bwMode="auto">
            <a:xfrm>
              <a:off x="30723488" y="9509534"/>
              <a:ext cx="9144001" cy="17549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0" tIns="182880" rIns="0" bIns="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20040" indent="-320040" algn="just">
                <a:spcBef>
                  <a:spcPts val="1800"/>
                </a:spcBef>
                <a:buFont typeface="Arial" panose="020B0604020202020204" pitchFamily="34" charset="0"/>
                <a:buChar char="•"/>
              </a:pPr>
              <a:r>
                <a:rPr lang="en-US" sz="1800" dirty="0">
                  <a:latin typeface="+mj-lt"/>
                </a:rPr>
                <a:t>V7labs Software: The AI Data Engine for Computer Vision &amp; Generative AI (https://www.v7labs.com/).</a:t>
              </a:r>
            </a:p>
            <a:p>
              <a:pPr marL="320040" indent="-320040" algn="just">
                <a:spcBef>
                  <a:spcPts val="1800"/>
                </a:spcBef>
                <a:buFont typeface="Arial" panose="020B0604020202020204" pitchFamily="34" charset="0"/>
                <a:buChar char="•"/>
              </a:pPr>
              <a:r>
                <a:rPr lang="en-US" sz="1800" dirty="0">
                  <a:latin typeface="+mj-lt"/>
                </a:rPr>
                <a:t>Li, B., </a:t>
              </a:r>
              <a:r>
                <a:rPr lang="en-US" sz="1800" dirty="0" err="1">
                  <a:latin typeface="+mj-lt"/>
                </a:rPr>
                <a:t>Xue</a:t>
              </a:r>
              <a:r>
                <a:rPr lang="en-US" sz="1800" dirty="0">
                  <a:latin typeface="+mj-lt"/>
                </a:rPr>
                <a:t>, K., Liu, B., &amp; Lai, Y. K. (2023). BBDM: Image-to-image translation with Brownian bridge diffusion models. In Proceedings of the IEEE/CVF Conference on Computer Vision and Pattern Recognition (pp. 1952-1961).</a:t>
              </a:r>
            </a:p>
          </p:txBody>
        </p:sp>
        <p:sp>
          <p:nvSpPr>
            <p:cNvPr id="6" name="TextBox 5">
              <a:extLst>
                <a:ext uri="{FF2B5EF4-FFF2-40B4-BE49-F238E27FC236}">
                  <a16:creationId xmlns:a16="http://schemas.microsoft.com/office/drawing/2014/main" id="{1FBCE0D3-0913-193C-F07C-FAB1D1117E60}"/>
                </a:ext>
              </a:extLst>
            </p:cNvPr>
            <p:cNvSpPr txBox="1"/>
            <p:nvPr/>
          </p:nvSpPr>
          <p:spPr>
            <a:xfrm>
              <a:off x="31409640" y="8948055"/>
              <a:ext cx="8823960" cy="677108"/>
            </a:xfrm>
            <a:prstGeom prst="rect">
              <a:avLst/>
            </a:prstGeom>
            <a:ln>
              <a:noFill/>
            </a:ln>
          </p:spPr>
          <p:txBody>
            <a:bodyPr wrap="square" tIns="0" bIns="182880" rtlCol="0" anchor="t" anchorCtr="1">
              <a:spAutoFit/>
            </a:bodyPr>
            <a:lstStyle>
              <a:defPPr>
                <a:defRPr lang="en-US"/>
              </a:defPPr>
              <a:lvl1pPr algn="ctr">
                <a:defRPr sz="3200" b="1">
                  <a:solidFill>
                    <a:srgbClr val="58B746"/>
                  </a:solidFill>
                  <a:cs typeface="Arial" panose="020B0604020202020204" pitchFamily="34" charset="0"/>
                </a:defRPr>
              </a:lvl1pPr>
            </a:lstStyle>
            <a:p>
              <a:r>
                <a:rPr lang="en-US" dirty="0">
                  <a:latin typeface="+mj-lt"/>
                </a:rPr>
                <a:t>References</a:t>
              </a:r>
            </a:p>
          </p:txBody>
        </p:sp>
        <p:cxnSp>
          <p:nvCxnSpPr>
            <p:cNvPr id="9" name="Conector recto 40">
              <a:extLst>
                <a:ext uri="{FF2B5EF4-FFF2-40B4-BE49-F238E27FC236}">
                  <a16:creationId xmlns:a16="http://schemas.microsoft.com/office/drawing/2014/main" id="{B2AEBFF6-F879-C559-1661-BFF3FDF951CE}"/>
                </a:ext>
              </a:extLst>
            </p:cNvPr>
            <p:cNvCxnSpPr/>
            <p:nvPr/>
          </p:nvCxnSpPr>
          <p:spPr>
            <a:xfrm>
              <a:off x="31437095" y="9478754"/>
              <a:ext cx="8823960" cy="11116"/>
            </a:xfrm>
            <a:prstGeom prst="line">
              <a:avLst/>
            </a:prstGeom>
            <a:ln>
              <a:solidFill>
                <a:srgbClr val="A7A9AC"/>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A53EAF07-6CEA-E26B-2122-C55EC58E4DF8}"/>
              </a:ext>
            </a:extLst>
          </p:cNvPr>
          <p:cNvGrpSpPr/>
          <p:nvPr/>
        </p:nvGrpSpPr>
        <p:grpSpPr>
          <a:xfrm>
            <a:off x="31918204" y="7827574"/>
            <a:ext cx="8764002" cy="4941978"/>
            <a:chOff x="31089600" y="9195701"/>
            <a:chExt cx="9829365" cy="4816863"/>
          </a:xfrm>
        </p:grpSpPr>
        <p:sp useBgFill="1">
          <p:nvSpPr>
            <p:cNvPr id="15" name="Text Box 193">
              <a:extLst>
                <a:ext uri="{FF2B5EF4-FFF2-40B4-BE49-F238E27FC236}">
                  <a16:creationId xmlns:a16="http://schemas.microsoft.com/office/drawing/2014/main" id="{375AA030-1723-1250-4806-5F438726589C}"/>
                </a:ext>
              </a:extLst>
            </p:cNvPr>
            <p:cNvSpPr txBox="1">
              <a:spLocks noChangeArrowheads="1"/>
            </p:cNvSpPr>
            <p:nvPr/>
          </p:nvSpPr>
          <p:spPr bwMode="auto">
            <a:xfrm>
              <a:off x="31089600" y="9917773"/>
              <a:ext cx="9829365" cy="409479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0" tIns="182880" rIns="0" bIns="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20040" indent="-320040">
                <a:spcBef>
                  <a:spcPts val="1800"/>
                </a:spcBef>
                <a:buFont typeface="Arial" panose="020B0604020202020204" pitchFamily="34" charset="0"/>
                <a:buChar char="•"/>
              </a:pPr>
              <a:r>
                <a:rPr lang="en-US" sz="2400" dirty="0">
                  <a:latin typeface="+mj-lt"/>
                </a:rPr>
                <a:t>20 de-identified transorbital  images were included.</a:t>
              </a:r>
            </a:p>
            <a:p>
              <a:pPr marL="320040" indent="-320040">
                <a:spcBef>
                  <a:spcPts val="1800"/>
                </a:spcBef>
                <a:buFont typeface="Arial" panose="020B0604020202020204" pitchFamily="34" charset="0"/>
                <a:buChar char="•"/>
              </a:pPr>
              <a:r>
                <a:rPr lang="en-US" sz="2400" dirty="0">
                  <a:latin typeface="+mj-lt"/>
                  <a:cs typeface="Arial" panose="020B0604020202020204" pitchFamily="34" charset="0"/>
                </a:rPr>
                <a:t>Method 1</a:t>
              </a:r>
              <a:r>
                <a:rPr lang="en-US" sz="2400" dirty="0">
                  <a:highlight>
                    <a:srgbClr val="FFFF00"/>
                  </a:highlight>
                  <a:latin typeface="+mj-lt"/>
                  <a:cs typeface="Arial" panose="020B0604020202020204" pitchFamily="34" charset="0"/>
                </a:rPr>
                <a:t>: [</a:t>
              </a:r>
              <a:r>
                <a:rPr lang="en-US" sz="2400" dirty="0" err="1">
                  <a:highlight>
                    <a:srgbClr val="FFFF00"/>
                  </a:highlight>
                  <a:latin typeface="+mj-lt"/>
                  <a:cs typeface="Arial" panose="020B0604020202020204" pitchFamily="34" charset="0"/>
                </a:rPr>
                <a:t>cesar</a:t>
              </a:r>
              <a:r>
                <a:rPr lang="en-US" sz="2400" dirty="0">
                  <a:highlight>
                    <a:srgbClr val="FFFF00"/>
                  </a:highlight>
                  <a:latin typeface="+mj-lt"/>
                  <a:cs typeface="Arial" panose="020B0604020202020204" pitchFamily="34" charset="0"/>
                </a:rPr>
                <a:t> which method in v7 you used for annotation/segmentation? There are multiple choices]</a:t>
              </a:r>
            </a:p>
            <a:p>
              <a:pPr marL="320040" indent="-320040">
                <a:spcBef>
                  <a:spcPts val="1800"/>
                </a:spcBef>
                <a:buFont typeface="Arial" panose="020B0604020202020204" pitchFamily="34" charset="0"/>
                <a:buChar char="•"/>
              </a:pPr>
              <a:r>
                <a:rPr lang="en-US" sz="2400" dirty="0">
                  <a:latin typeface="+mj-lt"/>
                  <a:cs typeface="Arial" panose="020B0604020202020204" pitchFamily="34" charset="0"/>
                </a:rPr>
                <a:t>Method 2 configuration: BBDM </a:t>
              </a:r>
              <a:r>
                <a:rPr lang="en-US" sz="2400" dirty="0">
                  <a:latin typeface="+mj-lt"/>
                </a:rPr>
                <a:t>Model was trained using the Adam optimizer on a single NVIDIA A100 GPU with 6912 CUDA cores, and 40GB RAM; </a:t>
              </a:r>
              <a:r>
                <a:rPr lang="en-US" sz="2400" dirty="0">
                  <a:latin typeface="+mj-lt"/>
                  <a:cs typeface="Arial" panose="020B0604020202020204" pitchFamily="34" charset="0"/>
                </a:rPr>
                <a:t>Training</a:t>
              </a:r>
              <a:r>
                <a:rPr lang="en-US" sz="2400" dirty="0">
                  <a:latin typeface="+mj-lt"/>
                </a:rPr>
                <a:t> time: &lt; 2 hours ; Epochs = 100</a:t>
              </a:r>
            </a:p>
            <a:p>
              <a:pPr marL="320040" indent="-320040">
                <a:spcBef>
                  <a:spcPts val="1800"/>
                </a:spcBef>
                <a:buFont typeface="Arial" panose="020B0604020202020204" pitchFamily="34" charset="0"/>
                <a:buChar char="•"/>
              </a:pPr>
              <a:r>
                <a:rPr lang="en-US" sz="2400" dirty="0">
                  <a:latin typeface="+mj-lt"/>
                </a:rPr>
                <a:t>Dice similarity indices to compare </a:t>
              </a:r>
              <a:r>
                <a:rPr lang="en-US" sz="2400" dirty="0">
                  <a:latin typeface="+mj-lt"/>
                  <a:cs typeface="Arial" panose="020B0604020202020204" pitchFamily="34" charset="0"/>
                </a:rPr>
                <a:t>BBDM and v7lab+expert </a:t>
              </a:r>
              <a:r>
                <a:rPr lang="en-US" sz="2400" dirty="0">
                  <a:latin typeface="+mj-lt"/>
                </a:rPr>
                <a:t>methods for different anatomic structures:  </a:t>
              </a:r>
              <a:r>
                <a:rPr lang="en-US" sz="2400" i="1" dirty="0">
                  <a:latin typeface="+mj-lt"/>
                </a:rPr>
                <a:t>RD:  0.76, RS: 0.76, ON: 0.88, LS:  0.80 and LD: 0.71 </a:t>
              </a:r>
              <a:r>
                <a:rPr lang="en-US" sz="2400" dirty="0">
                  <a:latin typeface="+mj-lt"/>
                </a:rPr>
                <a:t> </a:t>
              </a:r>
            </a:p>
          </p:txBody>
        </p:sp>
        <p:sp>
          <p:nvSpPr>
            <p:cNvPr id="16" name="TextBox 15">
              <a:extLst>
                <a:ext uri="{FF2B5EF4-FFF2-40B4-BE49-F238E27FC236}">
                  <a16:creationId xmlns:a16="http://schemas.microsoft.com/office/drawing/2014/main" id="{AEC587A1-1909-93B1-C2E6-F92C79C54D8C}"/>
                </a:ext>
              </a:extLst>
            </p:cNvPr>
            <p:cNvSpPr txBox="1"/>
            <p:nvPr/>
          </p:nvSpPr>
          <p:spPr>
            <a:xfrm>
              <a:off x="31409640" y="9195701"/>
              <a:ext cx="8823960" cy="677108"/>
            </a:xfrm>
            <a:prstGeom prst="rect">
              <a:avLst/>
            </a:prstGeom>
            <a:ln>
              <a:noFill/>
            </a:ln>
          </p:spPr>
          <p:txBody>
            <a:bodyPr wrap="square" tIns="0" bIns="182880" rtlCol="0" anchor="t" anchorCtr="1">
              <a:spAutoFit/>
            </a:bodyPr>
            <a:lstStyle>
              <a:defPPr>
                <a:defRPr lang="en-US"/>
              </a:defPPr>
              <a:lvl1pPr algn="ctr">
                <a:defRPr sz="3200" b="1">
                  <a:solidFill>
                    <a:srgbClr val="58B746"/>
                  </a:solidFill>
                  <a:cs typeface="Arial" panose="020B0604020202020204" pitchFamily="34" charset="0"/>
                </a:defRPr>
              </a:lvl1pPr>
            </a:lstStyle>
            <a:p>
              <a:r>
                <a:rPr lang="en-US" dirty="0">
                  <a:latin typeface="+mj-lt"/>
                </a:rPr>
                <a:t>Results</a:t>
              </a:r>
            </a:p>
          </p:txBody>
        </p:sp>
        <p:cxnSp>
          <p:nvCxnSpPr>
            <p:cNvPr id="17" name="Conector recto 40">
              <a:extLst>
                <a:ext uri="{FF2B5EF4-FFF2-40B4-BE49-F238E27FC236}">
                  <a16:creationId xmlns:a16="http://schemas.microsoft.com/office/drawing/2014/main" id="{B1726514-E042-D84C-0BF3-063FCEEDA15C}"/>
                </a:ext>
              </a:extLst>
            </p:cNvPr>
            <p:cNvCxnSpPr/>
            <p:nvPr/>
          </p:nvCxnSpPr>
          <p:spPr>
            <a:xfrm>
              <a:off x="31409640" y="9861693"/>
              <a:ext cx="8823960" cy="11116"/>
            </a:xfrm>
            <a:prstGeom prst="line">
              <a:avLst/>
            </a:prstGeom>
            <a:ln>
              <a:solidFill>
                <a:srgbClr val="A7A9A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2073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24969</TotalTime>
  <Words>785</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DaxlinePro-Light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CESAR ESCAMILLA</dc:creator>
  <cp:lastModifiedBy>Alireza</cp:lastModifiedBy>
  <cp:revision>286</cp:revision>
  <cp:lastPrinted>2018-09-17T15:24:32Z</cp:lastPrinted>
  <dcterms:created xsi:type="dcterms:W3CDTF">2015-06-07T19:53:36Z</dcterms:created>
  <dcterms:modified xsi:type="dcterms:W3CDTF">2024-02-01T03:42:39Z</dcterms:modified>
</cp:coreProperties>
</file>