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Roboto Bold" charset="1" panose="02000000000000000000"/>
      <p:regular r:id="rId19"/>
    </p:embeddedFont>
    <p:embeddedFont>
      <p:font typeface="Roboto Bold Italics" charset="1" panose="02000000000000000000"/>
      <p:regular r:id="rId20"/>
    </p:embeddedFont>
    <p:embeddedFont>
      <p:font typeface="Roboto Italics" charset="1" panose="02000000000000000000"/>
      <p:regular r:id="rId21"/>
    </p:embeddedFont>
    <p:embeddedFont>
      <p:font typeface="Helvetica World Bold" charset="1" panose="020B08000400000200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jpeg" Type="http://schemas.openxmlformats.org/officeDocument/2006/relationships/image"/><Relationship Id="rId6" Target="../media/image13.png" Type="http://schemas.openxmlformats.org/officeDocument/2006/relationships/image"/><Relationship Id="rId7" Target="../media/image14.jpeg" Type="http://schemas.openxmlformats.org/officeDocument/2006/relationships/image"/><Relationship Id="rId8" Target="../media/image15.jpe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85658" y="1217581"/>
            <a:ext cx="15523516" cy="5468969"/>
            <a:chOff x="0" y="0"/>
            <a:chExt cx="4088498" cy="14403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88498" cy="1440387"/>
            </a:xfrm>
            <a:custGeom>
              <a:avLst/>
              <a:gdLst/>
              <a:ahLst/>
              <a:cxnLst/>
              <a:rect r="r" b="b" t="t" l="l"/>
              <a:pathLst>
                <a:path h="1440387" w="4088498">
                  <a:moveTo>
                    <a:pt x="0" y="0"/>
                  </a:moveTo>
                  <a:lnTo>
                    <a:pt x="4088498" y="0"/>
                  </a:lnTo>
                  <a:lnTo>
                    <a:pt x="4088498" y="1440387"/>
                  </a:lnTo>
                  <a:lnTo>
                    <a:pt x="0" y="1440387"/>
                  </a:lnTo>
                  <a:close/>
                </a:path>
              </a:pathLst>
            </a:custGeom>
            <a:solidFill>
              <a:srgbClr val="1F93D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4088498" cy="14689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65521" y="3508071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4635662" y="1993088"/>
            <a:ext cx="10264360" cy="1703425"/>
            <a:chOff x="0" y="0"/>
            <a:chExt cx="13685813" cy="2271234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200025"/>
              <a:ext cx="12022234" cy="22200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927"/>
                </a:lnSpc>
                <a:spcBef>
                  <a:spcPct val="0"/>
                </a:spcBef>
              </a:pPr>
              <a:r>
                <a:rPr lang="en-US" b="true" sz="9998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F</a:t>
              </a:r>
              <a:r>
                <a:rPr lang="en-US" b="true" sz="9998" i="true">
                  <a:solidFill>
                    <a:srgbClr val="FFFFFF"/>
                  </a:solidFill>
                  <a:latin typeface="Roboto Bold Italics"/>
                  <a:ea typeface="Roboto Bold Italics"/>
                  <a:cs typeface="Roboto Bold Italics"/>
                  <a:sym typeface="Roboto Bold Italics"/>
                </a:rPr>
                <a:t>LIP</a:t>
              </a:r>
              <a:r>
                <a:rPr lang="en-US" b="true" sz="9998">
                  <a:solidFill>
                    <a:srgbClr val="F5CD1E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FIT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5488048" y="1721095"/>
              <a:ext cx="8197765" cy="5501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81"/>
                </a:lnSpc>
                <a:spcBef>
                  <a:spcPct val="0"/>
                </a:spcBef>
              </a:pPr>
              <a:r>
                <a:rPr lang="en-US" sz="2499" i="true">
                  <a:solidFill>
                    <a:srgbClr val="F5CD1E"/>
                  </a:solidFill>
                  <a:latin typeface="Roboto Italics"/>
                  <a:ea typeface="Roboto Italics"/>
                  <a:cs typeface="Roboto Italics"/>
                  <a:sym typeface="Roboto Italics"/>
                </a:rPr>
                <a:t>Your Fitness, Simplified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85658" y="1217581"/>
            <a:ext cx="15523516" cy="5468969"/>
            <a:chOff x="0" y="0"/>
            <a:chExt cx="4088498" cy="14403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88498" cy="1440387"/>
            </a:xfrm>
            <a:custGeom>
              <a:avLst/>
              <a:gdLst/>
              <a:ahLst/>
              <a:cxnLst/>
              <a:rect r="r" b="b" t="t" l="l"/>
              <a:pathLst>
                <a:path h="1440387" w="4088498">
                  <a:moveTo>
                    <a:pt x="0" y="0"/>
                  </a:moveTo>
                  <a:lnTo>
                    <a:pt x="4088498" y="0"/>
                  </a:lnTo>
                  <a:lnTo>
                    <a:pt x="4088498" y="1440387"/>
                  </a:lnTo>
                  <a:lnTo>
                    <a:pt x="0" y="1440387"/>
                  </a:lnTo>
                  <a:close/>
                </a:path>
              </a:pathLst>
            </a:custGeom>
            <a:solidFill>
              <a:srgbClr val="1F93D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4088498" cy="14689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511687"/>
            <a:ext cx="16080473" cy="1034026"/>
            <a:chOff x="0" y="0"/>
            <a:chExt cx="4235186" cy="2723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35186" cy="272336"/>
            </a:xfrm>
            <a:custGeom>
              <a:avLst/>
              <a:gdLst/>
              <a:ahLst/>
              <a:cxnLst/>
              <a:rect r="r" b="b" t="t" l="l"/>
              <a:pathLst>
                <a:path h="272336" w="4235186">
                  <a:moveTo>
                    <a:pt x="0" y="0"/>
                  </a:moveTo>
                  <a:lnTo>
                    <a:pt x="4235186" y="0"/>
                  </a:lnTo>
                  <a:lnTo>
                    <a:pt x="4235186" y="272336"/>
                  </a:lnTo>
                  <a:lnTo>
                    <a:pt x="0" y="272336"/>
                  </a:lnTo>
                  <a:close/>
                </a:path>
              </a:pathLst>
            </a:custGeom>
            <a:solidFill>
              <a:srgbClr val="F5CD1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4235186" cy="3009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85658" y="1735260"/>
            <a:ext cx="6577655" cy="4094590"/>
          </a:xfrm>
          <a:custGeom>
            <a:avLst/>
            <a:gdLst/>
            <a:ahLst/>
            <a:cxnLst/>
            <a:rect r="r" b="b" t="t" l="l"/>
            <a:pathLst>
              <a:path h="4094590" w="6577655">
                <a:moveTo>
                  <a:pt x="0" y="0"/>
                </a:moveTo>
                <a:lnTo>
                  <a:pt x="6577655" y="0"/>
                </a:lnTo>
                <a:lnTo>
                  <a:pt x="6577655" y="4094591"/>
                </a:lnTo>
                <a:lnTo>
                  <a:pt x="0" y="40945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068937" y="1733027"/>
            <a:ext cx="7689372" cy="4094590"/>
          </a:xfrm>
          <a:custGeom>
            <a:avLst/>
            <a:gdLst/>
            <a:ahLst/>
            <a:cxnLst/>
            <a:rect r="r" b="b" t="t" l="l"/>
            <a:pathLst>
              <a:path h="4094590" w="7689372">
                <a:moveTo>
                  <a:pt x="0" y="0"/>
                </a:moveTo>
                <a:lnTo>
                  <a:pt x="7689371" y="0"/>
                </a:lnTo>
                <a:lnTo>
                  <a:pt x="7689371" y="4094591"/>
                </a:lnTo>
                <a:lnTo>
                  <a:pt x="0" y="40945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196845" y="6191801"/>
            <a:ext cx="9744184" cy="3759810"/>
          </a:xfrm>
          <a:custGeom>
            <a:avLst/>
            <a:gdLst/>
            <a:ahLst/>
            <a:cxnLst/>
            <a:rect r="r" b="b" t="t" l="l"/>
            <a:pathLst>
              <a:path h="3759810" w="9744184">
                <a:moveTo>
                  <a:pt x="0" y="0"/>
                </a:moveTo>
                <a:lnTo>
                  <a:pt x="9744184" y="0"/>
                </a:lnTo>
                <a:lnTo>
                  <a:pt x="9744184" y="3759810"/>
                </a:lnTo>
                <a:lnTo>
                  <a:pt x="0" y="37598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699" r="0" b="-699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85658" y="593305"/>
            <a:ext cx="9941730" cy="775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67"/>
              </a:lnSpc>
              <a:spcBef>
                <a:spcPct val="0"/>
              </a:spcBef>
            </a:pPr>
            <a:r>
              <a:rPr lang="en-US" b="true" sz="449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DEVELOPMENT - ACTIVITY DIAGRAM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85658" y="1217581"/>
            <a:ext cx="15523516" cy="5468969"/>
            <a:chOff x="0" y="0"/>
            <a:chExt cx="4088498" cy="14403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88498" cy="1440387"/>
            </a:xfrm>
            <a:custGeom>
              <a:avLst/>
              <a:gdLst/>
              <a:ahLst/>
              <a:cxnLst/>
              <a:rect r="r" b="b" t="t" l="l"/>
              <a:pathLst>
                <a:path h="1440387" w="4088498">
                  <a:moveTo>
                    <a:pt x="0" y="0"/>
                  </a:moveTo>
                  <a:lnTo>
                    <a:pt x="4088498" y="0"/>
                  </a:lnTo>
                  <a:lnTo>
                    <a:pt x="4088498" y="1440387"/>
                  </a:lnTo>
                  <a:lnTo>
                    <a:pt x="0" y="1440387"/>
                  </a:lnTo>
                  <a:close/>
                </a:path>
              </a:pathLst>
            </a:custGeom>
            <a:solidFill>
              <a:srgbClr val="1F93D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4088498" cy="14689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511687"/>
            <a:ext cx="16080473" cy="1034026"/>
            <a:chOff x="0" y="0"/>
            <a:chExt cx="4235186" cy="2723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35186" cy="272336"/>
            </a:xfrm>
            <a:custGeom>
              <a:avLst/>
              <a:gdLst/>
              <a:ahLst/>
              <a:cxnLst/>
              <a:rect r="r" b="b" t="t" l="l"/>
              <a:pathLst>
                <a:path h="272336" w="4235186">
                  <a:moveTo>
                    <a:pt x="0" y="0"/>
                  </a:moveTo>
                  <a:lnTo>
                    <a:pt x="4235186" y="0"/>
                  </a:lnTo>
                  <a:lnTo>
                    <a:pt x="4235186" y="272336"/>
                  </a:lnTo>
                  <a:lnTo>
                    <a:pt x="0" y="272336"/>
                  </a:lnTo>
                  <a:close/>
                </a:path>
              </a:pathLst>
            </a:custGeom>
            <a:solidFill>
              <a:srgbClr val="F5CD1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4235186" cy="3009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609190" y="1792698"/>
            <a:ext cx="5069620" cy="8160354"/>
          </a:xfrm>
          <a:custGeom>
            <a:avLst/>
            <a:gdLst/>
            <a:ahLst/>
            <a:cxnLst/>
            <a:rect r="r" b="b" t="t" l="l"/>
            <a:pathLst>
              <a:path h="8160354" w="5069620">
                <a:moveTo>
                  <a:pt x="0" y="0"/>
                </a:moveTo>
                <a:lnTo>
                  <a:pt x="5069620" y="0"/>
                </a:lnTo>
                <a:lnTo>
                  <a:pt x="5069620" y="8160354"/>
                </a:lnTo>
                <a:lnTo>
                  <a:pt x="0" y="81603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85658" y="593305"/>
            <a:ext cx="9941730" cy="775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67"/>
              </a:lnSpc>
              <a:spcBef>
                <a:spcPct val="0"/>
              </a:spcBef>
            </a:pPr>
            <a:r>
              <a:rPr lang="en-US" b="true" sz="449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DEVELOPMENT - CLASS DIAGRAM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85658" y="1217581"/>
            <a:ext cx="15523516" cy="5468969"/>
            <a:chOff x="0" y="0"/>
            <a:chExt cx="4088498" cy="14403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88498" cy="1440387"/>
            </a:xfrm>
            <a:custGeom>
              <a:avLst/>
              <a:gdLst/>
              <a:ahLst/>
              <a:cxnLst/>
              <a:rect r="r" b="b" t="t" l="l"/>
              <a:pathLst>
                <a:path h="1440387" w="4088498">
                  <a:moveTo>
                    <a:pt x="0" y="0"/>
                  </a:moveTo>
                  <a:lnTo>
                    <a:pt x="4088498" y="0"/>
                  </a:lnTo>
                  <a:lnTo>
                    <a:pt x="4088498" y="1440387"/>
                  </a:lnTo>
                  <a:lnTo>
                    <a:pt x="0" y="1440387"/>
                  </a:lnTo>
                  <a:close/>
                </a:path>
              </a:pathLst>
            </a:custGeom>
            <a:solidFill>
              <a:srgbClr val="1F93D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4088498" cy="14689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511687"/>
            <a:ext cx="16080473" cy="1034026"/>
            <a:chOff x="0" y="0"/>
            <a:chExt cx="4235186" cy="2723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35186" cy="272336"/>
            </a:xfrm>
            <a:custGeom>
              <a:avLst/>
              <a:gdLst/>
              <a:ahLst/>
              <a:cxnLst/>
              <a:rect r="r" b="b" t="t" l="l"/>
              <a:pathLst>
                <a:path h="272336" w="4235186">
                  <a:moveTo>
                    <a:pt x="0" y="0"/>
                  </a:moveTo>
                  <a:lnTo>
                    <a:pt x="4235186" y="0"/>
                  </a:lnTo>
                  <a:lnTo>
                    <a:pt x="4235186" y="272336"/>
                  </a:lnTo>
                  <a:lnTo>
                    <a:pt x="0" y="272336"/>
                  </a:lnTo>
                  <a:close/>
                </a:path>
              </a:pathLst>
            </a:custGeom>
            <a:solidFill>
              <a:srgbClr val="F5CD1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4235186" cy="3009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585658" y="593305"/>
            <a:ext cx="9941730" cy="775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67"/>
              </a:lnSpc>
              <a:spcBef>
                <a:spcPct val="0"/>
              </a:spcBef>
            </a:pPr>
            <a:r>
              <a:rPr lang="en-US" b="true" sz="449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DEMO OF OUR APPLICATION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6168937" y="3508071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635662" y="1993088"/>
            <a:ext cx="10264360" cy="1703425"/>
            <a:chOff x="0" y="0"/>
            <a:chExt cx="13685813" cy="2271234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200025"/>
              <a:ext cx="12022234" cy="22200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927"/>
                </a:lnSpc>
                <a:spcBef>
                  <a:spcPct val="0"/>
                </a:spcBef>
              </a:pPr>
              <a:r>
                <a:rPr lang="en-US" b="true" sz="9998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F</a:t>
              </a:r>
              <a:r>
                <a:rPr lang="en-US" b="true" sz="9998" i="true">
                  <a:solidFill>
                    <a:srgbClr val="FFFFFF"/>
                  </a:solidFill>
                  <a:latin typeface="Roboto Bold Italics"/>
                  <a:ea typeface="Roboto Bold Italics"/>
                  <a:cs typeface="Roboto Bold Italics"/>
                  <a:sym typeface="Roboto Bold Italics"/>
                </a:rPr>
                <a:t>LIP</a:t>
              </a:r>
              <a:r>
                <a:rPr lang="en-US" b="true" sz="9998">
                  <a:solidFill>
                    <a:srgbClr val="F5CD1E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FIT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5488048" y="1721095"/>
              <a:ext cx="8197765" cy="5501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81"/>
                </a:lnSpc>
                <a:spcBef>
                  <a:spcPct val="0"/>
                </a:spcBef>
              </a:pPr>
              <a:r>
                <a:rPr lang="en-US" sz="2499" i="true">
                  <a:solidFill>
                    <a:srgbClr val="F5CD1E"/>
                  </a:solidFill>
                  <a:latin typeface="Roboto Italics"/>
                  <a:ea typeface="Roboto Italics"/>
                  <a:cs typeface="Roboto Italics"/>
                  <a:sym typeface="Roboto Italics"/>
                </a:rPr>
                <a:t>Your Fitness, Simplified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85658" y="1217581"/>
            <a:ext cx="15523516" cy="5468969"/>
            <a:chOff x="0" y="0"/>
            <a:chExt cx="4088498" cy="14403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88498" cy="1440387"/>
            </a:xfrm>
            <a:custGeom>
              <a:avLst/>
              <a:gdLst/>
              <a:ahLst/>
              <a:cxnLst/>
              <a:rect r="r" b="b" t="t" l="l"/>
              <a:pathLst>
                <a:path h="1440387" w="4088498">
                  <a:moveTo>
                    <a:pt x="0" y="0"/>
                  </a:moveTo>
                  <a:lnTo>
                    <a:pt x="4088498" y="0"/>
                  </a:lnTo>
                  <a:lnTo>
                    <a:pt x="4088498" y="1440387"/>
                  </a:lnTo>
                  <a:lnTo>
                    <a:pt x="0" y="1440387"/>
                  </a:lnTo>
                  <a:close/>
                </a:path>
              </a:pathLst>
            </a:custGeom>
            <a:solidFill>
              <a:srgbClr val="1F93D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4088498" cy="14689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511687"/>
            <a:ext cx="16080473" cy="1034026"/>
            <a:chOff x="0" y="0"/>
            <a:chExt cx="4235186" cy="2723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35186" cy="272336"/>
            </a:xfrm>
            <a:custGeom>
              <a:avLst/>
              <a:gdLst/>
              <a:ahLst/>
              <a:cxnLst/>
              <a:rect r="r" b="b" t="t" l="l"/>
              <a:pathLst>
                <a:path h="272336" w="4235186">
                  <a:moveTo>
                    <a:pt x="0" y="0"/>
                  </a:moveTo>
                  <a:lnTo>
                    <a:pt x="4235186" y="0"/>
                  </a:lnTo>
                  <a:lnTo>
                    <a:pt x="4235186" y="272336"/>
                  </a:lnTo>
                  <a:lnTo>
                    <a:pt x="0" y="272336"/>
                  </a:lnTo>
                  <a:close/>
                </a:path>
              </a:pathLst>
            </a:custGeom>
            <a:solidFill>
              <a:srgbClr val="F5CD1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4235186" cy="3009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043646" y="0"/>
            <a:ext cx="14607540" cy="10287000"/>
          </a:xfrm>
          <a:custGeom>
            <a:avLst/>
            <a:gdLst/>
            <a:ahLst/>
            <a:cxnLst/>
            <a:rect r="r" b="b" t="t" l="l"/>
            <a:pathLst>
              <a:path h="10287000" w="14607540">
                <a:moveTo>
                  <a:pt x="0" y="0"/>
                </a:moveTo>
                <a:lnTo>
                  <a:pt x="14607540" y="0"/>
                </a:lnTo>
                <a:lnTo>
                  <a:pt x="1460754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85658" y="593305"/>
            <a:ext cx="9941730" cy="775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67"/>
              </a:lnSpc>
              <a:spcBef>
                <a:spcPct val="0"/>
              </a:spcBef>
            </a:pPr>
            <a:r>
              <a:rPr lang="en-US" b="true" sz="449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QUESTIONS ??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85658" y="1217581"/>
            <a:ext cx="15523516" cy="5468969"/>
            <a:chOff x="0" y="0"/>
            <a:chExt cx="4088498" cy="14403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88498" cy="1440387"/>
            </a:xfrm>
            <a:custGeom>
              <a:avLst/>
              <a:gdLst/>
              <a:ahLst/>
              <a:cxnLst/>
              <a:rect r="r" b="b" t="t" l="l"/>
              <a:pathLst>
                <a:path h="1440387" w="4088498">
                  <a:moveTo>
                    <a:pt x="0" y="0"/>
                  </a:moveTo>
                  <a:lnTo>
                    <a:pt x="4088498" y="0"/>
                  </a:lnTo>
                  <a:lnTo>
                    <a:pt x="4088498" y="1440387"/>
                  </a:lnTo>
                  <a:lnTo>
                    <a:pt x="0" y="1440387"/>
                  </a:lnTo>
                  <a:close/>
                </a:path>
              </a:pathLst>
            </a:custGeom>
            <a:solidFill>
              <a:srgbClr val="1F93D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4088498" cy="14689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511687"/>
            <a:ext cx="16080473" cy="1034026"/>
            <a:chOff x="0" y="0"/>
            <a:chExt cx="4235186" cy="2723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35186" cy="272336"/>
            </a:xfrm>
            <a:custGeom>
              <a:avLst/>
              <a:gdLst/>
              <a:ahLst/>
              <a:cxnLst/>
              <a:rect r="r" b="b" t="t" l="l"/>
              <a:pathLst>
                <a:path h="272336" w="4235186">
                  <a:moveTo>
                    <a:pt x="0" y="0"/>
                  </a:moveTo>
                  <a:lnTo>
                    <a:pt x="4235186" y="0"/>
                  </a:lnTo>
                  <a:lnTo>
                    <a:pt x="4235186" y="272336"/>
                  </a:lnTo>
                  <a:lnTo>
                    <a:pt x="0" y="272336"/>
                  </a:lnTo>
                  <a:close/>
                </a:path>
              </a:pathLst>
            </a:custGeom>
            <a:solidFill>
              <a:srgbClr val="F5CD1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4235186" cy="3009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593305"/>
            <a:ext cx="6148324" cy="775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67"/>
              </a:lnSpc>
              <a:spcBef>
                <a:spcPct val="0"/>
              </a:spcBef>
            </a:pPr>
            <a:r>
              <a:rPr lang="en-US" b="true" sz="449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Problem Statement</a:t>
            </a:r>
          </a:p>
        </p:txBody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-3147832" y="688555"/>
            <a:ext cx="24433538" cy="10186196"/>
            <a:chOff x="0" y="0"/>
            <a:chExt cx="32578050" cy="13581595"/>
          </a:xfrm>
        </p:grpSpPr>
        <p:sp>
          <p:nvSpPr>
            <p:cNvPr name="Freeform 11" id="11" descr="m-3.jpeg"/>
            <p:cNvSpPr/>
            <p:nvPr/>
          </p:nvSpPr>
          <p:spPr>
            <a:xfrm flipH="false" flipV="false" rot="0">
              <a:off x="0" y="0"/>
              <a:ext cx="32578039" cy="13581635"/>
            </a:xfrm>
            <a:custGeom>
              <a:avLst/>
              <a:gdLst/>
              <a:ahLst/>
              <a:cxnLst/>
              <a:rect r="r" b="b" t="t" l="l"/>
              <a:pathLst>
                <a:path h="13581635" w="32578039">
                  <a:moveTo>
                    <a:pt x="0" y="0"/>
                  </a:moveTo>
                  <a:lnTo>
                    <a:pt x="32578039" y="0"/>
                  </a:lnTo>
                  <a:lnTo>
                    <a:pt x="32578039" y="13581635"/>
                  </a:lnTo>
                  <a:lnTo>
                    <a:pt x="0" y="135816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7105"/>
              </a:blip>
              <a:stretch>
                <a:fillRect l="-27" t="0" r="-27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200128" y="3942540"/>
            <a:ext cx="15887744" cy="1514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2"/>
              </a:lnSpc>
            </a:pPr>
            <a:r>
              <a:rPr lang="en-US" sz="3068" b="true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Create a Gym Management Enterprise Application for Flipkart. Build the intuitive UI, seamless user experience, and robust backend system with the help of Java and Dropwizard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85658" y="1217581"/>
            <a:ext cx="15523516" cy="5468969"/>
            <a:chOff x="0" y="0"/>
            <a:chExt cx="4088498" cy="14403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88498" cy="1440387"/>
            </a:xfrm>
            <a:custGeom>
              <a:avLst/>
              <a:gdLst/>
              <a:ahLst/>
              <a:cxnLst/>
              <a:rect r="r" b="b" t="t" l="l"/>
              <a:pathLst>
                <a:path h="1440387" w="4088498">
                  <a:moveTo>
                    <a:pt x="0" y="0"/>
                  </a:moveTo>
                  <a:lnTo>
                    <a:pt x="4088498" y="0"/>
                  </a:lnTo>
                  <a:lnTo>
                    <a:pt x="4088498" y="1440387"/>
                  </a:lnTo>
                  <a:lnTo>
                    <a:pt x="0" y="1440387"/>
                  </a:lnTo>
                  <a:close/>
                </a:path>
              </a:pathLst>
            </a:custGeom>
            <a:solidFill>
              <a:srgbClr val="1F93D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4088498" cy="14689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511687"/>
            <a:ext cx="16080473" cy="1034026"/>
            <a:chOff x="0" y="0"/>
            <a:chExt cx="4235186" cy="2723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35186" cy="272336"/>
            </a:xfrm>
            <a:custGeom>
              <a:avLst/>
              <a:gdLst/>
              <a:ahLst/>
              <a:cxnLst/>
              <a:rect r="r" b="b" t="t" l="l"/>
              <a:pathLst>
                <a:path h="272336" w="4235186">
                  <a:moveTo>
                    <a:pt x="0" y="0"/>
                  </a:moveTo>
                  <a:lnTo>
                    <a:pt x="4235186" y="0"/>
                  </a:lnTo>
                  <a:lnTo>
                    <a:pt x="4235186" y="272336"/>
                  </a:lnTo>
                  <a:lnTo>
                    <a:pt x="0" y="272336"/>
                  </a:lnTo>
                  <a:close/>
                </a:path>
              </a:pathLst>
            </a:custGeom>
            <a:solidFill>
              <a:srgbClr val="F5CD1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4235186" cy="3009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47750" y="593305"/>
            <a:ext cx="7645758" cy="775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67"/>
              </a:lnSpc>
              <a:spcBef>
                <a:spcPct val="0"/>
              </a:spcBef>
            </a:pPr>
            <a:r>
              <a:rPr lang="en-US" b="true" sz="449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FRAMEWORK FOR 1 WEEK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413618" y="2982901"/>
            <a:ext cx="7380927" cy="4321197"/>
          </a:xfrm>
          <a:custGeom>
            <a:avLst/>
            <a:gdLst/>
            <a:ahLst/>
            <a:cxnLst/>
            <a:rect r="r" b="b" t="t" l="l"/>
            <a:pathLst>
              <a:path h="4321197" w="7380927">
                <a:moveTo>
                  <a:pt x="0" y="0"/>
                </a:moveTo>
                <a:lnTo>
                  <a:pt x="7380927" y="0"/>
                </a:lnTo>
                <a:lnTo>
                  <a:pt x="7380927" y="4321198"/>
                </a:lnTo>
                <a:lnTo>
                  <a:pt x="0" y="4321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47750" y="3090553"/>
            <a:ext cx="9484006" cy="1387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71"/>
              </a:lnSpc>
              <a:spcBef>
                <a:spcPct val="0"/>
              </a:spcBef>
            </a:pPr>
            <a:r>
              <a:rPr lang="en-US" b="true" sz="399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Everyday discussions about tools, technologies, frameworks, etc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4880021"/>
            <a:ext cx="9484006" cy="1387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71"/>
              </a:lnSpc>
              <a:spcBef>
                <a:spcPct val="0"/>
              </a:spcBef>
            </a:pPr>
            <a:r>
              <a:rPr lang="en-US" b="true" sz="399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Step by Step Project progress with Trainer and doubt clearance sessions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85658" y="1217581"/>
            <a:ext cx="15523516" cy="5468969"/>
            <a:chOff x="0" y="0"/>
            <a:chExt cx="4088498" cy="14403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88498" cy="1440387"/>
            </a:xfrm>
            <a:custGeom>
              <a:avLst/>
              <a:gdLst/>
              <a:ahLst/>
              <a:cxnLst/>
              <a:rect r="r" b="b" t="t" l="l"/>
              <a:pathLst>
                <a:path h="1440387" w="4088498">
                  <a:moveTo>
                    <a:pt x="0" y="0"/>
                  </a:moveTo>
                  <a:lnTo>
                    <a:pt x="4088498" y="0"/>
                  </a:lnTo>
                  <a:lnTo>
                    <a:pt x="4088498" y="1440387"/>
                  </a:lnTo>
                  <a:lnTo>
                    <a:pt x="0" y="1440387"/>
                  </a:lnTo>
                  <a:close/>
                </a:path>
              </a:pathLst>
            </a:custGeom>
            <a:solidFill>
              <a:srgbClr val="1F93D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4088498" cy="14689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511687"/>
            <a:ext cx="16080473" cy="1034026"/>
            <a:chOff x="0" y="0"/>
            <a:chExt cx="4235186" cy="2723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35186" cy="272336"/>
            </a:xfrm>
            <a:custGeom>
              <a:avLst/>
              <a:gdLst/>
              <a:ahLst/>
              <a:cxnLst/>
              <a:rect r="r" b="b" t="t" l="l"/>
              <a:pathLst>
                <a:path h="272336" w="4235186">
                  <a:moveTo>
                    <a:pt x="0" y="0"/>
                  </a:moveTo>
                  <a:lnTo>
                    <a:pt x="4235186" y="0"/>
                  </a:lnTo>
                  <a:lnTo>
                    <a:pt x="4235186" y="272336"/>
                  </a:lnTo>
                  <a:lnTo>
                    <a:pt x="0" y="272336"/>
                  </a:lnTo>
                  <a:close/>
                </a:path>
              </a:pathLst>
            </a:custGeom>
            <a:solidFill>
              <a:srgbClr val="F5CD1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4235186" cy="3009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593305"/>
            <a:ext cx="5032329" cy="775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67"/>
              </a:lnSpc>
              <a:spcBef>
                <a:spcPct val="0"/>
              </a:spcBef>
            </a:pPr>
            <a:r>
              <a:rPr lang="en-US" b="true" sz="449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STAKEHOLDERS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3516671"/>
            <a:ext cx="5032329" cy="775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67"/>
              </a:lnSpc>
              <a:spcBef>
                <a:spcPct val="0"/>
              </a:spcBef>
            </a:pPr>
            <a:r>
              <a:rPr lang="en-US" b="true" sz="449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Sponsors - Flipkart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1030095" y="2142779"/>
            <a:ext cx="6229205" cy="6770875"/>
          </a:xfrm>
          <a:custGeom>
            <a:avLst/>
            <a:gdLst/>
            <a:ahLst/>
            <a:cxnLst/>
            <a:rect r="r" b="b" t="t" l="l"/>
            <a:pathLst>
              <a:path h="6770875" w="6229205">
                <a:moveTo>
                  <a:pt x="0" y="0"/>
                </a:moveTo>
                <a:lnTo>
                  <a:pt x="6229205" y="0"/>
                </a:lnTo>
                <a:lnTo>
                  <a:pt x="6229205" y="6770875"/>
                </a:lnTo>
                <a:lnTo>
                  <a:pt x="0" y="67708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4752677"/>
            <a:ext cx="8636751" cy="775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67"/>
              </a:lnSpc>
              <a:spcBef>
                <a:spcPct val="0"/>
              </a:spcBef>
            </a:pPr>
            <a:r>
              <a:rPr lang="en-US" b="true" sz="449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Trainer - Amit Kumar Balyan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85658" y="1217581"/>
            <a:ext cx="15523516" cy="5468969"/>
            <a:chOff x="0" y="0"/>
            <a:chExt cx="4088498" cy="14403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88498" cy="1440387"/>
            </a:xfrm>
            <a:custGeom>
              <a:avLst/>
              <a:gdLst/>
              <a:ahLst/>
              <a:cxnLst/>
              <a:rect r="r" b="b" t="t" l="l"/>
              <a:pathLst>
                <a:path h="1440387" w="4088498">
                  <a:moveTo>
                    <a:pt x="0" y="0"/>
                  </a:moveTo>
                  <a:lnTo>
                    <a:pt x="4088498" y="0"/>
                  </a:lnTo>
                  <a:lnTo>
                    <a:pt x="4088498" y="1440387"/>
                  </a:lnTo>
                  <a:lnTo>
                    <a:pt x="0" y="1440387"/>
                  </a:lnTo>
                  <a:close/>
                </a:path>
              </a:pathLst>
            </a:custGeom>
            <a:solidFill>
              <a:srgbClr val="1F93D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4088498" cy="14689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511687"/>
            <a:ext cx="16080473" cy="1034026"/>
            <a:chOff x="0" y="0"/>
            <a:chExt cx="4235186" cy="2723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35186" cy="272336"/>
            </a:xfrm>
            <a:custGeom>
              <a:avLst/>
              <a:gdLst/>
              <a:ahLst/>
              <a:cxnLst/>
              <a:rect r="r" b="b" t="t" l="l"/>
              <a:pathLst>
                <a:path h="272336" w="4235186">
                  <a:moveTo>
                    <a:pt x="0" y="0"/>
                  </a:moveTo>
                  <a:lnTo>
                    <a:pt x="4235186" y="0"/>
                  </a:lnTo>
                  <a:lnTo>
                    <a:pt x="4235186" y="272336"/>
                  </a:lnTo>
                  <a:lnTo>
                    <a:pt x="0" y="272336"/>
                  </a:lnTo>
                  <a:close/>
                </a:path>
              </a:pathLst>
            </a:custGeom>
            <a:solidFill>
              <a:srgbClr val="F5CD1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4235186" cy="3009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585658" y="593305"/>
            <a:ext cx="4192834" cy="775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67"/>
              </a:lnSpc>
              <a:spcBef>
                <a:spcPct val="0"/>
              </a:spcBef>
            </a:pPr>
            <a:r>
              <a:rPr lang="en-US" b="true" sz="449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OUR TEAM</a:t>
            </a:r>
          </a:p>
        </p:txBody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8001000" y="0"/>
            <a:ext cx="10287000" cy="10287000"/>
            <a:chOff x="0" y="0"/>
            <a:chExt cx="16662246" cy="16662246"/>
          </a:xfrm>
        </p:grpSpPr>
        <p:sp>
          <p:nvSpPr>
            <p:cNvPr name="Freeform 11" id="11" descr="m-9.png"/>
            <p:cNvSpPr/>
            <p:nvPr/>
          </p:nvSpPr>
          <p:spPr>
            <a:xfrm flipH="false" flipV="false" rot="0">
              <a:off x="0" y="0"/>
              <a:ext cx="16662273" cy="16662273"/>
            </a:xfrm>
            <a:custGeom>
              <a:avLst/>
              <a:gdLst/>
              <a:ahLst/>
              <a:cxnLst/>
              <a:rect r="r" b="b" t="t" l="l"/>
              <a:pathLst>
                <a:path h="16662273" w="16662273">
                  <a:moveTo>
                    <a:pt x="0" y="0"/>
                  </a:moveTo>
                  <a:lnTo>
                    <a:pt x="16662273" y="0"/>
                  </a:lnTo>
                  <a:lnTo>
                    <a:pt x="16662273" y="16662273"/>
                  </a:lnTo>
                  <a:lnTo>
                    <a:pt x="0" y="16662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10043"/>
              </a:blip>
              <a:stretch>
                <a:fillRect l="0" t="0" r="0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028700" y="2508590"/>
            <a:ext cx="6722162" cy="558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68"/>
              </a:lnSpc>
            </a:pPr>
            <a:r>
              <a:rPr lang="en-US" sz="45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Kartik Aggarwal</a:t>
            </a:r>
          </a:p>
          <a:p>
            <a:pPr algn="l">
              <a:lnSpc>
                <a:spcPts val="1393"/>
              </a:lnSpc>
            </a:pPr>
          </a:p>
          <a:p>
            <a:pPr algn="l">
              <a:lnSpc>
                <a:spcPts val="6268"/>
              </a:lnSpc>
            </a:pPr>
            <a:r>
              <a:rPr lang="en-US" sz="45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Yashvardhan Yadav</a:t>
            </a:r>
          </a:p>
          <a:p>
            <a:pPr algn="l">
              <a:lnSpc>
                <a:spcPts val="1392"/>
              </a:lnSpc>
            </a:pPr>
          </a:p>
          <a:p>
            <a:pPr algn="l">
              <a:lnSpc>
                <a:spcPts val="6268"/>
              </a:lnSpc>
            </a:pPr>
            <a:r>
              <a:rPr lang="en-US" sz="45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Shivansh Sinha</a:t>
            </a:r>
          </a:p>
          <a:p>
            <a:pPr algn="l">
              <a:lnSpc>
                <a:spcPts val="1392"/>
              </a:lnSpc>
            </a:pPr>
          </a:p>
          <a:p>
            <a:pPr algn="l">
              <a:lnSpc>
                <a:spcPts val="6268"/>
              </a:lnSpc>
            </a:pPr>
            <a:r>
              <a:rPr lang="en-US" sz="45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Sujal Mishra</a:t>
            </a:r>
          </a:p>
          <a:p>
            <a:pPr algn="l">
              <a:lnSpc>
                <a:spcPts val="1392"/>
              </a:lnSpc>
            </a:pPr>
          </a:p>
          <a:p>
            <a:pPr algn="l">
              <a:lnSpc>
                <a:spcPts val="6268"/>
              </a:lnSpc>
            </a:pPr>
            <a:r>
              <a:rPr lang="en-US" sz="45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Abdul Razique</a:t>
            </a:r>
          </a:p>
          <a:p>
            <a:pPr algn="l">
              <a:lnSpc>
                <a:spcPts val="1392"/>
              </a:lnSpc>
            </a:pPr>
          </a:p>
          <a:p>
            <a:pPr algn="l">
              <a:lnSpc>
                <a:spcPts val="6268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Trilekya Kallkuri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85658" y="1217581"/>
            <a:ext cx="15523516" cy="5468969"/>
            <a:chOff x="0" y="0"/>
            <a:chExt cx="4088498" cy="14403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88498" cy="1440387"/>
            </a:xfrm>
            <a:custGeom>
              <a:avLst/>
              <a:gdLst/>
              <a:ahLst/>
              <a:cxnLst/>
              <a:rect r="r" b="b" t="t" l="l"/>
              <a:pathLst>
                <a:path h="1440387" w="4088498">
                  <a:moveTo>
                    <a:pt x="0" y="0"/>
                  </a:moveTo>
                  <a:lnTo>
                    <a:pt x="4088498" y="0"/>
                  </a:lnTo>
                  <a:lnTo>
                    <a:pt x="4088498" y="1440387"/>
                  </a:lnTo>
                  <a:lnTo>
                    <a:pt x="0" y="1440387"/>
                  </a:lnTo>
                  <a:close/>
                </a:path>
              </a:pathLst>
            </a:custGeom>
            <a:solidFill>
              <a:srgbClr val="1F93D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4088498" cy="14689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511687"/>
            <a:ext cx="16080473" cy="1034026"/>
            <a:chOff x="0" y="0"/>
            <a:chExt cx="4235186" cy="2723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35186" cy="272336"/>
            </a:xfrm>
            <a:custGeom>
              <a:avLst/>
              <a:gdLst/>
              <a:ahLst/>
              <a:cxnLst/>
              <a:rect r="r" b="b" t="t" l="l"/>
              <a:pathLst>
                <a:path h="272336" w="4235186">
                  <a:moveTo>
                    <a:pt x="0" y="0"/>
                  </a:moveTo>
                  <a:lnTo>
                    <a:pt x="4235186" y="0"/>
                  </a:lnTo>
                  <a:lnTo>
                    <a:pt x="4235186" y="272336"/>
                  </a:lnTo>
                  <a:lnTo>
                    <a:pt x="0" y="272336"/>
                  </a:lnTo>
                  <a:close/>
                </a:path>
              </a:pathLst>
            </a:custGeom>
            <a:solidFill>
              <a:srgbClr val="F5CD1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4235186" cy="3009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585658" y="593305"/>
            <a:ext cx="5372947" cy="775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67"/>
              </a:lnSpc>
              <a:spcBef>
                <a:spcPct val="0"/>
              </a:spcBef>
            </a:pPr>
            <a:r>
              <a:rPr lang="en-US" b="true" sz="449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TEAM STRUCTURE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691841"/>
            <a:ext cx="16970809" cy="4827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1"/>
              </a:lnSpc>
            </a:pPr>
            <a:r>
              <a:rPr lang="en-US" sz="41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Kartik Aggarwal - Implemented GymCustomer Business Logic</a:t>
            </a:r>
          </a:p>
          <a:p>
            <a:pPr algn="l">
              <a:lnSpc>
                <a:spcPts val="835"/>
              </a:lnSpc>
            </a:pPr>
          </a:p>
          <a:p>
            <a:pPr algn="l">
              <a:lnSpc>
                <a:spcPts val="5711"/>
              </a:lnSpc>
            </a:pPr>
            <a:r>
              <a:rPr lang="en-US" sz="41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Yashvardhan Yadav - Implemented GymOwner Business Logic</a:t>
            </a:r>
          </a:p>
          <a:p>
            <a:pPr algn="l">
              <a:lnSpc>
                <a:spcPts val="835"/>
              </a:lnSpc>
            </a:pPr>
          </a:p>
          <a:p>
            <a:pPr algn="l">
              <a:lnSpc>
                <a:spcPts val="5711"/>
              </a:lnSpc>
            </a:pPr>
            <a:r>
              <a:rPr lang="en-US" sz="41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Shivansh Sinha - Implemented GymOwner Business Logic</a:t>
            </a:r>
          </a:p>
          <a:p>
            <a:pPr algn="l">
              <a:lnSpc>
                <a:spcPts val="835"/>
              </a:lnSpc>
            </a:pPr>
          </a:p>
          <a:p>
            <a:pPr algn="l">
              <a:lnSpc>
                <a:spcPts val="5711"/>
              </a:lnSpc>
            </a:pPr>
            <a:r>
              <a:rPr lang="en-US" sz="41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Sujal Mishra - Implemented Client Logic and Rest APIs </a:t>
            </a:r>
          </a:p>
          <a:p>
            <a:pPr algn="l">
              <a:lnSpc>
                <a:spcPts val="835"/>
              </a:lnSpc>
            </a:pPr>
          </a:p>
          <a:p>
            <a:pPr algn="l">
              <a:lnSpc>
                <a:spcPts val="5711"/>
              </a:lnSpc>
            </a:pPr>
            <a:r>
              <a:rPr lang="en-US" sz="41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Abdul Razique - Connected MySQL Database with application</a:t>
            </a:r>
          </a:p>
          <a:p>
            <a:pPr algn="l">
              <a:lnSpc>
                <a:spcPts val="835"/>
              </a:lnSpc>
            </a:pPr>
          </a:p>
          <a:p>
            <a:pPr algn="l">
              <a:lnSpc>
                <a:spcPts val="5711"/>
              </a:lnSpc>
              <a:spcBef>
                <a:spcPct val="0"/>
              </a:spcBef>
            </a:pPr>
            <a:r>
              <a:rPr lang="en-US" b="true" sz="41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Trilekya Kallkuri - Created UML Artifacts and code beautification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85658" y="1217581"/>
            <a:ext cx="15523516" cy="5468969"/>
            <a:chOff x="0" y="0"/>
            <a:chExt cx="4088498" cy="14403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88498" cy="1440387"/>
            </a:xfrm>
            <a:custGeom>
              <a:avLst/>
              <a:gdLst/>
              <a:ahLst/>
              <a:cxnLst/>
              <a:rect r="r" b="b" t="t" l="l"/>
              <a:pathLst>
                <a:path h="1440387" w="4088498">
                  <a:moveTo>
                    <a:pt x="0" y="0"/>
                  </a:moveTo>
                  <a:lnTo>
                    <a:pt x="4088498" y="0"/>
                  </a:lnTo>
                  <a:lnTo>
                    <a:pt x="4088498" y="1440387"/>
                  </a:lnTo>
                  <a:lnTo>
                    <a:pt x="0" y="1440387"/>
                  </a:lnTo>
                  <a:close/>
                </a:path>
              </a:pathLst>
            </a:custGeom>
            <a:solidFill>
              <a:srgbClr val="1F93D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4088498" cy="14689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511687"/>
            <a:ext cx="16080473" cy="1034026"/>
            <a:chOff x="0" y="0"/>
            <a:chExt cx="4235186" cy="2723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35186" cy="272336"/>
            </a:xfrm>
            <a:custGeom>
              <a:avLst/>
              <a:gdLst/>
              <a:ahLst/>
              <a:cxnLst/>
              <a:rect r="r" b="b" t="t" l="l"/>
              <a:pathLst>
                <a:path h="272336" w="4235186">
                  <a:moveTo>
                    <a:pt x="0" y="0"/>
                  </a:moveTo>
                  <a:lnTo>
                    <a:pt x="4235186" y="0"/>
                  </a:lnTo>
                  <a:lnTo>
                    <a:pt x="4235186" y="272336"/>
                  </a:lnTo>
                  <a:lnTo>
                    <a:pt x="0" y="272336"/>
                  </a:lnTo>
                  <a:close/>
                </a:path>
              </a:pathLst>
            </a:custGeom>
            <a:solidFill>
              <a:srgbClr val="F5CD1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4235186" cy="3009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109256" y="2541974"/>
            <a:ext cx="8178744" cy="5291360"/>
          </a:xfrm>
          <a:custGeom>
            <a:avLst/>
            <a:gdLst/>
            <a:ahLst/>
            <a:cxnLst/>
            <a:rect r="r" b="b" t="t" l="l"/>
            <a:pathLst>
              <a:path h="5291360" w="8178744">
                <a:moveTo>
                  <a:pt x="0" y="0"/>
                </a:moveTo>
                <a:lnTo>
                  <a:pt x="8178744" y="0"/>
                </a:lnTo>
                <a:lnTo>
                  <a:pt x="8178744" y="5291360"/>
                </a:lnTo>
                <a:lnTo>
                  <a:pt x="0" y="52913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85658" y="593305"/>
            <a:ext cx="4192834" cy="775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67"/>
              </a:lnSpc>
              <a:spcBef>
                <a:spcPct val="0"/>
              </a:spcBef>
            </a:pPr>
            <a:r>
              <a:rPr lang="en-US" b="true" sz="449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OUR VISION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465774"/>
            <a:ext cx="8791003" cy="4960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28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Our Gym Management System, Flipfit, is built on a robust and scalable tech stack. The backend is powered by Java and Dropwizard, providing a high-performance and efficient framework, while MySQL serves as our reliable database for all operational data.</a:t>
            </a:r>
          </a:p>
          <a:p>
            <a:pPr algn="l">
              <a:lnSpc>
                <a:spcPts val="3900"/>
              </a:lnSpc>
            </a:pPr>
          </a:p>
          <a:p>
            <a:pPr algn="l">
              <a:lnSpc>
                <a:spcPts val="3900"/>
              </a:lnSpc>
              <a:spcBef>
                <a:spcPct val="0"/>
              </a:spcBef>
            </a:pPr>
            <a:r>
              <a:rPr lang="en-US" b="true" sz="28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For seamless collaboration and tracking of changes, we utilize Git for version control, with GitHub as our central repository. This ensures smooth development cycles and code integrity.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85658" y="1217581"/>
            <a:ext cx="15523516" cy="5468969"/>
            <a:chOff x="0" y="0"/>
            <a:chExt cx="4088498" cy="14403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88498" cy="1440387"/>
            </a:xfrm>
            <a:custGeom>
              <a:avLst/>
              <a:gdLst/>
              <a:ahLst/>
              <a:cxnLst/>
              <a:rect r="r" b="b" t="t" l="l"/>
              <a:pathLst>
                <a:path h="1440387" w="4088498">
                  <a:moveTo>
                    <a:pt x="0" y="0"/>
                  </a:moveTo>
                  <a:lnTo>
                    <a:pt x="4088498" y="0"/>
                  </a:lnTo>
                  <a:lnTo>
                    <a:pt x="4088498" y="1440387"/>
                  </a:lnTo>
                  <a:lnTo>
                    <a:pt x="0" y="1440387"/>
                  </a:lnTo>
                  <a:close/>
                </a:path>
              </a:pathLst>
            </a:custGeom>
            <a:solidFill>
              <a:srgbClr val="1F93D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4088498" cy="14689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511687"/>
            <a:ext cx="16080473" cy="1034026"/>
            <a:chOff x="0" y="0"/>
            <a:chExt cx="4235186" cy="2723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35186" cy="272336"/>
            </a:xfrm>
            <a:custGeom>
              <a:avLst/>
              <a:gdLst/>
              <a:ahLst/>
              <a:cxnLst/>
              <a:rect r="r" b="b" t="t" l="l"/>
              <a:pathLst>
                <a:path h="272336" w="4235186">
                  <a:moveTo>
                    <a:pt x="0" y="0"/>
                  </a:moveTo>
                  <a:lnTo>
                    <a:pt x="4235186" y="0"/>
                  </a:lnTo>
                  <a:lnTo>
                    <a:pt x="4235186" y="272336"/>
                  </a:lnTo>
                  <a:lnTo>
                    <a:pt x="0" y="272336"/>
                  </a:lnTo>
                  <a:close/>
                </a:path>
              </a:pathLst>
            </a:custGeom>
            <a:solidFill>
              <a:srgbClr val="F5CD1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4235186" cy="3009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585658" y="593305"/>
            <a:ext cx="5372947" cy="775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67"/>
              </a:lnSpc>
              <a:spcBef>
                <a:spcPct val="0"/>
              </a:spcBef>
            </a:pPr>
            <a:r>
              <a:rPr lang="en-US" b="true" sz="449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TECH STACK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6456295" y="3514162"/>
            <a:ext cx="5225282" cy="3258676"/>
          </a:xfrm>
          <a:custGeom>
            <a:avLst/>
            <a:gdLst/>
            <a:ahLst/>
            <a:cxnLst/>
            <a:rect r="r" b="b" t="t" l="l"/>
            <a:pathLst>
              <a:path h="3258676" w="5225282">
                <a:moveTo>
                  <a:pt x="0" y="0"/>
                </a:moveTo>
                <a:lnTo>
                  <a:pt x="5225283" y="0"/>
                </a:lnTo>
                <a:lnTo>
                  <a:pt x="5225283" y="3258676"/>
                </a:lnTo>
                <a:lnTo>
                  <a:pt x="0" y="32586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028700" y="1985345"/>
            <a:ext cx="4217770" cy="2534472"/>
            <a:chOff x="0" y="0"/>
            <a:chExt cx="5623693" cy="3379296"/>
          </a:xfrm>
        </p:grpSpPr>
        <p:sp>
          <p:nvSpPr>
            <p:cNvPr name="Freeform 12" id="12" descr="java.jpeg"/>
            <p:cNvSpPr/>
            <p:nvPr/>
          </p:nvSpPr>
          <p:spPr>
            <a:xfrm flipH="false" flipV="false" rot="0">
              <a:off x="0" y="0"/>
              <a:ext cx="5623687" cy="3379343"/>
            </a:xfrm>
            <a:custGeom>
              <a:avLst/>
              <a:gdLst/>
              <a:ahLst/>
              <a:cxnLst/>
              <a:rect r="r" b="b" t="t" l="l"/>
              <a:pathLst>
                <a:path h="3379343" w="5623687">
                  <a:moveTo>
                    <a:pt x="0" y="0"/>
                  </a:moveTo>
                  <a:lnTo>
                    <a:pt x="5623687" y="0"/>
                  </a:lnTo>
                  <a:lnTo>
                    <a:pt x="5623687" y="3379343"/>
                  </a:lnTo>
                  <a:lnTo>
                    <a:pt x="0" y="33793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75" t="0" r="-75" b="1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028700" y="6293646"/>
            <a:ext cx="4217770" cy="2264379"/>
            <a:chOff x="0" y="0"/>
            <a:chExt cx="5511801" cy="2959101"/>
          </a:xfrm>
        </p:grpSpPr>
        <p:sp>
          <p:nvSpPr>
            <p:cNvPr name="Freeform 14" id="14" descr="dropwizard.png"/>
            <p:cNvSpPr/>
            <p:nvPr/>
          </p:nvSpPr>
          <p:spPr>
            <a:xfrm flipH="false" flipV="false" rot="0">
              <a:off x="0" y="0"/>
              <a:ext cx="5511800" cy="2959100"/>
            </a:xfrm>
            <a:custGeom>
              <a:avLst/>
              <a:gdLst/>
              <a:ahLst/>
              <a:cxnLst/>
              <a:rect r="r" b="b" t="t" l="l"/>
              <a:pathLst>
                <a:path h="2959100" w="5511800">
                  <a:moveTo>
                    <a:pt x="0" y="0"/>
                  </a:moveTo>
                  <a:lnTo>
                    <a:pt x="5511800" y="0"/>
                  </a:lnTo>
                  <a:lnTo>
                    <a:pt x="5511800" y="2959100"/>
                  </a:lnTo>
                  <a:lnTo>
                    <a:pt x="0" y="2959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-199" b="0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12711891" y="2273334"/>
            <a:ext cx="4397282" cy="1958493"/>
            <a:chOff x="0" y="0"/>
            <a:chExt cx="7486007" cy="3334171"/>
          </a:xfrm>
        </p:grpSpPr>
        <p:sp>
          <p:nvSpPr>
            <p:cNvPr name="Freeform 16" id="16" descr="mysql.jpeg"/>
            <p:cNvSpPr/>
            <p:nvPr/>
          </p:nvSpPr>
          <p:spPr>
            <a:xfrm flipH="false" flipV="false" rot="0">
              <a:off x="0" y="0"/>
              <a:ext cx="7486015" cy="3334131"/>
            </a:xfrm>
            <a:custGeom>
              <a:avLst/>
              <a:gdLst/>
              <a:ahLst/>
              <a:cxnLst/>
              <a:rect r="r" b="b" t="t" l="l"/>
              <a:pathLst>
                <a:path h="3334131" w="7486015">
                  <a:moveTo>
                    <a:pt x="0" y="0"/>
                  </a:moveTo>
                  <a:lnTo>
                    <a:pt x="7486015" y="0"/>
                  </a:lnTo>
                  <a:lnTo>
                    <a:pt x="7486015" y="3334131"/>
                  </a:lnTo>
                  <a:lnTo>
                    <a:pt x="0" y="33341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06" t="0" r="-105" b="-1"/>
              </a:stretch>
            </a:blipFill>
          </p:spPr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13461325" y="6021037"/>
            <a:ext cx="3647848" cy="2050259"/>
            <a:chOff x="0" y="0"/>
            <a:chExt cx="6160625" cy="3462555"/>
          </a:xfrm>
        </p:grpSpPr>
        <p:sp>
          <p:nvSpPr>
            <p:cNvPr name="Freeform 18" id="18" descr="git.jpeg"/>
            <p:cNvSpPr/>
            <p:nvPr/>
          </p:nvSpPr>
          <p:spPr>
            <a:xfrm flipH="false" flipV="false" rot="0">
              <a:off x="0" y="0"/>
              <a:ext cx="6160643" cy="3462528"/>
            </a:xfrm>
            <a:custGeom>
              <a:avLst/>
              <a:gdLst/>
              <a:ahLst/>
              <a:cxnLst/>
              <a:rect r="r" b="b" t="t" l="l"/>
              <a:pathLst>
                <a:path h="3462528" w="6160643">
                  <a:moveTo>
                    <a:pt x="0" y="0"/>
                  </a:moveTo>
                  <a:lnTo>
                    <a:pt x="6160643" y="0"/>
                  </a:lnTo>
                  <a:lnTo>
                    <a:pt x="6160643" y="3462528"/>
                  </a:lnTo>
                  <a:lnTo>
                    <a:pt x="0" y="3462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80" t="0" r="-80" b="0"/>
              </a:stretch>
            </a:blipFill>
          </p:spPr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7964534" y="7378559"/>
            <a:ext cx="2358932" cy="2358932"/>
            <a:chOff x="0" y="0"/>
            <a:chExt cx="4534183" cy="4534183"/>
          </a:xfrm>
        </p:grpSpPr>
        <p:sp>
          <p:nvSpPr>
            <p:cNvPr name="Freeform 20" id="20" descr="github.png"/>
            <p:cNvSpPr/>
            <p:nvPr/>
          </p:nvSpPr>
          <p:spPr>
            <a:xfrm flipH="false" flipV="false" rot="0">
              <a:off x="0" y="0"/>
              <a:ext cx="4534154" cy="4534154"/>
            </a:xfrm>
            <a:custGeom>
              <a:avLst/>
              <a:gdLst/>
              <a:ahLst/>
              <a:cxnLst/>
              <a:rect r="r" b="b" t="t" l="l"/>
              <a:pathLst>
                <a:path h="4534154" w="4534154">
                  <a:moveTo>
                    <a:pt x="0" y="0"/>
                  </a:moveTo>
                  <a:lnTo>
                    <a:pt x="4534154" y="0"/>
                  </a:lnTo>
                  <a:lnTo>
                    <a:pt x="4534154" y="4534154"/>
                  </a:lnTo>
                  <a:lnTo>
                    <a:pt x="0" y="45341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85658" y="1217581"/>
            <a:ext cx="15523516" cy="5468969"/>
            <a:chOff x="0" y="0"/>
            <a:chExt cx="4088498" cy="14403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88498" cy="1440387"/>
            </a:xfrm>
            <a:custGeom>
              <a:avLst/>
              <a:gdLst/>
              <a:ahLst/>
              <a:cxnLst/>
              <a:rect r="r" b="b" t="t" l="l"/>
              <a:pathLst>
                <a:path h="1440387" w="4088498">
                  <a:moveTo>
                    <a:pt x="0" y="0"/>
                  </a:moveTo>
                  <a:lnTo>
                    <a:pt x="4088498" y="0"/>
                  </a:lnTo>
                  <a:lnTo>
                    <a:pt x="4088498" y="1440387"/>
                  </a:lnTo>
                  <a:lnTo>
                    <a:pt x="0" y="1440387"/>
                  </a:lnTo>
                  <a:close/>
                </a:path>
              </a:pathLst>
            </a:custGeom>
            <a:solidFill>
              <a:srgbClr val="1F93D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4088498" cy="14689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511687"/>
            <a:ext cx="16080473" cy="1034026"/>
            <a:chOff x="0" y="0"/>
            <a:chExt cx="4235186" cy="2723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35186" cy="272336"/>
            </a:xfrm>
            <a:custGeom>
              <a:avLst/>
              <a:gdLst/>
              <a:ahLst/>
              <a:cxnLst/>
              <a:rect r="r" b="b" t="t" l="l"/>
              <a:pathLst>
                <a:path h="272336" w="4235186">
                  <a:moveTo>
                    <a:pt x="0" y="0"/>
                  </a:moveTo>
                  <a:lnTo>
                    <a:pt x="4235186" y="0"/>
                  </a:lnTo>
                  <a:lnTo>
                    <a:pt x="4235186" y="272336"/>
                  </a:lnTo>
                  <a:lnTo>
                    <a:pt x="0" y="272336"/>
                  </a:lnTo>
                  <a:close/>
                </a:path>
              </a:pathLst>
            </a:custGeom>
            <a:solidFill>
              <a:srgbClr val="F5CD1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4235186" cy="3009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1768297"/>
            <a:ext cx="6982811" cy="4880750"/>
          </a:xfrm>
          <a:custGeom>
            <a:avLst/>
            <a:gdLst/>
            <a:ahLst/>
            <a:cxnLst/>
            <a:rect r="r" b="b" t="t" l="l"/>
            <a:pathLst>
              <a:path h="4880750" w="6982811">
                <a:moveTo>
                  <a:pt x="0" y="0"/>
                </a:moveTo>
                <a:lnTo>
                  <a:pt x="6982811" y="0"/>
                </a:lnTo>
                <a:lnTo>
                  <a:pt x="6982811" y="4880751"/>
                </a:lnTo>
                <a:lnTo>
                  <a:pt x="0" y="48807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6905625"/>
            <a:ext cx="6982811" cy="3078369"/>
          </a:xfrm>
          <a:custGeom>
            <a:avLst/>
            <a:gdLst/>
            <a:ahLst/>
            <a:cxnLst/>
            <a:rect r="r" b="b" t="t" l="l"/>
            <a:pathLst>
              <a:path h="3078369" w="6982811">
                <a:moveTo>
                  <a:pt x="0" y="0"/>
                </a:moveTo>
                <a:lnTo>
                  <a:pt x="6982811" y="0"/>
                </a:lnTo>
                <a:lnTo>
                  <a:pt x="6982811" y="3078369"/>
                </a:lnTo>
                <a:lnTo>
                  <a:pt x="0" y="30783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360" r="0" b="-436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068937" y="2601192"/>
            <a:ext cx="8658746" cy="6126063"/>
          </a:xfrm>
          <a:custGeom>
            <a:avLst/>
            <a:gdLst/>
            <a:ahLst/>
            <a:cxnLst/>
            <a:rect r="r" b="b" t="t" l="l"/>
            <a:pathLst>
              <a:path h="6126063" w="8658746">
                <a:moveTo>
                  <a:pt x="0" y="0"/>
                </a:moveTo>
                <a:lnTo>
                  <a:pt x="8658746" y="0"/>
                </a:lnTo>
                <a:lnTo>
                  <a:pt x="8658746" y="6126062"/>
                </a:lnTo>
                <a:lnTo>
                  <a:pt x="0" y="61260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85658" y="593305"/>
            <a:ext cx="9941730" cy="775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67"/>
              </a:lnSpc>
              <a:spcBef>
                <a:spcPct val="0"/>
              </a:spcBef>
            </a:pPr>
            <a:r>
              <a:rPr lang="en-US" b="true" sz="449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DEVELOPMENT - USECASE DIAGRAM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DAGuXlXCwWE</dc:identifier>
  <dcterms:modified xsi:type="dcterms:W3CDTF">2011-08-01T06:04:30Z</dcterms:modified>
  <cp:revision>1</cp:revision>
  <dc:title>JEDI-2.0-Flipkart-GroupA</dc:title>
</cp:coreProperties>
</file>