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FF4A-7F99-499A-B98D-4866DBC7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1AD532-7E44-4896-ABD9-18158CDB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42209-29AB-4B05-965D-089DD0A1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A46F2-9211-438B-ACB6-48E1C0E3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13969-30F3-43EB-B84A-C2411980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25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909EC-869E-4E99-852F-E7379844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ACF4D-3689-4C38-80A7-3B8B3329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D2AC7-7AE1-4B3B-9F23-FDDF098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B2C5B-35B0-41C8-8B9F-92F733FE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90F3C-BE69-49E6-86ED-99574136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DE34F3-21EF-4026-A7AF-C9D25E6B8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C0DAB-BD30-44AD-BB71-9599667F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23E76-6725-4F5D-9AB0-EFF07662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5B451-B2A5-41E0-A8FD-1A8CAB95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805C-AD4F-453A-9BEA-4C3EAD64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01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5CB2A-4F7E-479B-911A-6C17CB66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95288-6DF7-412E-B335-485F0189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8B6E9-EA56-4680-8E53-F95AB083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A4C71-ABDD-4ADF-8712-5F57F05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93A0A-583E-4B84-93E4-5F9E8D1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DC6BC-1807-4049-B0B8-A76D041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3F98-294C-40E2-A0A9-51055AB7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EC770-C45D-4EFE-8951-7948748F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B949F-4924-4D44-910D-AB510FE3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BAECC-A7A0-4B07-A72E-CE7FAB0F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95DB4-963B-4D1A-A8F4-1826ACC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E12F-F2E2-47FE-ABFD-CDE1937AC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C48F72-730D-401C-8A3B-564D0392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D0D95-6AC4-4739-A434-27F308BF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789DC-3696-4CB5-A5F0-4D4D77EB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464DC6-5162-4759-8E70-102E7F08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59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E241-3DA3-42A5-BCFB-DAA04F38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574D33-662B-4ABC-97E1-F1EF2CAC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78168-562C-48EC-AB1F-8273847D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7FC15F-28F2-42BC-A6E0-B74A4B16C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D623AE-D051-46CD-A0C3-94FB69B00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9CB417-D9F2-4708-B145-F08AF36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CA0467-60A9-490F-A36B-02FD59F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0A2878-E6B1-4C7E-A81E-8C58D07A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7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89BA-BE7E-4CDD-8DED-E1D3B563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5C1E81-EA55-45BA-9C3D-4DC53650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87F2C-BA49-4CCE-8A8B-FE452334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984DD-1BC1-4744-A84F-94A33B1B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6C114-E777-4C95-AFF0-3FD1F24F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6C1300-882F-4391-A90F-318378A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6E28C-1985-45DE-B931-0F1EFCF0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1D1CF-C3A8-4F63-85B2-5269560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14613-B15B-4601-BDA6-01125E10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5F449E-3AFF-4C9C-A116-F5C529CC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86765-4C55-4DB8-ADE8-2CAF26D9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64E12-F326-4F3D-BF96-35BA0B92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4AA3C-E51C-449B-8A9B-EF20C7FA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3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4E58-2F67-4EBA-8271-6832EE2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D0EC1-9CFA-491E-BAFB-B86B5FAC7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61DE-BE1D-4EED-ACBB-BBE76B33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582FA9-24B0-42F0-86F2-09CC81E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E38DFD-7BB8-4E70-B4C1-B926B49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4C5E5-2CB4-4CA3-A320-B20D9C9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DDAFF9-83DB-482D-9427-79AB849E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A6C4A-1B38-4299-BE27-D5F9A7A9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6A34A-9EC8-4C33-9037-E2D648982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3641-2896-4732-938F-61B7918966C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93223-7F8E-42ED-82C4-B0CECFD34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474E9-E8E5-423F-B1FF-AA9F3284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4780-DF7F-4E40-80F5-5618C9EE2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4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82">
            <a:extLst>
              <a:ext uri="{FF2B5EF4-FFF2-40B4-BE49-F238E27FC236}">
                <a16:creationId xmlns:a16="http://schemas.microsoft.com/office/drawing/2014/main" id="{41B343A5-45E3-4A88-A668-52558B5D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6475" y="2475364"/>
            <a:ext cx="7639050" cy="192405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77E395E-2BC0-4C10-A84B-57B3C4DBCA2A}"/>
              </a:ext>
            </a:extLst>
          </p:cNvPr>
          <p:cNvSpPr/>
          <p:nvPr/>
        </p:nvSpPr>
        <p:spPr>
          <a:xfrm>
            <a:off x="3947020" y="645952"/>
            <a:ext cx="207208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Tunnel Service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B0EBA1-BCE7-429E-82F0-67BC54A8874B}"/>
              </a:ext>
            </a:extLst>
          </p:cNvPr>
          <p:cNvSpPr/>
          <p:nvPr/>
        </p:nvSpPr>
        <p:spPr>
          <a:xfrm>
            <a:off x="8878348" y="633370"/>
            <a:ext cx="207208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 XY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8E4F03-6289-4A42-854E-308084839788}"/>
              </a:ext>
            </a:extLst>
          </p:cNvPr>
          <p:cNvSpPr/>
          <p:nvPr/>
        </p:nvSpPr>
        <p:spPr>
          <a:xfrm>
            <a:off x="1477860" y="645952"/>
            <a:ext cx="207208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User / Browser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7B31AC-2188-43CE-889F-9386E43287F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13901" y="1191236"/>
            <a:ext cx="0" cy="518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C1D7100-F4C4-48D3-BD67-DD5AA56350F5}"/>
              </a:ext>
            </a:extLst>
          </p:cNvPr>
          <p:cNvCxnSpPr>
            <a:cxnSpLocks/>
          </p:cNvCxnSpPr>
          <p:nvPr/>
        </p:nvCxnSpPr>
        <p:spPr>
          <a:xfrm flipH="1">
            <a:off x="4983062" y="1191236"/>
            <a:ext cx="1" cy="518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05D31ED-4259-4745-A5F3-2DEB083528D7}"/>
              </a:ext>
            </a:extLst>
          </p:cNvPr>
          <p:cNvCxnSpPr>
            <a:cxnSpLocks/>
          </p:cNvCxnSpPr>
          <p:nvPr/>
        </p:nvCxnSpPr>
        <p:spPr>
          <a:xfrm flipH="1">
            <a:off x="9914390" y="1178654"/>
            <a:ext cx="1" cy="511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05D8DC9-A365-43E8-99B0-D5DB5CA14239}"/>
              </a:ext>
            </a:extLst>
          </p:cNvPr>
          <p:cNvCxnSpPr>
            <a:cxnSpLocks/>
          </p:cNvCxnSpPr>
          <p:nvPr/>
        </p:nvCxnSpPr>
        <p:spPr>
          <a:xfrm>
            <a:off x="2513900" y="2239861"/>
            <a:ext cx="246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6335D52-8C57-4180-94A4-7F1057325F55}"/>
              </a:ext>
            </a:extLst>
          </p:cNvPr>
          <p:cNvCxnSpPr>
            <a:cxnSpLocks/>
          </p:cNvCxnSpPr>
          <p:nvPr/>
        </p:nvCxnSpPr>
        <p:spPr>
          <a:xfrm>
            <a:off x="369115" y="1963024"/>
            <a:ext cx="214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6E61C1B-57CA-4067-834E-B275EC3ECFF3}"/>
              </a:ext>
            </a:extLst>
          </p:cNvPr>
          <p:cNvSpPr txBox="1"/>
          <p:nvPr/>
        </p:nvSpPr>
        <p:spPr>
          <a:xfrm>
            <a:off x="352342" y="1677556"/>
            <a:ext cx="2161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access Gateway XY remotely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794D03-9648-4BC8-A875-43D522740551}"/>
              </a:ext>
            </a:extLst>
          </p:cNvPr>
          <p:cNvSpPr txBox="1"/>
          <p:nvPr/>
        </p:nvSpPr>
        <p:spPr>
          <a:xfrm>
            <a:off x="2513891" y="1975445"/>
            <a:ext cx="2469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tunnel.waziup.io/XY/index.html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96DAAED-3F2F-431E-AE5D-8FB474410404}"/>
              </a:ext>
            </a:extLst>
          </p:cNvPr>
          <p:cNvSpPr txBox="1"/>
          <p:nvPr/>
        </p:nvSpPr>
        <p:spPr>
          <a:xfrm>
            <a:off x="3947020" y="356371"/>
            <a:ext cx="207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tunnel.waziup.io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CC7C3FA-D48C-4D37-8B56-527F6CC6CDB0}"/>
              </a:ext>
            </a:extLst>
          </p:cNvPr>
          <p:cNvSpPr/>
          <p:nvPr/>
        </p:nvSpPr>
        <p:spPr>
          <a:xfrm>
            <a:off x="6413383" y="645952"/>
            <a:ext cx="207208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 Server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23D6DD1-1DEC-441E-BFB5-CC418F70FE9E}"/>
              </a:ext>
            </a:extLst>
          </p:cNvPr>
          <p:cNvSpPr txBox="1"/>
          <p:nvPr/>
        </p:nvSpPr>
        <p:spPr>
          <a:xfrm>
            <a:off x="6409188" y="375245"/>
            <a:ext cx="207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api.waziup.io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EF4A42F-24D5-4EE2-B472-58FFDE69D768}"/>
              </a:ext>
            </a:extLst>
          </p:cNvPr>
          <p:cNvCxnSpPr>
            <a:cxnSpLocks/>
          </p:cNvCxnSpPr>
          <p:nvPr/>
        </p:nvCxnSpPr>
        <p:spPr>
          <a:xfrm flipH="1">
            <a:off x="7445230" y="1178654"/>
            <a:ext cx="1" cy="51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C6FCE9B-8FD2-44A9-80FB-1C096F6C4583}"/>
              </a:ext>
            </a:extLst>
          </p:cNvPr>
          <p:cNvCxnSpPr>
            <a:cxnSpLocks/>
          </p:cNvCxnSpPr>
          <p:nvPr/>
        </p:nvCxnSpPr>
        <p:spPr>
          <a:xfrm>
            <a:off x="4983647" y="2521966"/>
            <a:ext cx="246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C4D7BE0-EB96-4592-8AE1-0116E4EEEFAD}"/>
              </a:ext>
            </a:extLst>
          </p:cNvPr>
          <p:cNvSpPr txBox="1"/>
          <p:nvPr/>
        </p:nvSpPr>
        <p:spPr>
          <a:xfrm>
            <a:off x="4980987" y="2243892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PUBLISH /tunnel-down/XY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E608BE-A5AE-46DF-ADAE-0A11433078D7}"/>
              </a:ext>
            </a:extLst>
          </p:cNvPr>
          <p:cNvSpPr txBox="1"/>
          <p:nvPr/>
        </p:nvSpPr>
        <p:spPr>
          <a:xfrm>
            <a:off x="4983060" y="2521406"/>
            <a:ext cx="246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with HTTP-Request as Data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510D3CF-18D5-4808-ACC9-F7DA18A57E57}"/>
              </a:ext>
            </a:extLst>
          </p:cNvPr>
          <p:cNvCxnSpPr>
            <a:cxnSpLocks/>
          </p:cNvCxnSpPr>
          <p:nvPr/>
        </p:nvCxnSpPr>
        <p:spPr>
          <a:xfrm>
            <a:off x="7454880" y="2798965"/>
            <a:ext cx="246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59217B8-3A09-4088-AB31-72F5C4C4D619}"/>
              </a:ext>
            </a:extLst>
          </p:cNvPr>
          <p:cNvSpPr txBox="1"/>
          <p:nvPr/>
        </p:nvSpPr>
        <p:spPr>
          <a:xfrm>
            <a:off x="7452220" y="2520891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Receive Subscription /tunnel-down/XY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E2714F9-BDEE-4071-8D0A-868806DCBDBD}"/>
              </a:ext>
            </a:extLst>
          </p:cNvPr>
          <p:cNvSpPr txBox="1"/>
          <p:nvPr/>
        </p:nvSpPr>
        <p:spPr>
          <a:xfrm>
            <a:off x="7454293" y="2798405"/>
            <a:ext cx="246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with HTTP-Request as Data 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C6D2B82-D4EE-46E2-A302-9DC2041BC000}"/>
              </a:ext>
            </a:extLst>
          </p:cNvPr>
          <p:cNvCxnSpPr>
            <a:cxnSpLocks/>
          </p:cNvCxnSpPr>
          <p:nvPr/>
        </p:nvCxnSpPr>
        <p:spPr>
          <a:xfrm>
            <a:off x="7445228" y="1816055"/>
            <a:ext cx="24615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12DED06-2654-4C64-98BF-A3F36F4A21CC}"/>
              </a:ext>
            </a:extLst>
          </p:cNvPr>
          <p:cNvSpPr txBox="1"/>
          <p:nvPr/>
        </p:nvSpPr>
        <p:spPr>
          <a:xfrm>
            <a:off x="7452220" y="1526474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Subscribe to /tunnel-down/XY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DAA83AF0-E66F-4892-9E42-E313D9216526}"/>
              </a:ext>
            </a:extLst>
          </p:cNvPr>
          <p:cNvSpPr/>
          <p:nvPr/>
        </p:nvSpPr>
        <p:spPr>
          <a:xfrm>
            <a:off x="9026602" y="2797890"/>
            <a:ext cx="1789549" cy="1834398"/>
          </a:xfrm>
          <a:prstGeom prst="arc">
            <a:avLst>
              <a:gd name="adj1" fmla="val 16200000"/>
              <a:gd name="adj2" fmla="val 53538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8F3245-D5D8-45A1-AA32-5B9FB5EA0BAF}"/>
              </a:ext>
            </a:extLst>
          </p:cNvPr>
          <p:cNvSpPr txBox="1"/>
          <p:nvPr/>
        </p:nvSpPr>
        <p:spPr>
          <a:xfrm>
            <a:off x="10233313" y="3519754"/>
            <a:ext cx="1291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Serve Request on local HTTP Server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022B20B-F25D-4DDA-AF25-78D92B59FCAD}"/>
              </a:ext>
            </a:extLst>
          </p:cNvPr>
          <p:cNvCxnSpPr>
            <a:cxnSpLocks/>
          </p:cNvCxnSpPr>
          <p:nvPr/>
        </p:nvCxnSpPr>
        <p:spPr>
          <a:xfrm>
            <a:off x="7435575" y="4641989"/>
            <a:ext cx="24615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5676F70-38C8-436F-8E62-0194D9F94036}"/>
              </a:ext>
            </a:extLst>
          </p:cNvPr>
          <p:cNvSpPr txBox="1"/>
          <p:nvPr/>
        </p:nvSpPr>
        <p:spPr>
          <a:xfrm>
            <a:off x="7450146" y="4371811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Publish to /tunnel-up/XY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FF58E5-E894-4C95-A625-A168D785558F}"/>
              </a:ext>
            </a:extLst>
          </p:cNvPr>
          <p:cNvSpPr txBox="1"/>
          <p:nvPr/>
        </p:nvSpPr>
        <p:spPr>
          <a:xfrm>
            <a:off x="7453257" y="4651691"/>
            <a:ext cx="246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with HTTP-Response as Data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79AA242-08FB-4954-9241-D134C3072C21}"/>
              </a:ext>
            </a:extLst>
          </p:cNvPr>
          <p:cNvCxnSpPr>
            <a:cxnSpLocks/>
          </p:cNvCxnSpPr>
          <p:nvPr/>
        </p:nvCxnSpPr>
        <p:spPr>
          <a:xfrm>
            <a:off x="4977721" y="4919643"/>
            <a:ext cx="24615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35C59FA-F8BB-4AEE-B339-982C6EBBAF28}"/>
              </a:ext>
            </a:extLst>
          </p:cNvPr>
          <p:cNvSpPr txBox="1"/>
          <p:nvPr/>
        </p:nvSpPr>
        <p:spPr>
          <a:xfrm>
            <a:off x="4975061" y="4641569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Receive Subscription /tunnel-up/XY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5EC6D3E-7EAA-4029-AFAE-545ED0263770}"/>
              </a:ext>
            </a:extLst>
          </p:cNvPr>
          <p:cNvSpPr txBox="1"/>
          <p:nvPr/>
        </p:nvSpPr>
        <p:spPr>
          <a:xfrm>
            <a:off x="4977134" y="4919083"/>
            <a:ext cx="246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with HTTP-Response as Data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AC3DF6E-5855-4810-B3AF-E7427A4A8DD6}"/>
              </a:ext>
            </a:extLst>
          </p:cNvPr>
          <p:cNvSpPr txBox="1"/>
          <p:nvPr/>
        </p:nvSpPr>
        <p:spPr>
          <a:xfrm>
            <a:off x="2518820" y="2242668"/>
            <a:ext cx="2455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HTTP-Request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5AC4919-E2D8-4CB1-AD5D-B77B401CFFF3}"/>
              </a:ext>
            </a:extLst>
          </p:cNvPr>
          <p:cNvCxnSpPr>
            <a:cxnSpLocks/>
          </p:cNvCxnSpPr>
          <p:nvPr/>
        </p:nvCxnSpPr>
        <p:spPr>
          <a:xfrm>
            <a:off x="2515035" y="5203878"/>
            <a:ext cx="246158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9F4A535-7522-4CF6-96D5-832D77B6162E}"/>
              </a:ext>
            </a:extLst>
          </p:cNvPr>
          <p:cNvSpPr txBox="1"/>
          <p:nvPr/>
        </p:nvSpPr>
        <p:spPr>
          <a:xfrm>
            <a:off x="2514448" y="5203318"/>
            <a:ext cx="246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HTTP-Response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3067E3C-01C1-433A-B0C6-ADD7350EB493}"/>
              </a:ext>
            </a:extLst>
          </p:cNvPr>
          <p:cNvCxnSpPr>
            <a:cxnSpLocks/>
          </p:cNvCxnSpPr>
          <p:nvPr/>
        </p:nvCxnSpPr>
        <p:spPr>
          <a:xfrm>
            <a:off x="4975443" y="1816055"/>
            <a:ext cx="246158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A68E677A-4847-43BB-9B9B-72091ED8300C}"/>
              </a:ext>
            </a:extLst>
          </p:cNvPr>
          <p:cNvSpPr txBox="1"/>
          <p:nvPr/>
        </p:nvSpPr>
        <p:spPr>
          <a:xfrm>
            <a:off x="4982435" y="1526474"/>
            <a:ext cx="246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Subscribe to /tunnel-up/*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F568C44-C5F8-4A1F-A329-92535D5AA6EE}"/>
              </a:ext>
            </a:extLst>
          </p:cNvPr>
          <p:cNvSpPr txBox="1"/>
          <p:nvPr/>
        </p:nvSpPr>
        <p:spPr>
          <a:xfrm>
            <a:off x="4978914" y="5842232"/>
            <a:ext cx="24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A7AD0B0-4BB8-4A1D-8042-CE5816C3C258}"/>
              </a:ext>
            </a:extLst>
          </p:cNvPr>
          <p:cNvSpPr txBox="1"/>
          <p:nvPr/>
        </p:nvSpPr>
        <p:spPr>
          <a:xfrm>
            <a:off x="7454091" y="5831762"/>
            <a:ext cx="24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5460E31-636F-4DFC-A99F-B07C0308FF55}"/>
              </a:ext>
            </a:extLst>
          </p:cNvPr>
          <p:cNvSpPr txBox="1"/>
          <p:nvPr/>
        </p:nvSpPr>
        <p:spPr>
          <a:xfrm>
            <a:off x="9914388" y="5831782"/>
            <a:ext cx="161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9C58C69-CFED-4CAE-A72F-015B21782BB5}"/>
              </a:ext>
            </a:extLst>
          </p:cNvPr>
          <p:cNvSpPr txBox="1"/>
          <p:nvPr/>
        </p:nvSpPr>
        <p:spPr>
          <a:xfrm>
            <a:off x="2521481" y="5842232"/>
            <a:ext cx="24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2A59B5-20B7-43E8-8438-193B76D3CBB4}"/>
              </a:ext>
            </a:extLst>
          </p:cNvPr>
          <p:cNvSpPr txBox="1"/>
          <p:nvPr/>
        </p:nvSpPr>
        <p:spPr>
          <a:xfrm>
            <a:off x="377995" y="2684037"/>
            <a:ext cx="316674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WAZIUP Gateway Remote Access</a:t>
            </a:r>
          </a:p>
          <a:p>
            <a:r>
              <a:rPr lang="en-US" sz="1200" dirty="0"/>
              <a:t>HTTP via MQTT Reverse Proxy</a:t>
            </a:r>
          </a:p>
          <a:p>
            <a:endParaRPr lang="en-US" sz="1400" dirty="0"/>
          </a:p>
          <a:p>
            <a:r>
              <a:rPr lang="en-US" sz="1400" dirty="0"/>
              <a:t>Pros:</a:t>
            </a:r>
          </a:p>
          <a:p>
            <a:r>
              <a:rPr lang="en-US" sz="1400" dirty="0"/>
              <a:t>- Always available when GW is online</a:t>
            </a:r>
          </a:p>
          <a:p>
            <a:r>
              <a:rPr lang="en-US" sz="1400" dirty="0"/>
              <a:t>- No start and stop required</a:t>
            </a:r>
          </a:p>
          <a:p>
            <a:r>
              <a:rPr lang="en-US" sz="1400" dirty="0"/>
              <a:t>- Reuses the existing MQTT connection</a:t>
            </a:r>
          </a:p>
          <a:p>
            <a:r>
              <a:rPr lang="en-US" sz="1400" dirty="0"/>
              <a:t>- Easy tunnel-service integration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242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Wazigate Remote Access</dc:title>
  <dc:creator>J. Forster</dc:creator>
  <cp:lastModifiedBy>J. Forster</cp:lastModifiedBy>
  <cp:revision>6</cp:revision>
  <dcterms:created xsi:type="dcterms:W3CDTF">2019-09-25T10:03:33Z</dcterms:created>
  <dcterms:modified xsi:type="dcterms:W3CDTF">2019-09-25T12:17:48Z</dcterms:modified>
</cp:coreProperties>
</file>