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8" r:id="rId3"/>
    <p:sldId id="256" r:id="rId4"/>
    <p:sldId id="261" r:id="rId5"/>
    <p:sldId id="262" r:id="rId6"/>
    <p:sldId id="257" r:id="rId7"/>
    <p:sldId id="259" r:id="rId8"/>
  </p:sldIdLst>
  <p:sldSz cx="14401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876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123FE-8419-49F7-877C-029DFD8BE28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A9A2-F0AC-45FF-AD1E-23EF73D9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section after</a:t>
            </a:r>
            <a:r>
              <a:rPr lang="en-US" baseline="0" dirty="0" smtClean="0"/>
              <a:t>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A9A2-F0AC-45FF-AD1E-23EF73D99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section after</a:t>
            </a:r>
            <a:r>
              <a:rPr lang="en-US" baseline="0" dirty="0" smtClean="0"/>
              <a:t>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A9A2-F0AC-45FF-AD1E-23EF73D99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section after</a:t>
            </a:r>
            <a:r>
              <a:rPr lang="en-US" baseline="0" dirty="0" smtClean="0"/>
              <a:t>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2A9A2-F0AC-45FF-AD1E-23EF73D99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130428"/>
            <a:ext cx="122415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366715"/>
            <a:ext cx="2430305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70" y="366715"/>
            <a:ext cx="7050882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406902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2906716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0" y="2133601"/>
            <a:ext cx="4740592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0691" y="2133601"/>
            <a:ext cx="4740592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73053"/>
            <a:ext cx="80510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3" y="1435103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00203"/>
            <a:ext cx="129616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356353"/>
            <a:ext cx="3360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B71D-6C03-4AEF-8288-0250086408E5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356353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356353"/>
            <a:ext cx="3360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D3EF-7E52-46A0-BA3B-88195C110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cdupont\Pictures\Screenshot from 2020-01-09 16-14-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2576"/>
            <a:ext cx="14401800" cy="552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0180" y="5805263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 smtClean="0"/>
              <a:t>Rapid prototyping for your </a:t>
            </a:r>
            <a:r>
              <a:rPr lang="en-US" sz="3200" cap="small" dirty="0" err="1" smtClean="0"/>
              <a:t>IoT</a:t>
            </a:r>
            <a:r>
              <a:rPr lang="en-US" sz="3200" cap="small" dirty="0" smtClean="0"/>
              <a:t> applications!</a:t>
            </a:r>
          </a:p>
        </p:txBody>
      </p:sp>
    </p:spTree>
    <p:extLst>
      <p:ext uri="{BB962C8B-B14F-4D97-AF65-F5344CB8AC3E}">
        <p14:creationId xmlns:p14="http://schemas.microsoft.com/office/powerpoint/2010/main" val="25146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13" y="1700809"/>
            <a:ext cx="6496839" cy="5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Z:\home\cdupont\Pictures\Screenshot from 2020-01-09 16-05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401800" cy="145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188" y="1844824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cap="small" dirty="0" smtClean="0"/>
              <a:t>Rapid prototyping for your </a:t>
            </a:r>
            <a:r>
              <a:rPr lang="en-US" sz="3200" cap="small" dirty="0" err="1" smtClean="0"/>
              <a:t>IoT</a:t>
            </a:r>
            <a:r>
              <a:rPr lang="en-US" sz="3200" cap="small" dirty="0" smtClean="0"/>
              <a:t> applications!</a:t>
            </a:r>
          </a:p>
          <a:p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Low cost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Long range with </a:t>
            </a:r>
            <a:r>
              <a:rPr lang="en-US" sz="2800" b="1" dirty="0" err="1" smtClean="0">
                <a:solidFill>
                  <a:srgbClr val="FF0000"/>
                </a:solidFill>
              </a:rPr>
              <a:t>LoRa</a:t>
            </a:r>
            <a:r>
              <a:rPr lang="en-US" sz="2800" b="1" dirty="0" smtClean="0">
                <a:solidFill>
                  <a:srgbClr val="FF0000"/>
                </a:solidFill>
              </a:rPr>
              <a:t> network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Works with or </a:t>
            </a:r>
            <a:r>
              <a:rPr lang="en-US" sz="2800" b="1" dirty="0" smtClean="0">
                <a:solidFill>
                  <a:srgbClr val="FF0000"/>
                </a:solidFill>
              </a:rPr>
              <a:t>without Internet</a:t>
            </a:r>
            <a:r>
              <a:rPr lang="en-US" sz="2800" dirty="0" smtClean="0"/>
              <a:t>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20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2578" y="541032"/>
            <a:ext cx="30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small" dirty="0" smtClean="0"/>
              <a:t>Our technology</a:t>
            </a:r>
            <a:endParaRPr lang="en-US" sz="3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4104556" y="1732166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WaziDev</a:t>
            </a:r>
            <a:r>
              <a:rPr lang="en-US" sz="3600" b="1" dirty="0" smtClean="0"/>
              <a:t>: </a:t>
            </a:r>
            <a:r>
              <a:rPr lang="en-US" sz="3600" dirty="0" smtClean="0"/>
              <a:t> </a:t>
            </a:r>
            <a:r>
              <a:rPr lang="en-US" sz="3600" dirty="0" err="1" smtClean="0"/>
              <a:t>IoT</a:t>
            </a:r>
            <a:r>
              <a:rPr lang="en-US" sz="3600" dirty="0" smtClean="0"/>
              <a:t> </a:t>
            </a:r>
            <a:r>
              <a:rPr lang="en-US" sz="3600" dirty="0" err="1" smtClean="0"/>
              <a:t>LoRa</a:t>
            </a:r>
            <a:r>
              <a:rPr lang="en-US" sz="3600" dirty="0" smtClean="0"/>
              <a:t> development board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Sensing and actuating </a:t>
            </a:r>
            <a:r>
              <a:rPr lang="en-US" sz="3200" dirty="0" smtClean="0"/>
              <a:t>platform for your applications!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Send your data up to </a:t>
            </a:r>
            <a:r>
              <a:rPr lang="en-US" sz="3200" b="1" dirty="0">
                <a:solidFill>
                  <a:srgbClr val="FF0000"/>
                </a:solidFill>
              </a:rPr>
              <a:t>7 Km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C9D97CDD-9BC7-D748-8557-1DF65991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0000">
            <a:off x="548259" y="2397696"/>
            <a:ext cx="4073067" cy="241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home\cdupont\Pictures\Screenshot from 2020-01-09 17-01-2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920980" y="5081077"/>
            <a:ext cx="4754599" cy="17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172" y="1142742"/>
            <a:ext cx="62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WaziGate</a:t>
            </a:r>
            <a:r>
              <a:rPr lang="en-US" sz="3600" dirty="0" smtClean="0"/>
              <a:t>: </a:t>
            </a:r>
            <a:r>
              <a:rPr lang="en-US" sz="3600" dirty="0" err="1" smtClean="0"/>
              <a:t>IoT</a:t>
            </a:r>
            <a:r>
              <a:rPr lang="en-US" sz="3600" dirty="0" smtClean="0"/>
              <a:t> </a:t>
            </a:r>
            <a:r>
              <a:rPr lang="en-US" sz="3600" dirty="0" err="1" smtClean="0"/>
              <a:t>LoRa</a:t>
            </a:r>
            <a:r>
              <a:rPr lang="en-US" sz="3600" dirty="0" smtClean="0"/>
              <a:t> Gateway and Edge platform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/>
              <a:t>Works even </a:t>
            </a:r>
            <a:r>
              <a:rPr lang="en-US" sz="3200" b="1" dirty="0" smtClean="0">
                <a:solidFill>
                  <a:srgbClr val="FF0000"/>
                </a:solidFill>
              </a:rPr>
              <a:t>without Internet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/>
              <a:t>Can </a:t>
            </a:r>
            <a:r>
              <a:rPr lang="en-US" sz="3200" b="1" dirty="0" smtClean="0">
                <a:solidFill>
                  <a:srgbClr val="FF0000"/>
                </a:solidFill>
              </a:rPr>
              <a:t>host your applications </a:t>
            </a:r>
            <a:r>
              <a:rPr lang="en-US" sz="3200" dirty="0" smtClean="0"/>
              <a:t>locally!</a:t>
            </a:r>
          </a:p>
        </p:txBody>
      </p:sp>
      <p:pic>
        <p:nvPicPr>
          <p:cNvPr id="1028" name="Picture 4" descr="Z:\home\cdupont\Pictures\Screenshot from 2020-01-09 17-01-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20" y="1083214"/>
            <a:ext cx="5328592" cy="39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Z:\home\cdupont\Pictures\Screenshot from 2020-01-09 17-21-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92" y="5500997"/>
            <a:ext cx="6849640" cy="13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8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48972" y="1052736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WaziCloud</a:t>
            </a:r>
            <a:r>
              <a:rPr lang="en-US" sz="3600" dirty="0" smtClean="0"/>
              <a:t>: </a:t>
            </a:r>
            <a:r>
              <a:rPr lang="en-US" sz="3600" dirty="0" err="1" smtClean="0"/>
              <a:t>IoT</a:t>
            </a:r>
            <a:r>
              <a:rPr lang="en-US" sz="3600" dirty="0" smtClean="0"/>
              <a:t> Cloud Platform and dashboard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Remote control </a:t>
            </a:r>
            <a:r>
              <a:rPr lang="en-US" sz="3600" dirty="0" smtClean="0"/>
              <a:t>of your application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Open API </a:t>
            </a:r>
            <a:r>
              <a:rPr lang="en-US" sz="3600" dirty="0" smtClean="0"/>
              <a:t>for </a:t>
            </a:r>
            <a:r>
              <a:rPr lang="en-US" sz="3600" dirty="0" err="1" smtClean="0"/>
              <a:t>IoT</a:t>
            </a:r>
            <a:r>
              <a:rPr lang="en-US" sz="3600" dirty="0" smtClean="0"/>
              <a:t> application development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 smtClean="0"/>
          </a:p>
          <a:p>
            <a:endParaRPr lang="en-US" sz="3600" dirty="0"/>
          </a:p>
        </p:txBody>
      </p:sp>
      <p:pic>
        <p:nvPicPr>
          <p:cNvPr id="5126" name="Picture 6" descr="intuitive_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8" y="460892"/>
            <a:ext cx="6336704" cy="51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:\home\cdupont\Pictures\Screenshot from 2020-01-09 17-18-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1" y="692696"/>
            <a:ext cx="589165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2948" y="1897894"/>
            <a:ext cx="5542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Waziup</a:t>
            </a:r>
            <a:r>
              <a:rPr lang="en-US" sz="3600" dirty="0" smtClean="0"/>
              <a:t> can be used in: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Agriculture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Water management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Logistics…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/>
          </a:p>
          <a:p>
            <a:r>
              <a:rPr lang="en-US" sz="3600" dirty="0" smtClean="0"/>
              <a:t>The possibilities are </a:t>
            </a:r>
            <a:r>
              <a:rPr lang="en-US" sz="3600" b="1" dirty="0" smtClean="0">
                <a:solidFill>
                  <a:srgbClr val="FF0000"/>
                </a:solidFill>
              </a:rPr>
              <a:t>endless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E07057C-3985-0340-BFCF-EA3B3DBE8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56" y="1700808"/>
            <a:ext cx="3788091" cy="41044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52228" y="59731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cap="small" dirty="0" smtClean="0"/>
              <a:t>Use cases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648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Z:\home\cdupont\Pictures\Screenshot from 2020-01-09 16-41-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4401800" cy="68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8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Custom</PresentationFormat>
  <Paragraphs>31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cdupont</dc:creator>
  <cp:lastModifiedBy>cdupont</cp:lastModifiedBy>
  <cp:revision>12</cp:revision>
  <dcterms:created xsi:type="dcterms:W3CDTF">2020-01-09T15:00:26Z</dcterms:created>
  <dcterms:modified xsi:type="dcterms:W3CDTF">2020-01-20T11:29:24Z</dcterms:modified>
</cp:coreProperties>
</file>