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0" r:id="rId4"/>
    <p:sldId id="260" r:id="rId5"/>
    <p:sldId id="264" r:id="rId6"/>
    <p:sldId id="259" r:id="rId7"/>
    <p:sldId id="261" r:id="rId9"/>
    <p:sldId id="265" r:id="rId10"/>
    <p:sldId id="278" r:id="rId11"/>
    <p:sldId id="304" r:id="rId12"/>
    <p:sldId id="262" r:id="rId13"/>
    <p:sldId id="306" r:id="rId14"/>
    <p:sldId id="266" r:id="rId15"/>
    <p:sldId id="280" r:id="rId16"/>
    <p:sldId id="307" r:id="rId17"/>
    <p:sldId id="310" r:id="rId18"/>
    <p:sldId id="311" r:id="rId19"/>
    <p:sldId id="309" r:id="rId20"/>
    <p:sldId id="303" r:id="rId21"/>
    <p:sldId id="258" r:id="rId22"/>
    <p:sldId id="268" r:id="rId23"/>
    <p:sldId id="336" r:id="rId24"/>
    <p:sldId id="337" r:id="rId25"/>
    <p:sldId id="267" r:id="rId26"/>
    <p:sldId id="34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4660"/>
  </p:normalViewPr>
  <p:slideViewPr>
    <p:cSldViewPr>
      <p:cViewPr varScale="1">
        <p:scale>
          <a:sx n="90" d="100"/>
          <a:sy n="90" d="100"/>
        </p:scale>
        <p:origin x="888" y="78"/>
      </p:cViewPr>
      <p:guideLst>
        <p:guide orient="horz" pos="1562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1DE92-2EC4-4102-B893-7272A5F9D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16DD-5507-4675-A829-EA77A62848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2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0.png"/><Relationship Id="rId1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12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image" Target="../media/image13.png"/><Relationship Id="rId1" Type="http://schemas.openxmlformats.org/officeDocument/2006/relationships/tags" Target="../tags/tag10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3.png"/><Relationship Id="rId1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6.xml"/><Relationship Id="rId10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image" Target="../media/image4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4.xml"/><Relationship Id="rId3" Type="http://schemas.openxmlformats.org/officeDocument/2006/relationships/image" Target="../media/image5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5"/>
          <a:stretch>
            <a:fillRect/>
          </a:stretch>
        </p:blipFill>
        <p:spPr>
          <a:xfrm>
            <a:off x="1331640" y="-218"/>
            <a:ext cx="6264696" cy="3502496"/>
          </a:xfrm>
          <a:prstGeom prst="rect">
            <a:avLst/>
          </a:prstGeom>
        </p:spPr>
      </p:pic>
      <p:sp>
        <p:nvSpPr>
          <p:cNvPr id="3" name="PA_文本框 2"/>
          <p:cNvSpPr txBox="1"/>
          <p:nvPr>
            <p:custDataLst>
              <p:tags r:id="rId3"/>
            </p:custDataLst>
          </p:nvPr>
        </p:nvSpPr>
        <p:spPr>
          <a:xfrm>
            <a:off x="1965755" y="3502379"/>
            <a:ext cx="521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轻量级编译器设计与实现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2" name="PA_文本框 2"/>
          <p:cNvSpPr txBox="1"/>
          <p:nvPr>
            <p:custDataLst>
              <p:tags r:id="rId4"/>
            </p:custDataLst>
          </p:nvPr>
        </p:nvSpPr>
        <p:spPr>
          <a:xfrm>
            <a:off x="6221525" y="4267554"/>
            <a:ext cx="1676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计科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1603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王宝彤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15816" y="2480915"/>
            <a:ext cx="343004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编译前端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_文本框 5"/>
          <p:cNvSpPr txBox="1"/>
          <p:nvPr>
            <p:custDataLst>
              <p:tags r:id="rId3"/>
            </p:custDataLst>
          </p:nvPr>
        </p:nvSpPr>
        <p:spPr>
          <a:xfrm>
            <a:off x="3131840" y="1812761"/>
            <a:ext cx="2970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THREE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PA_chenying0907 233"/>
          <p:cNvGrpSpPr/>
          <p:nvPr>
            <p:custDataLst>
              <p:tags r:id="rId1"/>
            </p:custDataLst>
          </p:nvPr>
        </p:nvGrpSpPr>
        <p:grpSpPr>
          <a:xfrm>
            <a:off x="1390948" y="267494"/>
            <a:ext cx="6192688" cy="767437"/>
            <a:chOff x="1492256" y="411510"/>
            <a:chExt cx="6192688" cy="767437"/>
          </a:xfrm>
        </p:grpSpPr>
        <p:sp>
          <p:nvSpPr>
            <p:cNvPr id="235" name="任意多边形 234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6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90" y="1104900"/>
            <a:ext cx="635825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0" name="任意多边形 19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符号表与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display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表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PA_文本框 271"/>
          <p:cNvSpPr txBox="1"/>
          <p:nvPr>
            <p:custDataLst>
              <p:tags r:id="rId2"/>
            </p:custDataLst>
          </p:nvPr>
        </p:nvSpPr>
        <p:spPr>
          <a:xfrm>
            <a:off x="4222750" y="1320800"/>
            <a:ext cx="393382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04800" algn="l">
              <a:lnSpc>
                <a:spcPct val="100000"/>
              </a:lnSpc>
              <a:buClrTx/>
              <a:buSzTx/>
              <a:buFontTx/>
            </a:pP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符号表的设计是编译前端设计的核心，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c语言语法</a:t>
            </a: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物理结构简单，所以我们直接把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display</a:t>
            </a: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表集成进符号表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，形成多级栈式结构</a:t>
            </a: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的符号表。结构分为三层结构：</a:t>
            </a:r>
            <a:endParaRPr lang="en-US" sz="16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indent="304800"/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1.symble_stack</a:t>
            </a: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，符号表，集成了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display</a:t>
            </a: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表的功能，</a:t>
            </a:r>
            <a:r>
              <a:rPr lang="zh-CN" sz="1600">
                <a:ea typeface="宋体" panose="02010600030101010101" pitchFamily="2" charset="-122"/>
                <a:sym typeface="+mn-ea"/>
              </a:rPr>
              <a:t>由基本组成单位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block</a:t>
            </a:r>
            <a:r>
              <a:rPr lang="zh-CN" sz="1600">
                <a:ea typeface="宋体" panose="02010600030101010101" pitchFamily="2" charset="-122"/>
                <a:sym typeface="+mn-ea"/>
              </a:rPr>
              <a:t>组成。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       2.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block</a:t>
            </a:r>
            <a:r>
              <a:rPr lang="zh-CN" sz="1600">
                <a:ea typeface="宋体" panose="02010600030101010101" pitchFamily="2" charset="-122"/>
                <a:sym typeface="+mn-ea"/>
              </a:rPr>
              <a:t>，每个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block</a:t>
            </a:r>
            <a:r>
              <a:rPr lang="zh-CN" sz="1600">
                <a:ea typeface="宋体" panose="02010600030101010101" pitchFamily="2" charset="-122"/>
                <a:sym typeface="+mn-ea"/>
              </a:rPr>
              <a:t>对应一个程序块（也就是一个层次）。由若干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snode</a:t>
            </a:r>
            <a:r>
              <a:rPr lang="zh-CN" altLang="en-US" sz="1600">
                <a:ea typeface="宋体" panose="02010600030101010101" pitchFamily="2" charset="-122"/>
                <a:sym typeface="+mn-ea"/>
              </a:rPr>
              <a:t>组成。</a:t>
            </a:r>
            <a:endParaRPr lang="zh-CN" altLang="en-US" sz="1600" b="0">
              <a:ea typeface="宋体" panose="02010600030101010101" pitchFamily="2" charset="-122"/>
            </a:endParaRPr>
          </a:p>
          <a:p>
            <a:pPr indent="304800"/>
            <a:r>
              <a:rPr lang="en-US" altLang="zh-CN" sz="1600">
                <a:ea typeface="宋体" panose="02010600030101010101" pitchFamily="2" charset="-122"/>
                <a:sym typeface="+mn-ea"/>
              </a:rPr>
              <a:t>3.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snode</a:t>
            </a:r>
            <a:r>
              <a:rPr lang="zh-CN" sz="1600">
                <a:ea typeface="宋体" panose="02010600030101010101" pitchFamily="2" charset="-122"/>
                <a:sym typeface="+mn-ea"/>
              </a:rPr>
              <a:t>，每个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snode</a:t>
            </a:r>
            <a:r>
              <a:rPr lang="zh-CN" sz="1600">
                <a:ea typeface="宋体" panose="02010600030101010101" pitchFamily="2" charset="-122"/>
                <a:sym typeface="+mn-ea"/>
              </a:rPr>
              <a:t>对应一个符号，包括函数名、全局变量、局部变量、数据类型、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struct</a:t>
            </a:r>
            <a:r>
              <a:rPr lang="zh-CN" sz="1600">
                <a:ea typeface="宋体" panose="02010600030101010101" pitchFamily="2" charset="-122"/>
                <a:sym typeface="+mn-ea"/>
              </a:rPr>
              <a:t>数据类型、返回值等。</a:t>
            </a:r>
            <a:endParaRPr lang="zh-CN" altLang="en-US" sz="1600"/>
          </a:p>
          <a:p>
            <a:pPr indent="304800" algn="l">
              <a:lnSpc>
                <a:spcPct val="100000"/>
              </a:lnSpc>
              <a:buClrTx/>
              <a:buSzTx/>
              <a:buFontTx/>
            </a:pPr>
            <a:endParaRPr lang="en-US" sz="16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9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1001395"/>
            <a:ext cx="2246630" cy="414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1880198" y="1433616"/>
            <a:ext cx="1607472" cy="3442390"/>
            <a:chOff x="1277199" y="426235"/>
            <a:chExt cx="1336708" cy="4109980"/>
          </a:xfrm>
        </p:grpSpPr>
        <p:sp>
          <p:nvSpPr>
            <p:cNvPr id="20" name="任意多边形 19"/>
            <p:cNvSpPr/>
            <p:nvPr/>
          </p:nvSpPr>
          <p:spPr>
            <a:xfrm>
              <a:off x="1277199" y="426235"/>
              <a:ext cx="170777" cy="4109980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725 w 334099"/>
                <a:gd name="connsiteY0-2" fmla="*/ 508256 h 5164770"/>
                <a:gd name="connsiteX1-3" fmla="*/ 149315 w 334099"/>
                <a:gd name="connsiteY1-4" fmla="*/ 4760216 h 5164770"/>
                <a:gd name="connsiteX2-5" fmla="*/ 332195 w 334099"/>
                <a:gd name="connsiteY2-6" fmla="*/ 4577336 h 5164770"/>
                <a:gd name="connsiteX3-7" fmla="*/ 229325 w 334099"/>
                <a:gd name="connsiteY3-8" fmla="*/ 531116 h 5164770"/>
                <a:gd name="connsiteX4-9" fmla="*/ 725 w 334099"/>
                <a:gd name="connsiteY4-10" fmla="*/ 508256 h 5164770"/>
                <a:gd name="connsiteX0-11" fmla="*/ 5231 w 338605"/>
                <a:gd name="connsiteY0-12" fmla="*/ 508256 h 5164770"/>
                <a:gd name="connsiteX1-13" fmla="*/ 61921 w 338605"/>
                <a:gd name="connsiteY1-14" fmla="*/ 4760216 h 5164770"/>
                <a:gd name="connsiteX2-15" fmla="*/ 336701 w 338605"/>
                <a:gd name="connsiteY2-16" fmla="*/ 4577336 h 5164770"/>
                <a:gd name="connsiteX3-17" fmla="*/ 233831 w 338605"/>
                <a:gd name="connsiteY3-18" fmla="*/ 531116 h 5164770"/>
                <a:gd name="connsiteX4-19" fmla="*/ 5231 w 338605"/>
                <a:gd name="connsiteY4-20" fmla="*/ 508256 h 5164770"/>
                <a:gd name="connsiteX0-21" fmla="*/ 1317 w 334691"/>
                <a:gd name="connsiteY0-22" fmla="*/ 509201 h 5174270"/>
                <a:gd name="connsiteX1-23" fmla="*/ 126931 w 334691"/>
                <a:gd name="connsiteY1-24" fmla="*/ 4775919 h 5174270"/>
                <a:gd name="connsiteX2-25" fmla="*/ 332787 w 334691"/>
                <a:gd name="connsiteY2-26" fmla="*/ 4578281 h 5174270"/>
                <a:gd name="connsiteX3-27" fmla="*/ 229917 w 334691"/>
                <a:gd name="connsiteY3-28" fmla="*/ 532061 h 5174270"/>
                <a:gd name="connsiteX4-29" fmla="*/ 1317 w 334691"/>
                <a:gd name="connsiteY4-30" fmla="*/ 509201 h 51742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4691" h="5174270">
                  <a:moveTo>
                    <a:pt x="1317" y="509201"/>
                  </a:moveTo>
                  <a:cubicBezTo>
                    <a:pt x="-15847" y="1216511"/>
                    <a:pt x="140611" y="4171533"/>
                    <a:pt x="126931" y="4775919"/>
                  </a:cubicBezTo>
                  <a:cubicBezTo>
                    <a:pt x="113251" y="5380305"/>
                    <a:pt x="319452" y="5283131"/>
                    <a:pt x="332787" y="4578281"/>
                  </a:cubicBezTo>
                  <a:cubicBezTo>
                    <a:pt x="346122" y="3873431"/>
                    <a:pt x="287067" y="1212146"/>
                    <a:pt x="229917" y="532061"/>
                  </a:cubicBezTo>
                  <a:cubicBezTo>
                    <a:pt x="172767" y="-148024"/>
                    <a:pt x="18481" y="-198109"/>
                    <a:pt x="1317" y="509201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431698" y="430383"/>
              <a:ext cx="182209" cy="4101339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1179 w 357095"/>
                <a:gd name="connsiteY0-2" fmla="*/ 503978 h 5163391"/>
                <a:gd name="connsiteX1-3" fmla="*/ 149769 w 357095"/>
                <a:gd name="connsiteY1-4" fmla="*/ 4755938 h 5163391"/>
                <a:gd name="connsiteX2-5" fmla="*/ 355623 w 357095"/>
                <a:gd name="connsiteY2-6" fmla="*/ 4514024 h 5163391"/>
                <a:gd name="connsiteX3-7" fmla="*/ 229779 w 357095"/>
                <a:gd name="connsiteY3-8" fmla="*/ 526838 h 5163391"/>
                <a:gd name="connsiteX4-9" fmla="*/ 1179 w 357095"/>
                <a:gd name="connsiteY4-10" fmla="*/ 503978 h 5163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7095" h="5163391">
                  <a:moveTo>
                    <a:pt x="1179" y="503978"/>
                  </a:moveTo>
                  <a:cubicBezTo>
                    <a:pt x="-12156" y="1208828"/>
                    <a:pt x="90695" y="4087597"/>
                    <a:pt x="149769" y="4755938"/>
                  </a:cubicBezTo>
                  <a:cubicBezTo>
                    <a:pt x="208843" y="5424279"/>
                    <a:pt x="342288" y="5218874"/>
                    <a:pt x="355623" y="4514024"/>
                  </a:cubicBezTo>
                  <a:cubicBezTo>
                    <a:pt x="368958" y="3809174"/>
                    <a:pt x="288853" y="1195179"/>
                    <a:pt x="229779" y="526838"/>
                  </a:cubicBezTo>
                  <a:cubicBezTo>
                    <a:pt x="170705" y="-141503"/>
                    <a:pt x="14514" y="-200872"/>
                    <a:pt x="1179" y="503978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5400000">
              <a:off x="1878188" y="3424699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5400000">
              <a:off x="1878188" y="2688946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5400000">
              <a:off x="1878188" y="1920060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5400000">
              <a:off x="1868064" y="1200642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>
              <a:off x="1868065" y="476207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PA_chenying0907 18"/>
          <p:cNvGrpSpPr/>
          <p:nvPr>
            <p:custDataLst>
              <p:tags r:id="rId2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1" name="任意多边形 20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PA_文本框 32"/>
          <p:cNvSpPr txBox="1"/>
          <p:nvPr>
            <p:custDataLst>
              <p:tags r:id="rId3"/>
            </p:custDataLst>
          </p:nvPr>
        </p:nvSpPr>
        <p:spPr>
          <a:xfrm>
            <a:off x="2168230" y="4002618"/>
            <a:ext cx="10223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_文本框 33"/>
          <p:cNvSpPr txBox="1"/>
          <p:nvPr>
            <p:custDataLst>
              <p:tags r:id="rId4"/>
            </p:custDataLst>
          </p:nvPr>
        </p:nvSpPr>
        <p:spPr>
          <a:xfrm>
            <a:off x="2226000" y="3365361"/>
            <a:ext cx="10223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34"/>
          <p:cNvSpPr txBox="1"/>
          <p:nvPr>
            <p:custDataLst>
              <p:tags r:id="rId5"/>
            </p:custDataLst>
          </p:nvPr>
        </p:nvSpPr>
        <p:spPr>
          <a:xfrm>
            <a:off x="2207217" y="2774929"/>
            <a:ext cx="10223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_文本框 35"/>
          <p:cNvSpPr txBox="1"/>
          <p:nvPr>
            <p:custDataLst>
              <p:tags r:id="rId6"/>
            </p:custDataLst>
          </p:nvPr>
        </p:nvSpPr>
        <p:spPr>
          <a:xfrm>
            <a:off x="2182685" y="2063448"/>
            <a:ext cx="10223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_文本框 36"/>
          <p:cNvSpPr txBox="1"/>
          <p:nvPr>
            <p:custDataLst>
              <p:tags r:id="rId7"/>
            </p:custDataLst>
          </p:nvPr>
        </p:nvSpPr>
        <p:spPr>
          <a:xfrm>
            <a:off x="2156398" y="1531220"/>
            <a:ext cx="1022350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int	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_矩形 41"/>
          <p:cNvSpPr/>
          <p:nvPr>
            <p:custDataLst>
              <p:tags r:id="rId8"/>
            </p:custDataLst>
          </p:nvPr>
        </p:nvSpPr>
        <p:spPr>
          <a:xfrm>
            <a:off x="3995420" y="1470025"/>
            <a:ext cx="372491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     </a:t>
            </a:r>
            <a:r>
              <a:rPr lang="zh-CN" altLang="en-US" sz="1400" dirty="0"/>
              <a:t>某个数据类型由若干</a:t>
            </a:r>
            <a:r>
              <a:rPr lang="en-US" altLang="zh-CN" sz="1400" dirty="0"/>
              <a:t>“</a:t>
            </a:r>
            <a:r>
              <a:rPr lang="zh-CN" altLang="en-US" sz="1400" dirty="0"/>
              <a:t>类型符</a:t>
            </a:r>
            <a:r>
              <a:rPr lang="en-US" altLang="zh-CN" sz="1400" dirty="0"/>
              <a:t>”</a:t>
            </a:r>
            <a:r>
              <a:rPr lang="zh-CN" altLang="en-US" sz="1400" dirty="0"/>
              <a:t>组成。如类型：</a:t>
            </a:r>
            <a:r>
              <a:rPr lang="en-US" altLang="zh-CN" sz="1400" dirty="0"/>
              <a:t>int *</a:t>
            </a:r>
            <a:r>
              <a:rPr lang="zh-CN" altLang="en-US" sz="1400" dirty="0"/>
              <a:t>是由类型符</a:t>
            </a:r>
            <a:r>
              <a:rPr lang="en-US" altLang="zh-CN" sz="1400" dirty="0"/>
              <a:t>int</a:t>
            </a:r>
            <a:r>
              <a:rPr lang="zh-CN" altLang="en-US" sz="1400" dirty="0"/>
              <a:t>和</a:t>
            </a:r>
            <a:r>
              <a:rPr lang="en-US" altLang="zh-CN" sz="1400" dirty="0"/>
              <a:t>*</a:t>
            </a:r>
            <a:r>
              <a:rPr lang="zh-CN" altLang="en-US" sz="1400" dirty="0"/>
              <a:t>组成。而类型符</a:t>
            </a:r>
            <a:r>
              <a:rPr lang="en-US" altLang="zh-CN" sz="1400" dirty="0"/>
              <a:t>int</a:t>
            </a:r>
            <a:r>
              <a:rPr lang="zh-CN" altLang="en-US" sz="1400" dirty="0"/>
              <a:t>可以单独组成一个数据类型。数据类型在处理时是一种递归的形式，故为所有的数据类型类定制统一的接口：</a:t>
            </a:r>
            <a:r>
              <a:rPr lang="en-US" altLang="zh-CN" sz="1400" dirty="0">
                <a:sym typeface="+mn-ea"/>
              </a:rPr>
              <a:t>“</a:t>
            </a:r>
            <a:r>
              <a:rPr lang="zh-CN" altLang="en-US" sz="1400" dirty="0">
                <a:sym typeface="+mn-ea"/>
              </a:rPr>
              <a:t>广义数据类型</a:t>
            </a:r>
            <a:r>
              <a:rPr lang="en-US" altLang="zh-CN" sz="1400" dirty="0">
                <a:sym typeface="+mn-ea"/>
              </a:rPr>
              <a:t>”</a:t>
            </a:r>
            <a:r>
              <a:rPr lang="zh-CN" altLang="en-US" sz="1400" dirty="0">
                <a:sym typeface="+mn-ea"/>
              </a:rPr>
              <a:t>，即纯虚基类</a:t>
            </a:r>
            <a:r>
              <a:rPr lang="en-US" altLang="zh-CN" sz="1400" dirty="0">
                <a:sym typeface="+mn-ea"/>
              </a:rPr>
              <a:t>“general_data_type_t”</a:t>
            </a:r>
            <a:r>
              <a:rPr lang="zh-CN" altLang="en-US" sz="1400" dirty="0">
                <a:sym typeface="+mn-ea"/>
              </a:rPr>
              <a:t>。</a:t>
            </a:r>
            <a:endParaRPr lang="zh-CN" altLang="en-US" sz="1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ym typeface="+mn-ea"/>
              </a:rPr>
              <a:t>      使用栈的数据结构来描述递归，栈内每个元素为类型符类的基类指针，也就是</a:t>
            </a:r>
            <a:r>
              <a:rPr lang="en-US" altLang="zh-CN" sz="1400" dirty="0">
                <a:sym typeface="+mn-ea"/>
              </a:rPr>
              <a:t>“</a:t>
            </a:r>
            <a:r>
              <a:rPr lang="zh-CN" altLang="en-US" sz="1400" dirty="0">
                <a:sym typeface="+mn-ea"/>
              </a:rPr>
              <a:t>广义数据类型</a:t>
            </a:r>
            <a:r>
              <a:rPr lang="en-US" altLang="zh-CN" sz="1400" dirty="0">
                <a:sym typeface="+mn-ea"/>
              </a:rPr>
              <a:t>”</a:t>
            </a:r>
            <a:r>
              <a:rPr lang="zh-CN" altLang="en-US" sz="1400" dirty="0">
                <a:sym typeface="+mn-ea"/>
              </a:rPr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      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 autoUpdateAnimBg="0"/>
      <p:bldP spid="35" grpId="0"/>
      <p:bldP spid="36" grpId="0"/>
      <p:bldP spid="37" grpId="0" animBg="1" autoUpdateAnimBg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PA_chenying0907 18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1" name="任意多边形 20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311275"/>
            <a:ext cx="5289550" cy="295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PA_chenying0907 2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8" name="任意多边形 2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9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结构体问题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PA_chenying0907 3"/>
          <p:cNvGrpSpPr/>
          <p:nvPr>
            <p:custDataLst>
              <p:tags r:id="rId2"/>
            </p:custDataLst>
          </p:nvPr>
        </p:nvGrpSpPr>
        <p:grpSpPr>
          <a:xfrm>
            <a:off x="3031717" y="1635646"/>
            <a:ext cx="2789267" cy="2625952"/>
            <a:chOff x="2959710" y="1635646"/>
            <a:chExt cx="2789267" cy="2625952"/>
          </a:xfrm>
        </p:grpSpPr>
        <p:grpSp>
          <p:nvGrpSpPr>
            <p:cNvPr id="42" name="chenying0907 41"/>
            <p:cNvGrpSpPr/>
            <p:nvPr/>
          </p:nvGrpSpPr>
          <p:grpSpPr>
            <a:xfrm>
              <a:off x="2959710" y="1635646"/>
              <a:ext cx="2789267" cy="2625952"/>
              <a:chOff x="4119563" y="2125663"/>
              <a:chExt cx="3768725" cy="3548062"/>
            </a:xfrm>
            <a:noFill/>
          </p:grpSpPr>
          <p:sp>
            <p:nvSpPr>
              <p:cNvPr id="43" name="椭圆 31"/>
              <p:cNvSpPr/>
              <p:nvPr/>
            </p:nvSpPr>
            <p:spPr>
              <a:xfrm>
                <a:off x="4119563" y="2166938"/>
                <a:ext cx="1260475" cy="1239837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</a:gdLst>
                <a:ahLst/>
                <a:cxnLst>
                  <a:cxn ang="0">
                    <a:pos x="connsiteX0-591" y="connsiteY0-592"/>
                  </a:cxn>
                  <a:cxn ang="0">
                    <a:pos x="connsiteX1-593" y="connsiteY1-594"/>
                  </a:cxn>
                  <a:cxn ang="0">
                    <a:pos x="connsiteX2-595" y="connsiteY2-596"/>
                  </a:cxn>
                  <a:cxn ang="0">
                    <a:pos x="connsiteX3-597" y="connsiteY3-598"/>
                  </a:cxn>
                  <a:cxn ang="0">
                    <a:pos x="connsiteX4-599" y="connsiteY4-600"/>
                  </a:cxn>
                </a:cxnLst>
                <a:rect l="l" t="t" r="r" b="b"/>
                <a:pathLst>
                  <a:path w="648099" h="565791">
                    <a:moveTo>
                      <a:pt x="51067" y="18182"/>
                    </a:moveTo>
                    <a:cubicBezTo>
                      <a:pt x="281003" y="7261"/>
                      <a:pt x="591945" y="-22893"/>
                      <a:pt x="617005" y="31700"/>
                    </a:cubicBezTo>
                    <a:cubicBezTo>
                      <a:pt x="642065" y="86293"/>
                      <a:pt x="669922" y="489239"/>
                      <a:pt x="621713" y="535349"/>
                    </a:cubicBezTo>
                    <a:cubicBezTo>
                      <a:pt x="573504" y="581459"/>
                      <a:pt x="32838" y="579874"/>
                      <a:pt x="12537" y="497972"/>
                    </a:cubicBezTo>
                    <a:cubicBezTo>
                      <a:pt x="992" y="378148"/>
                      <a:pt x="-4426" y="189998"/>
                      <a:pt x="4334" y="81348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31"/>
              <p:cNvSpPr/>
              <p:nvPr/>
            </p:nvSpPr>
            <p:spPr>
              <a:xfrm>
                <a:off x="6629400" y="2125663"/>
                <a:ext cx="1258888" cy="1239837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</a:gdLst>
                <a:ahLst/>
                <a:cxnLst>
                  <a:cxn ang="0">
                    <a:pos x="connsiteX0-591" y="connsiteY0-592"/>
                  </a:cxn>
                  <a:cxn ang="0">
                    <a:pos x="connsiteX1-593" y="connsiteY1-594"/>
                  </a:cxn>
                  <a:cxn ang="0">
                    <a:pos x="connsiteX2-595" y="connsiteY2-596"/>
                  </a:cxn>
                  <a:cxn ang="0">
                    <a:pos x="connsiteX3-597" y="connsiteY3-598"/>
                  </a:cxn>
                  <a:cxn ang="0">
                    <a:pos x="connsiteX4-599" y="connsiteY4-600"/>
                  </a:cxn>
                </a:cxnLst>
                <a:rect l="l" t="t" r="r" b="b"/>
                <a:pathLst>
                  <a:path w="648099" h="565791">
                    <a:moveTo>
                      <a:pt x="51067" y="18182"/>
                    </a:moveTo>
                    <a:cubicBezTo>
                      <a:pt x="281003" y="7261"/>
                      <a:pt x="591945" y="-22893"/>
                      <a:pt x="617005" y="31700"/>
                    </a:cubicBezTo>
                    <a:cubicBezTo>
                      <a:pt x="642065" y="86293"/>
                      <a:pt x="669922" y="489239"/>
                      <a:pt x="621713" y="535349"/>
                    </a:cubicBezTo>
                    <a:cubicBezTo>
                      <a:pt x="573504" y="581459"/>
                      <a:pt x="32838" y="579874"/>
                      <a:pt x="12537" y="497972"/>
                    </a:cubicBezTo>
                    <a:cubicBezTo>
                      <a:pt x="992" y="378148"/>
                      <a:pt x="-4426" y="189998"/>
                      <a:pt x="4334" y="81348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椭圆 31"/>
              <p:cNvSpPr/>
              <p:nvPr/>
            </p:nvSpPr>
            <p:spPr>
              <a:xfrm>
                <a:off x="6629400" y="4433888"/>
                <a:ext cx="1258888" cy="1239837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</a:gdLst>
                <a:ahLst/>
                <a:cxnLst>
                  <a:cxn ang="0">
                    <a:pos x="connsiteX0-591" y="connsiteY0-592"/>
                  </a:cxn>
                  <a:cxn ang="0">
                    <a:pos x="connsiteX1-593" y="connsiteY1-594"/>
                  </a:cxn>
                  <a:cxn ang="0">
                    <a:pos x="connsiteX2-595" y="connsiteY2-596"/>
                  </a:cxn>
                  <a:cxn ang="0">
                    <a:pos x="connsiteX3-597" y="connsiteY3-598"/>
                  </a:cxn>
                  <a:cxn ang="0">
                    <a:pos x="connsiteX4-599" y="connsiteY4-600"/>
                  </a:cxn>
                </a:cxnLst>
                <a:rect l="l" t="t" r="r" b="b"/>
                <a:pathLst>
                  <a:path w="648099" h="565791">
                    <a:moveTo>
                      <a:pt x="51067" y="18182"/>
                    </a:moveTo>
                    <a:cubicBezTo>
                      <a:pt x="281003" y="7261"/>
                      <a:pt x="591945" y="-22893"/>
                      <a:pt x="617005" y="31700"/>
                    </a:cubicBezTo>
                    <a:cubicBezTo>
                      <a:pt x="642065" y="86293"/>
                      <a:pt x="669922" y="489239"/>
                      <a:pt x="621713" y="535349"/>
                    </a:cubicBezTo>
                    <a:cubicBezTo>
                      <a:pt x="573504" y="581459"/>
                      <a:pt x="32838" y="579874"/>
                      <a:pt x="12537" y="497972"/>
                    </a:cubicBezTo>
                    <a:cubicBezTo>
                      <a:pt x="992" y="378148"/>
                      <a:pt x="-4426" y="189998"/>
                      <a:pt x="4334" y="81348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椭圆 31"/>
              <p:cNvSpPr/>
              <p:nvPr/>
            </p:nvSpPr>
            <p:spPr>
              <a:xfrm>
                <a:off x="4119563" y="4433888"/>
                <a:ext cx="1260475" cy="1239837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</a:gdLst>
                <a:ahLst/>
                <a:cxnLst>
                  <a:cxn ang="0">
                    <a:pos x="connsiteX0-591" y="connsiteY0-592"/>
                  </a:cxn>
                  <a:cxn ang="0">
                    <a:pos x="connsiteX1-593" y="connsiteY1-594"/>
                  </a:cxn>
                  <a:cxn ang="0">
                    <a:pos x="connsiteX2-595" y="connsiteY2-596"/>
                  </a:cxn>
                  <a:cxn ang="0">
                    <a:pos x="connsiteX3-597" y="connsiteY3-598"/>
                  </a:cxn>
                  <a:cxn ang="0">
                    <a:pos x="connsiteX4-599" y="connsiteY4-600"/>
                  </a:cxn>
                </a:cxnLst>
                <a:rect l="l" t="t" r="r" b="b"/>
                <a:pathLst>
                  <a:path w="648099" h="565791">
                    <a:moveTo>
                      <a:pt x="51067" y="18182"/>
                    </a:moveTo>
                    <a:cubicBezTo>
                      <a:pt x="281003" y="7261"/>
                      <a:pt x="591945" y="-22893"/>
                      <a:pt x="617005" y="31700"/>
                    </a:cubicBezTo>
                    <a:cubicBezTo>
                      <a:pt x="642065" y="86293"/>
                      <a:pt x="669922" y="489239"/>
                      <a:pt x="621713" y="535349"/>
                    </a:cubicBezTo>
                    <a:cubicBezTo>
                      <a:pt x="573504" y="581459"/>
                      <a:pt x="32838" y="579874"/>
                      <a:pt x="12537" y="497972"/>
                    </a:cubicBezTo>
                    <a:cubicBezTo>
                      <a:pt x="992" y="378148"/>
                      <a:pt x="-4426" y="189998"/>
                      <a:pt x="4334" y="81348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5400000">
                <a:off x="6844507" y="3866356"/>
                <a:ext cx="893762" cy="66675"/>
              </a:xfrm>
              <a:custGeom>
                <a:avLst/>
                <a:gdLst>
                  <a:gd name="connsiteX0" fmla="*/ 0 w 3762531"/>
                  <a:gd name="connsiteY0" fmla="*/ 14990 h 14990"/>
                  <a:gd name="connsiteX1" fmla="*/ 59961 w 3762531"/>
                  <a:gd name="connsiteY1" fmla="*/ 14990 h 14990"/>
                  <a:gd name="connsiteX2" fmla="*/ 3762531 w 3762531"/>
                  <a:gd name="connsiteY2" fmla="*/ 0 h 14990"/>
                  <a:gd name="connsiteX0-1" fmla="*/ 0 w 3762531"/>
                  <a:gd name="connsiteY0-2" fmla="*/ 43546 h 43546"/>
                  <a:gd name="connsiteX1-3" fmla="*/ 59961 w 3762531"/>
                  <a:gd name="connsiteY1-4" fmla="*/ 43546 h 43546"/>
                  <a:gd name="connsiteX2-5" fmla="*/ 3762531 w 3762531"/>
                  <a:gd name="connsiteY2-6" fmla="*/ 28556 h 43546"/>
                  <a:gd name="connsiteX0-7" fmla="*/ 0 w 3762531"/>
                  <a:gd name="connsiteY0-8" fmla="*/ 14990 h 14990"/>
                  <a:gd name="connsiteX1-9" fmla="*/ 3762531 w 3762531"/>
                  <a:gd name="connsiteY1-10" fmla="*/ 0 h 14990"/>
                  <a:gd name="connsiteX0-11" fmla="*/ 0 w 3762531"/>
                  <a:gd name="connsiteY0-12" fmla="*/ 38567 h 38567"/>
                  <a:gd name="connsiteX1-13" fmla="*/ 3762531 w 3762531"/>
                  <a:gd name="connsiteY1-14" fmla="*/ 23577 h 38567"/>
                  <a:gd name="connsiteX0-15" fmla="*/ 0 w 3762531"/>
                  <a:gd name="connsiteY0-16" fmla="*/ 76223 h 76223"/>
                  <a:gd name="connsiteX1-17" fmla="*/ 3762531 w 3762531"/>
                  <a:gd name="connsiteY1-18" fmla="*/ 61233 h 76223"/>
                  <a:gd name="connsiteX0-19" fmla="*/ 0 w 3762531"/>
                  <a:gd name="connsiteY0-20" fmla="*/ 86371 h 86371"/>
                  <a:gd name="connsiteX1-21" fmla="*/ 3762531 w 3762531"/>
                  <a:gd name="connsiteY1-22" fmla="*/ 71381 h 86371"/>
                </a:gdLst>
                <a:ahLst/>
                <a:cxnLst>
                  <a:cxn ang="0">
                    <a:pos x="connsiteX0-19" y="connsiteY0-20"/>
                  </a:cxn>
                  <a:cxn ang="0">
                    <a:pos x="connsiteX1-21" y="connsiteY1-22"/>
                  </a:cxn>
                </a:cxnLst>
                <a:rect l="l" t="t" r="r" b="b"/>
                <a:pathLst>
                  <a:path w="3762531" h="86371">
                    <a:moveTo>
                      <a:pt x="0" y="86371"/>
                    </a:moveTo>
                    <a:cubicBezTo>
                      <a:pt x="1239187" y="-23557"/>
                      <a:pt x="2508354" y="-28553"/>
                      <a:pt x="3762531" y="71381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arrow" w="med" len="lg"/>
                <a:tailEnd type="arrow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5557838" y="2744788"/>
                <a:ext cx="893762" cy="66675"/>
              </a:xfrm>
              <a:custGeom>
                <a:avLst/>
                <a:gdLst>
                  <a:gd name="connsiteX0" fmla="*/ 0 w 3762531"/>
                  <a:gd name="connsiteY0" fmla="*/ 14990 h 14990"/>
                  <a:gd name="connsiteX1" fmla="*/ 59961 w 3762531"/>
                  <a:gd name="connsiteY1" fmla="*/ 14990 h 14990"/>
                  <a:gd name="connsiteX2" fmla="*/ 3762531 w 3762531"/>
                  <a:gd name="connsiteY2" fmla="*/ 0 h 14990"/>
                  <a:gd name="connsiteX0-1" fmla="*/ 0 w 3762531"/>
                  <a:gd name="connsiteY0-2" fmla="*/ 43546 h 43546"/>
                  <a:gd name="connsiteX1-3" fmla="*/ 59961 w 3762531"/>
                  <a:gd name="connsiteY1-4" fmla="*/ 43546 h 43546"/>
                  <a:gd name="connsiteX2-5" fmla="*/ 3762531 w 3762531"/>
                  <a:gd name="connsiteY2-6" fmla="*/ 28556 h 43546"/>
                  <a:gd name="connsiteX0-7" fmla="*/ 0 w 3762531"/>
                  <a:gd name="connsiteY0-8" fmla="*/ 14990 h 14990"/>
                  <a:gd name="connsiteX1-9" fmla="*/ 3762531 w 3762531"/>
                  <a:gd name="connsiteY1-10" fmla="*/ 0 h 14990"/>
                  <a:gd name="connsiteX0-11" fmla="*/ 0 w 3762531"/>
                  <a:gd name="connsiteY0-12" fmla="*/ 38567 h 38567"/>
                  <a:gd name="connsiteX1-13" fmla="*/ 3762531 w 3762531"/>
                  <a:gd name="connsiteY1-14" fmla="*/ 23577 h 38567"/>
                  <a:gd name="connsiteX0-15" fmla="*/ 0 w 3762531"/>
                  <a:gd name="connsiteY0-16" fmla="*/ 76223 h 76223"/>
                  <a:gd name="connsiteX1-17" fmla="*/ 3762531 w 3762531"/>
                  <a:gd name="connsiteY1-18" fmla="*/ 61233 h 76223"/>
                  <a:gd name="connsiteX0-19" fmla="*/ 0 w 3762531"/>
                  <a:gd name="connsiteY0-20" fmla="*/ 86371 h 86371"/>
                  <a:gd name="connsiteX1-21" fmla="*/ 3762531 w 3762531"/>
                  <a:gd name="connsiteY1-22" fmla="*/ 71381 h 86371"/>
                </a:gdLst>
                <a:ahLst/>
                <a:cxnLst>
                  <a:cxn ang="0">
                    <a:pos x="connsiteX0-19" y="connsiteY0-20"/>
                  </a:cxn>
                  <a:cxn ang="0">
                    <a:pos x="connsiteX1-21" y="connsiteY1-22"/>
                  </a:cxn>
                </a:cxnLst>
                <a:rect l="l" t="t" r="r" b="b"/>
                <a:pathLst>
                  <a:path w="3762531" h="86371">
                    <a:moveTo>
                      <a:pt x="0" y="86371"/>
                    </a:moveTo>
                    <a:cubicBezTo>
                      <a:pt x="1239187" y="-23557"/>
                      <a:pt x="2508354" y="-28553"/>
                      <a:pt x="3762531" y="71381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arrow" w="med" len="lg"/>
                <a:tailEnd type="arrow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 rot="10800000">
                <a:off x="5557838" y="5054600"/>
                <a:ext cx="893762" cy="65088"/>
              </a:xfrm>
              <a:custGeom>
                <a:avLst/>
                <a:gdLst>
                  <a:gd name="connsiteX0" fmla="*/ 0 w 3762531"/>
                  <a:gd name="connsiteY0" fmla="*/ 14990 h 14990"/>
                  <a:gd name="connsiteX1" fmla="*/ 59961 w 3762531"/>
                  <a:gd name="connsiteY1" fmla="*/ 14990 h 14990"/>
                  <a:gd name="connsiteX2" fmla="*/ 3762531 w 3762531"/>
                  <a:gd name="connsiteY2" fmla="*/ 0 h 14990"/>
                  <a:gd name="connsiteX0-1" fmla="*/ 0 w 3762531"/>
                  <a:gd name="connsiteY0-2" fmla="*/ 43546 h 43546"/>
                  <a:gd name="connsiteX1-3" fmla="*/ 59961 w 3762531"/>
                  <a:gd name="connsiteY1-4" fmla="*/ 43546 h 43546"/>
                  <a:gd name="connsiteX2-5" fmla="*/ 3762531 w 3762531"/>
                  <a:gd name="connsiteY2-6" fmla="*/ 28556 h 43546"/>
                  <a:gd name="connsiteX0-7" fmla="*/ 0 w 3762531"/>
                  <a:gd name="connsiteY0-8" fmla="*/ 14990 h 14990"/>
                  <a:gd name="connsiteX1-9" fmla="*/ 3762531 w 3762531"/>
                  <a:gd name="connsiteY1-10" fmla="*/ 0 h 14990"/>
                  <a:gd name="connsiteX0-11" fmla="*/ 0 w 3762531"/>
                  <a:gd name="connsiteY0-12" fmla="*/ 38567 h 38567"/>
                  <a:gd name="connsiteX1-13" fmla="*/ 3762531 w 3762531"/>
                  <a:gd name="connsiteY1-14" fmla="*/ 23577 h 38567"/>
                  <a:gd name="connsiteX0-15" fmla="*/ 0 w 3762531"/>
                  <a:gd name="connsiteY0-16" fmla="*/ 76223 h 76223"/>
                  <a:gd name="connsiteX1-17" fmla="*/ 3762531 w 3762531"/>
                  <a:gd name="connsiteY1-18" fmla="*/ 61233 h 76223"/>
                  <a:gd name="connsiteX0-19" fmla="*/ 0 w 3762531"/>
                  <a:gd name="connsiteY0-20" fmla="*/ 86371 h 86371"/>
                  <a:gd name="connsiteX1-21" fmla="*/ 3762531 w 3762531"/>
                  <a:gd name="connsiteY1-22" fmla="*/ 71381 h 86371"/>
                </a:gdLst>
                <a:ahLst/>
                <a:cxnLst>
                  <a:cxn ang="0">
                    <a:pos x="connsiteX0-19" y="connsiteY0-20"/>
                  </a:cxn>
                  <a:cxn ang="0">
                    <a:pos x="connsiteX1-21" y="connsiteY1-22"/>
                  </a:cxn>
                </a:cxnLst>
                <a:rect l="l" t="t" r="r" b="b"/>
                <a:pathLst>
                  <a:path w="3762531" h="86371">
                    <a:moveTo>
                      <a:pt x="0" y="86371"/>
                    </a:moveTo>
                    <a:cubicBezTo>
                      <a:pt x="1239187" y="-23557"/>
                      <a:pt x="2508354" y="-28553"/>
                      <a:pt x="3762531" y="71381"/>
                    </a:cubicBezTo>
                  </a:path>
                </a:pathLst>
              </a:custGeom>
              <a:grpFill/>
              <a:ln w="254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arrow" w="med" len="lg"/>
                <a:tailEnd type="arrow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76"/>
              <p:cNvSpPr txBox="1">
                <a:spLocks noChangeArrowheads="1"/>
              </p:cNvSpPr>
              <p:nvPr/>
            </p:nvSpPr>
            <p:spPr bwMode="auto">
              <a:xfrm>
                <a:off x="4143374" y="2903538"/>
                <a:ext cx="1214437" cy="4144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情景</a:t>
                </a:r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2" name="chenying0907 77"/>
              <p:cNvGrpSpPr/>
              <p:nvPr/>
            </p:nvGrpSpPr>
            <p:grpSpPr bwMode="auto">
              <a:xfrm>
                <a:off x="4460875" y="2338388"/>
                <a:ext cx="385763" cy="611187"/>
                <a:chOff x="5844088" y="2600655"/>
                <a:chExt cx="385904" cy="611158"/>
              </a:xfrm>
              <a:grpFill/>
            </p:grpSpPr>
            <p:grpSp>
              <p:nvGrpSpPr>
                <p:cNvPr id="67" name="chenying0907 78"/>
                <p:cNvGrpSpPr/>
                <p:nvPr/>
              </p:nvGrpSpPr>
              <p:grpSpPr bwMode="auto">
                <a:xfrm rot="8489641">
                  <a:off x="6013992" y="2653092"/>
                  <a:ext cx="216000" cy="558721"/>
                  <a:chOff x="6011031" y="2540000"/>
                  <a:chExt cx="242182" cy="626447"/>
                </a:xfrm>
                <a:grpFill/>
              </p:grpSpPr>
              <p:sp>
                <p:nvSpPr>
                  <p:cNvPr id="69" name="任意多边形 68"/>
                  <p:cNvSpPr/>
                  <p:nvPr/>
                </p:nvSpPr>
                <p:spPr>
                  <a:xfrm>
                    <a:off x="6019303" y="2543519"/>
                    <a:ext cx="217230" cy="201123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0" name="任意多边形 69"/>
                  <p:cNvSpPr/>
                  <p:nvPr/>
                </p:nvSpPr>
                <p:spPr>
                  <a:xfrm>
                    <a:off x="6011261" y="2721930"/>
                    <a:ext cx="242158" cy="444961"/>
                  </a:xfrm>
                  <a:custGeom>
                    <a:avLst/>
                    <a:gdLst>
                      <a:gd name="connsiteX0" fmla="*/ 12700 w 215900"/>
                      <a:gd name="connsiteY0" fmla="*/ 12700 h 444500"/>
                      <a:gd name="connsiteX1" fmla="*/ 0 w 215900"/>
                      <a:gd name="connsiteY1" fmla="*/ 444500 h 444500"/>
                      <a:gd name="connsiteX2" fmla="*/ 215900 w 215900"/>
                      <a:gd name="connsiteY2" fmla="*/ 419100 h 444500"/>
                      <a:gd name="connsiteX3" fmla="*/ 215900 w 215900"/>
                      <a:gd name="connsiteY3" fmla="*/ 0 h 444500"/>
                      <a:gd name="connsiteX4" fmla="*/ 215900 w 215900"/>
                      <a:gd name="connsiteY4" fmla="*/ 0 h 44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5900" h="444500">
                        <a:moveTo>
                          <a:pt x="12700" y="12700"/>
                        </a:moveTo>
                        <a:lnTo>
                          <a:pt x="0" y="444500"/>
                        </a:lnTo>
                        <a:lnTo>
                          <a:pt x="215900" y="419100"/>
                        </a:lnTo>
                        <a:lnTo>
                          <a:pt x="215900" y="0"/>
                        </a:lnTo>
                        <a:lnTo>
                          <a:pt x="215900" y="0"/>
                        </a:lnTo>
                      </a:path>
                    </a:pathLst>
                  </a:custGeom>
                  <a:grpFill/>
                  <a:ln w="254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100765" y="2573366"/>
                    <a:ext cx="64101" cy="60515"/>
                  </a:xfrm>
                  <a:custGeom>
                    <a:avLst/>
                    <a:gdLst>
                      <a:gd name="connsiteX0" fmla="*/ 114300 w 217195"/>
                      <a:gd name="connsiteY0" fmla="*/ 0 h 201788"/>
                      <a:gd name="connsiteX1" fmla="*/ 215900 w 217195"/>
                      <a:gd name="connsiteY1" fmla="*/ 190500 h 201788"/>
                      <a:gd name="connsiteX2" fmla="*/ 0 w 217195"/>
                      <a:gd name="connsiteY2" fmla="*/ 190500 h 201788"/>
                      <a:gd name="connsiteX3" fmla="*/ 114300 w 217195"/>
                      <a:gd name="connsiteY3" fmla="*/ 0 h 201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7195" h="201788">
                        <a:moveTo>
                          <a:pt x="114300" y="0"/>
                        </a:moveTo>
                        <a:cubicBezTo>
                          <a:pt x="170391" y="82550"/>
                          <a:pt x="226483" y="165100"/>
                          <a:pt x="215900" y="190500"/>
                        </a:cubicBezTo>
                        <a:cubicBezTo>
                          <a:pt x="143933" y="190500"/>
                          <a:pt x="19050" y="215900"/>
                          <a:pt x="0" y="190500"/>
                        </a:cubicBezTo>
                        <a:lnTo>
                          <a:pt x="114300" y="0"/>
                        </a:lnTo>
                        <a:close/>
                      </a:path>
                    </a:pathLst>
                  </a:custGeom>
                  <a:grpFill/>
                  <a:ln w="254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/>
                    <a:endParaRPr lang="zh-CN" alt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68" name="任意多边形 67"/>
                <p:cNvSpPr/>
                <p:nvPr/>
              </p:nvSpPr>
              <p:spPr>
                <a:xfrm>
                  <a:off x="5844088" y="2600655"/>
                  <a:ext cx="182630" cy="195253"/>
                </a:xfrm>
                <a:custGeom>
                  <a:avLst/>
                  <a:gdLst>
                    <a:gd name="connsiteX0" fmla="*/ 43090 w 153621"/>
                    <a:gd name="connsiteY0" fmla="*/ 162601 h 162601"/>
                    <a:gd name="connsiteX1" fmla="*/ 2896 w 153621"/>
                    <a:gd name="connsiteY1" fmla="*/ 102311 h 162601"/>
                    <a:gd name="connsiteX2" fmla="*/ 113428 w 153621"/>
                    <a:gd name="connsiteY2" fmla="*/ 1828 h 162601"/>
                    <a:gd name="connsiteX3" fmla="*/ 153621 w 153621"/>
                    <a:gd name="connsiteY3" fmla="*/ 47045 h 162601"/>
                    <a:gd name="connsiteX0-1" fmla="*/ 41489 w 152020"/>
                    <a:gd name="connsiteY0-2" fmla="*/ 158991 h 158991"/>
                    <a:gd name="connsiteX1-3" fmla="*/ 1295 w 152020"/>
                    <a:gd name="connsiteY1-4" fmla="*/ 98701 h 158991"/>
                    <a:gd name="connsiteX2-5" fmla="*/ 82359 w 152020"/>
                    <a:gd name="connsiteY2-6" fmla="*/ 2042 h 158991"/>
                    <a:gd name="connsiteX3-7" fmla="*/ 152020 w 152020"/>
                    <a:gd name="connsiteY3-8" fmla="*/ 43435 h 158991"/>
                    <a:gd name="connsiteX0-9" fmla="*/ 41916 w 152447"/>
                    <a:gd name="connsiteY0-10" fmla="*/ 148552 h 148552"/>
                    <a:gd name="connsiteX1-11" fmla="*/ 1722 w 152447"/>
                    <a:gd name="connsiteY1-12" fmla="*/ 88262 h 148552"/>
                    <a:gd name="connsiteX2-13" fmla="*/ 91205 w 152447"/>
                    <a:gd name="connsiteY2-14" fmla="*/ 3075 h 148552"/>
                    <a:gd name="connsiteX3-15" fmla="*/ 152447 w 152447"/>
                    <a:gd name="connsiteY3-16" fmla="*/ 32996 h 148552"/>
                  </a:gdLst>
                  <a:ahLst/>
                  <a:cxnLst>
                    <a:cxn ang="0">
                      <a:pos x="connsiteX0-9" y="connsiteY0-10"/>
                    </a:cxn>
                    <a:cxn ang="0">
                      <a:pos x="connsiteX1-11" y="connsiteY1-12"/>
                    </a:cxn>
                    <a:cxn ang="0">
                      <a:pos x="connsiteX2-13" y="connsiteY2-14"/>
                    </a:cxn>
                    <a:cxn ang="0">
                      <a:pos x="connsiteX3-15" y="connsiteY3-16"/>
                    </a:cxn>
                  </a:cxnLst>
                  <a:rect l="l" t="t" r="r" b="b"/>
                  <a:pathLst>
                    <a:path w="152447" h="148552">
                      <a:moveTo>
                        <a:pt x="41916" y="148552"/>
                      </a:moveTo>
                      <a:cubicBezTo>
                        <a:pt x="15957" y="131804"/>
                        <a:pt x="-6493" y="112508"/>
                        <a:pt x="1722" y="88262"/>
                      </a:cubicBezTo>
                      <a:cubicBezTo>
                        <a:pt x="9937" y="64016"/>
                        <a:pt x="66084" y="12286"/>
                        <a:pt x="91205" y="3075"/>
                      </a:cubicBezTo>
                      <a:cubicBezTo>
                        <a:pt x="116326" y="-6136"/>
                        <a:pt x="144911" y="5782"/>
                        <a:pt x="152447" y="32996"/>
                      </a:cubicBezTo>
                    </a:path>
                  </a:pathLst>
                </a:cu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3" name="文本框 85"/>
              <p:cNvSpPr txBox="1">
                <a:spLocks noChangeArrowheads="1"/>
              </p:cNvSpPr>
              <p:nvPr/>
            </p:nvSpPr>
            <p:spPr bwMode="auto">
              <a:xfrm>
                <a:off x="6607175" y="2838450"/>
                <a:ext cx="1214437" cy="4144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86"/>
              <p:cNvSpPr txBox="1">
                <a:spLocks noChangeArrowheads="1"/>
              </p:cNvSpPr>
              <p:nvPr/>
            </p:nvSpPr>
            <p:spPr bwMode="auto">
              <a:xfrm>
                <a:off x="6607175" y="5181600"/>
                <a:ext cx="1214437" cy="4144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实体拷贝</a:t>
                </a:r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87"/>
              <p:cNvSpPr txBox="1">
                <a:spLocks noChangeArrowheads="1"/>
              </p:cNvSpPr>
              <p:nvPr/>
            </p:nvSpPr>
            <p:spPr bwMode="auto">
              <a:xfrm>
                <a:off x="4119563" y="5148263"/>
                <a:ext cx="1214437" cy="4144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一致性</a:t>
                </a:r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chenying0907 55"/>
              <p:cNvGrpSpPr/>
              <p:nvPr/>
            </p:nvGrpSpPr>
            <p:grpSpPr>
              <a:xfrm>
                <a:off x="6999907" y="2242244"/>
                <a:ext cx="517525" cy="604838"/>
                <a:chOff x="4741863" y="766763"/>
                <a:chExt cx="517525" cy="604838"/>
              </a:xfrm>
              <a:grpFill/>
            </p:grpSpPr>
            <p:sp>
              <p:nvSpPr>
                <p:cNvPr id="62" name="chenying0907 23"/>
                <p:cNvSpPr>
                  <a:spLocks noEditPoints="1"/>
                </p:cNvSpPr>
                <p:nvPr/>
              </p:nvSpPr>
              <p:spPr bwMode="auto">
                <a:xfrm>
                  <a:off x="4741863" y="766763"/>
                  <a:ext cx="517525" cy="604838"/>
                </a:xfrm>
                <a:custGeom>
                  <a:avLst/>
                  <a:gdLst>
                    <a:gd name="T0" fmla="*/ 113 w 175"/>
                    <a:gd name="T1" fmla="*/ 0 h 205"/>
                    <a:gd name="T2" fmla="*/ 111 w 175"/>
                    <a:gd name="T3" fmla="*/ 2 h 205"/>
                    <a:gd name="T4" fmla="*/ 11 w 175"/>
                    <a:gd name="T5" fmla="*/ 62 h 205"/>
                    <a:gd name="T6" fmla="*/ 69 w 175"/>
                    <a:gd name="T7" fmla="*/ 200 h 205"/>
                    <a:gd name="T8" fmla="*/ 121 w 175"/>
                    <a:gd name="T9" fmla="*/ 187 h 205"/>
                    <a:gd name="T10" fmla="*/ 173 w 175"/>
                    <a:gd name="T11" fmla="*/ 157 h 205"/>
                    <a:gd name="T12" fmla="*/ 153 w 175"/>
                    <a:gd name="T13" fmla="*/ 91 h 205"/>
                    <a:gd name="T14" fmla="*/ 108 w 175"/>
                    <a:gd name="T15" fmla="*/ 9 h 205"/>
                    <a:gd name="T16" fmla="*/ 98 w 175"/>
                    <a:gd name="T17" fmla="*/ 13 h 205"/>
                    <a:gd name="T18" fmla="*/ 24 w 175"/>
                    <a:gd name="T19" fmla="*/ 45 h 205"/>
                    <a:gd name="T20" fmla="*/ 41 w 175"/>
                    <a:gd name="T21" fmla="*/ 38 h 205"/>
                    <a:gd name="T22" fmla="*/ 34 w 175"/>
                    <a:gd name="T23" fmla="*/ 42 h 205"/>
                    <a:gd name="T24" fmla="*/ 107 w 175"/>
                    <a:gd name="T25" fmla="*/ 15 h 205"/>
                    <a:gd name="T26" fmla="*/ 28 w 175"/>
                    <a:gd name="T27" fmla="*/ 48 h 205"/>
                    <a:gd name="T28" fmla="*/ 107 w 175"/>
                    <a:gd name="T29" fmla="*/ 20 h 205"/>
                    <a:gd name="T30" fmla="*/ 67 w 175"/>
                    <a:gd name="T31" fmla="*/ 41 h 205"/>
                    <a:gd name="T32" fmla="*/ 15 w 175"/>
                    <a:gd name="T33" fmla="*/ 58 h 205"/>
                    <a:gd name="T34" fmla="*/ 117 w 175"/>
                    <a:gd name="T35" fmla="*/ 38 h 205"/>
                    <a:gd name="T36" fmla="*/ 166 w 175"/>
                    <a:gd name="T37" fmla="*/ 158 h 205"/>
                    <a:gd name="T38" fmla="*/ 94 w 175"/>
                    <a:gd name="T39" fmla="*/ 192 h 205"/>
                    <a:gd name="T40" fmla="*/ 69 w 175"/>
                    <a:gd name="T41" fmla="*/ 200 h 205"/>
                    <a:gd name="T42" fmla="*/ 15 w 175"/>
                    <a:gd name="T43" fmla="*/ 62 h 205"/>
                    <a:gd name="T44" fmla="*/ 15 w 175"/>
                    <a:gd name="T45" fmla="*/ 62 h 205"/>
                    <a:gd name="T46" fmla="*/ 16 w 175"/>
                    <a:gd name="T47" fmla="*/ 62 h 205"/>
                    <a:gd name="T48" fmla="*/ 29 w 175"/>
                    <a:gd name="T49" fmla="*/ 59 h 205"/>
                    <a:gd name="T50" fmla="*/ 112 w 175"/>
                    <a:gd name="T51" fmla="*/ 27 h 205"/>
                    <a:gd name="T52" fmla="*/ 113 w 175"/>
                    <a:gd name="T53" fmla="*/ 27 h 205"/>
                    <a:gd name="T54" fmla="*/ 169 w 175"/>
                    <a:gd name="T55" fmla="*/ 153 h 205"/>
                    <a:gd name="T56" fmla="*/ 130 w 175"/>
                    <a:gd name="T57" fmla="*/ 56 h 205"/>
                    <a:gd name="T58" fmla="*/ 117 w 175"/>
                    <a:gd name="T59" fmla="*/ 22 h 205"/>
                    <a:gd name="T60" fmla="*/ 114 w 175"/>
                    <a:gd name="T61" fmla="*/ 21 h 205"/>
                    <a:gd name="T62" fmla="*/ 113 w 175"/>
                    <a:gd name="T63" fmla="*/ 7 h 205"/>
                    <a:gd name="T64" fmla="*/ 158 w 175"/>
                    <a:gd name="T65" fmla="*/ 113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5" h="205">
                      <a:moveTo>
                        <a:pt x="115" y="2"/>
                      </a:moveTo>
                      <a:cubicBezTo>
                        <a:pt x="115" y="1"/>
                        <a:pt x="114" y="0"/>
                        <a:pt x="113" y="0"/>
                      </a:cubicBezTo>
                      <a:cubicBezTo>
                        <a:pt x="112" y="0"/>
                        <a:pt x="112" y="1"/>
                        <a:pt x="112" y="1"/>
                      </a:cubicBezTo>
                      <a:cubicBezTo>
                        <a:pt x="111" y="1"/>
                        <a:pt x="111" y="2"/>
                        <a:pt x="111" y="2"/>
                      </a:cubicBezTo>
                      <a:cubicBezTo>
                        <a:pt x="82" y="12"/>
                        <a:pt x="54" y="25"/>
                        <a:pt x="26" y="38"/>
                      </a:cubicBezTo>
                      <a:cubicBezTo>
                        <a:pt x="20" y="40"/>
                        <a:pt x="0" y="55"/>
                        <a:pt x="11" y="62"/>
                      </a:cubicBezTo>
                      <a:cubicBezTo>
                        <a:pt x="27" y="109"/>
                        <a:pt x="46" y="155"/>
                        <a:pt x="65" y="201"/>
                      </a:cubicBezTo>
                      <a:cubicBezTo>
                        <a:pt x="66" y="203"/>
                        <a:pt x="69" y="202"/>
                        <a:pt x="69" y="200"/>
                      </a:cubicBezTo>
                      <a:cubicBezTo>
                        <a:pt x="69" y="200"/>
                        <a:pt x="69" y="200"/>
                        <a:pt x="69" y="200"/>
                      </a:cubicBezTo>
                      <a:cubicBezTo>
                        <a:pt x="85" y="205"/>
                        <a:pt x="106" y="193"/>
                        <a:pt x="121" y="187"/>
                      </a:cubicBezTo>
                      <a:cubicBezTo>
                        <a:pt x="138" y="180"/>
                        <a:pt x="159" y="174"/>
                        <a:pt x="172" y="160"/>
                      </a:cubicBezTo>
                      <a:cubicBezTo>
                        <a:pt x="174" y="159"/>
                        <a:pt x="173" y="158"/>
                        <a:pt x="173" y="157"/>
                      </a:cubicBezTo>
                      <a:cubicBezTo>
                        <a:pt x="175" y="149"/>
                        <a:pt x="174" y="142"/>
                        <a:pt x="171" y="134"/>
                      </a:cubicBezTo>
                      <a:cubicBezTo>
                        <a:pt x="166" y="120"/>
                        <a:pt x="159" y="106"/>
                        <a:pt x="153" y="91"/>
                      </a:cubicBezTo>
                      <a:cubicBezTo>
                        <a:pt x="141" y="62"/>
                        <a:pt x="130" y="31"/>
                        <a:pt x="115" y="2"/>
                      </a:cubicBezTo>
                      <a:close/>
                      <a:moveTo>
                        <a:pt x="108" y="9"/>
                      </a:moveTo>
                      <a:cubicBezTo>
                        <a:pt x="107" y="10"/>
                        <a:pt x="107" y="11"/>
                        <a:pt x="107" y="11"/>
                      </a:cubicBezTo>
                      <a:cubicBezTo>
                        <a:pt x="104" y="12"/>
                        <a:pt x="101" y="13"/>
                        <a:pt x="98" y="13"/>
                      </a:cubicBezTo>
                      <a:cubicBezTo>
                        <a:pt x="101" y="12"/>
                        <a:pt x="104" y="11"/>
                        <a:pt x="108" y="9"/>
                      </a:cubicBezTo>
                      <a:close/>
                      <a:moveTo>
                        <a:pt x="24" y="45"/>
                      </a:moveTo>
                      <a:cubicBezTo>
                        <a:pt x="26" y="44"/>
                        <a:pt x="28" y="43"/>
                        <a:pt x="31" y="42"/>
                      </a:cubicBezTo>
                      <a:cubicBezTo>
                        <a:pt x="34" y="41"/>
                        <a:pt x="37" y="39"/>
                        <a:pt x="41" y="38"/>
                      </a:cubicBezTo>
                      <a:cubicBezTo>
                        <a:pt x="41" y="38"/>
                        <a:pt x="41" y="37"/>
                        <a:pt x="42" y="37"/>
                      </a:cubicBezTo>
                      <a:cubicBezTo>
                        <a:pt x="39" y="39"/>
                        <a:pt x="37" y="40"/>
                        <a:pt x="34" y="42"/>
                      </a:cubicBezTo>
                      <a:cubicBezTo>
                        <a:pt x="33" y="42"/>
                        <a:pt x="34" y="44"/>
                        <a:pt x="35" y="43"/>
                      </a:cubicBezTo>
                      <a:cubicBezTo>
                        <a:pt x="58" y="32"/>
                        <a:pt x="82" y="24"/>
                        <a:pt x="107" y="15"/>
                      </a:cubicBezTo>
                      <a:cubicBezTo>
                        <a:pt x="107" y="16"/>
                        <a:pt x="107" y="17"/>
                        <a:pt x="107" y="18"/>
                      </a:cubicBezTo>
                      <a:cubicBezTo>
                        <a:pt x="80" y="27"/>
                        <a:pt x="54" y="38"/>
                        <a:pt x="28" y="48"/>
                      </a:cubicBezTo>
                      <a:cubicBezTo>
                        <a:pt x="27" y="49"/>
                        <a:pt x="27" y="51"/>
                        <a:pt x="29" y="50"/>
                      </a:cubicBezTo>
                      <a:cubicBezTo>
                        <a:pt x="55" y="42"/>
                        <a:pt x="82" y="32"/>
                        <a:pt x="107" y="20"/>
                      </a:cubicBezTo>
                      <a:cubicBezTo>
                        <a:pt x="108" y="21"/>
                        <a:pt x="108" y="22"/>
                        <a:pt x="108" y="23"/>
                      </a:cubicBezTo>
                      <a:cubicBezTo>
                        <a:pt x="94" y="28"/>
                        <a:pt x="81" y="36"/>
                        <a:pt x="67" y="41"/>
                      </a:cubicBezTo>
                      <a:cubicBezTo>
                        <a:pt x="50" y="47"/>
                        <a:pt x="33" y="53"/>
                        <a:pt x="16" y="58"/>
                      </a:cubicBezTo>
                      <a:cubicBezTo>
                        <a:pt x="16" y="58"/>
                        <a:pt x="15" y="58"/>
                        <a:pt x="15" y="58"/>
                      </a:cubicBezTo>
                      <a:cubicBezTo>
                        <a:pt x="18" y="54"/>
                        <a:pt x="21" y="49"/>
                        <a:pt x="24" y="45"/>
                      </a:cubicBezTo>
                      <a:close/>
                      <a:moveTo>
                        <a:pt x="117" y="38"/>
                      </a:moveTo>
                      <a:cubicBezTo>
                        <a:pt x="122" y="52"/>
                        <a:pt x="127" y="65"/>
                        <a:pt x="133" y="78"/>
                      </a:cubicBezTo>
                      <a:cubicBezTo>
                        <a:pt x="144" y="105"/>
                        <a:pt x="155" y="131"/>
                        <a:pt x="166" y="158"/>
                      </a:cubicBezTo>
                      <a:cubicBezTo>
                        <a:pt x="154" y="170"/>
                        <a:pt x="132" y="176"/>
                        <a:pt x="116" y="182"/>
                      </a:cubicBezTo>
                      <a:cubicBezTo>
                        <a:pt x="109" y="185"/>
                        <a:pt x="101" y="189"/>
                        <a:pt x="94" y="192"/>
                      </a:cubicBezTo>
                      <a:cubicBezTo>
                        <a:pt x="85" y="195"/>
                        <a:pt x="76" y="196"/>
                        <a:pt x="69" y="200"/>
                      </a:cubicBezTo>
                      <a:cubicBezTo>
                        <a:pt x="69" y="200"/>
                        <a:pt x="69" y="200"/>
                        <a:pt x="69" y="200"/>
                      </a:cubicBezTo>
                      <a:cubicBezTo>
                        <a:pt x="69" y="200"/>
                        <a:pt x="69" y="200"/>
                        <a:pt x="69" y="200"/>
                      </a:cubicBezTo>
                      <a:cubicBezTo>
                        <a:pt x="52" y="153"/>
                        <a:pt x="34" y="107"/>
                        <a:pt x="15" y="62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5" y="62"/>
                        <a:pt x="16" y="62"/>
                        <a:pt x="16" y="62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18" y="62"/>
                        <a:pt x="19" y="62"/>
                        <a:pt x="20" y="62"/>
                      </a:cubicBezTo>
                      <a:cubicBezTo>
                        <a:pt x="23" y="62"/>
                        <a:pt x="27" y="61"/>
                        <a:pt x="29" y="59"/>
                      </a:cubicBezTo>
                      <a:cubicBezTo>
                        <a:pt x="42" y="56"/>
                        <a:pt x="54" y="52"/>
                        <a:pt x="67" y="48"/>
                      </a:cubicBezTo>
                      <a:cubicBezTo>
                        <a:pt x="82" y="42"/>
                        <a:pt x="99" y="36"/>
                        <a:pt x="112" y="27"/>
                      </a:cubicBezTo>
                      <a:cubicBezTo>
                        <a:pt x="112" y="27"/>
                        <a:pt x="112" y="27"/>
                        <a:pt x="112" y="27"/>
                      </a:cubicBezTo>
                      <a:cubicBezTo>
                        <a:pt x="113" y="27"/>
                        <a:pt x="113" y="27"/>
                        <a:pt x="113" y="27"/>
                      </a:cubicBezTo>
                      <a:cubicBezTo>
                        <a:pt x="113" y="31"/>
                        <a:pt x="115" y="35"/>
                        <a:pt x="117" y="38"/>
                      </a:cubicBezTo>
                      <a:close/>
                      <a:moveTo>
                        <a:pt x="169" y="153"/>
                      </a:moveTo>
                      <a:cubicBezTo>
                        <a:pt x="160" y="132"/>
                        <a:pt x="152" y="110"/>
                        <a:pt x="143" y="89"/>
                      </a:cubicBezTo>
                      <a:cubicBezTo>
                        <a:pt x="139" y="78"/>
                        <a:pt x="135" y="67"/>
                        <a:pt x="130" y="56"/>
                      </a:cubicBezTo>
                      <a:cubicBezTo>
                        <a:pt x="128" y="51"/>
                        <a:pt x="126" y="46"/>
                        <a:pt x="124" y="41"/>
                      </a:cubicBezTo>
                      <a:cubicBezTo>
                        <a:pt x="122" y="36"/>
                        <a:pt x="116" y="27"/>
                        <a:pt x="117" y="22"/>
                      </a:cubicBezTo>
                      <a:cubicBezTo>
                        <a:pt x="117" y="21"/>
                        <a:pt x="115" y="19"/>
                        <a:pt x="114" y="21"/>
                      </a:cubicBezTo>
                      <a:cubicBezTo>
                        <a:pt x="114" y="21"/>
                        <a:pt x="114" y="21"/>
                        <a:pt x="114" y="21"/>
                      </a:cubicBezTo>
                      <a:cubicBezTo>
                        <a:pt x="113" y="19"/>
                        <a:pt x="112" y="17"/>
                        <a:pt x="112" y="15"/>
                      </a:cubicBezTo>
                      <a:cubicBezTo>
                        <a:pt x="112" y="12"/>
                        <a:pt x="112" y="9"/>
                        <a:pt x="113" y="7"/>
                      </a:cubicBezTo>
                      <a:cubicBezTo>
                        <a:pt x="121" y="31"/>
                        <a:pt x="133" y="54"/>
                        <a:pt x="143" y="78"/>
                      </a:cubicBezTo>
                      <a:cubicBezTo>
                        <a:pt x="148" y="90"/>
                        <a:pt x="153" y="101"/>
                        <a:pt x="158" y="113"/>
                      </a:cubicBezTo>
                      <a:cubicBezTo>
                        <a:pt x="163" y="126"/>
                        <a:pt x="171" y="139"/>
                        <a:pt x="169" y="15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chenying0907 24"/>
                <p:cNvSpPr/>
                <p:nvPr/>
              </p:nvSpPr>
              <p:spPr bwMode="auto">
                <a:xfrm>
                  <a:off x="4837113" y="996951"/>
                  <a:ext cx="76200" cy="150813"/>
                </a:xfrm>
                <a:custGeom>
                  <a:avLst/>
                  <a:gdLst>
                    <a:gd name="T0" fmla="*/ 4 w 26"/>
                    <a:gd name="T1" fmla="*/ 1 h 51"/>
                    <a:gd name="T2" fmla="*/ 1 w 26"/>
                    <a:gd name="T3" fmla="*/ 3 h 51"/>
                    <a:gd name="T4" fmla="*/ 18 w 26"/>
                    <a:gd name="T5" fmla="*/ 47 h 51"/>
                    <a:gd name="T6" fmla="*/ 25 w 26"/>
                    <a:gd name="T7" fmla="*/ 45 h 51"/>
                    <a:gd name="T8" fmla="*/ 4 w 26"/>
                    <a:gd name="T9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51">
                      <a:moveTo>
                        <a:pt x="4" y="1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6" y="18"/>
                        <a:pt x="13" y="32"/>
                        <a:pt x="18" y="47"/>
                      </a:cubicBezTo>
                      <a:cubicBezTo>
                        <a:pt x="20" y="51"/>
                        <a:pt x="26" y="49"/>
                        <a:pt x="25" y="45"/>
                      </a:cubicBezTo>
                      <a:cubicBezTo>
                        <a:pt x="19" y="30"/>
                        <a:pt x="13" y="15"/>
                        <a:pt x="4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chenying0907 25"/>
                <p:cNvSpPr/>
                <p:nvPr/>
              </p:nvSpPr>
              <p:spPr bwMode="auto">
                <a:xfrm>
                  <a:off x="4848225" y="904876"/>
                  <a:ext cx="284163" cy="249238"/>
                </a:xfrm>
                <a:custGeom>
                  <a:avLst/>
                  <a:gdLst>
                    <a:gd name="T0" fmla="*/ 76 w 96"/>
                    <a:gd name="T1" fmla="*/ 4 h 84"/>
                    <a:gd name="T2" fmla="*/ 75 w 96"/>
                    <a:gd name="T3" fmla="*/ 4 h 84"/>
                    <a:gd name="T4" fmla="*/ 72 w 96"/>
                    <a:gd name="T5" fmla="*/ 1 h 84"/>
                    <a:gd name="T6" fmla="*/ 2 w 96"/>
                    <a:gd name="T7" fmla="*/ 32 h 84"/>
                    <a:gd name="T8" fmla="*/ 3 w 96"/>
                    <a:gd name="T9" fmla="*/ 34 h 84"/>
                    <a:gd name="T10" fmla="*/ 73 w 96"/>
                    <a:gd name="T11" fmla="*/ 6 h 84"/>
                    <a:gd name="T12" fmla="*/ 89 w 96"/>
                    <a:gd name="T13" fmla="*/ 48 h 84"/>
                    <a:gd name="T14" fmla="*/ 89 w 96"/>
                    <a:gd name="T15" fmla="*/ 48 h 84"/>
                    <a:gd name="T16" fmla="*/ 21 w 96"/>
                    <a:gd name="T17" fmla="*/ 78 h 84"/>
                    <a:gd name="T18" fmla="*/ 23 w 96"/>
                    <a:gd name="T19" fmla="*/ 83 h 84"/>
                    <a:gd name="T20" fmla="*/ 92 w 96"/>
                    <a:gd name="T21" fmla="*/ 53 h 84"/>
                    <a:gd name="T22" fmla="*/ 93 w 96"/>
                    <a:gd name="T23" fmla="*/ 52 h 84"/>
                    <a:gd name="T24" fmla="*/ 95 w 96"/>
                    <a:gd name="T25" fmla="*/ 49 h 84"/>
                    <a:gd name="T26" fmla="*/ 76 w 96"/>
                    <a:gd name="T27" fmla="*/ 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6" h="84">
                      <a:moveTo>
                        <a:pt x="76" y="4"/>
                      </a:moveTo>
                      <a:cubicBezTo>
                        <a:pt x="76" y="4"/>
                        <a:pt x="76" y="4"/>
                        <a:pt x="75" y="4"/>
                      </a:cubicBezTo>
                      <a:cubicBezTo>
                        <a:pt x="76" y="2"/>
                        <a:pt x="74" y="0"/>
                        <a:pt x="72" y="1"/>
                      </a:cubicBezTo>
                      <a:cubicBezTo>
                        <a:pt x="48" y="9"/>
                        <a:pt x="24" y="20"/>
                        <a:pt x="2" y="32"/>
                      </a:cubicBezTo>
                      <a:cubicBezTo>
                        <a:pt x="0" y="33"/>
                        <a:pt x="1" y="35"/>
                        <a:pt x="3" y="34"/>
                      </a:cubicBezTo>
                      <a:cubicBezTo>
                        <a:pt x="26" y="26"/>
                        <a:pt x="50" y="17"/>
                        <a:pt x="73" y="6"/>
                      </a:cubicBezTo>
                      <a:cubicBezTo>
                        <a:pt x="75" y="21"/>
                        <a:pt x="82" y="35"/>
                        <a:pt x="89" y="48"/>
                      </a:cubicBezTo>
                      <a:cubicBezTo>
                        <a:pt x="89" y="48"/>
                        <a:pt x="89" y="48"/>
                        <a:pt x="89" y="48"/>
                      </a:cubicBezTo>
                      <a:cubicBezTo>
                        <a:pt x="66" y="55"/>
                        <a:pt x="43" y="68"/>
                        <a:pt x="21" y="78"/>
                      </a:cubicBezTo>
                      <a:cubicBezTo>
                        <a:pt x="18" y="80"/>
                        <a:pt x="20" y="84"/>
                        <a:pt x="23" y="83"/>
                      </a:cubicBezTo>
                      <a:cubicBezTo>
                        <a:pt x="46" y="74"/>
                        <a:pt x="71" y="65"/>
                        <a:pt x="92" y="53"/>
                      </a:cubicBezTo>
                      <a:cubicBezTo>
                        <a:pt x="92" y="52"/>
                        <a:pt x="93" y="52"/>
                        <a:pt x="93" y="52"/>
                      </a:cubicBezTo>
                      <a:cubicBezTo>
                        <a:pt x="94" y="52"/>
                        <a:pt x="96" y="51"/>
                        <a:pt x="95" y="49"/>
                      </a:cubicBezTo>
                      <a:cubicBezTo>
                        <a:pt x="90" y="34"/>
                        <a:pt x="85" y="17"/>
                        <a:pt x="7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chenying0907 26"/>
                <p:cNvSpPr/>
                <p:nvPr/>
              </p:nvSpPr>
              <p:spPr bwMode="auto">
                <a:xfrm>
                  <a:off x="4891088" y="962026"/>
                  <a:ext cx="169863" cy="79375"/>
                </a:xfrm>
                <a:custGeom>
                  <a:avLst/>
                  <a:gdLst>
                    <a:gd name="T0" fmla="*/ 53 w 58"/>
                    <a:gd name="T1" fmla="*/ 1 h 27"/>
                    <a:gd name="T2" fmla="*/ 2 w 58"/>
                    <a:gd name="T3" fmla="*/ 22 h 27"/>
                    <a:gd name="T4" fmla="*/ 4 w 58"/>
                    <a:gd name="T5" fmla="*/ 26 h 27"/>
                    <a:gd name="T6" fmla="*/ 55 w 58"/>
                    <a:gd name="T7" fmla="*/ 7 h 27"/>
                    <a:gd name="T8" fmla="*/ 53 w 58"/>
                    <a:gd name="T9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7">
                      <a:moveTo>
                        <a:pt x="53" y="1"/>
                      </a:moveTo>
                      <a:cubicBezTo>
                        <a:pt x="36" y="5"/>
                        <a:pt x="18" y="13"/>
                        <a:pt x="2" y="22"/>
                      </a:cubicBezTo>
                      <a:cubicBezTo>
                        <a:pt x="0" y="23"/>
                        <a:pt x="1" y="27"/>
                        <a:pt x="4" y="26"/>
                      </a:cubicBezTo>
                      <a:cubicBezTo>
                        <a:pt x="21" y="20"/>
                        <a:pt x="39" y="14"/>
                        <a:pt x="55" y="7"/>
                      </a:cubicBezTo>
                      <a:cubicBezTo>
                        <a:pt x="58" y="5"/>
                        <a:pt x="57" y="0"/>
                        <a:pt x="53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chenying0907 27"/>
                <p:cNvSpPr/>
                <p:nvPr/>
              </p:nvSpPr>
              <p:spPr bwMode="auto">
                <a:xfrm>
                  <a:off x="4922838" y="1009651"/>
                  <a:ext cx="150813" cy="73025"/>
                </a:xfrm>
                <a:custGeom>
                  <a:avLst/>
                  <a:gdLst>
                    <a:gd name="T0" fmla="*/ 44 w 51"/>
                    <a:gd name="T1" fmla="*/ 1 h 25"/>
                    <a:gd name="T2" fmla="*/ 2 w 51"/>
                    <a:gd name="T3" fmla="*/ 21 h 25"/>
                    <a:gd name="T4" fmla="*/ 3 w 51"/>
                    <a:gd name="T5" fmla="*/ 24 h 25"/>
                    <a:gd name="T6" fmla="*/ 47 w 51"/>
                    <a:gd name="T7" fmla="*/ 8 h 25"/>
                    <a:gd name="T8" fmla="*/ 44 w 51"/>
                    <a:gd name="T9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5">
                      <a:moveTo>
                        <a:pt x="44" y="1"/>
                      </a:moveTo>
                      <a:cubicBezTo>
                        <a:pt x="30" y="6"/>
                        <a:pt x="16" y="14"/>
                        <a:pt x="2" y="21"/>
                      </a:cubicBezTo>
                      <a:cubicBezTo>
                        <a:pt x="0" y="22"/>
                        <a:pt x="1" y="25"/>
                        <a:pt x="3" y="24"/>
                      </a:cubicBezTo>
                      <a:cubicBezTo>
                        <a:pt x="18" y="19"/>
                        <a:pt x="33" y="14"/>
                        <a:pt x="47" y="8"/>
                      </a:cubicBezTo>
                      <a:cubicBezTo>
                        <a:pt x="51" y="6"/>
                        <a:pt x="48" y="0"/>
                        <a:pt x="44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7" name="chenying0907 41"/>
              <p:cNvSpPr>
                <a:spLocks noEditPoints="1" noChangeArrowheads="1"/>
              </p:cNvSpPr>
              <p:nvPr/>
            </p:nvSpPr>
            <p:spPr bwMode="auto">
              <a:xfrm>
                <a:off x="4532313" y="4627563"/>
                <a:ext cx="434975" cy="554037"/>
              </a:xfrm>
              <a:custGeom>
                <a:avLst/>
                <a:gdLst>
                  <a:gd name="T0" fmla="*/ 91 w 107"/>
                  <a:gd name="T1" fmla="*/ 25 h 136"/>
                  <a:gd name="T2" fmla="*/ 52 w 107"/>
                  <a:gd name="T3" fmla="*/ 38 h 136"/>
                  <a:gd name="T4" fmla="*/ 54 w 107"/>
                  <a:gd name="T5" fmla="*/ 24 h 136"/>
                  <a:gd name="T6" fmla="*/ 55 w 107"/>
                  <a:gd name="T7" fmla="*/ 10 h 136"/>
                  <a:gd name="T8" fmla="*/ 46 w 107"/>
                  <a:gd name="T9" fmla="*/ 0 h 136"/>
                  <a:gd name="T10" fmla="*/ 40 w 107"/>
                  <a:gd name="T11" fmla="*/ 40 h 136"/>
                  <a:gd name="T12" fmla="*/ 13 w 107"/>
                  <a:gd name="T13" fmla="*/ 40 h 136"/>
                  <a:gd name="T14" fmla="*/ 3 w 107"/>
                  <a:gd name="T15" fmla="*/ 78 h 136"/>
                  <a:gd name="T16" fmla="*/ 27 w 107"/>
                  <a:gd name="T17" fmla="*/ 127 h 136"/>
                  <a:gd name="T18" fmla="*/ 54 w 107"/>
                  <a:gd name="T19" fmla="*/ 114 h 136"/>
                  <a:gd name="T20" fmla="*/ 87 w 107"/>
                  <a:gd name="T21" fmla="*/ 123 h 136"/>
                  <a:gd name="T22" fmla="*/ 104 w 107"/>
                  <a:gd name="T23" fmla="*/ 66 h 136"/>
                  <a:gd name="T24" fmla="*/ 91 w 107"/>
                  <a:gd name="T25" fmla="*/ 25 h 136"/>
                  <a:gd name="T26" fmla="*/ 50 w 107"/>
                  <a:gd name="T27" fmla="*/ 17 h 136"/>
                  <a:gd name="T28" fmla="*/ 49 w 107"/>
                  <a:gd name="T29" fmla="*/ 13 h 136"/>
                  <a:gd name="T30" fmla="*/ 48 w 107"/>
                  <a:gd name="T31" fmla="*/ 12 h 136"/>
                  <a:gd name="T32" fmla="*/ 48 w 107"/>
                  <a:gd name="T33" fmla="*/ 11 h 136"/>
                  <a:gd name="T34" fmla="*/ 50 w 107"/>
                  <a:gd name="T35" fmla="*/ 17 h 136"/>
                  <a:gd name="T36" fmla="*/ 96 w 107"/>
                  <a:gd name="T37" fmla="*/ 81 h 136"/>
                  <a:gd name="T38" fmla="*/ 85 w 107"/>
                  <a:gd name="T39" fmla="*/ 116 h 136"/>
                  <a:gd name="T40" fmla="*/ 56 w 107"/>
                  <a:gd name="T41" fmla="*/ 111 h 136"/>
                  <a:gd name="T42" fmla="*/ 53 w 107"/>
                  <a:gd name="T43" fmla="*/ 108 h 136"/>
                  <a:gd name="T44" fmla="*/ 48 w 107"/>
                  <a:gd name="T45" fmla="*/ 112 h 136"/>
                  <a:gd name="T46" fmla="*/ 36 w 107"/>
                  <a:gd name="T47" fmla="*/ 120 h 136"/>
                  <a:gd name="T48" fmla="*/ 20 w 107"/>
                  <a:gd name="T49" fmla="*/ 107 h 136"/>
                  <a:gd name="T50" fmla="*/ 12 w 107"/>
                  <a:gd name="T51" fmla="*/ 88 h 136"/>
                  <a:gd name="T52" fmla="*/ 10 w 107"/>
                  <a:gd name="T53" fmla="*/ 52 h 136"/>
                  <a:gd name="T54" fmla="*/ 43 w 107"/>
                  <a:gd name="T55" fmla="*/ 46 h 136"/>
                  <a:gd name="T56" fmla="*/ 43 w 107"/>
                  <a:gd name="T57" fmla="*/ 47 h 136"/>
                  <a:gd name="T58" fmla="*/ 52 w 107"/>
                  <a:gd name="T59" fmla="*/ 52 h 136"/>
                  <a:gd name="T60" fmla="*/ 53 w 107"/>
                  <a:gd name="T61" fmla="*/ 50 h 136"/>
                  <a:gd name="T62" fmla="*/ 48 w 107"/>
                  <a:gd name="T63" fmla="*/ 45 h 136"/>
                  <a:gd name="T64" fmla="*/ 48 w 107"/>
                  <a:gd name="T65" fmla="*/ 45 h 136"/>
                  <a:gd name="T66" fmla="*/ 51 w 107"/>
                  <a:gd name="T67" fmla="*/ 45 h 136"/>
                  <a:gd name="T68" fmla="*/ 94 w 107"/>
                  <a:gd name="T69" fmla="*/ 32 h 136"/>
                  <a:gd name="T70" fmla="*/ 96 w 107"/>
                  <a:gd name="T71" fmla="*/ 8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7" h="136">
                    <a:moveTo>
                      <a:pt x="91" y="25"/>
                    </a:moveTo>
                    <a:cubicBezTo>
                      <a:pt x="76" y="19"/>
                      <a:pt x="62" y="28"/>
                      <a:pt x="52" y="38"/>
                    </a:cubicBezTo>
                    <a:cubicBezTo>
                      <a:pt x="53" y="33"/>
                      <a:pt x="53" y="28"/>
                      <a:pt x="54" y="24"/>
                    </a:cubicBezTo>
                    <a:cubicBezTo>
                      <a:pt x="55" y="19"/>
                      <a:pt x="56" y="14"/>
                      <a:pt x="55" y="10"/>
                    </a:cubicBezTo>
                    <a:cubicBezTo>
                      <a:pt x="55" y="5"/>
                      <a:pt x="52" y="0"/>
                      <a:pt x="46" y="0"/>
                    </a:cubicBezTo>
                    <a:cubicBezTo>
                      <a:pt x="31" y="2"/>
                      <a:pt x="35" y="27"/>
                      <a:pt x="40" y="40"/>
                    </a:cubicBezTo>
                    <a:cubicBezTo>
                      <a:pt x="31" y="36"/>
                      <a:pt x="21" y="35"/>
                      <a:pt x="13" y="40"/>
                    </a:cubicBezTo>
                    <a:cubicBezTo>
                      <a:pt x="1" y="49"/>
                      <a:pt x="0" y="65"/>
                      <a:pt x="3" y="78"/>
                    </a:cubicBezTo>
                    <a:cubicBezTo>
                      <a:pt x="6" y="93"/>
                      <a:pt x="14" y="118"/>
                      <a:pt x="27" y="127"/>
                    </a:cubicBezTo>
                    <a:cubicBezTo>
                      <a:pt x="41" y="136"/>
                      <a:pt x="47" y="123"/>
                      <a:pt x="54" y="114"/>
                    </a:cubicBezTo>
                    <a:cubicBezTo>
                      <a:pt x="65" y="119"/>
                      <a:pt x="74" y="136"/>
                      <a:pt x="87" y="123"/>
                    </a:cubicBezTo>
                    <a:cubicBezTo>
                      <a:pt x="100" y="109"/>
                      <a:pt x="102" y="83"/>
                      <a:pt x="104" y="66"/>
                    </a:cubicBezTo>
                    <a:cubicBezTo>
                      <a:pt x="105" y="52"/>
                      <a:pt x="107" y="32"/>
                      <a:pt x="91" y="25"/>
                    </a:cubicBezTo>
                    <a:close/>
                    <a:moveTo>
                      <a:pt x="50" y="17"/>
                    </a:moveTo>
                    <a:cubicBezTo>
                      <a:pt x="50" y="16"/>
                      <a:pt x="50" y="14"/>
                      <a:pt x="49" y="13"/>
                    </a:cubicBezTo>
                    <a:cubicBezTo>
                      <a:pt x="49" y="13"/>
                      <a:pt x="48" y="12"/>
                      <a:pt x="48" y="12"/>
                    </a:cubicBezTo>
                    <a:cubicBezTo>
                      <a:pt x="48" y="12"/>
                      <a:pt x="48" y="11"/>
                      <a:pt x="48" y="11"/>
                    </a:cubicBezTo>
                    <a:cubicBezTo>
                      <a:pt x="52" y="11"/>
                      <a:pt x="51" y="13"/>
                      <a:pt x="50" y="17"/>
                    </a:cubicBezTo>
                    <a:close/>
                    <a:moveTo>
                      <a:pt x="96" y="81"/>
                    </a:moveTo>
                    <a:cubicBezTo>
                      <a:pt x="95" y="90"/>
                      <a:pt x="92" y="109"/>
                      <a:pt x="85" y="116"/>
                    </a:cubicBezTo>
                    <a:cubicBezTo>
                      <a:pt x="73" y="128"/>
                      <a:pt x="66" y="114"/>
                      <a:pt x="56" y="111"/>
                    </a:cubicBezTo>
                    <a:cubicBezTo>
                      <a:pt x="57" y="109"/>
                      <a:pt x="55" y="107"/>
                      <a:pt x="53" y="108"/>
                    </a:cubicBezTo>
                    <a:cubicBezTo>
                      <a:pt x="50" y="110"/>
                      <a:pt x="50" y="110"/>
                      <a:pt x="48" y="112"/>
                    </a:cubicBezTo>
                    <a:cubicBezTo>
                      <a:pt x="42" y="118"/>
                      <a:pt x="48" y="119"/>
                      <a:pt x="36" y="120"/>
                    </a:cubicBezTo>
                    <a:cubicBezTo>
                      <a:pt x="25" y="120"/>
                      <a:pt x="24" y="116"/>
                      <a:pt x="20" y="107"/>
                    </a:cubicBezTo>
                    <a:cubicBezTo>
                      <a:pt x="17" y="101"/>
                      <a:pt x="14" y="95"/>
                      <a:pt x="12" y="88"/>
                    </a:cubicBezTo>
                    <a:cubicBezTo>
                      <a:pt x="7" y="77"/>
                      <a:pt x="3" y="63"/>
                      <a:pt x="10" y="52"/>
                    </a:cubicBezTo>
                    <a:cubicBezTo>
                      <a:pt x="17" y="38"/>
                      <a:pt x="31" y="41"/>
                      <a:pt x="43" y="46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6" y="48"/>
                      <a:pt x="49" y="50"/>
                      <a:pt x="52" y="52"/>
                    </a:cubicBezTo>
                    <a:cubicBezTo>
                      <a:pt x="53" y="52"/>
                      <a:pt x="53" y="51"/>
                      <a:pt x="53" y="50"/>
                    </a:cubicBezTo>
                    <a:cubicBezTo>
                      <a:pt x="51" y="49"/>
                      <a:pt x="50" y="47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6"/>
                      <a:pt x="50" y="46"/>
                      <a:pt x="51" y="45"/>
                    </a:cubicBezTo>
                    <a:cubicBezTo>
                      <a:pt x="62" y="35"/>
                      <a:pt x="80" y="19"/>
                      <a:pt x="94" y="32"/>
                    </a:cubicBezTo>
                    <a:cubicBezTo>
                      <a:pt x="104" y="42"/>
                      <a:pt x="99" y="70"/>
                      <a:pt x="96" y="81"/>
                    </a:cubicBezTo>
                    <a:close/>
                  </a:path>
                </a:pathLst>
              </a:custGeom>
              <a:grpFill/>
              <a:ln w="9525">
                <a:solidFill>
                  <a:srgbClr val="595959"/>
                </a:solidFill>
                <a:round/>
              </a:ln>
            </p:spPr>
            <p:txBody>
              <a:bodyPr/>
              <a:lstStyle/>
              <a:p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8" name="chenying0907 94"/>
              <p:cNvGrpSpPr/>
              <p:nvPr/>
            </p:nvGrpSpPr>
            <p:grpSpPr bwMode="auto">
              <a:xfrm>
                <a:off x="6996113" y="4640263"/>
                <a:ext cx="557212" cy="498475"/>
                <a:chOff x="4577745" y="4336117"/>
                <a:chExt cx="557229" cy="497597"/>
              </a:xfrm>
              <a:grpFill/>
            </p:grpSpPr>
            <p:sp>
              <p:nvSpPr>
                <p:cNvPr id="60" name="任意多边形 59"/>
                <p:cNvSpPr/>
                <p:nvPr/>
              </p:nvSpPr>
              <p:spPr>
                <a:xfrm>
                  <a:off x="4577745" y="4393166"/>
                  <a:ext cx="557229" cy="440548"/>
                </a:xfrm>
                <a:custGeom>
                  <a:avLst/>
                  <a:gdLst>
                    <a:gd name="connsiteX0" fmla="*/ 14510 w 533941"/>
                    <a:gd name="connsiteY0" fmla="*/ 334613 h 439545"/>
                    <a:gd name="connsiteX1" fmla="*/ 33171 w 533941"/>
                    <a:gd name="connsiteY1" fmla="*/ 415479 h 439545"/>
                    <a:gd name="connsiteX2" fmla="*/ 219783 w 533941"/>
                    <a:gd name="connsiteY2" fmla="*/ 415479 h 439545"/>
                    <a:gd name="connsiteX3" fmla="*/ 505922 w 533941"/>
                    <a:gd name="connsiteY3" fmla="*/ 135560 h 439545"/>
                    <a:gd name="connsiteX4" fmla="*/ 487261 w 533941"/>
                    <a:gd name="connsiteY4" fmla="*/ 4932 h 439545"/>
                    <a:gd name="connsiteX5" fmla="*/ 188681 w 533941"/>
                    <a:gd name="connsiteY5" fmla="*/ 297291 h 439545"/>
                    <a:gd name="connsiteX6" fmla="*/ 14510 w 533941"/>
                    <a:gd name="connsiteY6" fmla="*/ 334613 h 439545"/>
                    <a:gd name="connsiteX0-1" fmla="*/ 11897 w 542181"/>
                    <a:gd name="connsiteY0-2" fmla="*/ 307480 h 440817"/>
                    <a:gd name="connsiteX1-3" fmla="*/ 41411 w 542181"/>
                    <a:gd name="connsiteY1-4" fmla="*/ 415479 h 440817"/>
                    <a:gd name="connsiteX2-5" fmla="*/ 228023 w 542181"/>
                    <a:gd name="connsiteY2-6" fmla="*/ 415479 h 440817"/>
                    <a:gd name="connsiteX3-7" fmla="*/ 514162 w 542181"/>
                    <a:gd name="connsiteY3-8" fmla="*/ 135560 h 440817"/>
                    <a:gd name="connsiteX4-9" fmla="*/ 495501 w 542181"/>
                    <a:gd name="connsiteY4-10" fmla="*/ 4932 h 440817"/>
                    <a:gd name="connsiteX5-11" fmla="*/ 196921 w 542181"/>
                    <a:gd name="connsiteY5-12" fmla="*/ 297291 h 440817"/>
                    <a:gd name="connsiteX6-13" fmla="*/ 11897 w 542181"/>
                    <a:gd name="connsiteY6-14" fmla="*/ 307480 h 440817"/>
                    <a:gd name="connsiteX0-15" fmla="*/ 26945 w 557229"/>
                    <a:gd name="connsiteY0-16" fmla="*/ 307480 h 440817"/>
                    <a:gd name="connsiteX1-17" fmla="*/ 23898 w 557229"/>
                    <a:gd name="connsiteY1-18" fmla="*/ 415479 h 440817"/>
                    <a:gd name="connsiteX2-19" fmla="*/ 243071 w 557229"/>
                    <a:gd name="connsiteY2-20" fmla="*/ 415479 h 440817"/>
                    <a:gd name="connsiteX3-21" fmla="*/ 529210 w 557229"/>
                    <a:gd name="connsiteY3-22" fmla="*/ 135560 h 440817"/>
                    <a:gd name="connsiteX4-23" fmla="*/ 510549 w 557229"/>
                    <a:gd name="connsiteY4-24" fmla="*/ 4932 h 440817"/>
                    <a:gd name="connsiteX5-25" fmla="*/ 211969 w 557229"/>
                    <a:gd name="connsiteY5-26" fmla="*/ 297291 h 440817"/>
                    <a:gd name="connsiteX6-27" fmla="*/ 26945 w 557229"/>
                    <a:gd name="connsiteY6-28" fmla="*/ 307480 h 440817"/>
                  </a:gdLst>
                  <a:ahLst/>
                  <a:cxnLst>
                    <a:cxn ang="0">
                      <a:pos x="connsiteX0-15" y="connsiteY0-16"/>
                    </a:cxn>
                    <a:cxn ang="0">
                      <a:pos x="connsiteX1-17" y="connsiteY1-18"/>
                    </a:cxn>
                    <a:cxn ang="0">
                      <a:pos x="connsiteX2-19" y="connsiteY2-20"/>
                    </a:cxn>
                    <a:cxn ang="0">
                      <a:pos x="connsiteX3-21" y="connsiteY3-22"/>
                    </a:cxn>
                    <a:cxn ang="0">
                      <a:pos x="connsiteX4-23" y="connsiteY4-24"/>
                    </a:cxn>
                    <a:cxn ang="0">
                      <a:pos x="connsiteX5-25" y="connsiteY5-26"/>
                    </a:cxn>
                    <a:cxn ang="0">
                      <a:pos x="connsiteX6-27" y="connsiteY6-28"/>
                    </a:cxn>
                  </a:cxnLst>
                  <a:rect l="l" t="t" r="r" b="b"/>
                  <a:pathLst>
                    <a:path w="557229" h="440817">
                      <a:moveTo>
                        <a:pt x="26945" y="307480"/>
                      </a:moveTo>
                      <a:cubicBezTo>
                        <a:pt x="-4400" y="327178"/>
                        <a:pt x="-12123" y="397479"/>
                        <a:pt x="23898" y="415479"/>
                      </a:cubicBezTo>
                      <a:cubicBezTo>
                        <a:pt x="59919" y="433479"/>
                        <a:pt x="158852" y="462132"/>
                        <a:pt x="243071" y="415479"/>
                      </a:cubicBezTo>
                      <a:cubicBezTo>
                        <a:pt x="327290" y="368826"/>
                        <a:pt x="484630" y="203984"/>
                        <a:pt x="529210" y="135560"/>
                      </a:cubicBezTo>
                      <a:cubicBezTo>
                        <a:pt x="573790" y="67136"/>
                        <a:pt x="563422" y="-22023"/>
                        <a:pt x="510549" y="4932"/>
                      </a:cubicBezTo>
                      <a:cubicBezTo>
                        <a:pt x="457676" y="31887"/>
                        <a:pt x="292570" y="246866"/>
                        <a:pt x="211969" y="297291"/>
                      </a:cubicBezTo>
                      <a:cubicBezTo>
                        <a:pt x="131368" y="347716"/>
                        <a:pt x="58290" y="287782"/>
                        <a:pt x="26945" y="307480"/>
                      </a:cubicBezTo>
                      <a:close/>
                    </a:path>
                  </a:pathLst>
                </a:cu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任意多边形 60"/>
                <p:cNvSpPr/>
                <p:nvPr/>
              </p:nvSpPr>
              <p:spPr>
                <a:xfrm>
                  <a:off x="4611083" y="4336117"/>
                  <a:ext cx="514366" cy="483334"/>
                </a:xfrm>
                <a:custGeom>
                  <a:avLst/>
                  <a:gdLst>
                    <a:gd name="connsiteX0" fmla="*/ 198035 w 502835"/>
                    <a:gd name="connsiteY0" fmla="*/ 493056 h 493056"/>
                    <a:gd name="connsiteX1" fmla="*/ 123390 w 502835"/>
                    <a:gd name="connsiteY1" fmla="*/ 368648 h 493056"/>
                    <a:gd name="connsiteX2" fmla="*/ 5203 w 502835"/>
                    <a:gd name="connsiteY2" fmla="*/ 393529 h 493056"/>
                    <a:gd name="connsiteX3" fmla="*/ 310003 w 502835"/>
                    <a:gd name="connsiteY3" fmla="*/ 32746 h 493056"/>
                    <a:gd name="connsiteX4" fmla="*/ 502835 w 502835"/>
                    <a:gd name="connsiteY4" fmla="*/ 38966 h 493056"/>
                    <a:gd name="connsiteX0-1" fmla="*/ 205934 w 510734"/>
                    <a:gd name="connsiteY0-2" fmla="*/ 491889 h 491889"/>
                    <a:gd name="connsiteX1-3" fmla="*/ 131289 w 510734"/>
                    <a:gd name="connsiteY1-4" fmla="*/ 367481 h 491889"/>
                    <a:gd name="connsiteX2-5" fmla="*/ 4962 w 510734"/>
                    <a:gd name="connsiteY2-6" fmla="*/ 376082 h 491889"/>
                    <a:gd name="connsiteX3-7" fmla="*/ 317902 w 510734"/>
                    <a:gd name="connsiteY3-8" fmla="*/ 31579 h 491889"/>
                    <a:gd name="connsiteX4-9" fmla="*/ 510734 w 510734"/>
                    <a:gd name="connsiteY4-10" fmla="*/ 37799 h 491889"/>
                    <a:gd name="connsiteX0-11" fmla="*/ 205532 w 510332"/>
                    <a:gd name="connsiteY0-12" fmla="*/ 491889 h 491889"/>
                    <a:gd name="connsiteX1-13" fmla="*/ 136314 w 510332"/>
                    <a:gd name="connsiteY1-14" fmla="*/ 383761 h 491889"/>
                    <a:gd name="connsiteX2-15" fmla="*/ 4560 w 510332"/>
                    <a:gd name="connsiteY2-16" fmla="*/ 376082 h 491889"/>
                    <a:gd name="connsiteX3-17" fmla="*/ 317500 w 510332"/>
                    <a:gd name="connsiteY3-18" fmla="*/ 31579 h 491889"/>
                    <a:gd name="connsiteX4-19" fmla="*/ 510332 w 510332"/>
                    <a:gd name="connsiteY4-20" fmla="*/ 37799 h 491889"/>
                    <a:gd name="connsiteX0-21" fmla="*/ 159192 w 510119"/>
                    <a:gd name="connsiteY0-22" fmla="*/ 489175 h 489175"/>
                    <a:gd name="connsiteX1-23" fmla="*/ 136101 w 510119"/>
                    <a:gd name="connsiteY1-24" fmla="*/ 383761 h 489175"/>
                    <a:gd name="connsiteX2-25" fmla="*/ 4347 w 510119"/>
                    <a:gd name="connsiteY2-26" fmla="*/ 376082 h 489175"/>
                    <a:gd name="connsiteX3-27" fmla="*/ 317287 w 510119"/>
                    <a:gd name="connsiteY3-28" fmla="*/ 31579 h 489175"/>
                    <a:gd name="connsiteX4-29" fmla="*/ 510119 w 510119"/>
                    <a:gd name="connsiteY4-30" fmla="*/ 37799 h 489175"/>
                    <a:gd name="connsiteX0-31" fmla="*/ 159192 w 510119"/>
                    <a:gd name="connsiteY0-32" fmla="*/ 489175 h 489175"/>
                    <a:gd name="connsiteX1-33" fmla="*/ 136101 w 510119"/>
                    <a:gd name="connsiteY1-34" fmla="*/ 383761 h 489175"/>
                    <a:gd name="connsiteX2-35" fmla="*/ 4347 w 510119"/>
                    <a:gd name="connsiteY2-36" fmla="*/ 376082 h 489175"/>
                    <a:gd name="connsiteX3-37" fmla="*/ 317287 w 510119"/>
                    <a:gd name="connsiteY3-38" fmla="*/ 31579 h 489175"/>
                    <a:gd name="connsiteX4-39" fmla="*/ 510119 w 510119"/>
                    <a:gd name="connsiteY4-40" fmla="*/ 37799 h 489175"/>
                    <a:gd name="connsiteX0-41" fmla="*/ 151016 w 510083"/>
                    <a:gd name="connsiteY0-42" fmla="*/ 483748 h 483748"/>
                    <a:gd name="connsiteX1-43" fmla="*/ 136065 w 510083"/>
                    <a:gd name="connsiteY1-44" fmla="*/ 383761 h 483748"/>
                    <a:gd name="connsiteX2-45" fmla="*/ 4311 w 510083"/>
                    <a:gd name="connsiteY2-46" fmla="*/ 376082 h 483748"/>
                    <a:gd name="connsiteX3-47" fmla="*/ 317251 w 510083"/>
                    <a:gd name="connsiteY3-48" fmla="*/ 31579 h 483748"/>
                    <a:gd name="connsiteX4-49" fmla="*/ 510083 w 510083"/>
                    <a:gd name="connsiteY4-50" fmla="*/ 37799 h 483748"/>
                    <a:gd name="connsiteX0-51" fmla="*/ 150514 w 509581"/>
                    <a:gd name="connsiteY0-52" fmla="*/ 483748 h 483748"/>
                    <a:gd name="connsiteX1-53" fmla="*/ 135563 w 509581"/>
                    <a:gd name="connsiteY1-54" fmla="*/ 383761 h 483748"/>
                    <a:gd name="connsiteX2-55" fmla="*/ 3809 w 509581"/>
                    <a:gd name="connsiteY2-56" fmla="*/ 376082 h 483748"/>
                    <a:gd name="connsiteX3-57" fmla="*/ 316749 w 509581"/>
                    <a:gd name="connsiteY3-58" fmla="*/ 31579 h 483748"/>
                    <a:gd name="connsiteX4-59" fmla="*/ 509581 w 509581"/>
                    <a:gd name="connsiteY4-60" fmla="*/ 37799 h 483748"/>
                    <a:gd name="connsiteX0-61" fmla="*/ 146758 w 505825"/>
                    <a:gd name="connsiteY0-62" fmla="*/ 483748 h 483748"/>
                    <a:gd name="connsiteX1-63" fmla="*/ 131807 w 505825"/>
                    <a:gd name="connsiteY1-64" fmla="*/ 383761 h 483748"/>
                    <a:gd name="connsiteX2-65" fmla="*/ 53 w 505825"/>
                    <a:gd name="connsiteY2-66" fmla="*/ 376082 h 483748"/>
                    <a:gd name="connsiteX3-67" fmla="*/ 312993 w 505825"/>
                    <a:gd name="connsiteY3-68" fmla="*/ 31579 h 483748"/>
                    <a:gd name="connsiteX4-69" fmla="*/ 505825 w 505825"/>
                    <a:gd name="connsiteY4-70" fmla="*/ 37799 h 483748"/>
                    <a:gd name="connsiteX0-71" fmla="*/ 154904 w 513971"/>
                    <a:gd name="connsiteY0-72" fmla="*/ 482779 h 482779"/>
                    <a:gd name="connsiteX1-73" fmla="*/ 139953 w 513971"/>
                    <a:gd name="connsiteY1-74" fmla="*/ 382792 h 482779"/>
                    <a:gd name="connsiteX2-75" fmla="*/ 59 w 513971"/>
                    <a:gd name="connsiteY2-76" fmla="*/ 361546 h 482779"/>
                    <a:gd name="connsiteX3-77" fmla="*/ 321139 w 513971"/>
                    <a:gd name="connsiteY3-78" fmla="*/ 30610 h 482779"/>
                    <a:gd name="connsiteX4-79" fmla="*/ 513971 w 513971"/>
                    <a:gd name="connsiteY4-80" fmla="*/ 36830 h 482779"/>
                    <a:gd name="connsiteX0-81" fmla="*/ 154895 w 513962"/>
                    <a:gd name="connsiteY0-82" fmla="*/ 482779 h 482779"/>
                    <a:gd name="connsiteX1-83" fmla="*/ 139944 w 513962"/>
                    <a:gd name="connsiteY1-84" fmla="*/ 382792 h 482779"/>
                    <a:gd name="connsiteX2-85" fmla="*/ 50 w 513962"/>
                    <a:gd name="connsiteY2-86" fmla="*/ 361546 h 482779"/>
                    <a:gd name="connsiteX3-87" fmla="*/ 321130 w 513962"/>
                    <a:gd name="connsiteY3-88" fmla="*/ 30610 h 482779"/>
                    <a:gd name="connsiteX4-89" fmla="*/ 513962 w 513962"/>
                    <a:gd name="connsiteY4-90" fmla="*/ 36830 h 482779"/>
                  </a:gdLst>
                  <a:ahLst/>
                  <a:cxnLst>
                    <a:cxn ang="0">
                      <a:pos x="connsiteX0-81" y="connsiteY0-82"/>
                    </a:cxn>
                    <a:cxn ang="0">
                      <a:pos x="connsiteX1-83" y="connsiteY1-84"/>
                    </a:cxn>
                    <a:cxn ang="0">
                      <a:pos x="connsiteX2-85" y="connsiteY2-86"/>
                    </a:cxn>
                    <a:cxn ang="0">
                      <a:pos x="connsiteX3-87" y="connsiteY3-88"/>
                    </a:cxn>
                    <a:cxn ang="0">
                      <a:pos x="connsiteX4-89" y="connsiteY4-90"/>
                    </a:cxn>
                  </a:cxnLst>
                  <a:rect l="l" t="t" r="r" b="b"/>
                  <a:pathLst>
                    <a:path w="513962" h="482779">
                      <a:moveTo>
                        <a:pt x="154895" y="482779"/>
                      </a:moveTo>
                      <a:cubicBezTo>
                        <a:pt x="158062" y="428869"/>
                        <a:pt x="144044" y="389430"/>
                        <a:pt x="139944" y="382792"/>
                      </a:cubicBezTo>
                      <a:cubicBezTo>
                        <a:pt x="135844" y="376154"/>
                        <a:pt x="-3014" y="379542"/>
                        <a:pt x="50" y="361546"/>
                      </a:cubicBezTo>
                      <a:cubicBezTo>
                        <a:pt x="3114" y="343550"/>
                        <a:pt x="235478" y="84729"/>
                        <a:pt x="321130" y="30610"/>
                      </a:cubicBezTo>
                      <a:cubicBezTo>
                        <a:pt x="406782" y="-23509"/>
                        <a:pt x="459015" y="4173"/>
                        <a:pt x="513962" y="36830"/>
                      </a:cubicBezTo>
                    </a:path>
                  </a:pathLst>
                </a:cu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72" name="图片 7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07" t="40606" b="19974"/>
            <a:stretch>
              <a:fillRect/>
            </a:stretch>
          </p:blipFill>
          <p:spPr>
            <a:xfrm>
              <a:off x="3740982" y="2125001"/>
              <a:ext cx="1189840" cy="1584176"/>
            </a:xfrm>
            <a:prstGeom prst="rect">
              <a:avLst/>
            </a:prstGeom>
          </p:spPr>
        </p:pic>
      </p:grpSp>
      <p:sp>
        <p:nvSpPr>
          <p:cNvPr id="73" name="PA_矩形 72"/>
          <p:cNvSpPr/>
          <p:nvPr>
            <p:custDataLst>
              <p:tags r:id="rId4"/>
            </p:custDataLst>
          </p:nvPr>
        </p:nvSpPr>
        <p:spPr>
          <a:xfrm>
            <a:off x="6095200" y="1710690"/>
            <a:ext cx="186117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结构体内包含自己类型的指针。如链表的</a:t>
            </a:r>
            <a:r>
              <a:rPr lang="en-US" altLang="zh-CN" sz="1000" dirty="0"/>
              <a:t>next</a:t>
            </a:r>
            <a:r>
              <a:rPr lang="zh-CN" altLang="en-US" sz="1000" dirty="0"/>
              <a:t>指针</a:t>
            </a:r>
            <a:r>
              <a:rPr lang="zh-CN" altLang="en-US" sz="1000" dirty="0"/>
              <a:t>。</a:t>
            </a:r>
            <a:endParaRPr lang="zh-CN" altLang="en-US" sz="1000" dirty="0"/>
          </a:p>
        </p:txBody>
      </p:sp>
      <p:sp>
        <p:nvSpPr>
          <p:cNvPr id="74" name="PA_矩形 73"/>
          <p:cNvSpPr/>
          <p:nvPr>
            <p:custDataLst>
              <p:tags r:id="rId5"/>
            </p:custDataLst>
          </p:nvPr>
        </p:nvSpPr>
        <p:spPr>
          <a:xfrm>
            <a:off x="6095200" y="3389748"/>
            <a:ext cx="1861176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结构体该</a:t>
            </a:r>
            <a:r>
              <a:rPr lang="en-US" altLang="zh-CN" sz="1000" dirty="0"/>
              <a:t>next</a:t>
            </a:r>
            <a:r>
              <a:rPr lang="zh-CN" altLang="en-US" sz="1000" dirty="0"/>
              <a:t>成员声明时，会</a:t>
            </a:r>
            <a:r>
              <a:rPr lang="zh-CN" altLang="en-US" sz="1000" dirty="0">
                <a:solidFill>
                  <a:srgbClr val="FF0000"/>
                </a:solidFill>
              </a:rPr>
              <a:t>拷贝</a:t>
            </a:r>
            <a:r>
              <a:rPr lang="zh-CN" altLang="en-US" sz="1000" dirty="0"/>
              <a:t>未定义完毕的结构体数据类型</a:t>
            </a:r>
            <a:r>
              <a:rPr lang="zh-CN" altLang="en-US" sz="1000" dirty="0">
                <a:solidFill>
                  <a:srgbClr val="FF0000"/>
                </a:solidFill>
              </a:rPr>
              <a:t>实体</a:t>
            </a:r>
            <a:r>
              <a:rPr lang="zh-CN" altLang="en-US" sz="1000" dirty="0"/>
              <a:t>。</a:t>
            </a:r>
            <a:endParaRPr lang="zh-CN" altLang="en-US" sz="1000" dirty="0"/>
          </a:p>
        </p:txBody>
      </p:sp>
      <p:sp>
        <p:nvSpPr>
          <p:cNvPr id="75" name="PA_矩形 74"/>
          <p:cNvSpPr/>
          <p:nvPr>
            <p:custDataLst>
              <p:tags r:id="rId6"/>
            </p:custDataLst>
          </p:nvPr>
        </p:nvSpPr>
        <p:spPr>
          <a:xfrm>
            <a:off x="988020" y="3403340"/>
            <a:ext cx="1861176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/>
              <a:t>由于存在这种不完备的拷贝，在结构体真正被定义完毕后，无法同步变化至所有拷贝</a:t>
            </a:r>
            <a:endParaRPr lang="zh-CN" altLang="en-US" sz="1000" dirty="0"/>
          </a:p>
        </p:txBody>
      </p:sp>
      <p:sp>
        <p:nvSpPr>
          <p:cNvPr id="76" name="PA_矩形 75"/>
          <p:cNvSpPr/>
          <p:nvPr>
            <p:custDataLst>
              <p:tags r:id="rId7"/>
            </p:custDataLst>
          </p:nvPr>
        </p:nvSpPr>
        <p:spPr>
          <a:xfrm>
            <a:off x="951772" y="1726124"/>
            <a:ext cx="1861176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/>
              <a:t>结构体在被定义完全之前就可能被使用。使用时符号表中没有记录该结构体的信息、或者记录了不完备的信息。</a:t>
            </a:r>
            <a:endParaRPr lang="zh-CN" altLang="en-US" sz="1000" dirty="0"/>
          </a:p>
        </p:txBody>
      </p:sp>
      <p:sp>
        <p:nvSpPr>
          <p:cNvPr id="3" name="文本框 76"/>
          <p:cNvSpPr txBox="1">
            <a:spLocks noChangeArrowheads="1"/>
          </p:cNvSpPr>
          <p:nvPr/>
        </p:nvSpPr>
        <p:spPr bwMode="auto">
          <a:xfrm>
            <a:off x="4886960" y="1842135"/>
            <a:ext cx="934085" cy="52197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定义完毕前使用</a:t>
            </a:r>
            <a:endParaRPr lang="zh-CN" altLang="en-US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8875" y="2319020"/>
            <a:ext cx="1391285" cy="1070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96385" y="4513580"/>
            <a:ext cx="45732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不能使用指针解决问题</a:t>
            </a:r>
            <a:r>
              <a:rPr lang="en-US" altLang="zh-CN" sz="1200"/>
              <a:t>——</a:t>
            </a:r>
            <a:r>
              <a:rPr lang="zh-CN" altLang="en-US" sz="1200"/>
              <a:t>不符合本项目对数据类型处理的统一。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 autoUpdateAnimBg="0"/>
      <p:bldP spid="75" grpId="0"/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PA_chenying0907 26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8" name="任意多边形 2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9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结构体设计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121728"/>
            <a:ext cx="5266690" cy="165671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PA_矩形 75"/>
          <p:cNvSpPr/>
          <p:nvPr>
            <p:custDataLst>
              <p:tags r:id="rId3"/>
            </p:custDataLst>
          </p:nvPr>
        </p:nvSpPr>
        <p:spPr>
          <a:xfrm>
            <a:off x="1523365" y="3087370"/>
            <a:ext cx="5483225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000" dirty="0"/>
              <a:t>         </a:t>
            </a:r>
            <a:r>
              <a:rPr lang="zh-CN" altLang="en-US" sz="1000" dirty="0"/>
              <a:t>结构体声明时就向符号表插入一个门户，该门户仅包含结构体名。结构体定义完毕后将定义加入到字典中。在真正使用结构体时，门户才会使用该名字在字典中查找真正的定义，实现动态绑定，解决上述问题。</a:t>
            </a:r>
            <a:endParaRPr lang="zh-CN" altLang="en-US" sz="1000" dirty="0"/>
          </a:p>
          <a:p>
            <a:pPr algn="l">
              <a:lnSpc>
                <a:spcPct val="150000"/>
              </a:lnSpc>
            </a:pP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PA_chenying0907 18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1" name="任意多边形 20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" name="文本框 7"/>
            <p:cNvSpPr txBox="1">
              <a:spLocks noChangeArrowheads="1"/>
            </p:cNvSpPr>
            <p:nvPr/>
          </p:nvSpPr>
          <p:spPr bwMode="auto">
            <a:xfrm>
              <a:off x="3313461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sizeof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PA_矩形 41"/>
          <p:cNvSpPr/>
          <p:nvPr>
            <p:custDataLst>
              <p:tags r:id="rId2"/>
            </p:custDataLst>
          </p:nvPr>
        </p:nvSpPr>
        <p:spPr>
          <a:xfrm>
            <a:off x="1729105" y="1308100"/>
            <a:ext cx="6038850" cy="23533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/>
              <a:t>        </a:t>
            </a:r>
            <a:r>
              <a:rPr lang="zh-CN" altLang="en-US" sz="1400" dirty="0"/>
              <a:t>由于数组的存在，为了抽象方便我们认为所有的变量都由若干单元格（子变量）组成。如：数组int arr[2][5]中的arr变量由10个格子组成，每个格子都是一个int类型的变量。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        这样某个时间类型的大小sizeof的计算就拆分成计算格子数（cellnum）与每个格子的大小（cellsize）。最后sizeof=cellnum * cellsize。如此划分，也有利于计算指针与数字的加法计算，和数组的偏移量计算。</a:t>
            </a:r>
            <a:r>
              <a:rPr lang="en-US" altLang="zh-CN" sz="1400" dirty="0"/>
              <a:t>cellnum</a:t>
            </a:r>
            <a:r>
              <a:rPr lang="zh-CN" altLang="en-US" sz="1400" dirty="0"/>
              <a:t>由数组决定，其余部分决定了</a:t>
            </a:r>
            <a:r>
              <a:rPr lang="en-US" altLang="zh-CN" sz="1400" dirty="0"/>
              <a:t>cellsize</a:t>
            </a:r>
            <a:r>
              <a:rPr lang="zh-CN" altLang="en-US" sz="1400" dirty="0"/>
              <a:t>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15816" y="2480915"/>
            <a:ext cx="343004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中间代码与功能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文本框 5"/>
          <p:cNvSpPr txBox="1"/>
          <p:nvPr>
            <p:custDataLst>
              <p:tags r:id="rId3"/>
            </p:custDataLst>
          </p:nvPr>
        </p:nvSpPr>
        <p:spPr>
          <a:xfrm>
            <a:off x="3203848" y="1812761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FOUR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中间代码格式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PA_矩形 15"/>
          <p:cNvSpPr/>
          <p:nvPr>
            <p:custDataLst>
              <p:tags r:id="rId2"/>
            </p:custDataLst>
          </p:nvPr>
        </p:nvSpPr>
        <p:spPr>
          <a:xfrm>
            <a:off x="4820920" y="1340485"/>
            <a:ext cx="2833370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中间代码由两部分组成：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四元式、伪指令。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其中伪指令功能有：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用于表示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编译前端无法确定的动作和与机器相关操作。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向编译后端提供必要或非必要信息。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1160780"/>
            <a:ext cx="3229610" cy="392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文本框 8"/>
          <p:cNvSpPr txBox="1"/>
          <p:nvPr>
            <p:custDataLst>
              <p:tags r:id="rId1"/>
            </p:custDataLst>
          </p:nvPr>
        </p:nvSpPr>
        <p:spPr>
          <a:xfrm>
            <a:off x="4040178" y="1526882"/>
            <a:ext cx="3461154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概述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文法和语法分析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3.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编译前端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5.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中间代码与功能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  <a:sym typeface="+mn-ea"/>
              </a:rPr>
              <a:t>6.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  <a:sym typeface="+mn-ea"/>
              </a:rPr>
              <a:t>后端和其他工具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  <a:sym typeface="+mn-ea"/>
            </a:endParaRPr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4793303" y="44905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目录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64" name="PA_任意多边形 63"/>
          <p:cNvSpPr/>
          <p:nvPr>
            <p:custDataLst>
              <p:tags r:id="rId3"/>
            </p:custDataLst>
          </p:nvPr>
        </p:nvSpPr>
        <p:spPr>
          <a:xfrm>
            <a:off x="3779912" y="1561287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6" name="PA_任意多边形 65"/>
          <p:cNvSpPr/>
          <p:nvPr>
            <p:custDataLst>
              <p:tags r:id="rId4"/>
            </p:custDataLst>
          </p:nvPr>
        </p:nvSpPr>
        <p:spPr>
          <a:xfrm>
            <a:off x="3811329" y="2214049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7" name="PA_任意多边形 66"/>
          <p:cNvSpPr/>
          <p:nvPr>
            <p:custDataLst>
              <p:tags r:id="rId5"/>
            </p:custDataLst>
          </p:nvPr>
        </p:nvSpPr>
        <p:spPr>
          <a:xfrm>
            <a:off x="3752145" y="2866811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8" name="PA_任意多边形 67"/>
          <p:cNvSpPr/>
          <p:nvPr>
            <p:custDataLst>
              <p:tags r:id="rId6"/>
            </p:custDataLst>
          </p:nvPr>
        </p:nvSpPr>
        <p:spPr>
          <a:xfrm>
            <a:off x="3752145" y="3519573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9" name="PA_任意多边形 68"/>
          <p:cNvSpPr/>
          <p:nvPr>
            <p:custDataLst>
              <p:tags r:id="rId7"/>
            </p:custDataLst>
          </p:nvPr>
        </p:nvSpPr>
        <p:spPr>
          <a:xfrm>
            <a:off x="3769611" y="4172334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PA_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-14610"/>
            <a:ext cx="2416027" cy="4348105"/>
          </a:xfrm>
          <a:prstGeom prst="rect">
            <a:avLst/>
          </a:prstGeom>
        </p:spPr>
      </p:pic>
      <p:sp>
        <p:nvSpPr>
          <p:cNvPr id="70" name="PA_文本框 5"/>
          <p:cNvSpPr txBox="1"/>
          <p:nvPr>
            <p:custDataLst>
              <p:tags r:id="rId10"/>
            </p:custDataLst>
          </p:nvPr>
        </p:nvSpPr>
        <p:spPr>
          <a:xfrm>
            <a:off x="4743610" y="1142623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CHUANGYI SHOUHUI</a:t>
            </a:r>
            <a:endParaRPr lang="zh-CN" altLang="en-US" sz="12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4" name="PA_任意多边形 68"/>
          <p:cNvSpPr/>
          <p:nvPr>
            <p:custDataLst>
              <p:tags r:id="rId11"/>
            </p:custDataLst>
          </p:nvPr>
        </p:nvSpPr>
        <p:spPr>
          <a:xfrm>
            <a:off x="3780406" y="4760344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4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70" grpId="0"/>
      <p:bldP spid="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chenying0907 20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2" name="任意多边形 21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指针功能的复用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PA_chenying0907 24"/>
          <p:cNvGrpSpPr/>
          <p:nvPr>
            <p:custDataLst>
              <p:tags r:id="rId2"/>
            </p:custDataLst>
          </p:nvPr>
        </p:nvGrpSpPr>
        <p:grpSpPr>
          <a:xfrm>
            <a:off x="1208781" y="1419622"/>
            <a:ext cx="3507235" cy="3168352"/>
            <a:chOff x="1580274" y="1988664"/>
            <a:chExt cx="3917291" cy="3503612"/>
          </a:xfrm>
        </p:grpSpPr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1580274" y="1988664"/>
              <a:ext cx="3687762" cy="3503612"/>
              <a:chOff x="1133" y="1545"/>
              <a:chExt cx="2323" cy="220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0" name="chenying0907 5"/>
              <p:cNvSpPr>
                <a:spLocks noEditPoints="1"/>
              </p:cNvSpPr>
              <p:nvPr/>
            </p:nvSpPr>
            <p:spPr bwMode="auto">
              <a:xfrm>
                <a:off x="1133" y="2148"/>
                <a:ext cx="2148" cy="1604"/>
              </a:xfrm>
              <a:custGeom>
                <a:avLst/>
                <a:gdLst>
                  <a:gd name="T0" fmla="*/ 221 w 552"/>
                  <a:gd name="T1" fmla="*/ 173 h 412"/>
                  <a:gd name="T2" fmla="*/ 122 w 552"/>
                  <a:gd name="T3" fmla="*/ 165 h 412"/>
                  <a:gd name="T4" fmla="*/ 61 w 552"/>
                  <a:gd name="T5" fmla="*/ 206 h 412"/>
                  <a:gd name="T6" fmla="*/ 20 w 552"/>
                  <a:gd name="T7" fmla="*/ 308 h 412"/>
                  <a:gd name="T8" fmla="*/ 3 w 552"/>
                  <a:gd name="T9" fmla="*/ 364 h 412"/>
                  <a:gd name="T10" fmla="*/ 31 w 552"/>
                  <a:gd name="T11" fmla="*/ 376 h 412"/>
                  <a:gd name="T12" fmla="*/ 60 w 552"/>
                  <a:gd name="T13" fmla="*/ 394 h 412"/>
                  <a:gd name="T14" fmla="*/ 95 w 552"/>
                  <a:gd name="T15" fmla="*/ 412 h 412"/>
                  <a:gd name="T16" fmla="*/ 215 w 552"/>
                  <a:gd name="T17" fmla="*/ 357 h 412"/>
                  <a:gd name="T18" fmla="*/ 231 w 552"/>
                  <a:gd name="T19" fmla="*/ 370 h 412"/>
                  <a:gd name="T20" fmla="*/ 251 w 552"/>
                  <a:gd name="T21" fmla="*/ 382 h 412"/>
                  <a:gd name="T22" fmla="*/ 401 w 552"/>
                  <a:gd name="T23" fmla="*/ 333 h 412"/>
                  <a:gd name="T24" fmla="*/ 417 w 552"/>
                  <a:gd name="T25" fmla="*/ 342 h 412"/>
                  <a:gd name="T26" fmla="*/ 549 w 552"/>
                  <a:gd name="T27" fmla="*/ 310 h 412"/>
                  <a:gd name="T28" fmla="*/ 444 w 552"/>
                  <a:gd name="T29" fmla="*/ 126 h 412"/>
                  <a:gd name="T30" fmla="*/ 408 w 552"/>
                  <a:gd name="T31" fmla="*/ 195 h 412"/>
                  <a:gd name="T32" fmla="*/ 348 w 552"/>
                  <a:gd name="T33" fmla="*/ 198 h 412"/>
                  <a:gd name="T34" fmla="*/ 267 w 552"/>
                  <a:gd name="T35" fmla="*/ 7 h 412"/>
                  <a:gd name="T36" fmla="*/ 192 w 552"/>
                  <a:gd name="T37" fmla="*/ 313 h 412"/>
                  <a:gd name="T38" fmla="*/ 270 w 552"/>
                  <a:gd name="T39" fmla="*/ 129 h 412"/>
                  <a:gd name="T40" fmla="*/ 210 w 552"/>
                  <a:gd name="T41" fmla="*/ 236 h 412"/>
                  <a:gd name="T42" fmla="*/ 269 w 552"/>
                  <a:gd name="T43" fmla="*/ 94 h 412"/>
                  <a:gd name="T44" fmla="*/ 240 w 552"/>
                  <a:gd name="T45" fmla="*/ 132 h 412"/>
                  <a:gd name="T46" fmla="*/ 188 w 552"/>
                  <a:gd name="T47" fmla="*/ 301 h 412"/>
                  <a:gd name="T48" fmla="*/ 191 w 552"/>
                  <a:gd name="T49" fmla="*/ 309 h 412"/>
                  <a:gd name="T50" fmla="*/ 21 w 552"/>
                  <a:gd name="T51" fmla="*/ 333 h 412"/>
                  <a:gd name="T52" fmla="*/ 9 w 552"/>
                  <a:gd name="T53" fmla="*/ 358 h 412"/>
                  <a:gd name="T54" fmla="*/ 59 w 552"/>
                  <a:gd name="T55" fmla="*/ 229 h 412"/>
                  <a:gd name="T56" fmla="*/ 93 w 552"/>
                  <a:gd name="T57" fmla="*/ 158 h 412"/>
                  <a:gd name="T58" fmla="*/ 94 w 552"/>
                  <a:gd name="T59" fmla="*/ 179 h 412"/>
                  <a:gd name="T60" fmla="*/ 36 w 552"/>
                  <a:gd name="T61" fmla="*/ 292 h 412"/>
                  <a:gd name="T62" fmla="*/ 24 w 552"/>
                  <a:gd name="T63" fmla="*/ 323 h 412"/>
                  <a:gd name="T64" fmla="*/ 33 w 552"/>
                  <a:gd name="T65" fmla="*/ 370 h 412"/>
                  <a:gd name="T66" fmla="*/ 51 w 552"/>
                  <a:gd name="T67" fmla="*/ 375 h 412"/>
                  <a:gd name="T68" fmla="*/ 62 w 552"/>
                  <a:gd name="T69" fmla="*/ 388 h 412"/>
                  <a:gd name="T70" fmla="*/ 78 w 552"/>
                  <a:gd name="T71" fmla="*/ 398 h 412"/>
                  <a:gd name="T72" fmla="*/ 81 w 552"/>
                  <a:gd name="T73" fmla="*/ 400 h 412"/>
                  <a:gd name="T74" fmla="*/ 102 w 552"/>
                  <a:gd name="T75" fmla="*/ 288 h 412"/>
                  <a:gd name="T76" fmla="*/ 100 w 552"/>
                  <a:gd name="T77" fmla="*/ 216 h 412"/>
                  <a:gd name="T78" fmla="*/ 193 w 552"/>
                  <a:gd name="T79" fmla="*/ 339 h 412"/>
                  <a:gd name="T80" fmla="*/ 200 w 552"/>
                  <a:gd name="T81" fmla="*/ 348 h 412"/>
                  <a:gd name="T82" fmla="*/ 203 w 552"/>
                  <a:gd name="T83" fmla="*/ 336 h 412"/>
                  <a:gd name="T84" fmla="*/ 269 w 552"/>
                  <a:gd name="T85" fmla="*/ 310 h 412"/>
                  <a:gd name="T86" fmla="*/ 239 w 552"/>
                  <a:gd name="T87" fmla="*/ 365 h 412"/>
                  <a:gd name="T88" fmla="*/ 257 w 552"/>
                  <a:gd name="T89" fmla="*/ 376 h 412"/>
                  <a:gd name="T90" fmla="*/ 398 w 552"/>
                  <a:gd name="T91" fmla="*/ 325 h 412"/>
                  <a:gd name="T92" fmla="*/ 438 w 552"/>
                  <a:gd name="T93" fmla="*/ 288 h 412"/>
                  <a:gd name="T94" fmla="*/ 439 w 552"/>
                  <a:gd name="T95" fmla="*/ 208 h 412"/>
                  <a:gd name="T96" fmla="*/ 383 w 552"/>
                  <a:gd name="T97" fmla="*/ 290 h 412"/>
                  <a:gd name="T98" fmla="*/ 420 w 552"/>
                  <a:gd name="T99" fmla="*/ 336 h 412"/>
                  <a:gd name="T100" fmla="*/ 423 w 552"/>
                  <a:gd name="T101" fmla="*/ 337 h 412"/>
                  <a:gd name="T102" fmla="*/ 445 w 552"/>
                  <a:gd name="T103" fmla="*/ 282 h 412"/>
                  <a:gd name="T104" fmla="*/ 446 w 552"/>
                  <a:gd name="T105" fmla="*/ 172 h 412"/>
                  <a:gd name="T106" fmla="*/ 438 w 552"/>
                  <a:gd name="T107" fmla="*/ 173 h 412"/>
                  <a:gd name="T108" fmla="*/ 404 w 552"/>
                  <a:gd name="T109" fmla="*/ 220 h 412"/>
                  <a:gd name="T110" fmla="*/ 381 w 552"/>
                  <a:gd name="T111" fmla="*/ 287 h 412"/>
                  <a:gd name="T112" fmla="*/ 385 w 552"/>
                  <a:gd name="T113" fmla="*/ 318 h 412"/>
                  <a:gd name="T114" fmla="*/ 276 w 552"/>
                  <a:gd name="T115" fmla="*/ 379 h 412"/>
                  <a:gd name="T116" fmla="*/ 269 w 552"/>
                  <a:gd name="T117" fmla="*/ 65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52" h="412">
                    <a:moveTo>
                      <a:pt x="240" y="100"/>
                    </a:moveTo>
                    <a:cubicBezTo>
                      <a:pt x="239" y="101"/>
                      <a:pt x="239" y="102"/>
                      <a:pt x="240" y="102"/>
                    </a:cubicBezTo>
                    <a:cubicBezTo>
                      <a:pt x="240" y="103"/>
                      <a:pt x="241" y="103"/>
                      <a:pt x="242" y="102"/>
                    </a:cubicBezTo>
                    <a:cubicBezTo>
                      <a:pt x="236" y="124"/>
                      <a:pt x="230" y="146"/>
                      <a:pt x="224" y="168"/>
                    </a:cubicBezTo>
                    <a:cubicBezTo>
                      <a:pt x="223" y="169"/>
                      <a:pt x="222" y="170"/>
                      <a:pt x="221" y="171"/>
                    </a:cubicBezTo>
                    <a:cubicBezTo>
                      <a:pt x="220" y="171"/>
                      <a:pt x="220" y="172"/>
                      <a:pt x="221" y="173"/>
                    </a:cubicBezTo>
                    <a:cubicBezTo>
                      <a:pt x="221" y="173"/>
                      <a:pt x="222" y="173"/>
                      <a:pt x="222" y="173"/>
                    </a:cubicBezTo>
                    <a:cubicBezTo>
                      <a:pt x="212" y="208"/>
                      <a:pt x="202" y="243"/>
                      <a:pt x="191" y="275"/>
                    </a:cubicBezTo>
                    <a:cubicBezTo>
                      <a:pt x="191" y="275"/>
                      <a:pt x="190" y="275"/>
                      <a:pt x="190" y="275"/>
                    </a:cubicBezTo>
                    <a:cubicBezTo>
                      <a:pt x="189" y="276"/>
                      <a:pt x="189" y="277"/>
                      <a:pt x="190" y="278"/>
                    </a:cubicBezTo>
                    <a:cubicBezTo>
                      <a:pt x="188" y="283"/>
                      <a:pt x="186" y="289"/>
                      <a:pt x="184" y="294"/>
                    </a:cubicBezTo>
                    <a:cubicBezTo>
                      <a:pt x="163" y="251"/>
                      <a:pt x="142" y="208"/>
                      <a:pt x="122" y="165"/>
                    </a:cubicBezTo>
                    <a:cubicBezTo>
                      <a:pt x="112" y="145"/>
                      <a:pt x="102" y="124"/>
                      <a:pt x="99" y="102"/>
                    </a:cubicBezTo>
                    <a:cubicBezTo>
                      <a:pt x="99" y="100"/>
                      <a:pt x="97" y="99"/>
                      <a:pt x="95" y="99"/>
                    </a:cubicBezTo>
                    <a:cubicBezTo>
                      <a:pt x="94" y="99"/>
                      <a:pt x="92" y="101"/>
                      <a:pt x="93" y="102"/>
                    </a:cubicBezTo>
                    <a:cubicBezTo>
                      <a:pt x="93" y="103"/>
                      <a:pt x="93" y="103"/>
                      <a:pt x="93" y="104"/>
                    </a:cubicBezTo>
                    <a:cubicBezTo>
                      <a:pt x="92" y="104"/>
                      <a:pt x="91" y="105"/>
                      <a:pt x="91" y="105"/>
                    </a:cubicBezTo>
                    <a:cubicBezTo>
                      <a:pt x="82" y="139"/>
                      <a:pt x="72" y="173"/>
                      <a:pt x="61" y="206"/>
                    </a:cubicBezTo>
                    <a:cubicBezTo>
                      <a:pt x="60" y="207"/>
                      <a:pt x="58" y="208"/>
                      <a:pt x="57" y="209"/>
                    </a:cubicBezTo>
                    <a:cubicBezTo>
                      <a:pt x="56" y="210"/>
                      <a:pt x="56" y="211"/>
                      <a:pt x="57" y="211"/>
                    </a:cubicBezTo>
                    <a:cubicBezTo>
                      <a:pt x="57" y="212"/>
                      <a:pt x="58" y="212"/>
                      <a:pt x="59" y="211"/>
                    </a:cubicBezTo>
                    <a:cubicBezTo>
                      <a:pt x="49" y="241"/>
                      <a:pt x="38" y="271"/>
                      <a:pt x="26" y="300"/>
                    </a:cubicBezTo>
                    <a:cubicBezTo>
                      <a:pt x="24" y="302"/>
                      <a:pt x="22" y="304"/>
                      <a:pt x="20" y="306"/>
                    </a:cubicBezTo>
                    <a:cubicBezTo>
                      <a:pt x="20" y="306"/>
                      <a:pt x="19" y="307"/>
                      <a:pt x="20" y="308"/>
                    </a:cubicBezTo>
                    <a:cubicBezTo>
                      <a:pt x="21" y="309"/>
                      <a:pt x="22" y="309"/>
                      <a:pt x="22" y="308"/>
                    </a:cubicBezTo>
                    <a:cubicBezTo>
                      <a:pt x="23" y="308"/>
                      <a:pt x="23" y="307"/>
                      <a:pt x="24" y="307"/>
                    </a:cubicBezTo>
                    <a:cubicBezTo>
                      <a:pt x="17" y="323"/>
                      <a:pt x="10" y="340"/>
                      <a:pt x="3" y="356"/>
                    </a:cubicBezTo>
                    <a:cubicBezTo>
                      <a:pt x="2" y="356"/>
                      <a:pt x="1" y="357"/>
                      <a:pt x="1" y="358"/>
                    </a:cubicBezTo>
                    <a:cubicBezTo>
                      <a:pt x="0" y="359"/>
                      <a:pt x="0" y="360"/>
                      <a:pt x="1" y="361"/>
                    </a:cubicBezTo>
                    <a:cubicBezTo>
                      <a:pt x="1" y="363"/>
                      <a:pt x="2" y="364"/>
                      <a:pt x="3" y="364"/>
                    </a:cubicBezTo>
                    <a:cubicBezTo>
                      <a:pt x="4" y="365"/>
                      <a:pt x="6" y="365"/>
                      <a:pt x="7" y="364"/>
                    </a:cubicBezTo>
                    <a:cubicBezTo>
                      <a:pt x="14" y="367"/>
                      <a:pt x="21" y="371"/>
                      <a:pt x="28" y="374"/>
                    </a:cubicBezTo>
                    <a:cubicBezTo>
                      <a:pt x="27" y="375"/>
                      <a:pt x="27" y="375"/>
                      <a:pt x="26" y="375"/>
                    </a:cubicBezTo>
                    <a:cubicBezTo>
                      <a:pt x="26" y="376"/>
                      <a:pt x="26" y="377"/>
                      <a:pt x="26" y="378"/>
                    </a:cubicBezTo>
                    <a:cubicBezTo>
                      <a:pt x="27" y="378"/>
                      <a:pt x="28" y="378"/>
                      <a:pt x="28" y="378"/>
                    </a:cubicBezTo>
                    <a:cubicBezTo>
                      <a:pt x="29" y="377"/>
                      <a:pt x="30" y="376"/>
                      <a:pt x="31" y="376"/>
                    </a:cubicBezTo>
                    <a:cubicBezTo>
                      <a:pt x="38" y="380"/>
                      <a:pt x="45" y="385"/>
                      <a:pt x="52" y="389"/>
                    </a:cubicBezTo>
                    <a:cubicBezTo>
                      <a:pt x="54" y="390"/>
                      <a:pt x="55" y="391"/>
                      <a:pt x="57" y="392"/>
                    </a:cubicBezTo>
                    <a:cubicBezTo>
                      <a:pt x="57" y="393"/>
                      <a:pt x="56" y="393"/>
                      <a:pt x="56" y="393"/>
                    </a:cubicBezTo>
                    <a:cubicBezTo>
                      <a:pt x="55" y="394"/>
                      <a:pt x="55" y="395"/>
                      <a:pt x="55" y="396"/>
                    </a:cubicBezTo>
                    <a:cubicBezTo>
                      <a:pt x="56" y="396"/>
                      <a:pt x="57" y="396"/>
                      <a:pt x="58" y="396"/>
                    </a:cubicBezTo>
                    <a:cubicBezTo>
                      <a:pt x="58" y="395"/>
                      <a:pt x="59" y="395"/>
                      <a:pt x="60" y="394"/>
                    </a:cubicBezTo>
                    <a:cubicBezTo>
                      <a:pt x="64" y="397"/>
                      <a:pt x="69" y="400"/>
                      <a:pt x="73" y="402"/>
                    </a:cubicBezTo>
                    <a:cubicBezTo>
                      <a:pt x="73" y="403"/>
                      <a:pt x="73" y="403"/>
                      <a:pt x="73" y="404"/>
                    </a:cubicBezTo>
                    <a:cubicBezTo>
                      <a:pt x="74" y="405"/>
                      <a:pt x="75" y="405"/>
                      <a:pt x="76" y="404"/>
                    </a:cubicBezTo>
                    <a:cubicBezTo>
                      <a:pt x="76" y="404"/>
                      <a:pt x="76" y="404"/>
                      <a:pt x="76" y="404"/>
                    </a:cubicBezTo>
                    <a:cubicBezTo>
                      <a:pt x="81" y="407"/>
                      <a:pt x="86" y="409"/>
                      <a:pt x="92" y="412"/>
                    </a:cubicBezTo>
                    <a:cubicBezTo>
                      <a:pt x="93" y="412"/>
                      <a:pt x="94" y="412"/>
                      <a:pt x="95" y="412"/>
                    </a:cubicBezTo>
                    <a:cubicBezTo>
                      <a:pt x="120" y="402"/>
                      <a:pt x="140" y="390"/>
                      <a:pt x="158" y="379"/>
                    </a:cubicBezTo>
                    <a:cubicBezTo>
                      <a:pt x="174" y="369"/>
                      <a:pt x="189" y="360"/>
                      <a:pt x="206" y="355"/>
                    </a:cubicBezTo>
                    <a:cubicBezTo>
                      <a:pt x="206" y="355"/>
                      <a:pt x="206" y="355"/>
                      <a:pt x="206" y="355"/>
                    </a:cubicBezTo>
                    <a:cubicBezTo>
                      <a:pt x="207" y="357"/>
                      <a:pt x="209" y="358"/>
                      <a:pt x="210" y="357"/>
                    </a:cubicBezTo>
                    <a:cubicBezTo>
                      <a:pt x="211" y="357"/>
                      <a:pt x="211" y="356"/>
                      <a:pt x="212" y="355"/>
                    </a:cubicBezTo>
                    <a:cubicBezTo>
                      <a:pt x="213" y="356"/>
                      <a:pt x="214" y="357"/>
                      <a:pt x="215" y="357"/>
                    </a:cubicBezTo>
                    <a:cubicBezTo>
                      <a:pt x="215" y="358"/>
                      <a:pt x="214" y="359"/>
                      <a:pt x="213" y="359"/>
                    </a:cubicBezTo>
                    <a:cubicBezTo>
                      <a:pt x="213" y="360"/>
                      <a:pt x="213" y="361"/>
                      <a:pt x="213" y="362"/>
                    </a:cubicBezTo>
                    <a:cubicBezTo>
                      <a:pt x="214" y="362"/>
                      <a:pt x="215" y="362"/>
                      <a:pt x="215" y="362"/>
                    </a:cubicBezTo>
                    <a:cubicBezTo>
                      <a:pt x="216" y="361"/>
                      <a:pt x="217" y="360"/>
                      <a:pt x="218" y="359"/>
                    </a:cubicBezTo>
                    <a:cubicBezTo>
                      <a:pt x="222" y="362"/>
                      <a:pt x="227" y="365"/>
                      <a:pt x="231" y="368"/>
                    </a:cubicBezTo>
                    <a:cubicBezTo>
                      <a:pt x="231" y="368"/>
                      <a:pt x="231" y="369"/>
                      <a:pt x="231" y="370"/>
                    </a:cubicBezTo>
                    <a:cubicBezTo>
                      <a:pt x="232" y="370"/>
                      <a:pt x="233" y="370"/>
                      <a:pt x="233" y="370"/>
                    </a:cubicBezTo>
                    <a:cubicBezTo>
                      <a:pt x="233" y="370"/>
                      <a:pt x="234" y="370"/>
                      <a:pt x="234" y="370"/>
                    </a:cubicBezTo>
                    <a:cubicBezTo>
                      <a:pt x="239" y="373"/>
                      <a:pt x="244" y="376"/>
                      <a:pt x="250" y="379"/>
                    </a:cubicBezTo>
                    <a:cubicBezTo>
                      <a:pt x="249" y="379"/>
                      <a:pt x="249" y="380"/>
                      <a:pt x="249" y="380"/>
                    </a:cubicBezTo>
                    <a:cubicBezTo>
                      <a:pt x="248" y="380"/>
                      <a:pt x="248" y="381"/>
                      <a:pt x="249" y="382"/>
                    </a:cubicBezTo>
                    <a:cubicBezTo>
                      <a:pt x="250" y="383"/>
                      <a:pt x="251" y="383"/>
                      <a:pt x="251" y="382"/>
                    </a:cubicBezTo>
                    <a:cubicBezTo>
                      <a:pt x="252" y="382"/>
                      <a:pt x="252" y="381"/>
                      <a:pt x="253" y="381"/>
                    </a:cubicBezTo>
                    <a:cubicBezTo>
                      <a:pt x="257" y="383"/>
                      <a:pt x="262" y="386"/>
                      <a:pt x="268" y="388"/>
                    </a:cubicBezTo>
                    <a:cubicBezTo>
                      <a:pt x="268" y="388"/>
                      <a:pt x="269" y="388"/>
                      <a:pt x="270" y="388"/>
                    </a:cubicBezTo>
                    <a:cubicBezTo>
                      <a:pt x="298" y="377"/>
                      <a:pt x="319" y="364"/>
                      <a:pt x="339" y="352"/>
                    </a:cubicBezTo>
                    <a:cubicBezTo>
                      <a:pt x="356" y="342"/>
                      <a:pt x="371" y="333"/>
                      <a:pt x="388" y="327"/>
                    </a:cubicBezTo>
                    <a:cubicBezTo>
                      <a:pt x="392" y="329"/>
                      <a:pt x="396" y="331"/>
                      <a:pt x="401" y="333"/>
                    </a:cubicBezTo>
                    <a:cubicBezTo>
                      <a:pt x="400" y="334"/>
                      <a:pt x="399" y="334"/>
                      <a:pt x="399" y="335"/>
                    </a:cubicBezTo>
                    <a:cubicBezTo>
                      <a:pt x="398" y="335"/>
                      <a:pt x="398" y="336"/>
                      <a:pt x="399" y="337"/>
                    </a:cubicBezTo>
                    <a:cubicBezTo>
                      <a:pt x="399" y="338"/>
                      <a:pt x="400" y="338"/>
                      <a:pt x="401" y="337"/>
                    </a:cubicBezTo>
                    <a:cubicBezTo>
                      <a:pt x="402" y="337"/>
                      <a:pt x="403" y="336"/>
                      <a:pt x="404" y="335"/>
                    </a:cubicBezTo>
                    <a:cubicBezTo>
                      <a:pt x="408" y="337"/>
                      <a:pt x="412" y="339"/>
                      <a:pt x="417" y="341"/>
                    </a:cubicBezTo>
                    <a:cubicBezTo>
                      <a:pt x="417" y="342"/>
                      <a:pt x="417" y="342"/>
                      <a:pt x="417" y="342"/>
                    </a:cubicBezTo>
                    <a:cubicBezTo>
                      <a:pt x="418" y="343"/>
                      <a:pt x="418" y="342"/>
                      <a:pt x="419" y="342"/>
                    </a:cubicBezTo>
                    <a:cubicBezTo>
                      <a:pt x="425" y="345"/>
                      <a:pt x="431" y="347"/>
                      <a:pt x="438" y="349"/>
                    </a:cubicBezTo>
                    <a:cubicBezTo>
                      <a:pt x="439" y="349"/>
                      <a:pt x="439" y="349"/>
                      <a:pt x="439" y="349"/>
                    </a:cubicBezTo>
                    <a:cubicBezTo>
                      <a:pt x="463" y="342"/>
                      <a:pt x="482" y="333"/>
                      <a:pt x="499" y="326"/>
                    </a:cubicBezTo>
                    <a:cubicBezTo>
                      <a:pt x="514" y="319"/>
                      <a:pt x="529" y="312"/>
                      <a:pt x="544" y="309"/>
                    </a:cubicBezTo>
                    <a:cubicBezTo>
                      <a:pt x="545" y="310"/>
                      <a:pt x="547" y="311"/>
                      <a:pt x="549" y="310"/>
                    </a:cubicBezTo>
                    <a:cubicBezTo>
                      <a:pt x="550" y="309"/>
                      <a:pt x="550" y="308"/>
                      <a:pt x="550" y="307"/>
                    </a:cubicBezTo>
                    <a:cubicBezTo>
                      <a:pt x="551" y="306"/>
                      <a:pt x="552" y="305"/>
                      <a:pt x="552" y="304"/>
                    </a:cubicBezTo>
                    <a:cubicBezTo>
                      <a:pt x="551" y="302"/>
                      <a:pt x="550" y="301"/>
                      <a:pt x="548" y="301"/>
                    </a:cubicBezTo>
                    <a:cubicBezTo>
                      <a:pt x="548" y="301"/>
                      <a:pt x="547" y="301"/>
                      <a:pt x="547" y="302"/>
                    </a:cubicBezTo>
                    <a:cubicBezTo>
                      <a:pt x="520" y="258"/>
                      <a:pt x="492" y="214"/>
                      <a:pt x="465" y="171"/>
                    </a:cubicBezTo>
                    <a:cubicBezTo>
                      <a:pt x="456" y="156"/>
                      <a:pt x="447" y="142"/>
                      <a:pt x="444" y="126"/>
                    </a:cubicBezTo>
                    <a:cubicBezTo>
                      <a:pt x="443" y="124"/>
                      <a:pt x="442" y="123"/>
                      <a:pt x="440" y="123"/>
                    </a:cubicBezTo>
                    <a:cubicBezTo>
                      <a:pt x="438" y="124"/>
                      <a:pt x="437" y="125"/>
                      <a:pt x="437" y="127"/>
                    </a:cubicBezTo>
                    <a:cubicBezTo>
                      <a:pt x="437" y="127"/>
                      <a:pt x="436" y="128"/>
                      <a:pt x="436" y="128"/>
                    </a:cubicBezTo>
                    <a:cubicBezTo>
                      <a:pt x="431" y="143"/>
                      <a:pt x="421" y="167"/>
                      <a:pt x="409" y="193"/>
                    </a:cubicBezTo>
                    <a:cubicBezTo>
                      <a:pt x="409" y="193"/>
                      <a:pt x="409" y="193"/>
                      <a:pt x="409" y="193"/>
                    </a:cubicBezTo>
                    <a:cubicBezTo>
                      <a:pt x="408" y="194"/>
                      <a:pt x="408" y="194"/>
                      <a:pt x="408" y="195"/>
                    </a:cubicBezTo>
                    <a:cubicBezTo>
                      <a:pt x="404" y="205"/>
                      <a:pt x="400" y="215"/>
                      <a:pt x="395" y="224"/>
                    </a:cubicBezTo>
                    <a:cubicBezTo>
                      <a:pt x="394" y="225"/>
                      <a:pt x="394" y="225"/>
                      <a:pt x="393" y="225"/>
                    </a:cubicBezTo>
                    <a:cubicBezTo>
                      <a:pt x="393" y="226"/>
                      <a:pt x="392" y="227"/>
                      <a:pt x="393" y="227"/>
                    </a:cubicBezTo>
                    <a:cubicBezTo>
                      <a:pt x="393" y="228"/>
                      <a:pt x="393" y="228"/>
                      <a:pt x="393" y="228"/>
                    </a:cubicBezTo>
                    <a:cubicBezTo>
                      <a:pt x="387" y="242"/>
                      <a:pt x="380" y="256"/>
                      <a:pt x="374" y="269"/>
                    </a:cubicBezTo>
                    <a:cubicBezTo>
                      <a:pt x="366" y="247"/>
                      <a:pt x="357" y="223"/>
                      <a:pt x="348" y="198"/>
                    </a:cubicBezTo>
                    <a:cubicBezTo>
                      <a:pt x="332" y="153"/>
                      <a:pt x="316" y="107"/>
                      <a:pt x="299" y="73"/>
                    </a:cubicBezTo>
                    <a:cubicBezTo>
                      <a:pt x="288" y="50"/>
                      <a:pt x="278" y="28"/>
                      <a:pt x="274" y="3"/>
                    </a:cubicBezTo>
                    <a:cubicBezTo>
                      <a:pt x="274" y="1"/>
                      <a:pt x="272" y="0"/>
                      <a:pt x="271" y="0"/>
                    </a:cubicBezTo>
                    <a:cubicBezTo>
                      <a:pt x="269" y="1"/>
                      <a:pt x="268" y="2"/>
                      <a:pt x="268" y="4"/>
                    </a:cubicBezTo>
                    <a:cubicBezTo>
                      <a:pt x="268" y="4"/>
                      <a:pt x="268" y="5"/>
                      <a:pt x="268" y="5"/>
                    </a:cubicBezTo>
                    <a:cubicBezTo>
                      <a:pt x="268" y="6"/>
                      <a:pt x="267" y="6"/>
                      <a:pt x="267" y="7"/>
                    </a:cubicBezTo>
                    <a:cubicBezTo>
                      <a:pt x="259" y="34"/>
                      <a:pt x="252" y="64"/>
                      <a:pt x="243" y="95"/>
                    </a:cubicBezTo>
                    <a:cubicBezTo>
                      <a:pt x="242" y="97"/>
                      <a:pt x="241" y="98"/>
                      <a:pt x="240" y="100"/>
                    </a:cubicBezTo>
                    <a:close/>
                    <a:moveTo>
                      <a:pt x="269" y="250"/>
                    </a:moveTo>
                    <a:cubicBezTo>
                      <a:pt x="269" y="277"/>
                      <a:pt x="269" y="277"/>
                      <a:pt x="269" y="277"/>
                    </a:cubicBezTo>
                    <a:cubicBezTo>
                      <a:pt x="247" y="295"/>
                      <a:pt x="224" y="314"/>
                      <a:pt x="202" y="333"/>
                    </a:cubicBezTo>
                    <a:cubicBezTo>
                      <a:pt x="199" y="326"/>
                      <a:pt x="196" y="319"/>
                      <a:pt x="192" y="313"/>
                    </a:cubicBezTo>
                    <a:cubicBezTo>
                      <a:pt x="216" y="290"/>
                      <a:pt x="242" y="269"/>
                      <a:pt x="269" y="250"/>
                    </a:cubicBezTo>
                    <a:close/>
                    <a:moveTo>
                      <a:pt x="270" y="155"/>
                    </a:moveTo>
                    <a:cubicBezTo>
                      <a:pt x="269" y="155"/>
                      <a:pt x="269" y="155"/>
                      <a:pt x="269" y="155"/>
                    </a:cubicBezTo>
                    <a:cubicBezTo>
                      <a:pt x="254" y="169"/>
                      <a:pt x="238" y="182"/>
                      <a:pt x="223" y="195"/>
                    </a:cubicBezTo>
                    <a:cubicBezTo>
                      <a:pt x="225" y="185"/>
                      <a:pt x="228" y="176"/>
                      <a:pt x="231" y="166"/>
                    </a:cubicBezTo>
                    <a:cubicBezTo>
                      <a:pt x="244" y="155"/>
                      <a:pt x="257" y="142"/>
                      <a:pt x="270" y="129"/>
                    </a:cubicBezTo>
                    <a:cubicBezTo>
                      <a:pt x="270" y="138"/>
                      <a:pt x="270" y="147"/>
                      <a:pt x="270" y="155"/>
                    </a:cubicBezTo>
                    <a:close/>
                    <a:moveTo>
                      <a:pt x="221" y="200"/>
                    </a:moveTo>
                    <a:cubicBezTo>
                      <a:pt x="238" y="186"/>
                      <a:pt x="254" y="173"/>
                      <a:pt x="270" y="158"/>
                    </a:cubicBezTo>
                    <a:cubicBezTo>
                      <a:pt x="270" y="160"/>
                      <a:pt x="270" y="162"/>
                      <a:pt x="270" y="164"/>
                    </a:cubicBezTo>
                    <a:cubicBezTo>
                      <a:pt x="270" y="170"/>
                      <a:pt x="270" y="176"/>
                      <a:pt x="270" y="182"/>
                    </a:cubicBezTo>
                    <a:cubicBezTo>
                      <a:pt x="250" y="200"/>
                      <a:pt x="230" y="218"/>
                      <a:pt x="210" y="236"/>
                    </a:cubicBezTo>
                    <a:cubicBezTo>
                      <a:pt x="214" y="224"/>
                      <a:pt x="217" y="212"/>
                      <a:pt x="221" y="200"/>
                    </a:cubicBezTo>
                    <a:close/>
                    <a:moveTo>
                      <a:pt x="269" y="94"/>
                    </a:moveTo>
                    <a:cubicBezTo>
                      <a:pt x="261" y="105"/>
                      <a:pt x="251" y="116"/>
                      <a:pt x="242" y="126"/>
                    </a:cubicBezTo>
                    <a:cubicBezTo>
                      <a:pt x="245" y="114"/>
                      <a:pt x="248" y="103"/>
                      <a:pt x="251" y="91"/>
                    </a:cubicBezTo>
                    <a:cubicBezTo>
                      <a:pt x="257" y="84"/>
                      <a:pt x="263" y="77"/>
                      <a:pt x="269" y="69"/>
                    </a:cubicBezTo>
                    <a:cubicBezTo>
                      <a:pt x="269" y="78"/>
                      <a:pt x="269" y="86"/>
                      <a:pt x="269" y="94"/>
                    </a:cubicBezTo>
                    <a:close/>
                    <a:moveTo>
                      <a:pt x="240" y="132"/>
                    </a:moveTo>
                    <a:cubicBezTo>
                      <a:pt x="250" y="122"/>
                      <a:pt x="260" y="111"/>
                      <a:pt x="269" y="99"/>
                    </a:cubicBezTo>
                    <a:cubicBezTo>
                      <a:pt x="269" y="108"/>
                      <a:pt x="270" y="117"/>
                      <a:pt x="270" y="126"/>
                    </a:cubicBezTo>
                    <a:cubicBezTo>
                      <a:pt x="269" y="126"/>
                      <a:pt x="269" y="126"/>
                      <a:pt x="269" y="126"/>
                    </a:cubicBezTo>
                    <a:cubicBezTo>
                      <a:pt x="257" y="138"/>
                      <a:pt x="245" y="150"/>
                      <a:pt x="232" y="161"/>
                    </a:cubicBezTo>
                    <a:cubicBezTo>
                      <a:pt x="235" y="151"/>
                      <a:pt x="237" y="142"/>
                      <a:pt x="240" y="132"/>
                    </a:cubicBezTo>
                    <a:close/>
                    <a:moveTo>
                      <a:pt x="208" y="242"/>
                    </a:moveTo>
                    <a:cubicBezTo>
                      <a:pt x="229" y="223"/>
                      <a:pt x="249" y="205"/>
                      <a:pt x="270" y="186"/>
                    </a:cubicBezTo>
                    <a:cubicBezTo>
                      <a:pt x="270" y="197"/>
                      <a:pt x="270" y="207"/>
                      <a:pt x="269" y="216"/>
                    </a:cubicBezTo>
                    <a:cubicBezTo>
                      <a:pt x="247" y="234"/>
                      <a:pt x="223" y="252"/>
                      <a:pt x="199" y="269"/>
                    </a:cubicBezTo>
                    <a:cubicBezTo>
                      <a:pt x="202" y="260"/>
                      <a:pt x="205" y="251"/>
                      <a:pt x="208" y="242"/>
                    </a:cubicBezTo>
                    <a:close/>
                    <a:moveTo>
                      <a:pt x="188" y="301"/>
                    </a:moveTo>
                    <a:cubicBezTo>
                      <a:pt x="191" y="292"/>
                      <a:pt x="195" y="283"/>
                      <a:pt x="198" y="274"/>
                    </a:cubicBezTo>
                    <a:cubicBezTo>
                      <a:pt x="222" y="257"/>
                      <a:pt x="246" y="239"/>
                      <a:pt x="269" y="220"/>
                    </a:cubicBezTo>
                    <a:cubicBezTo>
                      <a:pt x="269" y="223"/>
                      <a:pt x="269" y="226"/>
                      <a:pt x="269" y="228"/>
                    </a:cubicBezTo>
                    <a:cubicBezTo>
                      <a:pt x="269" y="228"/>
                      <a:pt x="269" y="247"/>
                      <a:pt x="269" y="247"/>
                    </a:cubicBezTo>
                    <a:cubicBezTo>
                      <a:pt x="242" y="265"/>
                      <a:pt x="216" y="286"/>
                      <a:pt x="192" y="308"/>
                    </a:cubicBezTo>
                    <a:cubicBezTo>
                      <a:pt x="192" y="308"/>
                      <a:pt x="191" y="308"/>
                      <a:pt x="191" y="309"/>
                    </a:cubicBezTo>
                    <a:cubicBezTo>
                      <a:pt x="190" y="307"/>
                      <a:pt x="188" y="304"/>
                      <a:pt x="187" y="302"/>
                    </a:cubicBezTo>
                    <a:cubicBezTo>
                      <a:pt x="188" y="302"/>
                      <a:pt x="188" y="301"/>
                      <a:pt x="188" y="301"/>
                    </a:cubicBezTo>
                    <a:close/>
                    <a:moveTo>
                      <a:pt x="9" y="358"/>
                    </a:moveTo>
                    <a:cubicBezTo>
                      <a:pt x="12" y="350"/>
                      <a:pt x="16" y="343"/>
                      <a:pt x="19" y="335"/>
                    </a:cubicBezTo>
                    <a:cubicBezTo>
                      <a:pt x="20" y="335"/>
                      <a:pt x="20" y="335"/>
                      <a:pt x="20" y="334"/>
                    </a:cubicBezTo>
                    <a:cubicBezTo>
                      <a:pt x="21" y="334"/>
                      <a:pt x="21" y="333"/>
                      <a:pt x="21" y="333"/>
                    </a:cubicBezTo>
                    <a:cubicBezTo>
                      <a:pt x="21" y="331"/>
                      <a:pt x="21" y="331"/>
                      <a:pt x="21" y="331"/>
                    </a:cubicBezTo>
                    <a:cubicBezTo>
                      <a:pt x="21" y="331"/>
                      <a:pt x="21" y="330"/>
                      <a:pt x="21" y="330"/>
                    </a:cubicBezTo>
                    <a:cubicBezTo>
                      <a:pt x="43" y="308"/>
                      <a:pt x="68" y="288"/>
                      <a:pt x="94" y="271"/>
                    </a:cubicBezTo>
                    <a:cubicBezTo>
                      <a:pt x="94" y="294"/>
                      <a:pt x="94" y="294"/>
                      <a:pt x="94" y="294"/>
                    </a:cubicBezTo>
                    <a:cubicBezTo>
                      <a:pt x="66" y="314"/>
                      <a:pt x="39" y="336"/>
                      <a:pt x="15" y="361"/>
                    </a:cubicBezTo>
                    <a:cubicBezTo>
                      <a:pt x="13" y="360"/>
                      <a:pt x="11" y="359"/>
                      <a:pt x="9" y="358"/>
                    </a:cubicBezTo>
                    <a:close/>
                    <a:moveTo>
                      <a:pt x="94" y="203"/>
                    </a:moveTo>
                    <a:cubicBezTo>
                      <a:pt x="83" y="210"/>
                      <a:pt x="72" y="217"/>
                      <a:pt x="61" y="224"/>
                    </a:cubicBezTo>
                    <a:cubicBezTo>
                      <a:pt x="63" y="218"/>
                      <a:pt x="66" y="211"/>
                      <a:pt x="68" y="204"/>
                    </a:cubicBezTo>
                    <a:cubicBezTo>
                      <a:pt x="77" y="197"/>
                      <a:pt x="85" y="190"/>
                      <a:pt x="94" y="183"/>
                    </a:cubicBezTo>
                    <a:cubicBezTo>
                      <a:pt x="94" y="190"/>
                      <a:pt x="94" y="197"/>
                      <a:pt x="94" y="203"/>
                    </a:cubicBezTo>
                    <a:close/>
                    <a:moveTo>
                      <a:pt x="59" y="229"/>
                    </a:moveTo>
                    <a:cubicBezTo>
                      <a:pt x="71" y="222"/>
                      <a:pt x="83" y="214"/>
                      <a:pt x="94" y="207"/>
                    </a:cubicBezTo>
                    <a:cubicBezTo>
                      <a:pt x="94" y="210"/>
                      <a:pt x="94" y="213"/>
                      <a:pt x="94" y="216"/>
                    </a:cubicBezTo>
                    <a:cubicBezTo>
                      <a:pt x="94" y="218"/>
                      <a:pt x="94" y="219"/>
                      <a:pt x="94" y="221"/>
                    </a:cubicBezTo>
                    <a:cubicBezTo>
                      <a:pt x="80" y="231"/>
                      <a:pt x="65" y="242"/>
                      <a:pt x="51" y="252"/>
                    </a:cubicBezTo>
                    <a:cubicBezTo>
                      <a:pt x="54" y="245"/>
                      <a:pt x="57" y="237"/>
                      <a:pt x="59" y="229"/>
                    </a:cubicBezTo>
                    <a:close/>
                    <a:moveTo>
                      <a:pt x="93" y="158"/>
                    </a:moveTo>
                    <a:cubicBezTo>
                      <a:pt x="88" y="163"/>
                      <a:pt x="83" y="168"/>
                      <a:pt x="78" y="173"/>
                    </a:cubicBezTo>
                    <a:cubicBezTo>
                      <a:pt x="83" y="157"/>
                      <a:pt x="88" y="141"/>
                      <a:pt x="92" y="126"/>
                    </a:cubicBezTo>
                    <a:cubicBezTo>
                      <a:pt x="92" y="136"/>
                      <a:pt x="93" y="147"/>
                      <a:pt x="93" y="158"/>
                    </a:cubicBezTo>
                    <a:close/>
                    <a:moveTo>
                      <a:pt x="76" y="179"/>
                    </a:moveTo>
                    <a:cubicBezTo>
                      <a:pt x="82" y="173"/>
                      <a:pt x="88" y="168"/>
                      <a:pt x="93" y="162"/>
                    </a:cubicBezTo>
                    <a:cubicBezTo>
                      <a:pt x="94" y="168"/>
                      <a:pt x="94" y="174"/>
                      <a:pt x="94" y="179"/>
                    </a:cubicBezTo>
                    <a:cubicBezTo>
                      <a:pt x="86" y="186"/>
                      <a:pt x="78" y="192"/>
                      <a:pt x="70" y="199"/>
                    </a:cubicBezTo>
                    <a:cubicBezTo>
                      <a:pt x="72" y="192"/>
                      <a:pt x="74" y="186"/>
                      <a:pt x="76" y="179"/>
                    </a:cubicBezTo>
                    <a:close/>
                    <a:moveTo>
                      <a:pt x="49" y="258"/>
                    </a:moveTo>
                    <a:cubicBezTo>
                      <a:pt x="64" y="247"/>
                      <a:pt x="79" y="236"/>
                      <a:pt x="94" y="225"/>
                    </a:cubicBezTo>
                    <a:cubicBezTo>
                      <a:pt x="94" y="232"/>
                      <a:pt x="94" y="239"/>
                      <a:pt x="94" y="246"/>
                    </a:cubicBezTo>
                    <a:cubicBezTo>
                      <a:pt x="74" y="261"/>
                      <a:pt x="55" y="276"/>
                      <a:pt x="36" y="292"/>
                    </a:cubicBezTo>
                    <a:cubicBezTo>
                      <a:pt x="41" y="280"/>
                      <a:pt x="45" y="269"/>
                      <a:pt x="49" y="258"/>
                    </a:cubicBezTo>
                    <a:close/>
                    <a:moveTo>
                      <a:pt x="94" y="250"/>
                    </a:moveTo>
                    <a:cubicBezTo>
                      <a:pt x="94" y="255"/>
                      <a:pt x="94" y="260"/>
                      <a:pt x="94" y="265"/>
                    </a:cubicBezTo>
                    <a:cubicBezTo>
                      <a:pt x="94" y="265"/>
                      <a:pt x="94" y="268"/>
                      <a:pt x="94" y="268"/>
                    </a:cubicBezTo>
                    <a:cubicBezTo>
                      <a:pt x="93" y="268"/>
                      <a:pt x="93" y="268"/>
                      <a:pt x="93" y="268"/>
                    </a:cubicBezTo>
                    <a:cubicBezTo>
                      <a:pt x="68" y="284"/>
                      <a:pt x="45" y="302"/>
                      <a:pt x="24" y="323"/>
                    </a:cubicBezTo>
                    <a:cubicBezTo>
                      <a:pt x="27" y="314"/>
                      <a:pt x="31" y="306"/>
                      <a:pt x="34" y="298"/>
                    </a:cubicBezTo>
                    <a:cubicBezTo>
                      <a:pt x="53" y="281"/>
                      <a:pt x="73" y="265"/>
                      <a:pt x="94" y="250"/>
                    </a:cubicBezTo>
                    <a:close/>
                    <a:moveTo>
                      <a:pt x="18" y="362"/>
                    </a:moveTo>
                    <a:cubicBezTo>
                      <a:pt x="42" y="339"/>
                      <a:pt x="67" y="317"/>
                      <a:pt x="94" y="298"/>
                    </a:cubicBezTo>
                    <a:cubicBezTo>
                      <a:pt x="94" y="318"/>
                      <a:pt x="94" y="318"/>
                      <a:pt x="94" y="318"/>
                    </a:cubicBezTo>
                    <a:cubicBezTo>
                      <a:pt x="73" y="335"/>
                      <a:pt x="53" y="352"/>
                      <a:pt x="33" y="370"/>
                    </a:cubicBezTo>
                    <a:cubicBezTo>
                      <a:pt x="28" y="367"/>
                      <a:pt x="23" y="365"/>
                      <a:pt x="18" y="362"/>
                    </a:cubicBezTo>
                    <a:close/>
                    <a:moveTo>
                      <a:pt x="55" y="384"/>
                    </a:moveTo>
                    <a:cubicBezTo>
                      <a:pt x="49" y="380"/>
                      <a:pt x="43" y="376"/>
                      <a:pt x="36" y="371"/>
                    </a:cubicBezTo>
                    <a:cubicBezTo>
                      <a:pt x="55" y="354"/>
                      <a:pt x="74" y="338"/>
                      <a:pt x="94" y="322"/>
                    </a:cubicBezTo>
                    <a:cubicBezTo>
                      <a:pt x="94" y="345"/>
                      <a:pt x="94" y="345"/>
                      <a:pt x="94" y="345"/>
                    </a:cubicBezTo>
                    <a:cubicBezTo>
                      <a:pt x="79" y="355"/>
                      <a:pt x="65" y="365"/>
                      <a:pt x="51" y="375"/>
                    </a:cubicBezTo>
                    <a:cubicBezTo>
                      <a:pt x="50" y="376"/>
                      <a:pt x="50" y="377"/>
                      <a:pt x="50" y="377"/>
                    </a:cubicBezTo>
                    <a:cubicBezTo>
                      <a:pt x="51" y="378"/>
                      <a:pt x="52" y="378"/>
                      <a:pt x="53" y="378"/>
                    </a:cubicBezTo>
                    <a:cubicBezTo>
                      <a:pt x="66" y="368"/>
                      <a:pt x="80" y="358"/>
                      <a:pt x="94" y="349"/>
                    </a:cubicBezTo>
                    <a:cubicBezTo>
                      <a:pt x="94" y="364"/>
                      <a:pt x="94" y="364"/>
                      <a:pt x="94" y="364"/>
                    </a:cubicBezTo>
                    <a:cubicBezTo>
                      <a:pt x="93" y="364"/>
                      <a:pt x="93" y="364"/>
                      <a:pt x="92" y="364"/>
                    </a:cubicBezTo>
                    <a:cubicBezTo>
                      <a:pt x="82" y="372"/>
                      <a:pt x="72" y="380"/>
                      <a:pt x="62" y="388"/>
                    </a:cubicBezTo>
                    <a:cubicBezTo>
                      <a:pt x="60" y="387"/>
                      <a:pt x="58" y="385"/>
                      <a:pt x="55" y="384"/>
                    </a:cubicBezTo>
                    <a:close/>
                    <a:moveTo>
                      <a:pt x="81" y="400"/>
                    </a:moveTo>
                    <a:cubicBezTo>
                      <a:pt x="85" y="396"/>
                      <a:pt x="89" y="393"/>
                      <a:pt x="92" y="389"/>
                    </a:cubicBezTo>
                    <a:cubicBezTo>
                      <a:pt x="92" y="388"/>
                      <a:pt x="92" y="387"/>
                      <a:pt x="92" y="387"/>
                    </a:cubicBezTo>
                    <a:cubicBezTo>
                      <a:pt x="91" y="386"/>
                      <a:pt x="90" y="386"/>
                      <a:pt x="89" y="387"/>
                    </a:cubicBezTo>
                    <a:cubicBezTo>
                      <a:pt x="86" y="391"/>
                      <a:pt x="82" y="395"/>
                      <a:pt x="78" y="398"/>
                    </a:cubicBezTo>
                    <a:cubicBezTo>
                      <a:pt x="74" y="395"/>
                      <a:pt x="69" y="393"/>
                      <a:pt x="65" y="390"/>
                    </a:cubicBezTo>
                    <a:cubicBezTo>
                      <a:pt x="75" y="382"/>
                      <a:pt x="84" y="375"/>
                      <a:pt x="94" y="367"/>
                    </a:cubicBezTo>
                    <a:cubicBezTo>
                      <a:pt x="94" y="404"/>
                      <a:pt x="94" y="404"/>
                      <a:pt x="94" y="404"/>
                    </a:cubicBezTo>
                    <a:cubicBezTo>
                      <a:pt x="94" y="404"/>
                      <a:pt x="94" y="405"/>
                      <a:pt x="94" y="405"/>
                    </a:cubicBezTo>
                    <a:cubicBezTo>
                      <a:pt x="94" y="405"/>
                      <a:pt x="94" y="405"/>
                      <a:pt x="94" y="406"/>
                    </a:cubicBezTo>
                    <a:cubicBezTo>
                      <a:pt x="89" y="404"/>
                      <a:pt x="85" y="402"/>
                      <a:pt x="81" y="400"/>
                    </a:cubicBezTo>
                    <a:close/>
                    <a:moveTo>
                      <a:pt x="155" y="373"/>
                    </a:moveTo>
                    <a:cubicBezTo>
                      <a:pt x="139" y="383"/>
                      <a:pt x="121" y="394"/>
                      <a:pt x="100" y="403"/>
                    </a:cubicBezTo>
                    <a:cubicBezTo>
                      <a:pt x="100" y="293"/>
                      <a:pt x="100" y="293"/>
                      <a:pt x="100" y="293"/>
                    </a:cubicBezTo>
                    <a:cubicBezTo>
                      <a:pt x="101" y="292"/>
                      <a:pt x="102" y="291"/>
                      <a:pt x="104" y="290"/>
                    </a:cubicBezTo>
                    <a:cubicBezTo>
                      <a:pt x="105" y="290"/>
                      <a:pt x="105" y="289"/>
                      <a:pt x="104" y="288"/>
                    </a:cubicBezTo>
                    <a:cubicBezTo>
                      <a:pt x="104" y="287"/>
                      <a:pt x="103" y="287"/>
                      <a:pt x="102" y="288"/>
                    </a:cubicBezTo>
                    <a:cubicBezTo>
                      <a:pt x="101" y="288"/>
                      <a:pt x="101" y="289"/>
                      <a:pt x="100" y="289"/>
                    </a:cubicBezTo>
                    <a:cubicBezTo>
                      <a:pt x="100" y="265"/>
                      <a:pt x="100" y="265"/>
                      <a:pt x="100" y="265"/>
                    </a:cubicBezTo>
                    <a:cubicBezTo>
                      <a:pt x="100" y="258"/>
                      <a:pt x="100" y="252"/>
                      <a:pt x="100" y="245"/>
                    </a:cubicBezTo>
                    <a:cubicBezTo>
                      <a:pt x="100" y="244"/>
                      <a:pt x="100" y="244"/>
                      <a:pt x="100" y="244"/>
                    </a:cubicBezTo>
                    <a:cubicBezTo>
                      <a:pt x="100" y="236"/>
                      <a:pt x="100" y="227"/>
                      <a:pt x="100" y="219"/>
                    </a:cubicBezTo>
                    <a:cubicBezTo>
                      <a:pt x="100" y="218"/>
                      <a:pt x="100" y="217"/>
                      <a:pt x="100" y="216"/>
                    </a:cubicBezTo>
                    <a:cubicBezTo>
                      <a:pt x="100" y="186"/>
                      <a:pt x="100" y="156"/>
                      <a:pt x="98" y="126"/>
                    </a:cubicBezTo>
                    <a:cubicBezTo>
                      <a:pt x="103" y="140"/>
                      <a:pt x="109" y="154"/>
                      <a:pt x="116" y="168"/>
                    </a:cubicBezTo>
                    <a:cubicBezTo>
                      <a:pt x="143" y="224"/>
                      <a:pt x="170" y="280"/>
                      <a:pt x="197" y="337"/>
                    </a:cubicBezTo>
                    <a:cubicBezTo>
                      <a:pt x="197" y="336"/>
                      <a:pt x="196" y="336"/>
                      <a:pt x="195" y="336"/>
                    </a:cubicBezTo>
                    <a:cubicBezTo>
                      <a:pt x="194" y="336"/>
                      <a:pt x="194" y="336"/>
                      <a:pt x="193" y="337"/>
                    </a:cubicBezTo>
                    <a:cubicBezTo>
                      <a:pt x="193" y="337"/>
                      <a:pt x="193" y="338"/>
                      <a:pt x="193" y="339"/>
                    </a:cubicBezTo>
                    <a:cubicBezTo>
                      <a:pt x="193" y="339"/>
                      <a:pt x="193" y="340"/>
                      <a:pt x="194" y="340"/>
                    </a:cubicBezTo>
                    <a:cubicBezTo>
                      <a:pt x="195" y="341"/>
                      <a:pt x="195" y="341"/>
                      <a:pt x="195" y="341"/>
                    </a:cubicBezTo>
                    <a:cubicBezTo>
                      <a:pt x="197" y="341"/>
                      <a:pt x="198" y="340"/>
                      <a:pt x="199" y="340"/>
                    </a:cubicBezTo>
                    <a:cubicBezTo>
                      <a:pt x="199" y="341"/>
                      <a:pt x="200" y="342"/>
                      <a:pt x="200" y="343"/>
                    </a:cubicBezTo>
                    <a:cubicBezTo>
                      <a:pt x="199" y="343"/>
                      <a:pt x="199" y="343"/>
                      <a:pt x="199" y="344"/>
                    </a:cubicBezTo>
                    <a:cubicBezTo>
                      <a:pt x="198" y="345"/>
                      <a:pt x="198" y="347"/>
                      <a:pt x="200" y="348"/>
                    </a:cubicBezTo>
                    <a:cubicBezTo>
                      <a:pt x="201" y="349"/>
                      <a:pt x="201" y="349"/>
                      <a:pt x="202" y="350"/>
                    </a:cubicBezTo>
                    <a:cubicBezTo>
                      <a:pt x="186" y="355"/>
                      <a:pt x="171" y="364"/>
                      <a:pt x="155" y="373"/>
                    </a:cubicBezTo>
                    <a:close/>
                    <a:moveTo>
                      <a:pt x="213" y="349"/>
                    </a:moveTo>
                    <a:cubicBezTo>
                      <a:pt x="213" y="348"/>
                      <a:pt x="212" y="347"/>
                      <a:pt x="210" y="347"/>
                    </a:cubicBezTo>
                    <a:cubicBezTo>
                      <a:pt x="210" y="347"/>
                      <a:pt x="209" y="347"/>
                      <a:pt x="209" y="346"/>
                    </a:cubicBezTo>
                    <a:cubicBezTo>
                      <a:pt x="207" y="343"/>
                      <a:pt x="205" y="339"/>
                      <a:pt x="203" y="336"/>
                    </a:cubicBezTo>
                    <a:cubicBezTo>
                      <a:pt x="225" y="317"/>
                      <a:pt x="247" y="299"/>
                      <a:pt x="269" y="281"/>
                    </a:cubicBezTo>
                    <a:cubicBezTo>
                      <a:pt x="269" y="306"/>
                      <a:pt x="269" y="306"/>
                      <a:pt x="269" y="306"/>
                    </a:cubicBezTo>
                    <a:cubicBezTo>
                      <a:pt x="269" y="306"/>
                      <a:pt x="268" y="306"/>
                      <a:pt x="268" y="307"/>
                    </a:cubicBezTo>
                    <a:cubicBezTo>
                      <a:pt x="251" y="322"/>
                      <a:pt x="235" y="337"/>
                      <a:pt x="220" y="353"/>
                    </a:cubicBezTo>
                    <a:cubicBezTo>
                      <a:pt x="218" y="352"/>
                      <a:pt x="216" y="350"/>
                      <a:pt x="213" y="349"/>
                    </a:cubicBezTo>
                    <a:close/>
                    <a:moveTo>
                      <a:pt x="269" y="310"/>
                    </a:moveTo>
                    <a:cubicBezTo>
                      <a:pt x="269" y="336"/>
                      <a:pt x="269" y="336"/>
                      <a:pt x="269" y="336"/>
                    </a:cubicBezTo>
                    <a:cubicBezTo>
                      <a:pt x="269" y="336"/>
                      <a:pt x="268" y="336"/>
                      <a:pt x="268" y="336"/>
                    </a:cubicBezTo>
                    <a:cubicBezTo>
                      <a:pt x="257" y="345"/>
                      <a:pt x="247" y="354"/>
                      <a:pt x="236" y="364"/>
                    </a:cubicBezTo>
                    <a:cubicBezTo>
                      <a:pt x="232" y="361"/>
                      <a:pt x="227" y="358"/>
                      <a:pt x="222" y="355"/>
                    </a:cubicBezTo>
                    <a:cubicBezTo>
                      <a:pt x="238" y="339"/>
                      <a:pt x="253" y="324"/>
                      <a:pt x="269" y="310"/>
                    </a:cubicBezTo>
                    <a:close/>
                    <a:moveTo>
                      <a:pt x="239" y="365"/>
                    </a:moveTo>
                    <a:cubicBezTo>
                      <a:pt x="249" y="356"/>
                      <a:pt x="259" y="348"/>
                      <a:pt x="269" y="339"/>
                    </a:cubicBezTo>
                    <a:cubicBezTo>
                      <a:pt x="269" y="360"/>
                      <a:pt x="269" y="360"/>
                      <a:pt x="269" y="360"/>
                    </a:cubicBezTo>
                    <a:cubicBezTo>
                      <a:pt x="269" y="360"/>
                      <a:pt x="269" y="360"/>
                      <a:pt x="269" y="360"/>
                    </a:cubicBezTo>
                    <a:cubicBezTo>
                      <a:pt x="264" y="365"/>
                      <a:pt x="259" y="370"/>
                      <a:pt x="254" y="375"/>
                    </a:cubicBezTo>
                    <a:cubicBezTo>
                      <a:pt x="249" y="372"/>
                      <a:pt x="244" y="369"/>
                      <a:pt x="239" y="365"/>
                    </a:cubicBezTo>
                    <a:close/>
                    <a:moveTo>
                      <a:pt x="257" y="376"/>
                    </a:moveTo>
                    <a:cubicBezTo>
                      <a:pt x="261" y="372"/>
                      <a:pt x="265" y="368"/>
                      <a:pt x="269" y="364"/>
                    </a:cubicBezTo>
                    <a:cubicBezTo>
                      <a:pt x="269" y="380"/>
                      <a:pt x="269" y="380"/>
                      <a:pt x="269" y="380"/>
                    </a:cubicBezTo>
                    <a:cubicBezTo>
                      <a:pt x="269" y="380"/>
                      <a:pt x="270" y="381"/>
                      <a:pt x="270" y="381"/>
                    </a:cubicBezTo>
                    <a:cubicBezTo>
                      <a:pt x="270" y="381"/>
                      <a:pt x="269" y="381"/>
                      <a:pt x="269" y="382"/>
                    </a:cubicBezTo>
                    <a:cubicBezTo>
                      <a:pt x="265" y="380"/>
                      <a:pt x="261" y="378"/>
                      <a:pt x="257" y="376"/>
                    </a:cubicBezTo>
                    <a:close/>
                    <a:moveTo>
                      <a:pt x="398" y="325"/>
                    </a:moveTo>
                    <a:cubicBezTo>
                      <a:pt x="398" y="325"/>
                      <a:pt x="398" y="324"/>
                      <a:pt x="398" y="324"/>
                    </a:cubicBezTo>
                    <a:cubicBezTo>
                      <a:pt x="399" y="323"/>
                      <a:pt x="400" y="322"/>
                      <a:pt x="400" y="320"/>
                    </a:cubicBezTo>
                    <a:cubicBezTo>
                      <a:pt x="399" y="319"/>
                      <a:pt x="397" y="318"/>
                      <a:pt x="396" y="318"/>
                    </a:cubicBezTo>
                    <a:cubicBezTo>
                      <a:pt x="396" y="318"/>
                      <a:pt x="395" y="318"/>
                      <a:pt x="395" y="318"/>
                    </a:cubicBezTo>
                    <a:cubicBezTo>
                      <a:pt x="395" y="318"/>
                      <a:pt x="394" y="317"/>
                      <a:pt x="394" y="316"/>
                    </a:cubicBezTo>
                    <a:cubicBezTo>
                      <a:pt x="409" y="307"/>
                      <a:pt x="424" y="297"/>
                      <a:pt x="438" y="288"/>
                    </a:cubicBezTo>
                    <a:cubicBezTo>
                      <a:pt x="438" y="303"/>
                      <a:pt x="438" y="303"/>
                      <a:pt x="438" y="303"/>
                    </a:cubicBezTo>
                    <a:cubicBezTo>
                      <a:pt x="428" y="312"/>
                      <a:pt x="417" y="321"/>
                      <a:pt x="406" y="329"/>
                    </a:cubicBezTo>
                    <a:cubicBezTo>
                      <a:pt x="403" y="328"/>
                      <a:pt x="401" y="327"/>
                      <a:pt x="398" y="325"/>
                    </a:cubicBezTo>
                    <a:close/>
                    <a:moveTo>
                      <a:pt x="402" y="225"/>
                    </a:moveTo>
                    <a:cubicBezTo>
                      <a:pt x="415" y="218"/>
                      <a:pt x="428" y="209"/>
                      <a:pt x="439" y="199"/>
                    </a:cubicBezTo>
                    <a:cubicBezTo>
                      <a:pt x="439" y="202"/>
                      <a:pt x="439" y="205"/>
                      <a:pt x="439" y="208"/>
                    </a:cubicBezTo>
                    <a:cubicBezTo>
                      <a:pt x="439" y="213"/>
                      <a:pt x="439" y="219"/>
                      <a:pt x="439" y="224"/>
                    </a:cubicBezTo>
                    <a:cubicBezTo>
                      <a:pt x="423" y="236"/>
                      <a:pt x="406" y="247"/>
                      <a:pt x="388" y="255"/>
                    </a:cubicBezTo>
                    <a:cubicBezTo>
                      <a:pt x="392" y="245"/>
                      <a:pt x="397" y="235"/>
                      <a:pt x="402" y="225"/>
                    </a:cubicBezTo>
                    <a:close/>
                    <a:moveTo>
                      <a:pt x="438" y="284"/>
                    </a:moveTo>
                    <a:cubicBezTo>
                      <a:pt x="423" y="294"/>
                      <a:pt x="408" y="304"/>
                      <a:pt x="393" y="313"/>
                    </a:cubicBezTo>
                    <a:cubicBezTo>
                      <a:pt x="389" y="306"/>
                      <a:pt x="386" y="298"/>
                      <a:pt x="383" y="290"/>
                    </a:cubicBezTo>
                    <a:cubicBezTo>
                      <a:pt x="383" y="290"/>
                      <a:pt x="383" y="290"/>
                      <a:pt x="383" y="290"/>
                    </a:cubicBezTo>
                    <a:cubicBezTo>
                      <a:pt x="401" y="278"/>
                      <a:pt x="420" y="267"/>
                      <a:pt x="438" y="255"/>
                    </a:cubicBezTo>
                    <a:lnTo>
                      <a:pt x="438" y="284"/>
                    </a:lnTo>
                    <a:close/>
                    <a:moveTo>
                      <a:pt x="438" y="307"/>
                    </a:moveTo>
                    <a:cubicBezTo>
                      <a:pt x="439" y="325"/>
                      <a:pt x="439" y="325"/>
                      <a:pt x="439" y="325"/>
                    </a:cubicBezTo>
                    <a:cubicBezTo>
                      <a:pt x="431" y="327"/>
                      <a:pt x="425" y="331"/>
                      <a:pt x="420" y="336"/>
                    </a:cubicBezTo>
                    <a:cubicBezTo>
                      <a:pt x="416" y="334"/>
                      <a:pt x="413" y="333"/>
                      <a:pt x="409" y="331"/>
                    </a:cubicBezTo>
                    <a:cubicBezTo>
                      <a:pt x="419" y="323"/>
                      <a:pt x="429" y="315"/>
                      <a:pt x="438" y="307"/>
                    </a:cubicBezTo>
                    <a:close/>
                    <a:moveTo>
                      <a:pt x="423" y="337"/>
                    </a:moveTo>
                    <a:cubicBezTo>
                      <a:pt x="427" y="333"/>
                      <a:pt x="433" y="330"/>
                      <a:pt x="439" y="329"/>
                    </a:cubicBezTo>
                    <a:cubicBezTo>
                      <a:pt x="439" y="343"/>
                      <a:pt x="439" y="343"/>
                      <a:pt x="439" y="343"/>
                    </a:cubicBezTo>
                    <a:cubicBezTo>
                      <a:pt x="433" y="341"/>
                      <a:pt x="428" y="339"/>
                      <a:pt x="423" y="337"/>
                    </a:cubicBezTo>
                    <a:close/>
                    <a:moveTo>
                      <a:pt x="460" y="174"/>
                    </a:moveTo>
                    <a:cubicBezTo>
                      <a:pt x="487" y="217"/>
                      <a:pt x="514" y="260"/>
                      <a:pt x="541" y="303"/>
                    </a:cubicBezTo>
                    <a:cubicBezTo>
                      <a:pt x="525" y="307"/>
                      <a:pt x="511" y="313"/>
                      <a:pt x="496" y="320"/>
                    </a:cubicBezTo>
                    <a:cubicBezTo>
                      <a:pt x="481" y="327"/>
                      <a:pt x="465" y="335"/>
                      <a:pt x="445" y="341"/>
                    </a:cubicBezTo>
                    <a:cubicBezTo>
                      <a:pt x="445" y="284"/>
                      <a:pt x="445" y="284"/>
                      <a:pt x="445" y="284"/>
                    </a:cubicBezTo>
                    <a:cubicBezTo>
                      <a:pt x="445" y="283"/>
                      <a:pt x="445" y="283"/>
                      <a:pt x="445" y="282"/>
                    </a:cubicBezTo>
                    <a:cubicBezTo>
                      <a:pt x="445" y="282"/>
                      <a:pt x="445" y="243"/>
                      <a:pt x="445" y="243"/>
                    </a:cubicBezTo>
                    <a:cubicBezTo>
                      <a:pt x="445" y="232"/>
                      <a:pt x="445" y="220"/>
                      <a:pt x="445" y="208"/>
                    </a:cubicBezTo>
                    <a:cubicBezTo>
                      <a:pt x="445" y="203"/>
                      <a:pt x="445" y="198"/>
                      <a:pt x="445" y="193"/>
                    </a:cubicBezTo>
                    <a:cubicBezTo>
                      <a:pt x="445" y="192"/>
                      <a:pt x="445" y="192"/>
                      <a:pt x="445" y="191"/>
                    </a:cubicBezTo>
                    <a:cubicBezTo>
                      <a:pt x="445" y="185"/>
                      <a:pt x="445" y="179"/>
                      <a:pt x="444" y="173"/>
                    </a:cubicBezTo>
                    <a:cubicBezTo>
                      <a:pt x="445" y="173"/>
                      <a:pt x="446" y="173"/>
                      <a:pt x="446" y="172"/>
                    </a:cubicBezTo>
                    <a:cubicBezTo>
                      <a:pt x="447" y="172"/>
                      <a:pt x="447" y="171"/>
                      <a:pt x="447" y="170"/>
                    </a:cubicBezTo>
                    <a:cubicBezTo>
                      <a:pt x="446" y="169"/>
                      <a:pt x="445" y="169"/>
                      <a:pt x="445" y="170"/>
                    </a:cubicBezTo>
                    <a:cubicBezTo>
                      <a:pt x="444" y="161"/>
                      <a:pt x="444" y="153"/>
                      <a:pt x="443" y="145"/>
                    </a:cubicBezTo>
                    <a:cubicBezTo>
                      <a:pt x="448" y="155"/>
                      <a:pt x="454" y="165"/>
                      <a:pt x="460" y="174"/>
                    </a:cubicBezTo>
                    <a:close/>
                    <a:moveTo>
                      <a:pt x="437" y="144"/>
                    </a:moveTo>
                    <a:cubicBezTo>
                      <a:pt x="437" y="154"/>
                      <a:pt x="438" y="164"/>
                      <a:pt x="438" y="173"/>
                    </a:cubicBezTo>
                    <a:cubicBezTo>
                      <a:pt x="432" y="177"/>
                      <a:pt x="425" y="181"/>
                      <a:pt x="419" y="185"/>
                    </a:cubicBezTo>
                    <a:cubicBezTo>
                      <a:pt x="426" y="170"/>
                      <a:pt x="432" y="156"/>
                      <a:pt x="437" y="144"/>
                    </a:cubicBezTo>
                    <a:close/>
                    <a:moveTo>
                      <a:pt x="417" y="191"/>
                    </a:moveTo>
                    <a:cubicBezTo>
                      <a:pt x="424" y="186"/>
                      <a:pt x="431" y="181"/>
                      <a:pt x="438" y="177"/>
                    </a:cubicBezTo>
                    <a:cubicBezTo>
                      <a:pt x="438" y="183"/>
                      <a:pt x="439" y="189"/>
                      <a:pt x="439" y="194"/>
                    </a:cubicBezTo>
                    <a:cubicBezTo>
                      <a:pt x="428" y="205"/>
                      <a:pt x="417" y="213"/>
                      <a:pt x="404" y="220"/>
                    </a:cubicBezTo>
                    <a:cubicBezTo>
                      <a:pt x="408" y="210"/>
                      <a:pt x="413" y="200"/>
                      <a:pt x="417" y="191"/>
                    </a:cubicBezTo>
                    <a:close/>
                    <a:moveTo>
                      <a:pt x="386" y="259"/>
                    </a:moveTo>
                    <a:cubicBezTo>
                      <a:pt x="404" y="251"/>
                      <a:pt x="422" y="241"/>
                      <a:pt x="439" y="228"/>
                    </a:cubicBezTo>
                    <a:cubicBezTo>
                      <a:pt x="438" y="233"/>
                      <a:pt x="438" y="238"/>
                      <a:pt x="438" y="243"/>
                    </a:cubicBezTo>
                    <a:cubicBezTo>
                      <a:pt x="438" y="243"/>
                      <a:pt x="438" y="252"/>
                      <a:pt x="438" y="252"/>
                    </a:cubicBezTo>
                    <a:cubicBezTo>
                      <a:pt x="419" y="263"/>
                      <a:pt x="400" y="275"/>
                      <a:pt x="381" y="287"/>
                    </a:cubicBezTo>
                    <a:cubicBezTo>
                      <a:pt x="380" y="284"/>
                      <a:pt x="379" y="280"/>
                      <a:pt x="377" y="277"/>
                    </a:cubicBezTo>
                    <a:cubicBezTo>
                      <a:pt x="380" y="271"/>
                      <a:pt x="383" y="265"/>
                      <a:pt x="386" y="259"/>
                    </a:cubicBezTo>
                    <a:close/>
                    <a:moveTo>
                      <a:pt x="294" y="75"/>
                    </a:moveTo>
                    <a:cubicBezTo>
                      <a:pt x="310" y="109"/>
                      <a:pt x="326" y="155"/>
                      <a:pt x="343" y="201"/>
                    </a:cubicBezTo>
                    <a:cubicBezTo>
                      <a:pt x="358" y="242"/>
                      <a:pt x="372" y="284"/>
                      <a:pt x="387" y="317"/>
                    </a:cubicBezTo>
                    <a:cubicBezTo>
                      <a:pt x="387" y="317"/>
                      <a:pt x="386" y="318"/>
                      <a:pt x="385" y="318"/>
                    </a:cubicBezTo>
                    <a:cubicBezTo>
                      <a:pt x="384" y="319"/>
                      <a:pt x="384" y="320"/>
                      <a:pt x="385" y="320"/>
                    </a:cubicBezTo>
                    <a:cubicBezTo>
                      <a:pt x="385" y="321"/>
                      <a:pt x="386" y="321"/>
                      <a:pt x="387" y="321"/>
                    </a:cubicBezTo>
                    <a:cubicBezTo>
                      <a:pt x="387" y="320"/>
                      <a:pt x="388" y="320"/>
                      <a:pt x="389" y="320"/>
                    </a:cubicBezTo>
                    <a:cubicBezTo>
                      <a:pt x="389" y="320"/>
                      <a:pt x="389" y="320"/>
                      <a:pt x="389" y="320"/>
                    </a:cubicBezTo>
                    <a:cubicBezTo>
                      <a:pt x="370" y="326"/>
                      <a:pt x="354" y="336"/>
                      <a:pt x="336" y="346"/>
                    </a:cubicBezTo>
                    <a:cubicBezTo>
                      <a:pt x="318" y="357"/>
                      <a:pt x="299" y="369"/>
                      <a:pt x="276" y="379"/>
                    </a:cubicBezTo>
                    <a:cubicBezTo>
                      <a:pt x="275" y="228"/>
                      <a:pt x="275" y="228"/>
                      <a:pt x="275" y="228"/>
                    </a:cubicBezTo>
                    <a:cubicBezTo>
                      <a:pt x="276" y="210"/>
                      <a:pt x="276" y="188"/>
                      <a:pt x="276" y="164"/>
                    </a:cubicBezTo>
                    <a:cubicBezTo>
                      <a:pt x="276" y="118"/>
                      <a:pt x="275" y="67"/>
                      <a:pt x="274" y="28"/>
                    </a:cubicBezTo>
                    <a:cubicBezTo>
                      <a:pt x="279" y="44"/>
                      <a:pt x="286" y="60"/>
                      <a:pt x="294" y="75"/>
                    </a:cubicBezTo>
                    <a:close/>
                    <a:moveTo>
                      <a:pt x="267" y="28"/>
                    </a:moveTo>
                    <a:cubicBezTo>
                      <a:pt x="268" y="40"/>
                      <a:pt x="268" y="52"/>
                      <a:pt x="269" y="65"/>
                    </a:cubicBezTo>
                    <a:cubicBezTo>
                      <a:pt x="268" y="65"/>
                      <a:pt x="268" y="66"/>
                      <a:pt x="268" y="66"/>
                    </a:cubicBezTo>
                    <a:cubicBezTo>
                      <a:pt x="263" y="72"/>
                      <a:pt x="258" y="78"/>
                      <a:pt x="253" y="84"/>
                    </a:cubicBezTo>
                    <a:cubicBezTo>
                      <a:pt x="258" y="65"/>
                      <a:pt x="263" y="46"/>
                      <a:pt x="267" y="28"/>
                    </a:cubicBez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chenying0907 6"/>
              <p:cNvSpPr>
                <a:spLocks noEditPoints="1"/>
              </p:cNvSpPr>
              <p:nvPr/>
            </p:nvSpPr>
            <p:spPr bwMode="auto">
              <a:xfrm>
                <a:off x="1456" y="1860"/>
                <a:ext cx="634" cy="506"/>
              </a:xfrm>
              <a:custGeom>
                <a:avLst/>
                <a:gdLst>
                  <a:gd name="T0" fmla="*/ 0 w 163"/>
                  <a:gd name="T1" fmla="*/ 7 h 130"/>
                  <a:gd name="T2" fmla="*/ 0 w 163"/>
                  <a:gd name="T3" fmla="*/ 30 h 130"/>
                  <a:gd name="T4" fmla="*/ 2 w 163"/>
                  <a:gd name="T5" fmla="*/ 128 h 130"/>
                  <a:gd name="T6" fmla="*/ 3 w 163"/>
                  <a:gd name="T7" fmla="*/ 130 h 130"/>
                  <a:gd name="T8" fmla="*/ 5 w 163"/>
                  <a:gd name="T9" fmla="*/ 130 h 130"/>
                  <a:gd name="T10" fmla="*/ 15 w 163"/>
                  <a:gd name="T11" fmla="*/ 123 h 130"/>
                  <a:gd name="T12" fmla="*/ 24 w 163"/>
                  <a:gd name="T13" fmla="*/ 108 h 130"/>
                  <a:gd name="T14" fmla="*/ 34 w 163"/>
                  <a:gd name="T15" fmla="*/ 96 h 130"/>
                  <a:gd name="T16" fmla="*/ 33 w 163"/>
                  <a:gd name="T17" fmla="*/ 93 h 130"/>
                  <a:gd name="T18" fmla="*/ 34 w 163"/>
                  <a:gd name="T19" fmla="*/ 96 h 130"/>
                  <a:gd name="T20" fmla="*/ 49 w 163"/>
                  <a:gd name="T21" fmla="*/ 92 h 130"/>
                  <a:gd name="T22" fmla="*/ 57 w 163"/>
                  <a:gd name="T23" fmla="*/ 93 h 130"/>
                  <a:gd name="T24" fmla="*/ 91 w 163"/>
                  <a:gd name="T25" fmla="*/ 94 h 130"/>
                  <a:gd name="T26" fmla="*/ 157 w 163"/>
                  <a:gd name="T27" fmla="*/ 90 h 130"/>
                  <a:gd name="T28" fmla="*/ 159 w 163"/>
                  <a:gd name="T29" fmla="*/ 88 h 130"/>
                  <a:gd name="T30" fmla="*/ 163 w 163"/>
                  <a:gd name="T31" fmla="*/ 49 h 130"/>
                  <a:gd name="T32" fmla="*/ 157 w 163"/>
                  <a:gd name="T33" fmla="*/ 2 h 130"/>
                  <a:gd name="T34" fmla="*/ 154 w 163"/>
                  <a:gd name="T35" fmla="*/ 0 h 130"/>
                  <a:gd name="T36" fmla="*/ 2 w 163"/>
                  <a:gd name="T37" fmla="*/ 5 h 130"/>
                  <a:gd name="T38" fmla="*/ 0 w 163"/>
                  <a:gd name="T39" fmla="*/ 7 h 130"/>
                  <a:gd name="T40" fmla="*/ 158 w 163"/>
                  <a:gd name="T41" fmla="*/ 49 h 130"/>
                  <a:gd name="T42" fmla="*/ 154 w 163"/>
                  <a:gd name="T43" fmla="*/ 85 h 130"/>
                  <a:gd name="T44" fmla="*/ 91 w 163"/>
                  <a:gd name="T45" fmla="*/ 89 h 130"/>
                  <a:gd name="T46" fmla="*/ 58 w 163"/>
                  <a:gd name="T47" fmla="*/ 88 h 130"/>
                  <a:gd name="T48" fmla="*/ 49 w 163"/>
                  <a:gd name="T49" fmla="*/ 87 h 130"/>
                  <a:gd name="T50" fmla="*/ 32 w 163"/>
                  <a:gd name="T51" fmla="*/ 91 h 130"/>
                  <a:gd name="T52" fmla="*/ 17 w 163"/>
                  <a:gd name="T53" fmla="*/ 110 h 130"/>
                  <a:gd name="T54" fmla="*/ 11 w 163"/>
                  <a:gd name="T55" fmla="*/ 120 h 130"/>
                  <a:gd name="T56" fmla="*/ 7 w 163"/>
                  <a:gd name="T57" fmla="*/ 123 h 130"/>
                  <a:gd name="T58" fmla="*/ 5 w 163"/>
                  <a:gd name="T59" fmla="*/ 30 h 130"/>
                  <a:gd name="T60" fmla="*/ 5 w 163"/>
                  <a:gd name="T61" fmla="*/ 10 h 130"/>
                  <a:gd name="T62" fmla="*/ 152 w 163"/>
                  <a:gd name="T63" fmla="*/ 6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0" y="7"/>
                    </a:move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0" y="95"/>
                      <a:pt x="2" y="128"/>
                    </a:cubicBezTo>
                    <a:cubicBezTo>
                      <a:pt x="2" y="129"/>
                      <a:pt x="2" y="129"/>
                      <a:pt x="3" y="130"/>
                    </a:cubicBezTo>
                    <a:cubicBezTo>
                      <a:pt x="3" y="130"/>
                      <a:pt x="4" y="130"/>
                      <a:pt x="5" y="130"/>
                    </a:cubicBezTo>
                    <a:cubicBezTo>
                      <a:pt x="9" y="129"/>
                      <a:pt x="12" y="126"/>
                      <a:pt x="15" y="123"/>
                    </a:cubicBezTo>
                    <a:cubicBezTo>
                      <a:pt x="19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8" y="93"/>
                      <a:pt x="43" y="92"/>
                      <a:pt x="49" y="92"/>
                    </a:cubicBezTo>
                    <a:cubicBezTo>
                      <a:pt x="52" y="92"/>
                      <a:pt x="54" y="93"/>
                      <a:pt x="57" y="93"/>
                    </a:cubicBezTo>
                    <a:cubicBezTo>
                      <a:pt x="68" y="93"/>
                      <a:pt x="80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9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8"/>
                      <a:pt x="157" y="2"/>
                    </a:cubicBezTo>
                    <a:cubicBezTo>
                      <a:pt x="157" y="1"/>
                      <a:pt x="156" y="0"/>
                      <a:pt x="154" y="0"/>
                    </a:cubicBezTo>
                    <a:cubicBezTo>
                      <a:pt x="104" y="2"/>
                      <a:pt x="53" y="3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4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80" y="89"/>
                      <a:pt x="69" y="88"/>
                      <a:pt x="58" y="88"/>
                    </a:cubicBezTo>
                    <a:cubicBezTo>
                      <a:pt x="55" y="88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2" y="91"/>
                    </a:cubicBezTo>
                    <a:cubicBezTo>
                      <a:pt x="24" y="96"/>
                      <a:pt x="21" y="104"/>
                      <a:pt x="17" y="110"/>
                    </a:cubicBezTo>
                    <a:cubicBezTo>
                      <a:pt x="15" y="114"/>
                      <a:pt x="13" y="117"/>
                      <a:pt x="11" y="120"/>
                    </a:cubicBezTo>
                    <a:cubicBezTo>
                      <a:pt x="10" y="121"/>
                      <a:pt x="8" y="122"/>
                      <a:pt x="7" y="123"/>
                    </a:cubicBezTo>
                    <a:cubicBezTo>
                      <a:pt x="5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10"/>
                    </a:cubicBezTo>
                    <a:cubicBezTo>
                      <a:pt x="54" y="8"/>
                      <a:pt x="103" y="7"/>
                      <a:pt x="152" y="6"/>
                    </a:cubicBezTo>
                    <a:cubicBezTo>
                      <a:pt x="156" y="20"/>
                      <a:pt x="158" y="35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chenying0907 7"/>
              <p:cNvSpPr>
                <a:spLocks noEditPoints="1"/>
              </p:cNvSpPr>
              <p:nvPr/>
            </p:nvSpPr>
            <p:spPr bwMode="auto">
              <a:xfrm>
                <a:off x="2180" y="1545"/>
                <a:ext cx="634" cy="506"/>
              </a:xfrm>
              <a:custGeom>
                <a:avLst/>
                <a:gdLst>
                  <a:gd name="T0" fmla="*/ 2 w 163"/>
                  <a:gd name="T1" fmla="*/ 130 h 130"/>
                  <a:gd name="T2" fmla="*/ 5 w 163"/>
                  <a:gd name="T3" fmla="*/ 130 h 130"/>
                  <a:gd name="T4" fmla="*/ 14 w 163"/>
                  <a:gd name="T5" fmla="*/ 123 h 130"/>
                  <a:gd name="T6" fmla="*/ 24 w 163"/>
                  <a:gd name="T7" fmla="*/ 108 h 130"/>
                  <a:gd name="T8" fmla="*/ 34 w 163"/>
                  <a:gd name="T9" fmla="*/ 96 h 130"/>
                  <a:gd name="T10" fmla="*/ 33 w 163"/>
                  <a:gd name="T11" fmla="*/ 93 h 130"/>
                  <a:gd name="T12" fmla="*/ 34 w 163"/>
                  <a:gd name="T13" fmla="*/ 96 h 130"/>
                  <a:gd name="T14" fmla="*/ 49 w 163"/>
                  <a:gd name="T15" fmla="*/ 92 h 130"/>
                  <a:gd name="T16" fmla="*/ 57 w 163"/>
                  <a:gd name="T17" fmla="*/ 93 h 130"/>
                  <a:gd name="T18" fmla="*/ 91 w 163"/>
                  <a:gd name="T19" fmla="*/ 94 h 130"/>
                  <a:gd name="T20" fmla="*/ 157 w 163"/>
                  <a:gd name="T21" fmla="*/ 90 h 130"/>
                  <a:gd name="T22" fmla="*/ 159 w 163"/>
                  <a:gd name="T23" fmla="*/ 88 h 130"/>
                  <a:gd name="T24" fmla="*/ 163 w 163"/>
                  <a:gd name="T25" fmla="*/ 49 h 130"/>
                  <a:gd name="T26" fmla="*/ 157 w 163"/>
                  <a:gd name="T27" fmla="*/ 2 h 130"/>
                  <a:gd name="T28" fmla="*/ 154 w 163"/>
                  <a:gd name="T29" fmla="*/ 0 h 130"/>
                  <a:gd name="T30" fmla="*/ 2 w 163"/>
                  <a:gd name="T31" fmla="*/ 5 h 130"/>
                  <a:gd name="T32" fmla="*/ 0 w 163"/>
                  <a:gd name="T33" fmla="*/ 7 h 130"/>
                  <a:gd name="T34" fmla="*/ 0 w 163"/>
                  <a:gd name="T35" fmla="*/ 30 h 130"/>
                  <a:gd name="T36" fmla="*/ 1 w 163"/>
                  <a:gd name="T37" fmla="*/ 128 h 130"/>
                  <a:gd name="T38" fmla="*/ 2 w 163"/>
                  <a:gd name="T39" fmla="*/ 130 h 130"/>
                  <a:gd name="T40" fmla="*/ 158 w 163"/>
                  <a:gd name="T41" fmla="*/ 49 h 130"/>
                  <a:gd name="T42" fmla="*/ 154 w 163"/>
                  <a:gd name="T43" fmla="*/ 85 h 130"/>
                  <a:gd name="T44" fmla="*/ 91 w 163"/>
                  <a:gd name="T45" fmla="*/ 89 h 130"/>
                  <a:gd name="T46" fmla="*/ 57 w 163"/>
                  <a:gd name="T47" fmla="*/ 88 h 130"/>
                  <a:gd name="T48" fmla="*/ 49 w 163"/>
                  <a:gd name="T49" fmla="*/ 87 h 130"/>
                  <a:gd name="T50" fmla="*/ 31 w 163"/>
                  <a:gd name="T51" fmla="*/ 91 h 130"/>
                  <a:gd name="T52" fmla="*/ 16 w 163"/>
                  <a:gd name="T53" fmla="*/ 110 h 130"/>
                  <a:gd name="T54" fmla="*/ 11 w 163"/>
                  <a:gd name="T55" fmla="*/ 120 h 130"/>
                  <a:gd name="T56" fmla="*/ 6 w 163"/>
                  <a:gd name="T57" fmla="*/ 123 h 130"/>
                  <a:gd name="T58" fmla="*/ 5 w 163"/>
                  <a:gd name="T59" fmla="*/ 30 h 130"/>
                  <a:gd name="T60" fmla="*/ 5 w 163"/>
                  <a:gd name="T61" fmla="*/ 10 h 130"/>
                  <a:gd name="T62" fmla="*/ 152 w 163"/>
                  <a:gd name="T63" fmla="*/ 6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2" y="130"/>
                    </a:moveTo>
                    <a:cubicBezTo>
                      <a:pt x="3" y="130"/>
                      <a:pt x="4" y="130"/>
                      <a:pt x="5" y="130"/>
                    </a:cubicBezTo>
                    <a:cubicBezTo>
                      <a:pt x="9" y="129"/>
                      <a:pt x="12" y="126"/>
                      <a:pt x="14" y="123"/>
                    </a:cubicBezTo>
                    <a:cubicBezTo>
                      <a:pt x="18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8" y="93"/>
                      <a:pt x="43" y="92"/>
                      <a:pt x="49" y="92"/>
                    </a:cubicBezTo>
                    <a:cubicBezTo>
                      <a:pt x="51" y="92"/>
                      <a:pt x="54" y="93"/>
                      <a:pt x="57" y="93"/>
                    </a:cubicBezTo>
                    <a:cubicBezTo>
                      <a:pt x="68" y="93"/>
                      <a:pt x="79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8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8"/>
                      <a:pt x="157" y="2"/>
                    </a:cubicBezTo>
                    <a:cubicBezTo>
                      <a:pt x="156" y="1"/>
                      <a:pt x="155" y="0"/>
                      <a:pt x="154" y="0"/>
                    </a:cubicBezTo>
                    <a:cubicBezTo>
                      <a:pt x="103" y="2"/>
                      <a:pt x="53" y="3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0" y="95"/>
                      <a:pt x="1" y="128"/>
                    </a:cubicBezTo>
                    <a:cubicBezTo>
                      <a:pt x="1" y="129"/>
                      <a:pt x="2" y="129"/>
                      <a:pt x="2" y="130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4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79" y="89"/>
                      <a:pt x="68" y="88"/>
                      <a:pt x="57" y="88"/>
                    </a:cubicBezTo>
                    <a:cubicBezTo>
                      <a:pt x="54" y="88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1" y="91"/>
                    </a:cubicBezTo>
                    <a:cubicBezTo>
                      <a:pt x="24" y="96"/>
                      <a:pt x="20" y="103"/>
                      <a:pt x="16" y="110"/>
                    </a:cubicBezTo>
                    <a:cubicBezTo>
                      <a:pt x="15" y="114"/>
                      <a:pt x="13" y="117"/>
                      <a:pt x="11" y="120"/>
                    </a:cubicBezTo>
                    <a:cubicBezTo>
                      <a:pt x="9" y="121"/>
                      <a:pt x="8" y="122"/>
                      <a:pt x="6" y="123"/>
                    </a:cubicBezTo>
                    <a:cubicBezTo>
                      <a:pt x="5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10"/>
                    </a:cubicBezTo>
                    <a:cubicBezTo>
                      <a:pt x="54" y="8"/>
                      <a:pt x="103" y="7"/>
                      <a:pt x="152" y="6"/>
                    </a:cubicBezTo>
                    <a:cubicBezTo>
                      <a:pt x="156" y="20"/>
                      <a:pt x="158" y="35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chenying0907 8"/>
              <p:cNvSpPr>
                <a:spLocks noEditPoints="1"/>
              </p:cNvSpPr>
              <p:nvPr/>
            </p:nvSpPr>
            <p:spPr bwMode="auto">
              <a:xfrm>
                <a:off x="2822" y="2031"/>
                <a:ext cx="634" cy="506"/>
              </a:xfrm>
              <a:custGeom>
                <a:avLst/>
                <a:gdLst>
                  <a:gd name="T0" fmla="*/ 3 w 163"/>
                  <a:gd name="T1" fmla="*/ 130 h 130"/>
                  <a:gd name="T2" fmla="*/ 5 w 163"/>
                  <a:gd name="T3" fmla="*/ 130 h 130"/>
                  <a:gd name="T4" fmla="*/ 15 w 163"/>
                  <a:gd name="T5" fmla="*/ 123 h 130"/>
                  <a:gd name="T6" fmla="*/ 24 w 163"/>
                  <a:gd name="T7" fmla="*/ 108 h 130"/>
                  <a:gd name="T8" fmla="*/ 34 w 163"/>
                  <a:gd name="T9" fmla="*/ 96 h 130"/>
                  <a:gd name="T10" fmla="*/ 33 w 163"/>
                  <a:gd name="T11" fmla="*/ 93 h 130"/>
                  <a:gd name="T12" fmla="*/ 34 w 163"/>
                  <a:gd name="T13" fmla="*/ 96 h 130"/>
                  <a:gd name="T14" fmla="*/ 49 w 163"/>
                  <a:gd name="T15" fmla="*/ 92 h 130"/>
                  <a:gd name="T16" fmla="*/ 57 w 163"/>
                  <a:gd name="T17" fmla="*/ 93 h 130"/>
                  <a:gd name="T18" fmla="*/ 91 w 163"/>
                  <a:gd name="T19" fmla="*/ 94 h 130"/>
                  <a:gd name="T20" fmla="*/ 157 w 163"/>
                  <a:gd name="T21" fmla="*/ 90 h 130"/>
                  <a:gd name="T22" fmla="*/ 159 w 163"/>
                  <a:gd name="T23" fmla="*/ 88 h 130"/>
                  <a:gd name="T24" fmla="*/ 163 w 163"/>
                  <a:gd name="T25" fmla="*/ 49 h 130"/>
                  <a:gd name="T26" fmla="*/ 157 w 163"/>
                  <a:gd name="T27" fmla="*/ 2 h 130"/>
                  <a:gd name="T28" fmla="*/ 154 w 163"/>
                  <a:gd name="T29" fmla="*/ 0 h 130"/>
                  <a:gd name="T30" fmla="*/ 3 w 163"/>
                  <a:gd name="T31" fmla="*/ 4 h 130"/>
                  <a:gd name="T32" fmla="*/ 0 w 163"/>
                  <a:gd name="T33" fmla="*/ 7 h 130"/>
                  <a:gd name="T34" fmla="*/ 0 w 163"/>
                  <a:gd name="T35" fmla="*/ 30 h 130"/>
                  <a:gd name="T36" fmla="*/ 2 w 163"/>
                  <a:gd name="T37" fmla="*/ 128 h 130"/>
                  <a:gd name="T38" fmla="*/ 3 w 163"/>
                  <a:gd name="T39" fmla="*/ 130 h 130"/>
                  <a:gd name="T40" fmla="*/ 158 w 163"/>
                  <a:gd name="T41" fmla="*/ 49 h 130"/>
                  <a:gd name="T42" fmla="*/ 155 w 163"/>
                  <a:gd name="T43" fmla="*/ 85 h 130"/>
                  <a:gd name="T44" fmla="*/ 91 w 163"/>
                  <a:gd name="T45" fmla="*/ 89 h 130"/>
                  <a:gd name="T46" fmla="*/ 58 w 163"/>
                  <a:gd name="T47" fmla="*/ 88 h 130"/>
                  <a:gd name="T48" fmla="*/ 49 w 163"/>
                  <a:gd name="T49" fmla="*/ 87 h 130"/>
                  <a:gd name="T50" fmla="*/ 32 w 163"/>
                  <a:gd name="T51" fmla="*/ 91 h 130"/>
                  <a:gd name="T52" fmla="*/ 17 w 163"/>
                  <a:gd name="T53" fmla="*/ 110 h 130"/>
                  <a:gd name="T54" fmla="*/ 11 w 163"/>
                  <a:gd name="T55" fmla="*/ 119 h 130"/>
                  <a:gd name="T56" fmla="*/ 7 w 163"/>
                  <a:gd name="T57" fmla="*/ 123 h 130"/>
                  <a:gd name="T58" fmla="*/ 5 w 163"/>
                  <a:gd name="T59" fmla="*/ 30 h 130"/>
                  <a:gd name="T60" fmla="*/ 5 w 163"/>
                  <a:gd name="T61" fmla="*/ 9 h 130"/>
                  <a:gd name="T62" fmla="*/ 153 w 163"/>
                  <a:gd name="T63" fmla="*/ 5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3" y="130"/>
                    </a:moveTo>
                    <a:cubicBezTo>
                      <a:pt x="4" y="130"/>
                      <a:pt x="4" y="130"/>
                      <a:pt x="5" y="130"/>
                    </a:cubicBezTo>
                    <a:cubicBezTo>
                      <a:pt x="9" y="128"/>
                      <a:pt x="12" y="126"/>
                      <a:pt x="15" y="123"/>
                    </a:cubicBezTo>
                    <a:cubicBezTo>
                      <a:pt x="19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9" y="93"/>
                      <a:pt x="44" y="92"/>
                      <a:pt x="49" y="92"/>
                    </a:cubicBezTo>
                    <a:cubicBezTo>
                      <a:pt x="52" y="92"/>
                      <a:pt x="55" y="92"/>
                      <a:pt x="57" y="93"/>
                    </a:cubicBezTo>
                    <a:cubicBezTo>
                      <a:pt x="69" y="93"/>
                      <a:pt x="80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9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7"/>
                      <a:pt x="157" y="2"/>
                    </a:cubicBezTo>
                    <a:cubicBezTo>
                      <a:pt x="157" y="1"/>
                      <a:pt x="156" y="0"/>
                      <a:pt x="154" y="0"/>
                    </a:cubicBezTo>
                    <a:cubicBezTo>
                      <a:pt x="104" y="2"/>
                      <a:pt x="53" y="3"/>
                      <a:pt x="3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1" y="95"/>
                      <a:pt x="2" y="128"/>
                    </a:cubicBezTo>
                    <a:cubicBezTo>
                      <a:pt x="2" y="128"/>
                      <a:pt x="2" y="129"/>
                      <a:pt x="3" y="130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5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80" y="89"/>
                      <a:pt x="69" y="88"/>
                      <a:pt x="58" y="88"/>
                    </a:cubicBezTo>
                    <a:cubicBezTo>
                      <a:pt x="55" y="87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2" y="91"/>
                    </a:cubicBezTo>
                    <a:cubicBezTo>
                      <a:pt x="24" y="96"/>
                      <a:pt x="21" y="103"/>
                      <a:pt x="17" y="110"/>
                    </a:cubicBezTo>
                    <a:cubicBezTo>
                      <a:pt x="15" y="114"/>
                      <a:pt x="13" y="117"/>
                      <a:pt x="11" y="119"/>
                    </a:cubicBezTo>
                    <a:cubicBezTo>
                      <a:pt x="10" y="121"/>
                      <a:pt x="8" y="122"/>
                      <a:pt x="7" y="123"/>
                    </a:cubicBezTo>
                    <a:cubicBezTo>
                      <a:pt x="6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9"/>
                    </a:cubicBezTo>
                    <a:cubicBezTo>
                      <a:pt x="54" y="8"/>
                      <a:pt x="103" y="7"/>
                      <a:pt x="153" y="5"/>
                    </a:cubicBezTo>
                    <a:cubicBezTo>
                      <a:pt x="156" y="20"/>
                      <a:pt x="158" y="34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3313241" y="2070100"/>
              <a:ext cx="1219200" cy="339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</a:t>
              </a:r>
              <a:endPara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78"/>
            <p:cNvSpPr txBox="1">
              <a:spLocks noChangeArrowheads="1"/>
            </p:cNvSpPr>
            <p:nvPr/>
          </p:nvSpPr>
          <p:spPr bwMode="auto">
            <a:xfrm>
              <a:off x="2106837" y="2560637"/>
              <a:ext cx="1219200" cy="339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14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</a:t>
              </a:r>
              <a:endParaRPr lang="zh-CN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79"/>
            <p:cNvSpPr txBox="1">
              <a:spLocks noChangeArrowheads="1"/>
            </p:cNvSpPr>
            <p:nvPr/>
          </p:nvSpPr>
          <p:spPr bwMode="auto">
            <a:xfrm>
              <a:off x="4278365" y="2830513"/>
              <a:ext cx="1219200" cy="339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  <a:endPara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A_矩形 34"/>
          <p:cNvSpPr/>
          <p:nvPr>
            <p:custDataLst>
              <p:tags r:id="rId3"/>
            </p:custDataLst>
          </p:nvPr>
        </p:nvSpPr>
        <p:spPr>
          <a:xfrm>
            <a:off x="4892328" y="1864538"/>
            <a:ext cx="304880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中间代码使用解引用和取地址运算符提供指针支持。由此可引申出其他高级功能，如数组、结构体。</a:t>
            </a:r>
            <a:endParaRPr lang="en-US" altLang="zh-CN" sz="1000" dirty="0"/>
          </a:p>
        </p:txBody>
      </p:sp>
      <p:sp>
        <p:nvSpPr>
          <p:cNvPr id="38" name="PA_文本框 271"/>
          <p:cNvSpPr txBox="1"/>
          <p:nvPr>
            <p:custDataLst>
              <p:tags r:id="rId4"/>
            </p:custDataLst>
          </p:nvPr>
        </p:nvSpPr>
        <p:spPr>
          <a:xfrm>
            <a:off x="4892328" y="1554440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指针</a:t>
            </a:r>
            <a:endParaRPr lang="zh-CN" altLang="en-US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39" name="PA_矩形 38"/>
          <p:cNvSpPr/>
          <p:nvPr>
            <p:custDataLst>
              <p:tags r:id="rId5"/>
            </p:custDataLst>
          </p:nvPr>
        </p:nvSpPr>
        <p:spPr>
          <a:xfrm>
            <a:off x="4892328" y="2878811"/>
            <a:ext cx="3048800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ym typeface="+mn-ea"/>
              </a:rPr>
              <a:t>将数组名统一为指针，内存中存在该指针实体。前提是数组不可被整体复制。由此，不需要对中间代码和编译后端增加功能即可实现。</a:t>
            </a:r>
            <a:endParaRPr lang="zh-CN" altLang="en-US" sz="1000" dirty="0"/>
          </a:p>
        </p:txBody>
      </p:sp>
      <p:sp>
        <p:nvSpPr>
          <p:cNvPr id="40" name="PA_文本框 271"/>
          <p:cNvSpPr txBox="1"/>
          <p:nvPr>
            <p:custDataLst>
              <p:tags r:id="rId6"/>
            </p:custDataLst>
          </p:nvPr>
        </p:nvSpPr>
        <p:spPr>
          <a:xfrm>
            <a:off x="4892328" y="2568713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落落补 汤圆" pitchFamily="2" charset="-128"/>
                <a:ea typeface="落落补 汤圆" pitchFamily="2" charset="-128"/>
                <a:cs typeface="落落补 汤圆" pitchFamily="2" charset="-128"/>
                <a:sym typeface="+mn-ea"/>
              </a:rPr>
              <a:t>数组</a:t>
            </a:r>
            <a:endParaRPr lang="zh-CN" altLang="en-US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41" name="PA_矩形 40"/>
          <p:cNvSpPr/>
          <p:nvPr>
            <p:custDataLst>
              <p:tags r:id="rId7"/>
            </p:custDataLst>
          </p:nvPr>
        </p:nvSpPr>
        <p:spPr>
          <a:xfrm>
            <a:off x="4892328" y="3868339"/>
            <a:ext cx="3048800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使用结构体头地址</a:t>
            </a:r>
            <a:r>
              <a:rPr lang="en-US" altLang="zh-CN" sz="1000" dirty="0"/>
              <a:t>+</a:t>
            </a:r>
            <a:r>
              <a:rPr lang="zh-CN" altLang="en-US" sz="1000" dirty="0"/>
              <a:t>成员偏移地址，之后解引用即可将结构体操作统一为指针操作。不需要为中间代码和后端增加新功能。</a:t>
            </a:r>
            <a:endParaRPr lang="zh-CN" altLang="en-US" sz="1000" dirty="0"/>
          </a:p>
        </p:txBody>
      </p:sp>
      <p:sp>
        <p:nvSpPr>
          <p:cNvPr id="42" name="PA_文本框 271"/>
          <p:cNvSpPr txBox="1"/>
          <p:nvPr>
            <p:custDataLst>
              <p:tags r:id="rId8"/>
            </p:custDataLst>
          </p:nvPr>
        </p:nvSpPr>
        <p:spPr>
          <a:xfrm>
            <a:off x="4892328" y="3558241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结构体</a:t>
            </a:r>
            <a:endParaRPr lang="zh-CN" altLang="en-US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 animBg="1" autoUpdateAnimBg="0"/>
      <p:bldP spid="39" grpId="0"/>
      <p:bldP spid="40" grpId="0"/>
      <p:bldP spid="41" grpId="0" animBg="1" autoUpdateAnimBg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15816" y="2480915"/>
            <a:ext cx="343004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后端和其他工具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文本框 5"/>
          <p:cNvSpPr txBox="1"/>
          <p:nvPr>
            <p:custDataLst>
              <p:tags r:id="rId3"/>
            </p:custDataLst>
          </p:nvPr>
        </p:nvSpPr>
        <p:spPr>
          <a:xfrm>
            <a:off x="3203848" y="1812761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FIVE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_椭圆 31"/>
          <p:cNvSpPr/>
          <p:nvPr>
            <p:custDataLst>
              <p:tags r:id="rId1"/>
            </p:custDataLst>
          </p:nvPr>
        </p:nvSpPr>
        <p:spPr>
          <a:xfrm>
            <a:off x="5652120" y="1923678"/>
            <a:ext cx="2282709" cy="129614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3" name="PA_椭圆 31"/>
          <p:cNvSpPr/>
          <p:nvPr>
            <p:custDataLst>
              <p:tags r:id="rId2"/>
            </p:custDataLst>
          </p:nvPr>
        </p:nvSpPr>
        <p:spPr>
          <a:xfrm>
            <a:off x="921139" y="1948628"/>
            <a:ext cx="2282709" cy="129614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5" name="PA_图片 2" descr="C:\Users\Administrator\Desktop\10H58PICnRt_1024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30" y="1059582"/>
            <a:ext cx="3600400" cy="34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PA_chenying0907 13"/>
          <p:cNvGrpSpPr/>
          <p:nvPr>
            <p:custDataLst>
              <p:tags r:id="rId5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15" name="任意多边形 14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6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后端和其他工具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PA_矩形 27"/>
          <p:cNvSpPr/>
          <p:nvPr>
            <p:custDataLst>
              <p:tags r:id="rId6"/>
            </p:custDataLst>
          </p:nvPr>
        </p:nvSpPr>
        <p:spPr>
          <a:xfrm>
            <a:off x="1180119" y="2463675"/>
            <a:ext cx="177492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将</a:t>
            </a:r>
            <a:r>
              <a:rPr lang="zh-CN" altLang="en-US" sz="900" dirty="0">
                <a:sym typeface="+mn-ea"/>
              </a:rPr>
              <a:t>线性结构的</a:t>
            </a:r>
            <a:r>
              <a:rPr lang="zh-CN" altLang="en-US" sz="900" dirty="0"/>
              <a:t>中间代码翻译成汇编代码。</a:t>
            </a:r>
            <a:endParaRPr lang="zh-CN" altLang="en-US" sz="900" dirty="0"/>
          </a:p>
        </p:txBody>
      </p:sp>
      <p:sp>
        <p:nvSpPr>
          <p:cNvPr id="29" name="PA_文本框 232"/>
          <p:cNvSpPr txBox="1"/>
          <p:nvPr>
            <p:custDataLst>
              <p:tags r:id="rId7"/>
            </p:custDataLst>
          </p:nvPr>
        </p:nvSpPr>
        <p:spPr>
          <a:xfrm>
            <a:off x="1267959" y="2135918"/>
            <a:ext cx="1780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后端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30" name="PA_矩形 29"/>
          <p:cNvSpPr/>
          <p:nvPr>
            <p:custDataLst>
              <p:tags r:id="rId8"/>
            </p:custDataLst>
          </p:nvPr>
        </p:nvSpPr>
        <p:spPr>
          <a:xfrm>
            <a:off x="6012160" y="2442296"/>
            <a:ext cx="177492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将汇编代码翻译成</a:t>
            </a:r>
            <a:r>
              <a:rPr lang="en-US" altLang="zh-CN" sz="900" dirty="0"/>
              <a:t>Verilog</a:t>
            </a:r>
            <a:r>
              <a:rPr lang="zh-CN" altLang="en-US" sz="900" dirty="0"/>
              <a:t>语法的二进制代码。</a:t>
            </a:r>
            <a:endParaRPr lang="zh-CN" altLang="en-US" sz="900" dirty="0"/>
          </a:p>
        </p:txBody>
      </p:sp>
      <p:sp>
        <p:nvSpPr>
          <p:cNvPr id="31" name="PA_文本框 232"/>
          <p:cNvSpPr txBox="1"/>
          <p:nvPr>
            <p:custDataLst>
              <p:tags r:id="rId9"/>
            </p:custDataLst>
          </p:nvPr>
        </p:nvSpPr>
        <p:spPr>
          <a:xfrm>
            <a:off x="6100000" y="2114539"/>
            <a:ext cx="1780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汇编器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35" name="PA_椭圆 31"/>
          <p:cNvSpPr/>
          <p:nvPr>
            <p:custDataLst>
              <p:tags r:id="rId10"/>
            </p:custDataLst>
          </p:nvPr>
        </p:nvSpPr>
        <p:spPr>
          <a:xfrm>
            <a:off x="3362035" y="3576078"/>
            <a:ext cx="2282709" cy="129614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6" name="PA_矩形 35"/>
          <p:cNvSpPr/>
          <p:nvPr>
            <p:custDataLst>
              <p:tags r:id="rId11"/>
            </p:custDataLst>
          </p:nvPr>
        </p:nvSpPr>
        <p:spPr>
          <a:xfrm>
            <a:off x="3722075" y="4094696"/>
            <a:ext cx="177492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将二进制代码模拟执行，输出执行结构，提供调试功能。</a:t>
            </a:r>
            <a:endParaRPr lang="zh-CN" altLang="en-US" sz="900" dirty="0"/>
          </a:p>
        </p:txBody>
      </p:sp>
      <p:sp>
        <p:nvSpPr>
          <p:cNvPr id="37" name="PA_文本框 232"/>
          <p:cNvSpPr txBox="1"/>
          <p:nvPr>
            <p:custDataLst>
              <p:tags r:id="rId12"/>
            </p:custDataLst>
          </p:nvPr>
        </p:nvSpPr>
        <p:spPr>
          <a:xfrm>
            <a:off x="3809915" y="3766939"/>
            <a:ext cx="1780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模拟器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 bldLvl="0" animBg="1"/>
      <p:bldP spid="28" grpId="0"/>
      <p:bldP spid="29" grpId="0"/>
      <p:bldP spid="30" grpId="0" animBg="1" autoUpdateAnimBg="0"/>
      <p:bldP spid="31" grpId="0"/>
      <p:bldP spid="35" grpId="0" bldLvl="0" animBg="1"/>
      <p:bldP spid="36" grpId="0" animBg="1" autoUpdateAnimBg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A_chenying0907 22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4" name="任意多边形 23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5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测试结果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091565"/>
            <a:ext cx="4267200" cy="380174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PA_矩形 29"/>
          <p:cNvSpPr/>
          <p:nvPr>
            <p:custDataLst>
              <p:tags r:id="rId3"/>
            </p:custDataLst>
          </p:nvPr>
        </p:nvSpPr>
        <p:spPr>
          <a:xfrm>
            <a:off x="5902960" y="1769745"/>
            <a:ext cx="2648585" cy="1198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/>
              <a:t>源程序功能为</a:t>
            </a:r>
            <a:r>
              <a:rPr lang="en-US" altLang="zh-CN" sz="1600" dirty="0"/>
              <a:t>bfs</a:t>
            </a:r>
            <a:r>
              <a:rPr lang="zh-CN" altLang="en-US" sz="1600" dirty="0"/>
              <a:t>走迷宫，执行结果返回值为</a:t>
            </a:r>
            <a:r>
              <a:rPr lang="en-US" altLang="zh-CN" sz="1600" dirty="0"/>
              <a:t>9</a:t>
            </a:r>
            <a:r>
              <a:rPr lang="zh-CN" altLang="en-US" sz="1600" dirty="0"/>
              <a:t>，找到了长度为</a:t>
            </a:r>
            <a:r>
              <a:rPr lang="en-US" altLang="zh-CN" sz="1600" dirty="0"/>
              <a:t>9</a:t>
            </a:r>
            <a:r>
              <a:rPr lang="zh-CN" altLang="en-US" sz="1600" dirty="0"/>
              <a:t>的路，执行正确。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-14610"/>
            <a:ext cx="2416027" cy="4348105"/>
          </a:xfrm>
          <a:prstGeom prst="rect">
            <a:avLst/>
          </a:prstGeom>
        </p:spPr>
      </p:pic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3719205" y="2934064"/>
            <a:ext cx="521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  <a:sym typeface="+mn-ea"/>
              </a:rPr>
              <a:t>轻量级编译器设计与实现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6" name="PA_文本框 5"/>
          <p:cNvSpPr txBox="1"/>
          <p:nvPr>
            <p:custDataLst>
              <p:tags r:id="rId4"/>
            </p:custDataLst>
          </p:nvPr>
        </p:nvSpPr>
        <p:spPr>
          <a:xfrm>
            <a:off x="4693944" y="183126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感谢聆听！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15816" y="2480915"/>
            <a:ext cx="343004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_文本框 5"/>
          <p:cNvSpPr txBox="1"/>
          <p:nvPr>
            <p:custDataLst>
              <p:tags r:id="rId3"/>
            </p:custDataLst>
          </p:nvPr>
        </p:nvSpPr>
        <p:spPr>
          <a:xfrm>
            <a:off x="3422014" y="1812761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ONE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3"/>
          <p:cNvGrpSpPr/>
          <p:nvPr>
            <p:custDataLst>
              <p:tags r:id="rId1"/>
            </p:custDataLst>
          </p:nvPr>
        </p:nvGrpSpPr>
        <p:grpSpPr>
          <a:xfrm rot="20908391">
            <a:off x="1557251" y="3064060"/>
            <a:ext cx="1950737" cy="1211702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322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3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4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5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6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7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8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329" name="chenying0907 328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330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1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2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3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4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5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6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7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8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9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0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1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2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3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4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5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6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7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8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9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0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1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2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3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4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5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6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7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8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9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0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1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2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3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4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5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6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7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8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9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0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1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2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3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4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5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6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7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8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9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0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1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2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3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4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5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6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7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8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9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0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1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2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3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4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5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6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7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8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9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0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1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2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3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4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5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6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7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8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9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10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5" name="PA_chenying0907 4"/>
          <p:cNvGrpSpPr/>
          <p:nvPr>
            <p:custDataLst>
              <p:tags r:id="rId2"/>
            </p:custDataLst>
          </p:nvPr>
        </p:nvGrpSpPr>
        <p:grpSpPr>
          <a:xfrm>
            <a:off x="1503980" y="1323715"/>
            <a:ext cx="2338577" cy="1650984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233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4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5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6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7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8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9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240" name="chenying0907 239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241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2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3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4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5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6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7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8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9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0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1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2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3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4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5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6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7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8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9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0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1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2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3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4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5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6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7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8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9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0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1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2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3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4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5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6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7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8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9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0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1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2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3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4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5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6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7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8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9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0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1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2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3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4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5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6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7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8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9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0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1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2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3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4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5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6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7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8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9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0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1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2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3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4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5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6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7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8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9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20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21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6" name="PA_chenying0907 5"/>
          <p:cNvGrpSpPr/>
          <p:nvPr>
            <p:custDataLst>
              <p:tags r:id="rId3"/>
            </p:custDataLst>
          </p:nvPr>
        </p:nvGrpSpPr>
        <p:grpSpPr>
          <a:xfrm flipH="1">
            <a:off x="5488026" y="1383583"/>
            <a:ext cx="1928999" cy="1415550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44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5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6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7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8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9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0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151" name="chenying0907 150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52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3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4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5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6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7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8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9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0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1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2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3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4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5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6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7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8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9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0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1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2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3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4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5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6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7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8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9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0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1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2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3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4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5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6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7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8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9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0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1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2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3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4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5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6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7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8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9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0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1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2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3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4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5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6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7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8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9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0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1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2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3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4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5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6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7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8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9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0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1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2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3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4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5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6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7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8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9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0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1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2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7" name="PA_chenying0907 6"/>
          <p:cNvGrpSpPr/>
          <p:nvPr>
            <p:custDataLst>
              <p:tags r:id="rId4"/>
            </p:custDataLst>
          </p:nvPr>
        </p:nvGrpSpPr>
        <p:grpSpPr>
          <a:xfrm rot="626096" flipH="1">
            <a:off x="5913784" y="2823220"/>
            <a:ext cx="1791901" cy="1259655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55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6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7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8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9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60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61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62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63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4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5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6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7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8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9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0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1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2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3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4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5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6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7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8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9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0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1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2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3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4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5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6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7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8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9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0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1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2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3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4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5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6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7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8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9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0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1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2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3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5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6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7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8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9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0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1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2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3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4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5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6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7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8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9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0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1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2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3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4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5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6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7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8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9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0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1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2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3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4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5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6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7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8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9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0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1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2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3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467" name="PA_chenying0907 466"/>
          <p:cNvGrpSpPr/>
          <p:nvPr>
            <p:custDataLst>
              <p:tags r:id="rId5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PA_矩形 1"/>
          <p:cNvSpPr/>
          <p:nvPr>
            <p:custDataLst>
              <p:tags r:id="rId6"/>
            </p:custDataLst>
          </p:nvPr>
        </p:nvSpPr>
        <p:spPr>
          <a:xfrm>
            <a:off x="1763688" y="1760962"/>
            <a:ext cx="168165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有一些开源的商用编译器，但大都非常复杂难以阅读。 </a:t>
            </a:r>
            <a:endParaRPr lang="zh-CN" altLang="en-US" sz="1000" dirty="0"/>
          </a:p>
        </p:txBody>
      </p:sp>
      <p:sp>
        <p:nvSpPr>
          <p:cNvPr id="471" name="PA_矩形 470"/>
          <p:cNvSpPr/>
          <p:nvPr>
            <p:custDataLst>
              <p:tags r:id="rId7"/>
            </p:custDataLst>
          </p:nvPr>
        </p:nvSpPr>
        <p:spPr>
          <a:xfrm>
            <a:off x="5874583" y="1714912"/>
            <a:ext cx="1433721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有一些小型编译器代码，杂乱质量无法保证。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" name="PA_矩形 471"/>
          <p:cNvSpPr/>
          <p:nvPr>
            <p:custDataLst>
              <p:tags r:id="rId8"/>
            </p:custDataLst>
          </p:nvPr>
        </p:nvSpPr>
        <p:spPr>
          <a:xfrm>
            <a:off x="1716405" y="3277870"/>
            <a:ext cx="14808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编译理论教学丰富，缺乏编译器实践教学。</a:t>
            </a:r>
            <a:endParaRPr lang="zh-CN" altLang="en-US" sz="1000" dirty="0"/>
          </a:p>
        </p:txBody>
      </p:sp>
      <p:pic>
        <p:nvPicPr>
          <p:cNvPr id="413" name="PA_图片 41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6"/>
          <a:stretch>
            <a:fillRect/>
          </a:stretch>
        </p:blipFill>
        <p:spPr>
          <a:xfrm>
            <a:off x="3441785" y="1034931"/>
            <a:ext cx="2416027" cy="3233840"/>
          </a:xfrm>
          <a:prstGeom prst="rect">
            <a:avLst/>
          </a:prstGeom>
        </p:spPr>
      </p:pic>
      <p:sp>
        <p:nvSpPr>
          <p:cNvPr id="8" name="PA_矩形 471"/>
          <p:cNvSpPr/>
          <p:nvPr>
            <p:custDataLst>
              <p:tags r:id="rId11"/>
            </p:custDataLst>
          </p:nvPr>
        </p:nvSpPr>
        <p:spPr>
          <a:xfrm>
            <a:off x="6131560" y="3034665"/>
            <a:ext cx="1480820" cy="783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计科已开设编译器设计与实现所需的前置课程。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71" grpId="0" animBg="1" autoUpdateAnimBg="0"/>
      <p:bldP spid="47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A_chenying0907 4"/>
          <p:cNvGrpSpPr/>
          <p:nvPr>
            <p:custDataLst>
              <p:tags r:id="rId1"/>
            </p:custDataLst>
          </p:nvPr>
        </p:nvGrpSpPr>
        <p:grpSpPr>
          <a:xfrm>
            <a:off x="3882894" y="1455608"/>
            <a:ext cx="1032347" cy="1213092"/>
            <a:chOff x="3213101" y="3067051"/>
            <a:chExt cx="541337" cy="720725"/>
          </a:xfrm>
          <a:solidFill>
            <a:schemeClr val="tx1"/>
          </a:solidFill>
        </p:grpSpPr>
        <p:sp>
          <p:nvSpPr>
            <p:cNvPr id="6" name="chenying0907 873"/>
            <p:cNvSpPr/>
            <p:nvPr/>
          </p:nvSpPr>
          <p:spPr bwMode="auto">
            <a:xfrm>
              <a:off x="3225801" y="3094038"/>
              <a:ext cx="158750" cy="142875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393" y="0"/>
                </a:cxn>
                <a:cxn ang="0">
                  <a:pos x="381" y="3"/>
                </a:cxn>
                <a:cxn ang="0">
                  <a:pos x="369" y="5"/>
                </a:cxn>
                <a:cxn ang="0">
                  <a:pos x="358" y="10"/>
                </a:cxn>
                <a:cxn ang="0">
                  <a:pos x="347" y="16"/>
                </a:cxn>
                <a:cxn ang="0">
                  <a:pos x="326" y="27"/>
                </a:cxn>
                <a:cxn ang="0">
                  <a:pos x="307" y="42"/>
                </a:cxn>
                <a:cxn ang="0">
                  <a:pos x="307" y="42"/>
                </a:cxn>
                <a:cxn ang="0">
                  <a:pos x="252" y="86"/>
                </a:cxn>
                <a:cxn ang="0">
                  <a:pos x="224" y="108"/>
                </a:cxn>
                <a:cxn ang="0">
                  <a:pos x="198" y="132"/>
                </a:cxn>
                <a:cxn ang="0">
                  <a:pos x="198" y="132"/>
                </a:cxn>
                <a:cxn ang="0">
                  <a:pos x="172" y="157"/>
                </a:cxn>
                <a:cxn ang="0">
                  <a:pos x="146" y="183"/>
                </a:cxn>
                <a:cxn ang="0">
                  <a:pos x="122" y="210"/>
                </a:cxn>
                <a:cxn ang="0">
                  <a:pos x="97" y="238"/>
                </a:cxn>
                <a:cxn ang="0">
                  <a:pos x="50" y="294"/>
                </a:cxn>
                <a:cxn ang="0">
                  <a:pos x="2" y="349"/>
                </a:cxn>
                <a:cxn ang="0">
                  <a:pos x="2" y="349"/>
                </a:cxn>
                <a:cxn ang="0">
                  <a:pos x="0" y="352"/>
                </a:cxn>
                <a:cxn ang="0">
                  <a:pos x="0" y="353"/>
                </a:cxn>
                <a:cxn ang="0">
                  <a:pos x="2" y="357"/>
                </a:cxn>
                <a:cxn ang="0">
                  <a:pos x="6" y="360"/>
                </a:cxn>
                <a:cxn ang="0">
                  <a:pos x="8" y="358"/>
                </a:cxn>
                <a:cxn ang="0">
                  <a:pos x="10" y="357"/>
                </a:cxn>
                <a:cxn ang="0">
                  <a:pos x="10" y="357"/>
                </a:cxn>
                <a:cxn ang="0">
                  <a:pos x="55" y="306"/>
                </a:cxn>
                <a:cxn ang="0">
                  <a:pos x="99" y="254"/>
                </a:cxn>
                <a:cxn ang="0">
                  <a:pos x="144" y="203"/>
                </a:cxn>
                <a:cxn ang="0">
                  <a:pos x="167" y="178"/>
                </a:cxn>
                <a:cxn ang="0">
                  <a:pos x="190" y="154"/>
                </a:cxn>
                <a:cxn ang="0">
                  <a:pos x="190" y="154"/>
                </a:cxn>
                <a:cxn ang="0">
                  <a:pos x="215" y="131"/>
                </a:cxn>
                <a:cxn ang="0">
                  <a:pos x="240" y="110"/>
                </a:cxn>
                <a:cxn ang="0">
                  <a:pos x="266" y="89"/>
                </a:cxn>
                <a:cxn ang="0">
                  <a:pos x="292" y="68"/>
                </a:cxn>
                <a:cxn ang="0">
                  <a:pos x="292" y="68"/>
                </a:cxn>
                <a:cxn ang="0">
                  <a:pos x="316" y="50"/>
                </a:cxn>
                <a:cxn ang="0">
                  <a:pos x="341" y="33"/>
                </a:cxn>
                <a:cxn ang="0">
                  <a:pos x="354" y="25"/>
                </a:cxn>
                <a:cxn ang="0">
                  <a:pos x="367" y="20"/>
                </a:cxn>
                <a:cxn ang="0">
                  <a:pos x="381" y="14"/>
                </a:cxn>
                <a:cxn ang="0">
                  <a:pos x="395" y="10"/>
                </a:cxn>
                <a:cxn ang="0">
                  <a:pos x="395" y="10"/>
                </a:cxn>
                <a:cxn ang="0">
                  <a:pos x="398" y="9"/>
                </a:cxn>
                <a:cxn ang="0">
                  <a:pos x="399" y="8"/>
                </a:cxn>
                <a:cxn ang="0">
                  <a:pos x="399" y="6"/>
                </a:cxn>
                <a:cxn ang="0">
                  <a:pos x="399" y="4"/>
                </a:cxn>
                <a:cxn ang="0">
                  <a:pos x="397" y="0"/>
                </a:cxn>
                <a:cxn ang="0">
                  <a:pos x="395" y="0"/>
                </a:cxn>
                <a:cxn ang="0">
                  <a:pos x="393" y="0"/>
                </a:cxn>
                <a:cxn ang="0">
                  <a:pos x="393" y="0"/>
                </a:cxn>
              </a:cxnLst>
              <a:rect l="0" t="0" r="r" b="b"/>
              <a:pathLst>
                <a:path w="399" h="360">
                  <a:moveTo>
                    <a:pt x="393" y="0"/>
                  </a:moveTo>
                  <a:lnTo>
                    <a:pt x="393" y="0"/>
                  </a:lnTo>
                  <a:lnTo>
                    <a:pt x="381" y="3"/>
                  </a:lnTo>
                  <a:lnTo>
                    <a:pt x="369" y="5"/>
                  </a:lnTo>
                  <a:lnTo>
                    <a:pt x="358" y="10"/>
                  </a:lnTo>
                  <a:lnTo>
                    <a:pt x="347" y="16"/>
                  </a:lnTo>
                  <a:lnTo>
                    <a:pt x="326" y="27"/>
                  </a:lnTo>
                  <a:lnTo>
                    <a:pt x="307" y="42"/>
                  </a:lnTo>
                  <a:lnTo>
                    <a:pt x="307" y="42"/>
                  </a:lnTo>
                  <a:lnTo>
                    <a:pt x="252" y="86"/>
                  </a:lnTo>
                  <a:lnTo>
                    <a:pt x="224" y="108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72" y="157"/>
                  </a:lnTo>
                  <a:lnTo>
                    <a:pt x="146" y="183"/>
                  </a:lnTo>
                  <a:lnTo>
                    <a:pt x="122" y="210"/>
                  </a:lnTo>
                  <a:lnTo>
                    <a:pt x="97" y="238"/>
                  </a:lnTo>
                  <a:lnTo>
                    <a:pt x="50" y="294"/>
                  </a:lnTo>
                  <a:lnTo>
                    <a:pt x="2" y="349"/>
                  </a:lnTo>
                  <a:lnTo>
                    <a:pt x="2" y="349"/>
                  </a:lnTo>
                  <a:lnTo>
                    <a:pt x="0" y="352"/>
                  </a:lnTo>
                  <a:lnTo>
                    <a:pt x="0" y="353"/>
                  </a:lnTo>
                  <a:lnTo>
                    <a:pt x="2" y="357"/>
                  </a:lnTo>
                  <a:lnTo>
                    <a:pt x="6" y="360"/>
                  </a:lnTo>
                  <a:lnTo>
                    <a:pt x="8" y="358"/>
                  </a:lnTo>
                  <a:lnTo>
                    <a:pt x="10" y="357"/>
                  </a:lnTo>
                  <a:lnTo>
                    <a:pt x="10" y="357"/>
                  </a:lnTo>
                  <a:lnTo>
                    <a:pt x="55" y="306"/>
                  </a:lnTo>
                  <a:lnTo>
                    <a:pt x="99" y="254"/>
                  </a:lnTo>
                  <a:lnTo>
                    <a:pt x="144" y="203"/>
                  </a:lnTo>
                  <a:lnTo>
                    <a:pt x="167" y="178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215" y="131"/>
                  </a:lnTo>
                  <a:lnTo>
                    <a:pt x="240" y="110"/>
                  </a:lnTo>
                  <a:lnTo>
                    <a:pt x="266" y="89"/>
                  </a:lnTo>
                  <a:lnTo>
                    <a:pt x="292" y="68"/>
                  </a:lnTo>
                  <a:lnTo>
                    <a:pt x="292" y="68"/>
                  </a:lnTo>
                  <a:lnTo>
                    <a:pt x="316" y="50"/>
                  </a:lnTo>
                  <a:lnTo>
                    <a:pt x="341" y="33"/>
                  </a:lnTo>
                  <a:lnTo>
                    <a:pt x="354" y="25"/>
                  </a:lnTo>
                  <a:lnTo>
                    <a:pt x="367" y="20"/>
                  </a:lnTo>
                  <a:lnTo>
                    <a:pt x="381" y="14"/>
                  </a:lnTo>
                  <a:lnTo>
                    <a:pt x="395" y="10"/>
                  </a:lnTo>
                  <a:lnTo>
                    <a:pt x="395" y="10"/>
                  </a:lnTo>
                  <a:lnTo>
                    <a:pt x="398" y="9"/>
                  </a:lnTo>
                  <a:lnTo>
                    <a:pt x="399" y="8"/>
                  </a:lnTo>
                  <a:lnTo>
                    <a:pt x="399" y="6"/>
                  </a:lnTo>
                  <a:lnTo>
                    <a:pt x="399" y="4"/>
                  </a:lnTo>
                  <a:lnTo>
                    <a:pt x="397" y="0"/>
                  </a:lnTo>
                  <a:lnTo>
                    <a:pt x="395" y="0"/>
                  </a:lnTo>
                  <a:lnTo>
                    <a:pt x="393" y="0"/>
                  </a:lnTo>
                  <a:lnTo>
                    <a:pt x="39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chenying0907 874"/>
            <p:cNvSpPr/>
            <p:nvPr/>
          </p:nvSpPr>
          <p:spPr bwMode="auto">
            <a:xfrm>
              <a:off x="3244851" y="3078163"/>
              <a:ext cx="209550" cy="179388"/>
            </a:xfrm>
            <a:custGeom>
              <a:avLst/>
              <a:gdLst/>
              <a:ahLst/>
              <a:cxnLst>
                <a:cxn ang="0">
                  <a:pos x="523" y="0"/>
                </a:cxn>
                <a:cxn ang="0">
                  <a:pos x="523" y="0"/>
                </a:cxn>
                <a:cxn ang="0">
                  <a:pos x="505" y="8"/>
                </a:cxn>
                <a:cxn ang="0">
                  <a:pos x="487" y="16"/>
                </a:cxn>
                <a:cxn ang="0">
                  <a:pos x="452" y="34"/>
                </a:cxn>
                <a:cxn ang="0">
                  <a:pos x="383" y="76"/>
                </a:cxn>
                <a:cxn ang="0">
                  <a:pos x="383" y="76"/>
                </a:cxn>
                <a:cxn ang="0">
                  <a:pos x="364" y="88"/>
                </a:cxn>
                <a:cxn ang="0">
                  <a:pos x="347" y="101"/>
                </a:cxn>
                <a:cxn ang="0">
                  <a:pos x="330" y="115"/>
                </a:cxn>
                <a:cxn ang="0">
                  <a:pos x="313" y="131"/>
                </a:cxn>
                <a:cxn ang="0">
                  <a:pos x="280" y="163"/>
                </a:cxn>
                <a:cxn ang="0">
                  <a:pos x="249" y="193"/>
                </a:cxn>
                <a:cxn ang="0">
                  <a:pos x="249" y="193"/>
                </a:cxn>
                <a:cxn ang="0">
                  <a:pos x="215" y="223"/>
                </a:cxn>
                <a:cxn ang="0">
                  <a:pos x="183" y="254"/>
                </a:cxn>
                <a:cxn ang="0">
                  <a:pos x="118" y="317"/>
                </a:cxn>
                <a:cxn ang="0">
                  <a:pos x="118" y="317"/>
                </a:cxn>
                <a:cxn ang="0">
                  <a:pos x="88" y="347"/>
                </a:cxn>
                <a:cxn ang="0">
                  <a:pos x="56" y="377"/>
                </a:cxn>
                <a:cxn ang="0">
                  <a:pos x="28" y="410"/>
                </a:cxn>
                <a:cxn ang="0">
                  <a:pos x="13" y="425"/>
                </a:cxn>
                <a:cxn ang="0">
                  <a:pos x="0" y="442"/>
                </a:cxn>
                <a:cxn ang="0">
                  <a:pos x="0" y="442"/>
                </a:cxn>
                <a:cxn ang="0">
                  <a:pos x="0" y="445"/>
                </a:cxn>
                <a:cxn ang="0">
                  <a:pos x="0" y="446"/>
                </a:cxn>
                <a:cxn ang="0">
                  <a:pos x="2" y="449"/>
                </a:cxn>
                <a:cxn ang="0">
                  <a:pos x="3" y="450"/>
                </a:cxn>
                <a:cxn ang="0">
                  <a:pos x="7" y="450"/>
                </a:cxn>
                <a:cxn ang="0">
                  <a:pos x="9" y="450"/>
                </a:cxn>
                <a:cxn ang="0">
                  <a:pos x="11" y="449"/>
                </a:cxn>
                <a:cxn ang="0">
                  <a:pos x="11" y="449"/>
                </a:cxn>
                <a:cxn ang="0">
                  <a:pos x="24" y="432"/>
                </a:cxn>
                <a:cxn ang="0">
                  <a:pos x="37" y="415"/>
                </a:cxn>
                <a:cxn ang="0">
                  <a:pos x="66" y="384"/>
                </a:cxn>
                <a:cxn ang="0">
                  <a:pos x="96" y="353"/>
                </a:cxn>
                <a:cxn ang="0">
                  <a:pos x="127" y="325"/>
                </a:cxn>
                <a:cxn ang="0">
                  <a:pos x="127" y="325"/>
                </a:cxn>
                <a:cxn ang="0">
                  <a:pos x="187" y="266"/>
                </a:cxn>
                <a:cxn ang="0">
                  <a:pos x="217" y="236"/>
                </a:cxn>
                <a:cxn ang="0">
                  <a:pos x="249" y="207"/>
                </a:cxn>
                <a:cxn ang="0">
                  <a:pos x="249" y="207"/>
                </a:cxn>
                <a:cxn ang="0">
                  <a:pos x="313" y="151"/>
                </a:cxn>
                <a:cxn ang="0">
                  <a:pos x="344" y="122"/>
                </a:cxn>
                <a:cxn ang="0">
                  <a:pos x="378" y="96"/>
                </a:cxn>
                <a:cxn ang="0">
                  <a:pos x="412" y="71"/>
                </a:cxn>
                <a:cxn ang="0">
                  <a:pos x="431" y="59"/>
                </a:cxn>
                <a:cxn ang="0">
                  <a:pos x="449" y="47"/>
                </a:cxn>
                <a:cxn ang="0">
                  <a:pos x="467" y="37"/>
                </a:cxn>
                <a:cxn ang="0">
                  <a:pos x="487" y="28"/>
                </a:cxn>
                <a:cxn ang="0">
                  <a:pos x="506" y="19"/>
                </a:cxn>
                <a:cxn ang="0">
                  <a:pos x="527" y="12"/>
                </a:cxn>
                <a:cxn ang="0">
                  <a:pos x="527" y="12"/>
                </a:cxn>
                <a:cxn ang="0">
                  <a:pos x="529" y="11"/>
                </a:cxn>
                <a:cxn ang="0">
                  <a:pos x="530" y="8"/>
                </a:cxn>
                <a:cxn ang="0">
                  <a:pos x="530" y="4"/>
                </a:cxn>
                <a:cxn ang="0">
                  <a:pos x="530" y="2"/>
                </a:cxn>
                <a:cxn ang="0">
                  <a:pos x="529" y="0"/>
                </a:cxn>
                <a:cxn ang="0">
                  <a:pos x="526" y="0"/>
                </a:cxn>
                <a:cxn ang="0">
                  <a:pos x="523" y="0"/>
                </a:cxn>
                <a:cxn ang="0">
                  <a:pos x="523" y="0"/>
                </a:cxn>
              </a:cxnLst>
              <a:rect l="0" t="0" r="r" b="b"/>
              <a:pathLst>
                <a:path w="530" h="450">
                  <a:moveTo>
                    <a:pt x="523" y="0"/>
                  </a:moveTo>
                  <a:lnTo>
                    <a:pt x="523" y="0"/>
                  </a:lnTo>
                  <a:lnTo>
                    <a:pt x="505" y="8"/>
                  </a:lnTo>
                  <a:lnTo>
                    <a:pt x="487" y="16"/>
                  </a:lnTo>
                  <a:lnTo>
                    <a:pt x="452" y="34"/>
                  </a:lnTo>
                  <a:lnTo>
                    <a:pt x="383" y="76"/>
                  </a:lnTo>
                  <a:lnTo>
                    <a:pt x="383" y="76"/>
                  </a:lnTo>
                  <a:lnTo>
                    <a:pt x="364" y="88"/>
                  </a:lnTo>
                  <a:lnTo>
                    <a:pt x="347" y="101"/>
                  </a:lnTo>
                  <a:lnTo>
                    <a:pt x="330" y="115"/>
                  </a:lnTo>
                  <a:lnTo>
                    <a:pt x="313" y="131"/>
                  </a:lnTo>
                  <a:lnTo>
                    <a:pt x="280" y="163"/>
                  </a:lnTo>
                  <a:lnTo>
                    <a:pt x="249" y="193"/>
                  </a:lnTo>
                  <a:lnTo>
                    <a:pt x="249" y="193"/>
                  </a:lnTo>
                  <a:lnTo>
                    <a:pt x="215" y="223"/>
                  </a:lnTo>
                  <a:lnTo>
                    <a:pt x="183" y="254"/>
                  </a:lnTo>
                  <a:lnTo>
                    <a:pt x="118" y="317"/>
                  </a:lnTo>
                  <a:lnTo>
                    <a:pt x="118" y="317"/>
                  </a:lnTo>
                  <a:lnTo>
                    <a:pt x="88" y="347"/>
                  </a:lnTo>
                  <a:lnTo>
                    <a:pt x="56" y="377"/>
                  </a:lnTo>
                  <a:lnTo>
                    <a:pt x="28" y="410"/>
                  </a:lnTo>
                  <a:lnTo>
                    <a:pt x="13" y="425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5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50"/>
                  </a:lnTo>
                  <a:lnTo>
                    <a:pt x="7" y="450"/>
                  </a:lnTo>
                  <a:lnTo>
                    <a:pt x="9" y="450"/>
                  </a:lnTo>
                  <a:lnTo>
                    <a:pt x="11" y="449"/>
                  </a:lnTo>
                  <a:lnTo>
                    <a:pt x="11" y="449"/>
                  </a:lnTo>
                  <a:lnTo>
                    <a:pt x="24" y="432"/>
                  </a:lnTo>
                  <a:lnTo>
                    <a:pt x="37" y="415"/>
                  </a:lnTo>
                  <a:lnTo>
                    <a:pt x="66" y="384"/>
                  </a:lnTo>
                  <a:lnTo>
                    <a:pt x="96" y="353"/>
                  </a:lnTo>
                  <a:lnTo>
                    <a:pt x="127" y="325"/>
                  </a:lnTo>
                  <a:lnTo>
                    <a:pt x="127" y="325"/>
                  </a:lnTo>
                  <a:lnTo>
                    <a:pt x="187" y="266"/>
                  </a:lnTo>
                  <a:lnTo>
                    <a:pt x="217" y="236"/>
                  </a:lnTo>
                  <a:lnTo>
                    <a:pt x="249" y="207"/>
                  </a:lnTo>
                  <a:lnTo>
                    <a:pt x="249" y="207"/>
                  </a:lnTo>
                  <a:lnTo>
                    <a:pt x="313" y="151"/>
                  </a:lnTo>
                  <a:lnTo>
                    <a:pt x="344" y="122"/>
                  </a:lnTo>
                  <a:lnTo>
                    <a:pt x="378" y="96"/>
                  </a:lnTo>
                  <a:lnTo>
                    <a:pt x="412" y="71"/>
                  </a:lnTo>
                  <a:lnTo>
                    <a:pt x="431" y="59"/>
                  </a:lnTo>
                  <a:lnTo>
                    <a:pt x="449" y="47"/>
                  </a:lnTo>
                  <a:lnTo>
                    <a:pt x="467" y="37"/>
                  </a:lnTo>
                  <a:lnTo>
                    <a:pt x="487" y="28"/>
                  </a:lnTo>
                  <a:lnTo>
                    <a:pt x="506" y="19"/>
                  </a:lnTo>
                  <a:lnTo>
                    <a:pt x="527" y="12"/>
                  </a:lnTo>
                  <a:lnTo>
                    <a:pt x="527" y="12"/>
                  </a:lnTo>
                  <a:lnTo>
                    <a:pt x="529" y="11"/>
                  </a:lnTo>
                  <a:lnTo>
                    <a:pt x="530" y="8"/>
                  </a:lnTo>
                  <a:lnTo>
                    <a:pt x="530" y="4"/>
                  </a:lnTo>
                  <a:lnTo>
                    <a:pt x="530" y="2"/>
                  </a:lnTo>
                  <a:lnTo>
                    <a:pt x="529" y="0"/>
                  </a:lnTo>
                  <a:lnTo>
                    <a:pt x="526" y="0"/>
                  </a:lnTo>
                  <a:lnTo>
                    <a:pt x="523" y="0"/>
                  </a:lnTo>
                  <a:lnTo>
                    <a:pt x="52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chenying0907 875"/>
            <p:cNvSpPr/>
            <p:nvPr/>
          </p:nvSpPr>
          <p:spPr bwMode="auto">
            <a:xfrm>
              <a:off x="3276601" y="3081338"/>
              <a:ext cx="225425" cy="176213"/>
            </a:xfrm>
            <a:custGeom>
              <a:avLst/>
              <a:gdLst/>
              <a:ahLst/>
              <a:cxnLst>
                <a:cxn ang="0">
                  <a:pos x="560" y="4"/>
                </a:cxn>
                <a:cxn ang="0">
                  <a:pos x="557" y="5"/>
                </a:cxn>
                <a:cxn ang="0">
                  <a:pos x="547" y="5"/>
                </a:cxn>
                <a:cxn ang="0">
                  <a:pos x="539" y="8"/>
                </a:cxn>
                <a:cxn ang="0">
                  <a:pos x="518" y="23"/>
                </a:cxn>
                <a:cxn ang="0">
                  <a:pos x="479" y="52"/>
                </a:cxn>
                <a:cxn ang="0">
                  <a:pos x="440" y="81"/>
                </a:cxn>
                <a:cxn ang="0">
                  <a:pos x="323" y="159"/>
                </a:cxn>
                <a:cxn ang="0">
                  <a:pos x="286" y="187"/>
                </a:cxn>
                <a:cxn ang="0">
                  <a:pos x="177" y="276"/>
                </a:cxn>
                <a:cxn ang="0">
                  <a:pos x="141" y="309"/>
                </a:cxn>
                <a:cxn ang="0">
                  <a:pos x="75" y="373"/>
                </a:cxn>
                <a:cxn ang="0">
                  <a:pos x="56" y="388"/>
                </a:cxn>
                <a:cxn ang="0">
                  <a:pos x="38" y="404"/>
                </a:cxn>
                <a:cxn ang="0">
                  <a:pos x="13" y="428"/>
                </a:cxn>
                <a:cxn ang="0">
                  <a:pos x="4" y="433"/>
                </a:cxn>
                <a:cxn ang="0">
                  <a:pos x="3" y="434"/>
                </a:cxn>
                <a:cxn ang="0">
                  <a:pos x="0" y="441"/>
                </a:cxn>
                <a:cxn ang="0">
                  <a:pos x="5" y="445"/>
                </a:cxn>
                <a:cxn ang="0">
                  <a:pos x="7" y="445"/>
                </a:cxn>
                <a:cxn ang="0">
                  <a:pos x="20" y="438"/>
                </a:cxn>
                <a:cxn ang="0">
                  <a:pos x="43" y="416"/>
                </a:cxn>
                <a:cxn ang="0">
                  <a:pos x="54" y="407"/>
                </a:cxn>
                <a:cxn ang="0">
                  <a:pos x="127" y="337"/>
                </a:cxn>
                <a:cxn ang="0">
                  <a:pos x="166" y="301"/>
                </a:cxn>
                <a:cxn ang="0">
                  <a:pos x="286" y="201"/>
                </a:cxn>
                <a:cxn ang="0">
                  <a:pos x="307" y="186"/>
                </a:cxn>
                <a:cxn ang="0">
                  <a:pos x="373" y="139"/>
                </a:cxn>
                <a:cxn ang="0">
                  <a:pos x="462" y="80"/>
                </a:cxn>
                <a:cxn ang="0">
                  <a:pos x="500" y="51"/>
                </a:cxn>
                <a:cxn ang="0">
                  <a:pos x="538" y="22"/>
                </a:cxn>
                <a:cxn ang="0">
                  <a:pos x="543" y="21"/>
                </a:cxn>
                <a:cxn ang="0">
                  <a:pos x="557" y="18"/>
                </a:cxn>
                <a:cxn ang="0">
                  <a:pos x="565" y="14"/>
                </a:cxn>
                <a:cxn ang="0">
                  <a:pos x="570" y="6"/>
                </a:cxn>
                <a:cxn ang="0">
                  <a:pos x="570" y="4"/>
                </a:cxn>
                <a:cxn ang="0">
                  <a:pos x="566" y="0"/>
                </a:cxn>
                <a:cxn ang="0">
                  <a:pos x="561" y="1"/>
                </a:cxn>
                <a:cxn ang="0">
                  <a:pos x="560" y="4"/>
                </a:cxn>
              </a:cxnLst>
              <a:rect l="0" t="0" r="r" b="b"/>
              <a:pathLst>
                <a:path w="570" h="445">
                  <a:moveTo>
                    <a:pt x="560" y="4"/>
                  </a:moveTo>
                  <a:lnTo>
                    <a:pt x="560" y="4"/>
                  </a:lnTo>
                  <a:lnTo>
                    <a:pt x="559" y="4"/>
                  </a:lnTo>
                  <a:lnTo>
                    <a:pt x="557" y="5"/>
                  </a:lnTo>
                  <a:lnTo>
                    <a:pt x="553" y="5"/>
                  </a:lnTo>
                  <a:lnTo>
                    <a:pt x="547" y="5"/>
                  </a:lnTo>
                  <a:lnTo>
                    <a:pt x="547" y="5"/>
                  </a:lnTo>
                  <a:lnTo>
                    <a:pt x="539" y="8"/>
                  </a:lnTo>
                  <a:lnTo>
                    <a:pt x="531" y="13"/>
                  </a:lnTo>
                  <a:lnTo>
                    <a:pt x="518" y="23"/>
                  </a:lnTo>
                  <a:lnTo>
                    <a:pt x="518" y="23"/>
                  </a:lnTo>
                  <a:lnTo>
                    <a:pt x="479" y="52"/>
                  </a:lnTo>
                  <a:lnTo>
                    <a:pt x="440" y="81"/>
                  </a:lnTo>
                  <a:lnTo>
                    <a:pt x="440" y="81"/>
                  </a:lnTo>
                  <a:lnTo>
                    <a:pt x="361" y="132"/>
                  </a:lnTo>
                  <a:lnTo>
                    <a:pt x="323" y="159"/>
                  </a:lnTo>
                  <a:lnTo>
                    <a:pt x="286" y="187"/>
                  </a:lnTo>
                  <a:lnTo>
                    <a:pt x="286" y="187"/>
                  </a:lnTo>
                  <a:lnTo>
                    <a:pt x="212" y="246"/>
                  </a:lnTo>
                  <a:lnTo>
                    <a:pt x="177" y="276"/>
                  </a:lnTo>
                  <a:lnTo>
                    <a:pt x="141" y="309"/>
                  </a:lnTo>
                  <a:lnTo>
                    <a:pt x="141" y="309"/>
                  </a:lnTo>
                  <a:lnTo>
                    <a:pt x="107" y="340"/>
                  </a:lnTo>
                  <a:lnTo>
                    <a:pt x="75" y="373"/>
                  </a:lnTo>
                  <a:lnTo>
                    <a:pt x="75" y="373"/>
                  </a:lnTo>
                  <a:lnTo>
                    <a:pt x="56" y="388"/>
                  </a:lnTo>
                  <a:lnTo>
                    <a:pt x="38" y="404"/>
                  </a:lnTo>
                  <a:lnTo>
                    <a:pt x="38" y="404"/>
                  </a:lnTo>
                  <a:lnTo>
                    <a:pt x="22" y="421"/>
                  </a:lnTo>
                  <a:lnTo>
                    <a:pt x="13" y="428"/>
                  </a:lnTo>
                  <a:lnTo>
                    <a:pt x="9" y="431"/>
                  </a:lnTo>
                  <a:lnTo>
                    <a:pt x="4" y="433"/>
                  </a:lnTo>
                  <a:lnTo>
                    <a:pt x="4" y="433"/>
                  </a:lnTo>
                  <a:lnTo>
                    <a:pt x="3" y="434"/>
                  </a:lnTo>
                  <a:lnTo>
                    <a:pt x="1" y="435"/>
                  </a:lnTo>
                  <a:lnTo>
                    <a:pt x="0" y="441"/>
                  </a:lnTo>
                  <a:lnTo>
                    <a:pt x="3" y="443"/>
                  </a:lnTo>
                  <a:lnTo>
                    <a:pt x="5" y="445"/>
                  </a:lnTo>
                  <a:lnTo>
                    <a:pt x="7" y="445"/>
                  </a:lnTo>
                  <a:lnTo>
                    <a:pt x="7" y="445"/>
                  </a:lnTo>
                  <a:lnTo>
                    <a:pt x="14" y="441"/>
                  </a:lnTo>
                  <a:lnTo>
                    <a:pt x="20" y="438"/>
                  </a:lnTo>
                  <a:lnTo>
                    <a:pt x="33" y="428"/>
                  </a:lnTo>
                  <a:lnTo>
                    <a:pt x="43" y="416"/>
                  </a:lnTo>
                  <a:lnTo>
                    <a:pt x="54" y="407"/>
                  </a:lnTo>
                  <a:lnTo>
                    <a:pt x="54" y="407"/>
                  </a:lnTo>
                  <a:lnTo>
                    <a:pt x="92" y="371"/>
                  </a:lnTo>
                  <a:lnTo>
                    <a:pt x="127" y="337"/>
                  </a:lnTo>
                  <a:lnTo>
                    <a:pt x="127" y="337"/>
                  </a:lnTo>
                  <a:lnTo>
                    <a:pt x="166" y="301"/>
                  </a:lnTo>
                  <a:lnTo>
                    <a:pt x="205" y="268"/>
                  </a:lnTo>
                  <a:lnTo>
                    <a:pt x="286" y="201"/>
                  </a:lnTo>
                  <a:lnTo>
                    <a:pt x="286" y="201"/>
                  </a:lnTo>
                  <a:lnTo>
                    <a:pt x="307" y="186"/>
                  </a:lnTo>
                  <a:lnTo>
                    <a:pt x="328" y="169"/>
                  </a:lnTo>
                  <a:lnTo>
                    <a:pt x="373" y="139"/>
                  </a:lnTo>
                  <a:lnTo>
                    <a:pt x="462" y="80"/>
                  </a:lnTo>
                  <a:lnTo>
                    <a:pt x="462" y="80"/>
                  </a:lnTo>
                  <a:lnTo>
                    <a:pt x="481" y="65"/>
                  </a:lnTo>
                  <a:lnTo>
                    <a:pt x="500" y="51"/>
                  </a:lnTo>
                  <a:lnTo>
                    <a:pt x="519" y="37"/>
                  </a:lnTo>
                  <a:lnTo>
                    <a:pt x="538" y="22"/>
                  </a:lnTo>
                  <a:lnTo>
                    <a:pt x="538" y="22"/>
                  </a:lnTo>
                  <a:lnTo>
                    <a:pt x="543" y="21"/>
                  </a:lnTo>
                  <a:lnTo>
                    <a:pt x="548" y="20"/>
                  </a:lnTo>
                  <a:lnTo>
                    <a:pt x="557" y="18"/>
                  </a:lnTo>
                  <a:lnTo>
                    <a:pt x="561" y="17"/>
                  </a:lnTo>
                  <a:lnTo>
                    <a:pt x="565" y="14"/>
                  </a:lnTo>
                  <a:lnTo>
                    <a:pt x="569" y="12"/>
                  </a:lnTo>
                  <a:lnTo>
                    <a:pt x="570" y="6"/>
                  </a:lnTo>
                  <a:lnTo>
                    <a:pt x="570" y="6"/>
                  </a:lnTo>
                  <a:lnTo>
                    <a:pt x="570" y="4"/>
                  </a:lnTo>
                  <a:lnTo>
                    <a:pt x="570" y="1"/>
                  </a:lnTo>
                  <a:lnTo>
                    <a:pt x="566" y="0"/>
                  </a:lnTo>
                  <a:lnTo>
                    <a:pt x="562" y="0"/>
                  </a:lnTo>
                  <a:lnTo>
                    <a:pt x="561" y="1"/>
                  </a:lnTo>
                  <a:lnTo>
                    <a:pt x="560" y="4"/>
                  </a:lnTo>
                  <a:lnTo>
                    <a:pt x="56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chenying0907 876"/>
            <p:cNvSpPr/>
            <p:nvPr/>
          </p:nvSpPr>
          <p:spPr bwMode="auto">
            <a:xfrm>
              <a:off x="3311526" y="3082926"/>
              <a:ext cx="227013" cy="171450"/>
            </a:xfrm>
            <a:custGeom>
              <a:avLst/>
              <a:gdLst/>
              <a:ahLst/>
              <a:cxnLst>
                <a:cxn ang="0">
                  <a:pos x="567" y="0"/>
                </a:cxn>
                <a:cxn ang="0">
                  <a:pos x="551" y="4"/>
                </a:cxn>
                <a:cxn ang="0">
                  <a:pos x="524" y="20"/>
                </a:cxn>
                <a:cxn ang="0">
                  <a:pos x="510" y="29"/>
                </a:cxn>
                <a:cxn ang="0">
                  <a:pos x="424" y="96"/>
                </a:cxn>
                <a:cxn ang="0">
                  <a:pos x="275" y="213"/>
                </a:cxn>
                <a:cxn ang="0">
                  <a:pos x="224" y="251"/>
                </a:cxn>
                <a:cxn ang="0">
                  <a:pos x="100" y="343"/>
                </a:cxn>
                <a:cxn ang="0">
                  <a:pos x="57" y="372"/>
                </a:cxn>
                <a:cxn ang="0">
                  <a:pos x="29" y="389"/>
                </a:cxn>
                <a:cxn ang="0">
                  <a:pos x="11" y="403"/>
                </a:cxn>
                <a:cxn ang="0">
                  <a:pos x="2" y="416"/>
                </a:cxn>
                <a:cxn ang="0">
                  <a:pos x="0" y="426"/>
                </a:cxn>
                <a:cxn ang="0">
                  <a:pos x="2" y="430"/>
                </a:cxn>
                <a:cxn ang="0">
                  <a:pos x="7" y="433"/>
                </a:cxn>
                <a:cxn ang="0">
                  <a:pos x="13" y="433"/>
                </a:cxn>
                <a:cxn ang="0">
                  <a:pos x="17" y="432"/>
                </a:cxn>
                <a:cxn ang="0">
                  <a:pos x="17" y="424"/>
                </a:cxn>
                <a:cxn ang="0">
                  <a:pos x="13" y="423"/>
                </a:cxn>
                <a:cxn ang="0">
                  <a:pos x="11" y="421"/>
                </a:cxn>
                <a:cxn ang="0">
                  <a:pos x="12" y="419"/>
                </a:cxn>
                <a:cxn ang="0">
                  <a:pos x="21" y="411"/>
                </a:cxn>
                <a:cxn ang="0">
                  <a:pos x="49" y="391"/>
                </a:cxn>
                <a:cxn ang="0">
                  <a:pos x="88" y="364"/>
                </a:cxn>
                <a:cxn ang="0">
                  <a:pos x="131" y="335"/>
                </a:cxn>
                <a:cxn ang="0">
                  <a:pos x="257" y="242"/>
                </a:cxn>
                <a:cxn ang="0">
                  <a:pos x="333" y="183"/>
                </a:cxn>
                <a:cxn ang="0">
                  <a:pos x="407" y="124"/>
                </a:cxn>
                <a:cxn ang="0">
                  <a:pos x="484" y="63"/>
                </a:cxn>
                <a:cxn ang="0">
                  <a:pos x="522" y="32"/>
                </a:cxn>
                <a:cxn ang="0">
                  <a:pos x="544" y="18"/>
                </a:cxn>
                <a:cxn ang="0">
                  <a:pos x="567" y="11"/>
                </a:cxn>
                <a:cxn ang="0">
                  <a:pos x="569" y="11"/>
                </a:cxn>
                <a:cxn ang="0">
                  <a:pos x="572" y="5"/>
                </a:cxn>
                <a:cxn ang="0">
                  <a:pos x="571" y="1"/>
                </a:cxn>
                <a:cxn ang="0">
                  <a:pos x="567" y="0"/>
                </a:cxn>
              </a:cxnLst>
              <a:rect l="0" t="0" r="r" b="b"/>
              <a:pathLst>
                <a:path w="572" h="433">
                  <a:moveTo>
                    <a:pt x="567" y="0"/>
                  </a:moveTo>
                  <a:lnTo>
                    <a:pt x="567" y="0"/>
                  </a:lnTo>
                  <a:lnTo>
                    <a:pt x="559" y="1"/>
                  </a:lnTo>
                  <a:lnTo>
                    <a:pt x="551" y="4"/>
                  </a:lnTo>
                  <a:lnTo>
                    <a:pt x="537" y="11"/>
                  </a:lnTo>
                  <a:lnTo>
                    <a:pt x="524" y="20"/>
                  </a:lnTo>
                  <a:lnTo>
                    <a:pt x="510" y="29"/>
                  </a:lnTo>
                  <a:lnTo>
                    <a:pt x="510" y="29"/>
                  </a:lnTo>
                  <a:lnTo>
                    <a:pt x="424" y="96"/>
                  </a:lnTo>
                  <a:lnTo>
                    <a:pt x="424" y="96"/>
                  </a:lnTo>
                  <a:lnTo>
                    <a:pt x="325" y="174"/>
                  </a:lnTo>
                  <a:lnTo>
                    <a:pt x="275" y="213"/>
                  </a:lnTo>
                  <a:lnTo>
                    <a:pt x="224" y="251"/>
                  </a:lnTo>
                  <a:lnTo>
                    <a:pt x="224" y="251"/>
                  </a:lnTo>
                  <a:lnTo>
                    <a:pt x="142" y="313"/>
                  </a:lnTo>
                  <a:lnTo>
                    <a:pt x="100" y="343"/>
                  </a:lnTo>
                  <a:lnTo>
                    <a:pt x="57" y="372"/>
                  </a:lnTo>
                  <a:lnTo>
                    <a:pt x="57" y="372"/>
                  </a:lnTo>
                  <a:lnTo>
                    <a:pt x="40" y="382"/>
                  </a:lnTo>
                  <a:lnTo>
                    <a:pt x="29" y="389"/>
                  </a:lnTo>
                  <a:lnTo>
                    <a:pt x="20" y="395"/>
                  </a:lnTo>
                  <a:lnTo>
                    <a:pt x="11" y="403"/>
                  </a:lnTo>
                  <a:lnTo>
                    <a:pt x="4" y="412"/>
                  </a:lnTo>
                  <a:lnTo>
                    <a:pt x="2" y="416"/>
                  </a:lnTo>
                  <a:lnTo>
                    <a:pt x="0" y="421"/>
                  </a:lnTo>
                  <a:lnTo>
                    <a:pt x="0" y="426"/>
                  </a:lnTo>
                  <a:lnTo>
                    <a:pt x="2" y="430"/>
                  </a:lnTo>
                  <a:lnTo>
                    <a:pt x="2" y="430"/>
                  </a:lnTo>
                  <a:lnTo>
                    <a:pt x="4" y="433"/>
                  </a:lnTo>
                  <a:lnTo>
                    <a:pt x="7" y="433"/>
                  </a:lnTo>
                  <a:lnTo>
                    <a:pt x="13" y="433"/>
                  </a:lnTo>
                  <a:lnTo>
                    <a:pt x="13" y="433"/>
                  </a:lnTo>
                  <a:lnTo>
                    <a:pt x="15" y="433"/>
                  </a:lnTo>
                  <a:lnTo>
                    <a:pt x="17" y="432"/>
                  </a:lnTo>
                  <a:lnTo>
                    <a:pt x="19" y="428"/>
                  </a:lnTo>
                  <a:lnTo>
                    <a:pt x="17" y="424"/>
                  </a:lnTo>
                  <a:lnTo>
                    <a:pt x="15" y="423"/>
                  </a:lnTo>
                  <a:lnTo>
                    <a:pt x="13" y="423"/>
                  </a:lnTo>
                  <a:lnTo>
                    <a:pt x="13" y="423"/>
                  </a:lnTo>
                  <a:lnTo>
                    <a:pt x="11" y="421"/>
                  </a:lnTo>
                  <a:lnTo>
                    <a:pt x="9" y="421"/>
                  </a:lnTo>
                  <a:lnTo>
                    <a:pt x="12" y="419"/>
                  </a:lnTo>
                  <a:lnTo>
                    <a:pt x="21" y="411"/>
                  </a:lnTo>
                  <a:lnTo>
                    <a:pt x="21" y="411"/>
                  </a:lnTo>
                  <a:lnTo>
                    <a:pt x="34" y="400"/>
                  </a:lnTo>
                  <a:lnTo>
                    <a:pt x="49" y="391"/>
                  </a:lnTo>
                  <a:lnTo>
                    <a:pt x="49" y="391"/>
                  </a:lnTo>
                  <a:lnTo>
                    <a:pt x="88" y="364"/>
                  </a:lnTo>
                  <a:lnTo>
                    <a:pt x="88" y="364"/>
                  </a:lnTo>
                  <a:lnTo>
                    <a:pt x="131" y="335"/>
                  </a:lnTo>
                  <a:lnTo>
                    <a:pt x="173" y="304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333" y="183"/>
                  </a:lnTo>
                  <a:lnTo>
                    <a:pt x="407" y="124"/>
                  </a:lnTo>
                  <a:lnTo>
                    <a:pt x="407" y="124"/>
                  </a:lnTo>
                  <a:lnTo>
                    <a:pt x="484" y="63"/>
                  </a:lnTo>
                  <a:lnTo>
                    <a:pt x="484" y="63"/>
                  </a:lnTo>
                  <a:lnTo>
                    <a:pt x="503" y="49"/>
                  </a:lnTo>
                  <a:lnTo>
                    <a:pt x="522" y="32"/>
                  </a:lnTo>
                  <a:lnTo>
                    <a:pt x="534" y="24"/>
                  </a:lnTo>
                  <a:lnTo>
                    <a:pt x="544" y="18"/>
                  </a:lnTo>
                  <a:lnTo>
                    <a:pt x="555" y="13"/>
                  </a:lnTo>
                  <a:lnTo>
                    <a:pt x="567" y="11"/>
                  </a:lnTo>
                  <a:lnTo>
                    <a:pt x="567" y="11"/>
                  </a:lnTo>
                  <a:lnTo>
                    <a:pt x="569" y="11"/>
                  </a:lnTo>
                  <a:lnTo>
                    <a:pt x="571" y="9"/>
                  </a:lnTo>
                  <a:lnTo>
                    <a:pt x="572" y="5"/>
                  </a:lnTo>
                  <a:lnTo>
                    <a:pt x="572" y="3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7" y="0"/>
                  </a:lnTo>
                  <a:lnTo>
                    <a:pt x="56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chenying0907 877"/>
            <p:cNvSpPr/>
            <p:nvPr/>
          </p:nvSpPr>
          <p:spPr bwMode="auto">
            <a:xfrm>
              <a:off x="3371851" y="3092451"/>
              <a:ext cx="185738" cy="153988"/>
            </a:xfrm>
            <a:custGeom>
              <a:avLst/>
              <a:gdLst/>
              <a:ahLst/>
              <a:cxnLst>
                <a:cxn ang="0">
                  <a:pos x="458" y="2"/>
                </a:cxn>
                <a:cxn ang="0">
                  <a:pos x="437" y="20"/>
                </a:cxn>
                <a:cxn ang="0">
                  <a:pos x="414" y="38"/>
                </a:cxn>
                <a:cxn ang="0">
                  <a:pos x="400" y="53"/>
                </a:cxn>
                <a:cxn ang="0">
                  <a:pos x="353" y="93"/>
                </a:cxn>
                <a:cxn ang="0">
                  <a:pos x="234" y="199"/>
                </a:cxn>
                <a:cxn ang="0">
                  <a:pos x="202" y="227"/>
                </a:cxn>
                <a:cxn ang="0">
                  <a:pos x="102" y="300"/>
                </a:cxn>
                <a:cxn ang="0">
                  <a:pos x="76" y="319"/>
                </a:cxn>
                <a:cxn ang="0">
                  <a:pos x="52" y="339"/>
                </a:cxn>
                <a:cxn ang="0">
                  <a:pos x="43" y="347"/>
                </a:cxn>
                <a:cxn ang="0">
                  <a:pos x="13" y="367"/>
                </a:cxn>
                <a:cxn ang="0">
                  <a:pos x="10" y="369"/>
                </a:cxn>
                <a:cxn ang="0">
                  <a:pos x="6" y="376"/>
                </a:cxn>
                <a:cxn ang="0">
                  <a:pos x="2" y="377"/>
                </a:cxn>
                <a:cxn ang="0">
                  <a:pos x="0" y="381"/>
                </a:cxn>
                <a:cxn ang="0">
                  <a:pos x="0" y="387"/>
                </a:cxn>
                <a:cxn ang="0">
                  <a:pos x="4" y="389"/>
                </a:cxn>
                <a:cxn ang="0">
                  <a:pos x="6" y="389"/>
                </a:cxn>
                <a:cxn ang="0">
                  <a:pos x="21" y="378"/>
                </a:cxn>
                <a:cxn ang="0">
                  <a:pos x="36" y="365"/>
                </a:cxn>
                <a:cxn ang="0">
                  <a:pos x="52" y="353"/>
                </a:cxn>
                <a:cxn ang="0">
                  <a:pos x="99" y="317"/>
                </a:cxn>
                <a:cxn ang="0">
                  <a:pos x="132" y="293"/>
                </a:cxn>
                <a:cxn ang="0">
                  <a:pos x="196" y="246"/>
                </a:cxn>
                <a:cxn ang="0">
                  <a:pos x="227" y="220"/>
                </a:cxn>
                <a:cxn ang="0">
                  <a:pos x="353" y="108"/>
                </a:cxn>
                <a:cxn ang="0">
                  <a:pos x="409" y="59"/>
                </a:cxn>
                <a:cxn ang="0">
                  <a:pos x="465" y="11"/>
                </a:cxn>
                <a:cxn ang="0">
                  <a:pos x="467" y="8"/>
                </a:cxn>
                <a:cxn ang="0">
                  <a:pos x="465" y="3"/>
                </a:cxn>
                <a:cxn ang="0">
                  <a:pos x="459" y="0"/>
                </a:cxn>
                <a:cxn ang="0">
                  <a:pos x="458" y="2"/>
                </a:cxn>
              </a:cxnLst>
              <a:rect l="0" t="0" r="r" b="b"/>
              <a:pathLst>
                <a:path w="467" h="389">
                  <a:moveTo>
                    <a:pt x="458" y="2"/>
                  </a:moveTo>
                  <a:lnTo>
                    <a:pt x="458" y="2"/>
                  </a:lnTo>
                  <a:lnTo>
                    <a:pt x="447" y="12"/>
                  </a:lnTo>
                  <a:lnTo>
                    <a:pt x="437" y="20"/>
                  </a:lnTo>
                  <a:lnTo>
                    <a:pt x="425" y="29"/>
                  </a:lnTo>
                  <a:lnTo>
                    <a:pt x="414" y="38"/>
                  </a:lnTo>
                  <a:lnTo>
                    <a:pt x="414" y="38"/>
                  </a:lnTo>
                  <a:lnTo>
                    <a:pt x="400" y="53"/>
                  </a:lnTo>
                  <a:lnTo>
                    <a:pt x="384" y="66"/>
                  </a:lnTo>
                  <a:lnTo>
                    <a:pt x="353" y="93"/>
                  </a:lnTo>
                  <a:lnTo>
                    <a:pt x="353" y="93"/>
                  </a:lnTo>
                  <a:lnTo>
                    <a:pt x="234" y="199"/>
                  </a:lnTo>
                  <a:lnTo>
                    <a:pt x="234" y="199"/>
                  </a:lnTo>
                  <a:lnTo>
                    <a:pt x="202" y="227"/>
                  </a:lnTo>
                  <a:lnTo>
                    <a:pt x="168" y="251"/>
                  </a:lnTo>
                  <a:lnTo>
                    <a:pt x="102" y="300"/>
                  </a:lnTo>
                  <a:lnTo>
                    <a:pt x="102" y="300"/>
                  </a:lnTo>
                  <a:lnTo>
                    <a:pt x="76" y="319"/>
                  </a:lnTo>
                  <a:lnTo>
                    <a:pt x="64" y="329"/>
                  </a:lnTo>
                  <a:lnTo>
                    <a:pt x="52" y="339"/>
                  </a:lnTo>
                  <a:lnTo>
                    <a:pt x="52" y="339"/>
                  </a:lnTo>
                  <a:lnTo>
                    <a:pt x="43" y="347"/>
                  </a:lnTo>
                  <a:lnTo>
                    <a:pt x="32" y="353"/>
                  </a:lnTo>
                  <a:lnTo>
                    <a:pt x="13" y="367"/>
                  </a:lnTo>
                  <a:lnTo>
                    <a:pt x="13" y="367"/>
                  </a:lnTo>
                  <a:lnTo>
                    <a:pt x="10" y="369"/>
                  </a:lnTo>
                  <a:lnTo>
                    <a:pt x="9" y="372"/>
                  </a:lnTo>
                  <a:lnTo>
                    <a:pt x="6" y="376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1" y="378"/>
                  </a:lnTo>
                  <a:lnTo>
                    <a:pt x="0" y="381"/>
                  </a:lnTo>
                  <a:lnTo>
                    <a:pt x="0" y="385"/>
                  </a:lnTo>
                  <a:lnTo>
                    <a:pt x="0" y="387"/>
                  </a:lnTo>
                  <a:lnTo>
                    <a:pt x="2" y="389"/>
                  </a:lnTo>
                  <a:lnTo>
                    <a:pt x="4" y="389"/>
                  </a:lnTo>
                  <a:lnTo>
                    <a:pt x="6" y="389"/>
                  </a:lnTo>
                  <a:lnTo>
                    <a:pt x="6" y="389"/>
                  </a:lnTo>
                  <a:lnTo>
                    <a:pt x="14" y="384"/>
                  </a:lnTo>
                  <a:lnTo>
                    <a:pt x="21" y="378"/>
                  </a:lnTo>
                  <a:lnTo>
                    <a:pt x="28" y="370"/>
                  </a:lnTo>
                  <a:lnTo>
                    <a:pt x="36" y="365"/>
                  </a:lnTo>
                  <a:lnTo>
                    <a:pt x="36" y="365"/>
                  </a:lnTo>
                  <a:lnTo>
                    <a:pt x="52" y="353"/>
                  </a:lnTo>
                  <a:lnTo>
                    <a:pt x="68" y="340"/>
                  </a:lnTo>
                  <a:lnTo>
                    <a:pt x="99" y="317"/>
                  </a:lnTo>
                  <a:lnTo>
                    <a:pt x="99" y="317"/>
                  </a:lnTo>
                  <a:lnTo>
                    <a:pt x="132" y="293"/>
                  </a:lnTo>
                  <a:lnTo>
                    <a:pt x="165" y="270"/>
                  </a:lnTo>
                  <a:lnTo>
                    <a:pt x="196" y="246"/>
                  </a:lnTo>
                  <a:lnTo>
                    <a:pt x="227" y="220"/>
                  </a:lnTo>
                  <a:lnTo>
                    <a:pt x="227" y="220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80" y="84"/>
                  </a:lnTo>
                  <a:lnTo>
                    <a:pt x="409" y="59"/>
                  </a:lnTo>
                  <a:lnTo>
                    <a:pt x="438" y="36"/>
                  </a:lnTo>
                  <a:lnTo>
                    <a:pt x="465" y="11"/>
                  </a:lnTo>
                  <a:lnTo>
                    <a:pt x="465" y="11"/>
                  </a:lnTo>
                  <a:lnTo>
                    <a:pt x="467" y="8"/>
                  </a:lnTo>
                  <a:lnTo>
                    <a:pt x="467" y="6"/>
                  </a:lnTo>
                  <a:lnTo>
                    <a:pt x="465" y="3"/>
                  </a:lnTo>
                  <a:lnTo>
                    <a:pt x="461" y="0"/>
                  </a:lnTo>
                  <a:lnTo>
                    <a:pt x="459" y="0"/>
                  </a:lnTo>
                  <a:lnTo>
                    <a:pt x="458" y="2"/>
                  </a:lnTo>
                  <a:lnTo>
                    <a:pt x="45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chenying0907 878"/>
            <p:cNvSpPr/>
            <p:nvPr/>
          </p:nvSpPr>
          <p:spPr bwMode="auto">
            <a:xfrm>
              <a:off x="3521076" y="3098801"/>
              <a:ext cx="65088" cy="63500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0"/>
                </a:cxn>
                <a:cxn ang="0">
                  <a:pos x="145" y="7"/>
                </a:cxn>
                <a:cxn ang="0">
                  <a:pos x="134" y="15"/>
                </a:cxn>
                <a:cxn ang="0">
                  <a:pos x="122" y="24"/>
                </a:cxn>
                <a:cxn ang="0">
                  <a:pos x="111" y="34"/>
                </a:cxn>
                <a:cxn ang="0">
                  <a:pos x="90" y="55"/>
                </a:cxn>
                <a:cxn ang="0">
                  <a:pos x="71" y="76"/>
                </a:cxn>
                <a:cxn ang="0">
                  <a:pos x="71" y="76"/>
                </a:cxn>
                <a:cxn ang="0">
                  <a:pos x="62" y="85"/>
                </a:cxn>
                <a:cxn ang="0">
                  <a:pos x="51" y="95"/>
                </a:cxn>
                <a:cxn ang="0">
                  <a:pos x="30" y="110"/>
                </a:cxn>
                <a:cxn ang="0">
                  <a:pos x="21" y="119"/>
                </a:cxn>
                <a:cxn ang="0">
                  <a:pos x="12" y="129"/>
                </a:cxn>
                <a:cxn ang="0">
                  <a:pos x="5" y="140"/>
                </a:cxn>
                <a:cxn ang="0">
                  <a:pos x="1" y="153"/>
                </a:cxn>
                <a:cxn ang="0">
                  <a:pos x="1" y="153"/>
                </a:cxn>
                <a:cxn ang="0">
                  <a:pos x="0" y="156"/>
                </a:cxn>
                <a:cxn ang="0">
                  <a:pos x="1" y="157"/>
                </a:cxn>
                <a:cxn ang="0">
                  <a:pos x="5" y="160"/>
                </a:cxn>
                <a:cxn ang="0">
                  <a:pos x="9" y="160"/>
                </a:cxn>
                <a:cxn ang="0">
                  <a:pos x="11" y="159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6" y="146"/>
                </a:cxn>
                <a:cxn ang="0">
                  <a:pos x="21" y="135"/>
                </a:cxn>
                <a:cxn ang="0">
                  <a:pos x="29" y="126"/>
                </a:cxn>
                <a:cxn ang="0">
                  <a:pos x="38" y="118"/>
                </a:cxn>
                <a:cxn ang="0">
                  <a:pos x="56" y="102"/>
                </a:cxn>
                <a:cxn ang="0">
                  <a:pos x="75" y="88"/>
                </a:cxn>
                <a:cxn ang="0">
                  <a:pos x="75" y="88"/>
                </a:cxn>
                <a:cxn ang="0">
                  <a:pos x="86" y="79"/>
                </a:cxn>
                <a:cxn ang="0">
                  <a:pos x="96" y="68"/>
                </a:cxn>
                <a:cxn ang="0">
                  <a:pos x="115" y="46"/>
                </a:cxn>
                <a:cxn ang="0">
                  <a:pos x="126" y="36"/>
                </a:cxn>
                <a:cxn ang="0">
                  <a:pos x="136" y="27"/>
                </a:cxn>
                <a:cxn ang="0">
                  <a:pos x="148" y="19"/>
                </a:cxn>
                <a:cxn ang="0">
                  <a:pos x="162" y="12"/>
                </a:cxn>
                <a:cxn ang="0">
                  <a:pos x="162" y="12"/>
                </a:cxn>
                <a:cxn ang="0">
                  <a:pos x="164" y="11"/>
                </a:cxn>
                <a:cxn ang="0">
                  <a:pos x="165" y="8"/>
                </a:cxn>
                <a:cxn ang="0">
                  <a:pos x="165" y="4"/>
                </a:cxn>
                <a:cxn ang="0">
                  <a:pos x="165" y="3"/>
                </a:cxn>
                <a:cxn ang="0">
                  <a:pos x="164" y="2"/>
                </a:cxn>
                <a:cxn ang="0">
                  <a:pos x="161" y="0"/>
                </a:cxn>
                <a:cxn ang="0">
                  <a:pos x="158" y="0"/>
                </a:cxn>
                <a:cxn ang="0">
                  <a:pos x="158" y="0"/>
                </a:cxn>
              </a:cxnLst>
              <a:rect l="0" t="0" r="r" b="b"/>
              <a:pathLst>
                <a:path w="165" h="160">
                  <a:moveTo>
                    <a:pt x="158" y="0"/>
                  </a:moveTo>
                  <a:lnTo>
                    <a:pt x="158" y="0"/>
                  </a:lnTo>
                  <a:lnTo>
                    <a:pt x="145" y="7"/>
                  </a:lnTo>
                  <a:lnTo>
                    <a:pt x="134" y="15"/>
                  </a:lnTo>
                  <a:lnTo>
                    <a:pt x="122" y="24"/>
                  </a:lnTo>
                  <a:lnTo>
                    <a:pt x="111" y="34"/>
                  </a:lnTo>
                  <a:lnTo>
                    <a:pt x="90" y="55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62" y="85"/>
                  </a:lnTo>
                  <a:lnTo>
                    <a:pt x="51" y="95"/>
                  </a:lnTo>
                  <a:lnTo>
                    <a:pt x="30" y="110"/>
                  </a:lnTo>
                  <a:lnTo>
                    <a:pt x="21" y="119"/>
                  </a:lnTo>
                  <a:lnTo>
                    <a:pt x="12" y="129"/>
                  </a:lnTo>
                  <a:lnTo>
                    <a:pt x="5" y="140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56"/>
                  </a:lnTo>
                  <a:lnTo>
                    <a:pt x="1" y="157"/>
                  </a:lnTo>
                  <a:lnTo>
                    <a:pt x="5" y="160"/>
                  </a:lnTo>
                  <a:lnTo>
                    <a:pt x="9" y="160"/>
                  </a:lnTo>
                  <a:lnTo>
                    <a:pt x="11" y="159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6" y="146"/>
                  </a:lnTo>
                  <a:lnTo>
                    <a:pt x="21" y="135"/>
                  </a:lnTo>
                  <a:lnTo>
                    <a:pt x="29" y="126"/>
                  </a:lnTo>
                  <a:lnTo>
                    <a:pt x="38" y="118"/>
                  </a:lnTo>
                  <a:lnTo>
                    <a:pt x="56" y="102"/>
                  </a:lnTo>
                  <a:lnTo>
                    <a:pt x="75" y="88"/>
                  </a:lnTo>
                  <a:lnTo>
                    <a:pt x="75" y="88"/>
                  </a:lnTo>
                  <a:lnTo>
                    <a:pt x="86" y="79"/>
                  </a:lnTo>
                  <a:lnTo>
                    <a:pt x="96" y="68"/>
                  </a:lnTo>
                  <a:lnTo>
                    <a:pt x="115" y="46"/>
                  </a:lnTo>
                  <a:lnTo>
                    <a:pt x="126" y="36"/>
                  </a:lnTo>
                  <a:lnTo>
                    <a:pt x="136" y="27"/>
                  </a:lnTo>
                  <a:lnTo>
                    <a:pt x="148" y="19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4" y="11"/>
                  </a:lnTo>
                  <a:lnTo>
                    <a:pt x="165" y="8"/>
                  </a:lnTo>
                  <a:lnTo>
                    <a:pt x="165" y="4"/>
                  </a:lnTo>
                  <a:lnTo>
                    <a:pt x="165" y="3"/>
                  </a:lnTo>
                  <a:lnTo>
                    <a:pt x="164" y="2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chenying0907 879"/>
            <p:cNvSpPr/>
            <p:nvPr/>
          </p:nvSpPr>
          <p:spPr bwMode="auto">
            <a:xfrm>
              <a:off x="3532188" y="3103563"/>
              <a:ext cx="90488" cy="82550"/>
            </a:xfrm>
            <a:custGeom>
              <a:avLst/>
              <a:gdLst/>
              <a:ahLst/>
              <a:cxnLst>
                <a:cxn ang="0">
                  <a:pos x="220" y="1"/>
                </a:cxn>
                <a:cxn ang="0">
                  <a:pos x="220" y="1"/>
                </a:cxn>
                <a:cxn ang="0">
                  <a:pos x="191" y="20"/>
                </a:cxn>
                <a:cxn ang="0">
                  <a:pos x="163" y="39"/>
                </a:cxn>
                <a:cxn ang="0">
                  <a:pos x="150" y="50"/>
                </a:cxn>
                <a:cxn ang="0">
                  <a:pos x="139" y="62"/>
                </a:cxn>
                <a:cxn ang="0">
                  <a:pos x="127" y="73"/>
                </a:cxn>
                <a:cxn ang="0">
                  <a:pos x="115" y="86"/>
                </a:cxn>
                <a:cxn ang="0">
                  <a:pos x="115" y="86"/>
                </a:cxn>
                <a:cxn ang="0">
                  <a:pos x="102" y="101"/>
                </a:cxn>
                <a:cxn ang="0">
                  <a:pos x="88" y="114"/>
                </a:cxn>
                <a:cxn ang="0">
                  <a:pos x="73" y="126"/>
                </a:cxn>
                <a:cxn ang="0">
                  <a:pos x="60" y="139"/>
                </a:cxn>
                <a:cxn ang="0">
                  <a:pos x="60" y="139"/>
                </a:cxn>
                <a:cxn ang="0">
                  <a:pos x="31" y="170"/>
                </a:cxn>
                <a:cxn ang="0">
                  <a:pos x="1" y="202"/>
                </a:cxn>
                <a:cxn ang="0">
                  <a:pos x="1" y="202"/>
                </a:cxn>
                <a:cxn ang="0">
                  <a:pos x="0" y="204"/>
                </a:cxn>
                <a:cxn ang="0">
                  <a:pos x="0" y="205"/>
                </a:cxn>
                <a:cxn ang="0">
                  <a:pos x="3" y="209"/>
                </a:cxn>
                <a:cxn ang="0">
                  <a:pos x="5" y="211"/>
                </a:cxn>
                <a:cxn ang="0">
                  <a:pos x="8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37" y="182"/>
                </a:cxn>
                <a:cxn ang="0">
                  <a:pos x="61" y="153"/>
                </a:cxn>
                <a:cxn ang="0">
                  <a:pos x="89" y="127"/>
                </a:cxn>
                <a:cxn ang="0">
                  <a:pos x="102" y="114"/>
                </a:cxn>
                <a:cxn ang="0">
                  <a:pos x="118" y="102"/>
                </a:cxn>
                <a:cxn ang="0">
                  <a:pos x="118" y="102"/>
                </a:cxn>
                <a:cxn ang="0">
                  <a:pos x="127" y="93"/>
                </a:cxn>
                <a:cxn ang="0">
                  <a:pos x="136" y="83"/>
                </a:cxn>
                <a:cxn ang="0">
                  <a:pos x="145" y="71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71" y="47"/>
                </a:cxn>
                <a:cxn ang="0">
                  <a:pos x="188" y="34"/>
                </a:cxn>
                <a:cxn ang="0">
                  <a:pos x="226" y="11"/>
                </a:cxn>
                <a:cxn ang="0">
                  <a:pos x="226" y="11"/>
                </a:cxn>
                <a:cxn ang="0">
                  <a:pos x="228" y="9"/>
                </a:cxn>
                <a:cxn ang="0">
                  <a:pos x="229" y="7"/>
                </a:cxn>
                <a:cxn ang="0">
                  <a:pos x="228" y="3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2" y="0"/>
                </a:cxn>
                <a:cxn ang="0">
                  <a:pos x="220" y="1"/>
                </a:cxn>
                <a:cxn ang="0">
                  <a:pos x="220" y="1"/>
                </a:cxn>
              </a:cxnLst>
              <a:rect l="0" t="0" r="r" b="b"/>
              <a:pathLst>
                <a:path w="229" h="211">
                  <a:moveTo>
                    <a:pt x="220" y="1"/>
                  </a:moveTo>
                  <a:lnTo>
                    <a:pt x="220" y="1"/>
                  </a:lnTo>
                  <a:lnTo>
                    <a:pt x="191" y="20"/>
                  </a:lnTo>
                  <a:lnTo>
                    <a:pt x="163" y="39"/>
                  </a:lnTo>
                  <a:lnTo>
                    <a:pt x="150" y="50"/>
                  </a:lnTo>
                  <a:lnTo>
                    <a:pt x="139" y="62"/>
                  </a:lnTo>
                  <a:lnTo>
                    <a:pt x="127" y="73"/>
                  </a:lnTo>
                  <a:lnTo>
                    <a:pt x="115" y="86"/>
                  </a:lnTo>
                  <a:lnTo>
                    <a:pt x="115" y="86"/>
                  </a:lnTo>
                  <a:lnTo>
                    <a:pt x="102" y="101"/>
                  </a:lnTo>
                  <a:lnTo>
                    <a:pt x="88" y="114"/>
                  </a:lnTo>
                  <a:lnTo>
                    <a:pt x="73" y="126"/>
                  </a:lnTo>
                  <a:lnTo>
                    <a:pt x="60" y="139"/>
                  </a:lnTo>
                  <a:lnTo>
                    <a:pt x="60" y="139"/>
                  </a:lnTo>
                  <a:lnTo>
                    <a:pt x="31" y="17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0" y="204"/>
                  </a:lnTo>
                  <a:lnTo>
                    <a:pt x="0" y="205"/>
                  </a:lnTo>
                  <a:lnTo>
                    <a:pt x="3" y="209"/>
                  </a:lnTo>
                  <a:lnTo>
                    <a:pt x="5" y="211"/>
                  </a:lnTo>
                  <a:lnTo>
                    <a:pt x="8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37" y="182"/>
                  </a:lnTo>
                  <a:lnTo>
                    <a:pt x="61" y="153"/>
                  </a:lnTo>
                  <a:lnTo>
                    <a:pt x="89" y="127"/>
                  </a:lnTo>
                  <a:lnTo>
                    <a:pt x="102" y="114"/>
                  </a:lnTo>
                  <a:lnTo>
                    <a:pt x="118" y="102"/>
                  </a:lnTo>
                  <a:lnTo>
                    <a:pt x="118" y="102"/>
                  </a:lnTo>
                  <a:lnTo>
                    <a:pt x="127" y="93"/>
                  </a:lnTo>
                  <a:lnTo>
                    <a:pt x="136" y="83"/>
                  </a:lnTo>
                  <a:lnTo>
                    <a:pt x="145" y="71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71" y="47"/>
                  </a:lnTo>
                  <a:lnTo>
                    <a:pt x="188" y="34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8" y="9"/>
                  </a:lnTo>
                  <a:lnTo>
                    <a:pt x="229" y="7"/>
                  </a:lnTo>
                  <a:lnTo>
                    <a:pt x="228" y="3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20" y="1"/>
                  </a:lnTo>
                  <a:lnTo>
                    <a:pt x="22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chenying0907 880"/>
            <p:cNvSpPr/>
            <p:nvPr/>
          </p:nvSpPr>
          <p:spPr bwMode="auto">
            <a:xfrm>
              <a:off x="3559176" y="3119438"/>
              <a:ext cx="95250" cy="85725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230" y="0"/>
                </a:cxn>
                <a:cxn ang="0">
                  <a:pos x="217" y="8"/>
                </a:cxn>
                <a:cxn ang="0">
                  <a:pos x="206" y="17"/>
                </a:cxn>
                <a:cxn ang="0">
                  <a:pos x="194" y="27"/>
                </a:cxn>
                <a:cxn ang="0">
                  <a:pos x="182" y="39"/>
                </a:cxn>
                <a:cxn ang="0">
                  <a:pos x="161" y="61"/>
                </a:cxn>
                <a:cxn ang="0">
                  <a:pos x="140" y="85"/>
                </a:cxn>
                <a:cxn ang="0">
                  <a:pos x="140" y="85"/>
                </a:cxn>
                <a:cxn ang="0">
                  <a:pos x="110" y="115"/>
                </a:cxn>
                <a:cxn ang="0">
                  <a:pos x="77" y="145"/>
                </a:cxn>
                <a:cxn ang="0">
                  <a:pos x="45" y="172"/>
                </a:cxn>
                <a:cxn ang="0">
                  <a:pos x="11" y="200"/>
                </a:cxn>
                <a:cxn ang="0">
                  <a:pos x="11" y="200"/>
                </a:cxn>
                <a:cxn ang="0">
                  <a:pos x="8" y="200"/>
                </a:cxn>
                <a:cxn ang="0">
                  <a:pos x="5" y="202"/>
                </a:cxn>
                <a:cxn ang="0">
                  <a:pos x="5" y="202"/>
                </a:cxn>
                <a:cxn ang="0">
                  <a:pos x="3" y="205"/>
                </a:cxn>
                <a:cxn ang="0">
                  <a:pos x="3" y="205"/>
                </a:cxn>
                <a:cxn ang="0">
                  <a:pos x="0" y="209"/>
                </a:cxn>
                <a:cxn ang="0">
                  <a:pos x="0" y="212"/>
                </a:cxn>
                <a:cxn ang="0">
                  <a:pos x="2" y="215"/>
                </a:cxn>
                <a:cxn ang="0">
                  <a:pos x="3" y="215"/>
                </a:cxn>
                <a:cxn ang="0">
                  <a:pos x="5" y="215"/>
                </a:cxn>
                <a:cxn ang="0">
                  <a:pos x="5" y="215"/>
                </a:cxn>
                <a:cxn ang="0">
                  <a:pos x="9" y="215"/>
                </a:cxn>
                <a:cxn ang="0">
                  <a:pos x="13" y="214"/>
                </a:cxn>
                <a:cxn ang="0">
                  <a:pos x="15" y="212"/>
                </a:cxn>
                <a:cxn ang="0">
                  <a:pos x="16" y="209"/>
                </a:cxn>
                <a:cxn ang="0">
                  <a:pos x="16" y="209"/>
                </a:cxn>
                <a:cxn ang="0">
                  <a:pos x="45" y="187"/>
                </a:cxn>
                <a:cxn ang="0">
                  <a:pos x="72" y="163"/>
                </a:cxn>
                <a:cxn ang="0">
                  <a:pos x="100" y="140"/>
                </a:cxn>
                <a:cxn ang="0">
                  <a:pos x="126" y="115"/>
                </a:cxn>
                <a:cxn ang="0">
                  <a:pos x="126" y="115"/>
                </a:cxn>
                <a:cxn ang="0">
                  <a:pos x="155" y="86"/>
                </a:cxn>
                <a:cxn ang="0">
                  <a:pos x="182" y="56"/>
                </a:cxn>
                <a:cxn ang="0">
                  <a:pos x="182" y="56"/>
                </a:cxn>
                <a:cxn ang="0">
                  <a:pos x="195" y="43"/>
                </a:cxn>
                <a:cxn ang="0">
                  <a:pos x="208" y="31"/>
                </a:cxn>
                <a:cxn ang="0">
                  <a:pos x="221" y="19"/>
                </a:cxn>
                <a:cxn ang="0">
                  <a:pos x="237" y="10"/>
                </a:cxn>
                <a:cxn ang="0">
                  <a:pos x="237" y="10"/>
                </a:cxn>
                <a:cxn ang="0">
                  <a:pos x="238" y="8"/>
                </a:cxn>
                <a:cxn ang="0">
                  <a:pos x="240" y="6"/>
                </a:cxn>
                <a:cxn ang="0">
                  <a:pos x="238" y="2"/>
                </a:cxn>
                <a:cxn ang="0">
                  <a:pos x="236" y="0"/>
                </a:cxn>
                <a:cxn ang="0">
                  <a:pos x="233" y="0"/>
                </a:cxn>
                <a:cxn ang="0">
                  <a:pos x="230" y="0"/>
                </a:cxn>
                <a:cxn ang="0">
                  <a:pos x="230" y="0"/>
                </a:cxn>
              </a:cxnLst>
              <a:rect l="0" t="0" r="r" b="b"/>
              <a:pathLst>
                <a:path w="240" h="215">
                  <a:moveTo>
                    <a:pt x="230" y="0"/>
                  </a:moveTo>
                  <a:lnTo>
                    <a:pt x="230" y="0"/>
                  </a:lnTo>
                  <a:lnTo>
                    <a:pt x="217" y="8"/>
                  </a:lnTo>
                  <a:lnTo>
                    <a:pt x="206" y="17"/>
                  </a:lnTo>
                  <a:lnTo>
                    <a:pt x="194" y="27"/>
                  </a:lnTo>
                  <a:lnTo>
                    <a:pt x="182" y="39"/>
                  </a:lnTo>
                  <a:lnTo>
                    <a:pt x="161" y="61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10" y="115"/>
                  </a:lnTo>
                  <a:lnTo>
                    <a:pt x="77" y="145"/>
                  </a:lnTo>
                  <a:lnTo>
                    <a:pt x="45" y="172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8" y="200"/>
                  </a:lnTo>
                  <a:lnTo>
                    <a:pt x="5" y="202"/>
                  </a:lnTo>
                  <a:lnTo>
                    <a:pt x="5" y="202"/>
                  </a:lnTo>
                  <a:lnTo>
                    <a:pt x="3" y="205"/>
                  </a:lnTo>
                  <a:lnTo>
                    <a:pt x="3" y="205"/>
                  </a:lnTo>
                  <a:lnTo>
                    <a:pt x="0" y="209"/>
                  </a:lnTo>
                  <a:lnTo>
                    <a:pt x="0" y="212"/>
                  </a:lnTo>
                  <a:lnTo>
                    <a:pt x="2" y="215"/>
                  </a:lnTo>
                  <a:lnTo>
                    <a:pt x="3" y="215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9" y="215"/>
                  </a:lnTo>
                  <a:lnTo>
                    <a:pt x="13" y="214"/>
                  </a:lnTo>
                  <a:lnTo>
                    <a:pt x="15" y="212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45" y="187"/>
                  </a:lnTo>
                  <a:lnTo>
                    <a:pt x="72" y="163"/>
                  </a:lnTo>
                  <a:lnTo>
                    <a:pt x="100" y="140"/>
                  </a:lnTo>
                  <a:lnTo>
                    <a:pt x="126" y="115"/>
                  </a:lnTo>
                  <a:lnTo>
                    <a:pt x="126" y="115"/>
                  </a:lnTo>
                  <a:lnTo>
                    <a:pt x="155" y="8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95" y="43"/>
                  </a:lnTo>
                  <a:lnTo>
                    <a:pt x="208" y="31"/>
                  </a:lnTo>
                  <a:lnTo>
                    <a:pt x="221" y="19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8"/>
                  </a:lnTo>
                  <a:lnTo>
                    <a:pt x="240" y="6"/>
                  </a:lnTo>
                  <a:lnTo>
                    <a:pt x="238" y="2"/>
                  </a:lnTo>
                  <a:lnTo>
                    <a:pt x="236" y="0"/>
                  </a:lnTo>
                  <a:lnTo>
                    <a:pt x="233" y="0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chenying0907 881"/>
            <p:cNvSpPr/>
            <p:nvPr/>
          </p:nvSpPr>
          <p:spPr bwMode="auto">
            <a:xfrm>
              <a:off x="3589338" y="3135313"/>
              <a:ext cx="92075" cy="92075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05" y="22"/>
                </a:cxn>
                <a:cxn ang="0">
                  <a:pos x="194" y="31"/>
                </a:cxn>
                <a:cxn ang="0">
                  <a:pos x="185" y="43"/>
                </a:cxn>
                <a:cxn ang="0">
                  <a:pos x="185" y="43"/>
                </a:cxn>
                <a:cxn ang="0">
                  <a:pos x="171" y="59"/>
                </a:cxn>
                <a:cxn ang="0">
                  <a:pos x="155" y="74"/>
                </a:cxn>
                <a:cxn ang="0">
                  <a:pos x="140" y="89"/>
                </a:cxn>
                <a:cxn ang="0">
                  <a:pos x="127" y="106"/>
                </a:cxn>
                <a:cxn ang="0">
                  <a:pos x="127" y="106"/>
                </a:cxn>
                <a:cxn ang="0">
                  <a:pos x="114" y="123"/>
                </a:cxn>
                <a:cxn ang="0">
                  <a:pos x="100" y="139"/>
                </a:cxn>
                <a:cxn ang="0">
                  <a:pos x="86" y="154"/>
                </a:cxn>
                <a:cxn ang="0">
                  <a:pos x="70" y="170"/>
                </a:cxn>
                <a:cxn ang="0">
                  <a:pos x="70" y="170"/>
                </a:cxn>
                <a:cxn ang="0">
                  <a:pos x="53" y="184"/>
                </a:cxn>
                <a:cxn ang="0">
                  <a:pos x="36" y="197"/>
                </a:cxn>
                <a:cxn ang="0">
                  <a:pos x="19" y="210"/>
                </a:cxn>
                <a:cxn ang="0">
                  <a:pos x="3" y="225"/>
                </a:cxn>
                <a:cxn ang="0">
                  <a:pos x="3" y="225"/>
                </a:cxn>
                <a:cxn ang="0">
                  <a:pos x="0" y="226"/>
                </a:cxn>
                <a:cxn ang="0">
                  <a:pos x="0" y="229"/>
                </a:cxn>
                <a:cxn ang="0">
                  <a:pos x="3" y="233"/>
                </a:cxn>
                <a:cxn ang="0">
                  <a:pos x="6" y="234"/>
                </a:cxn>
                <a:cxn ang="0">
                  <a:pos x="8" y="234"/>
                </a:cxn>
                <a:cxn ang="0">
                  <a:pos x="11" y="233"/>
                </a:cxn>
                <a:cxn ang="0">
                  <a:pos x="11" y="233"/>
                </a:cxn>
                <a:cxn ang="0">
                  <a:pos x="25" y="220"/>
                </a:cxn>
                <a:cxn ang="0">
                  <a:pos x="41" y="208"/>
                </a:cxn>
                <a:cxn ang="0">
                  <a:pos x="55" y="197"/>
                </a:cxn>
                <a:cxn ang="0">
                  <a:pos x="71" y="184"/>
                </a:cxn>
                <a:cxn ang="0">
                  <a:pos x="71" y="184"/>
                </a:cxn>
                <a:cxn ang="0">
                  <a:pos x="99" y="157"/>
                </a:cxn>
                <a:cxn ang="0">
                  <a:pos x="113" y="142"/>
                </a:cxn>
                <a:cxn ang="0">
                  <a:pos x="125" y="128"/>
                </a:cxn>
                <a:cxn ang="0">
                  <a:pos x="125" y="128"/>
                </a:cxn>
                <a:cxn ang="0">
                  <a:pos x="151" y="97"/>
                </a:cxn>
                <a:cxn ang="0">
                  <a:pos x="177" y="67"/>
                </a:cxn>
                <a:cxn ang="0">
                  <a:pos x="205" y="38"/>
                </a:cxn>
                <a:cxn ang="0">
                  <a:pos x="233" y="10"/>
                </a:cxn>
                <a:cxn ang="0">
                  <a:pos x="233" y="10"/>
                </a:cxn>
                <a:cxn ang="0">
                  <a:pos x="235" y="8"/>
                </a:cxn>
                <a:cxn ang="0">
                  <a:pos x="235" y="5"/>
                </a:cxn>
                <a:cxn ang="0">
                  <a:pos x="233" y="1"/>
                </a:cxn>
                <a:cxn ang="0">
                  <a:pos x="229" y="0"/>
                </a:cxn>
                <a:cxn ang="0">
                  <a:pos x="227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5" h="234">
                  <a:moveTo>
                    <a:pt x="225" y="1"/>
                  </a:moveTo>
                  <a:lnTo>
                    <a:pt x="225" y="1"/>
                  </a:lnTo>
                  <a:lnTo>
                    <a:pt x="205" y="22"/>
                  </a:lnTo>
                  <a:lnTo>
                    <a:pt x="194" y="31"/>
                  </a:lnTo>
                  <a:lnTo>
                    <a:pt x="185" y="43"/>
                  </a:lnTo>
                  <a:lnTo>
                    <a:pt x="185" y="43"/>
                  </a:lnTo>
                  <a:lnTo>
                    <a:pt x="171" y="59"/>
                  </a:lnTo>
                  <a:lnTo>
                    <a:pt x="155" y="74"/>
                  </a:lnTo>
                  <a:lnTo>
                    <a:pt x="140" y="89"/>
                  </a:lnTo>
                  <a:lnTo>
                    <a:pt x="127" y="106"/>
                  </a:lnTo>
                  <a:lnTo>
                    <a:pt x="127" y="106"/>
                  </a:lnTo>
                  <a:lnTo>
                    <a:pt x="114" y="123"/>
                  </a:lnTo>
                  <a:lnTo>
                    <a:pt x="100" y="139"/>
                  </a:lnTo>
                  <a:lnTo>
                    <a:pt x="86" y="154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53" y="184"/>
                  </a:lnTo>
                  <a:lnTo>
                    <a:pt x="36" y="197"/>
                  </a:lnTo>
                  <a:lnTo>
                    <a:pt x="19" y="210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0" y="226"/>
                  </a:lnTo>
                  <a:lnTo>
                    <a:pt x="0" y="229"/>
                  </a:lnTo>
                  <a:lnTo>
                    <a:pt x="3" y="233"/>
                  </a:lnTo>
                  <a:lnTo>
                    <a:pt x="6" y="234"/>
                  </a:lnTo>
                  <a:lnTo>
                    <a:pt x="8" y="234"/>
                  </a:lnTo>
                  <a:lnTo>
                    <a:pt x="11" y="233"/>
                  </a:lnTo>
                  <a:lnTo>
                    <a:pt x="11" y="233"/>
                  </a:lnTo>
                  <a:lnTo>
                    <a:pt x="25" y="220"/>
                  </a:lnTo>
                  <a:lnTo>
                    <a:pt x="41" y="208"/>
                  </a:lnTo>
                  <a:lnTo>
                    <a:pt x="55" y="197"/>
                  </a:lnTo>
                  <a:lnTo>
                    <a:pt x="71" y="184"/>
                  </a:lnTo>
                  <a:lnTo>
                    <a:pt x="71" y="184"/>
                  </a:lnTo>
                  <a:lnTo>
                    <a:pt x="99" y="157"/>
                  </a:lnTo>
                  <a:lnTo>
                    <a:pt x="113" y="142"/>
                  </a:lnTo>
                  <a:lnTo>
                    <a:pt x="125" y="128"/>
                  </a:lnTo>
                  <a:lnTo>
                    <a:pt x="125" y="128"/>
                  </a:lnTo>
                  <a:lnTo>
                    <a:pt x="151" y="97"/>
                  </a:lnTo>
                  <a:lnTo>
                    <a:pt x="177" y="67"/>
                  </a:lnTo>
                  <a:lnTo>
                    <a:pt x="205" y="38"/>
                  </a:lnTo>
                  <a:lnTo>
                    <a:pt x="233" y="10"/>
                  </a:lnTo>
                  <a:lnTo>
                    <a:pt x="233" y="10"/>
                  </a:lnTo>
                  <a:lnTo>
                    <a:pt x="235" y="8"/>
                  </a:lnTo>
                  <a:lnTo>
                    <a:pt x="235" y="5"/>
                  </a:lnTo>
                  <a:lnTo>
                    <a:pt x="233" y="1"/>
                  </a:lnTo>
                  <a:lnTo>
                    <a:pt x="229" y="0"/>
                  </a:lnTo>
                  <a:lnTo>
                    <a:pt x="227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chenying0907 882"/>
            <p:cNvSpPr/>
            <p:nvPr/>
          </p:nvSpPr>
          <p:spPr bwMode="auto">
            <a:xfrm>
              <a:off x="3629026" y="3171826"/>
              <a:ext cx="68263" cy="60325"/>
            </a:xfrm>
            <a:custGeom>
              <a:avLst/>
              <a:gdLst/>
              <a:ahLst/>
              <a:cxnLst>
                <a:cxn ang="0">
                  <a:pos x="161" y="2"/>
                </a:cxn>
                <a:cxn ang="0">
                  <a:pos x="161" y="2"/>
                </a:cxn>
                <a:cxn ang="0">
                  <a:pos x="120" y="36"/>
                </a:cxn>
                <a:cxn ang="0">
                  <a:pos x="80" y="71"/>
                </a:cxn>
                <a:cxn ang="0">
                  <a:pos x="40" y="108"/>
                </a:cxn>
                <a:cxn ang="0">
                  <a:pos x="1" y="144"/>
                </a:cxn>
                <a:cxn ang="0">
                  <a:pos x="1" y="144"/>
                </a:cxn>
                <a:cxn ang="0">
                  <a:pos x="0" y="147"/>
                </a:cxn>
                <a:cxn ang="0">
                  <a:pos x="0" y="148"/>
                </a:cxn>
                <a:cxn ang="0">
                  <a:pos x="1" y="152"/>
                </a:cxn>
                <a:cxn ang="0">
                  <a:pos x="5" y="155"/>
                </a:cxn>
                <a:cxn ang="0">
                  <a:pos x="8" y="153"/>
                </a:cxn>
                <a:cxn ang="0">
                  <a:pos x="9" y="152"/>
                </a:cxn>
                <a:cxn ang="0">
                  <a:pos x="9" y="152"/>
                </a:cxn>
                <a:cxn ang="0">
                  <a:pos x="48" y="116"/>
                </a:cxn>
                <a:cxn ang="0">
                  <a:pos x="87" y="79"/>
                </a:cxn>
                <a:cxn ang="0">
                  <a:pos x="128" y="44"/>
                </a:cxn>
                <a:cxn ang="0">
                  <a:pos x="170" y="10"/>
                </a:cxn>
                <a:cxn ang="0">
                  <a:pos x="170" y="10"/>
                </a:cxn>
                <a:cxn ang="0">
                  <a:pos x="171" y="8"/>
                </a:cxn>
                <a:cxn ang="0">
                  <a:pos x="171" y="6"/>
                </a:cxn>
                <a:cxn ang="0">
                  <a:pos x="171" y="4"/>
                </a:cxn>
                <a:cxn ang="0">
                  <a:pos x="170" y="3"/>
                </a:cxn>
                <a:cxn ang="0">
                  <a:pos x="166" y="0"/>
                </a:cxn>
                <a:cxn ang="0">
                  <a:pos x="163" y="0"/>
                </a:cxn>
                <a:cxn ang="0">
                  <a:pos x="161" y="2"/>
                </a:cxn>
                <a:cxn ang="0">
                  <a:pos x="161" y="2"/>
                </a:cxn>
              </a:cxnLst>
              <a:rect l="0" t="0" r="r" b="b"/>
              <a:pathLst>
                <a:path w="171" h="155">
                  <a:moveTo>
                    <a:pt x="161" y="2"/>
                  </a:moveTo>
                  <a:lnTo>
                    <a:pt x="161" y="2"/>
                  </a:lnTo>
                  <a:lnTo>
                    <a:pt x="120" y="36"/>
                  </a:lnTo>
                  <a:lnTo>
                    <a:pt x="80" y="71"/>
                  </a:lnTo>
                  <a:lnTo>
                    <a:pt x="40" y="108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7"/>
                  </a:lnTo>
                  <a:lnTo>
                    <a:pt x="0" y="148"/>
                  </a:lnTo>
                  <a:lnTo>
                    <a:pt x="1" y="152"/>
                  </a:lnTo>
                  <a:lnTo>
                    <a:pt x="5" y="155"/>
                  </a:lnTo>
                  <a:lnTo>
                    <a:pt x="8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48" y="116"/>
                  </a:lnTo>
                  <a:lnTo>
                    <a:pt x="87" y="79"/>
                  </a:lnTo>
                  <a:lnTo>
                    <a:pt x="128" y="44"/>
                  </a:lnTo>
                  <a:lnTo>
                    <a:pt x="170" y="10"/>
                  </a:lnTo>
                  <a:lnTo>
                    <a:pt x="170" y="10"/>
                  </a:lnTo>
                  <a:lnTo>
                    <a:pt x="171" y="8"/>
                  </a:lnTo>
                  <a:lnTo>
                    <a:pt x="171" y="6"/>
                  </a:lnTo>
                  <a:lnTo>
                    <a:pt x="171" y="4"/>
                  </a:lnTo>
                  <a:lnTo>
                    <a:pt x="170" y="3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1" y="2"/>
                  </a:lnTo>
                  <a:lnTo>
                    <a:pt x="16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chenying0907 883"/>
            <p:cNvSpPr/>
            <p:nvPr/>
          </p:nvSpPr>
          <p:spPr bwMode="auto">
            <a:xfrm>
              <a:off x="3644901" y="3186113"/>
              <a:ext cx="73025" cy="68263"/>
            </a:xfrm>
            <a:custGeom>
              <a:avLst/>
              <a:gdLst/>
              <a:ahLst/>
              <a:cxnLst>
                <a:cxn ang="0">
                  <a:pos x="174" y="2"/>
                </a:cxn>
                <a:cxn ang="0">
                  <a:pos x="174" y="2"/>
                </a:cxn>
                <a:cxn ang="0">
                  <a:pos x="157" y="22"/>
                </a:cxn>
                <a:cxn ang="0">
                  <a:pos x="149" y="31"/>
                </a:cxn>
                <a:cxn ang="0">
                  <a:pos x="140" y="40"/>
                </a:cxn>
                <a:cxn ang="0">
                  <a:pos x="140" y="40"/>
                </a:cxn>
                <a:cxn ang="0">
                  <a:pos x="128" y="49"/>
                </a:cxn>
                <a:cxn ang="0">
                  <a:pos x="115" y="59"/>
                </a:cxn>
                <a:cxn ang="0">
                  <a:pos x="103" y="68"/>
                </a:cxn>
                <a:cxn ang="0">
                  <a:pos x="92" y="78"/>
                </a:cxn>
                <a:cxn ang="0">
                  <a:pos x="92" y="78"/>
                </a:cxn>
                <a:cxn ang="0">
                  <a:pos x="68" y="98"/>
                </a:cxn>
                <a:cxn ang="0">
                  <a:pos x="45" y="119"/>
                </a:cxn>
                <a:cxn ang="0">
                  <a:pos x="31" y="129"/>
                </a:cxn>
                <a:cxn ang="0">
                  <a:pos x="21" y="140"/>
                </a:cxn>
                <a:cxn ang="0">
                  <a:pos x="11" y="151"/>
                </a:cxn>
                <a:cxn ang="0">
                  <a:pos x="1" y="163"/>
                </a:cxn>
                <a:cxn ang="0">
                  <a:pos x="1" y="163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3" y="171"/>
                </a:cxn>
                <a:cxn ang="0">
                  <a:pos x="8" y="171"/>
                </a:cxn>
                <a:cxn ang="0">
                  <a:pos x="9" y="171"/>
                </a:cxn>
                <a:cxn ang="0">
                  <a:pos x="12" y="168"/>
                </a:cxn>
                <a:cxn ang="0">
                  <a:pos x="12" y="168"/>
                </a:cxn>
                <a:cxn ang="0">
                  <a:pos x="18" y="159"/>
                </a:cxn>
                <a:cxn ang="0">
                  <a:pos x="28" y="150"/>
                </a:cxn>
                <a:cxn ang="0">
                  <a:pos x="47" y="134"/>
                </a:cxn>
                <a:cxn ang="0">
                  <a:pos x="47" y="134"/>
                </a:cxn>
                <a:cxn ang="0">
                  <a:pos x="73" y="110"/>
                </a:cxn>
                <a:cxn ang="0">
                  <a:pos x="99" y="86"/>
                </a:cxn>
                <a:cxn ang="0">
                  <a:pos x="99" y="86"/>
                </a:cxn>
                <a:cxn ang="0">
                  <a:pos x="111" y="76"/>
                </a:cxn>
                <a:cxn ang="0">
                  <a:pos x="124" y="66"/>
                </a:cxn>
                <a:cxn ang="0">
                  <a:pos x="148" y="48"/>
                </a:cxn>
                <a:cxn ang="0">
                  <a:pos x="148" y="48"/>
                </a:cxn>
                <a:cxn ang="0">
                  <a:pos x="157" y="39"/>
                </a:cxn>
                <a:cxn ang="0">
                  <a:pos x="166" y="30"/>
                </a:cxn>
                <a:cxn ang="0">
                  <a:pos x="182" y="10"/>
                </a:cxn>
                <a:cxn ang="0">
                  <a:pos x="182" y="10"/>
                </a:cxn>
                <a:cxn ang="0">
                  <a:pos x="183" y="8"/>
                </a:cxn>
                <a:cxn ang="0">
                  <a:pos x="183" y="6"/>
                </a:cxn>
                <a:cxn ang="0">
                  <a:pos x="181" y="2"/>
                </a:cxn>
                <a:cxn ang="0">
                  <a:pos x="179" y="1"/>
                </a:cxn>
                <a:cxn ang="0">
                  <a:pos x="178" y="0"/>
                </a:cxn>
                <a:cxn ang="0">
                  <a:pos x="175" y="1"/>
                </a:cxn>
                <a:cxn ang="0">
                  <a:pos x="174" y="2"/>
                </a:cxn>
                <a:cxn ang="0">
                  <a:pos x="174" y="2"/>
                </a:cxn>
              </a:cxnLst>
              <a:rect l="0" t="0" r="r" b="b"/>
              <a:pathLst>
                <a:path w="183" h="171">
                  <a:moveTo>
                    <a:pt x="174" y="2"/>
                  </a:moveTo>
                  <a:lnTo>
                    <a:pt x="174" y="2"/>
                  </a:lnTo>
                  <a:lnTo>
                    <a:pt x="157" y="22"/>
                  </a:lnTo>
                  <a:lnTo>
                    <a:pt x="149" y="31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28" y="49"/>
                  </a:lnTo>
                  <a:lnTo>
                    <a:pt x="115" y="59"/>
                  </a:lnTo>
                  <a:lnTo>
                    <a:pt x="103" y="68"/>
                  </a:lnTo>
                  <a:lnTo>
                    <a:pt x="92" y="78"/>
                  </a:lnTo>
                  <a:lnTo>
                    <a:pt x="92" y="78"/>
                  </a:lnTo>
                  <a:lnTo>
                    <a:pt x="68" y="98"/>
                  </a:lnTo>
                  <a:lnTo>
                    <a:pt x="45" y="119"/>
                  </a:lnTo>
                  <a:lnTo>
                    <a:pt x="31" y="129"/>
                  </a:lnTo>
                  <a:lnTo>
                    <a:pt x="21" y="140"/>
                  </a:lnTo>
                  <a:lnTo>
                    <a:pt x="11" y="151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8" y="171"/>
                  </a:lnTo>
                  <a:lnTo>
                    <a:pt x="9" y="171"/>
                  </a:lnTo>
                  <a:lnTo>
                    <a:pt x="12" y="168"/>
                  </a:lnTo>
                  <a:lnTo>
                    <a:pt x="12" y="168"/>
                  </a:lnTo>
                  <a:lnTo>
                    <a:pt x="18" y="159"/>
                  </a:lnTo>
                  <a:lnTo>
                    <a:pt x="28" y="150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73" y="110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111" y="76"/>
                  </a:lnTo>
                  <a:lnTo>
                    <a:pt x="124" y="66"/>
                  </a:lnTo>
                  <a:lnTo>
                    <a:pt x="148" y="48"/>
                  </a:lnTo>
                  <a:lnTo>
                    <a:pt x="148" y="48"/>
                  </a:lnTo>
                  <a:lnTo>
                    <a:pt x="157" y="39"/>
                  </a:lnTo>
                  <a:lnTo>
                    <a:pt x="166" y="30"/>
                  </a:lnTo>
                  <a:lnTo>
                    <a:pt x="182" y="10"/>
                  </a:lnTo>
                  <a:lnTo>
                    <a:pt x="182" y="10"/>
                  </a:lnTo>
                  <a:lnTo>
                    <a:pt x="183" y="8"/>
                  </a:lnTo>
                  <a:lnTo>
                    <a:pt x="183" y="6"/>
                  </a:lnTo>
                  <a:lnTo>
                    <a:pt x="181" y="2"/>
                  </a:lnTo>
                  <a:lnTo>
                    <a:pt x="179" y="1"/>
                  </a:lnTo>
                  <a:lnTo>
                    <a:pt x="178" y="0"/>
                  </a:lnTo>
                  <a:lnTo>
                    <a:pt x="175" y="1"/>
                  </a:lnTo>
                  <a:lnTo>
                    <a:pt x="174" y="2"/>
                  </a:lnTo>
                  <a:lnTo>
                    <a:pt x="17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chenying0907 884"/>
            <p:cNvSpPr/>
            <p:nvPr/>
          </p:nvSpPr>
          <p:spPr bwMode="auto">
            <a:xfrm>
              <a:off x="3673476" y="3219451"/>
              <a:ext cx="49213" cy="42863"/>
            </a:xfrm>
            <a:custGeom>
              <a:avLst/>
              <a:gdLst/>
              <a:ahLst/>
              <a:cxnLst>
                <a:cxn ang="0">
                  <a:pos x="116" y="1"/>
                </a:cxn>
                <a:cxn ang="0">
                  <a:pos x="116" y="1"/>
                </a:cxn>
                <a:cxn ang="0">
                  <a:pos x="110" y="5"/>
                </a:cxn>
                <a:cxn ang="0">
                  <a:pos x="102" y="8"/>
                </a:cxn>
                <a:cxn ang="0">
                  <a:pos x="96" y="10"/>
                </a:cxn>
                <a:cxn ang="0">
                  <a:pos x="91" y="15"/>
                </a:cxn>
                <a:cxn ang="0">
                  <a:pos x="91" y="15"/>
                </a:cxn>
                <a:cxn ang="0">
                  <a:pos x="76" y="30"/>
                </a:cxn>
                <a:cxn ang="0">
                  <a:pos x="61" y="43"/>
                </a:cxn>
                <a:cxn ang="0">
                  <a:pos x="61" y="43"/>
                </a:cxn>
                <a:cxn ang="0">
                  <a:pos x="45" y="55"/>
                </a:cxn>
                <a:cxn ang="0">
                  <a:pos x="29" y="68"/>
                </a:cxn>
                <a:cxn ang="0">
                  <a:pos x="15" y="82"/>
                </a:cxn>
                <a:cxn ang="0">
                  <a:pos x="2" y="98"/>
                </a:cxn>
                <a:cxn ang="0">
                  <a:pos x="2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3" y="106"/>
                </a:cxn>
                <a:cxn ang="0">
                  <a:pos x="4" y="107"/>
                </a:cxn>
                <a:cxn ang="0">
                  <a:pos x="6" y="108"/>
                </a:cxn>
                <a:cxn ang="0">
                  <a:pos x="8" y="107"/>
                </a:cxn>
                <a:cxn ang="0">
                  <a:pos x="10" y="106"/>
                </a:cxn>
                <a:cxn ang="0">
                  <a:pos x="10" y="106"/>
                </a:cxn>
                <a:cxn ang="0">
                  <a:pos x="25" y="89"/>
                </a:cxn>
                <a:cxn ang="0">
                  <a:pos x="41" y="73"/>
                </a:cxn>
                <a:cxn ang="0">
                  <a:pos x="59" y="59"/>
                </a:cxn>
                <a:cxn ang="0">
                  <a:pos x="78" y="44"/>
                </a:cxn>
                <a:cxn ang="0">
                  <a:pos x="78" y="44"/>
                </a:cxn>
                <a:cxn ang="0">
                  <a:pos x="88" y="34"/>
                </a:cxn>
                <a:cxn ang="0">
                  <a:pos x="98" y="23"/>
                </a:cxn>
                <a:cxn ang="0">
                  <a:pos x="98" y="23"/>
                </a:cxn>
                <a:cxn ang="0">
                  <a:pos x="104" y="19"/>
                </a:cxn>
                <a:cxn ang="0">
                  <a:pos x="110" y="15"/>
                </a:cxn>
                <a:cxn ang="0">
                  <a:pos x="118" y="13"/>
                </a:cxn>
                <a:cxn ang="0">
                  <a:pos x="125" y="9"/>
                </a:cxn>
                <a:cxn ang="0">
                  <a:pos x="125" y="9"/>
                </a:cxn>
                <a:cxn ang="0">
                  <a:pos x="126" y="8"/>
                </a:cxn>
                <a:cxn ang="0">
                  <a:pos x="126" y="5"/>
                </a:cxn>
                <a:cxn ang="0">
                  <a:pos x="126" y="4"/>
                </a:cxn>
                <a:cxn ang="0">
                  <a:pos x="125" y="1"/>
                </a:cxn>
                <a:cxn ang="0">
                  <a:pos x="121" y="0"/>
                </a:cxn>
                <a:cxn ang="0">
                  <a:pos x="118" y="0"/>
                </a:cxn>
                <a:cxn ang="0">
                  <a:pos x="116" y="1"/>
                </a:cxn>
                <a:cxn ang="0">
                  <a:pos x="116" y="1"/>
                </a:cxn>
              </a:cxnLst>
              <a:rect l="0" t="0" r="r" b="b"/>
              <a:pathLst>
                <a:path w="126" h="108">
                  <a:moveTo>
                    <a:pt x="116" y="1"/>
                  </a:moveTo>
                  <a:lnTo>
                    <a:pt x="116" y="1"/>
                  </a:lnTo>
                  <a:lnTo>
                    <a:pt x="110" y="5"/>
                  </a:lnTo>
                  <a:lnTo>
                    <a:pt x="102" y="8"/>
                  </a:lnTo>
                  <a:lnTo>
                    <a:pt x="96" y="10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76" y="30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45" y="55"/>
                  </a:lnTo>
                  <a:lnTo>
                    <a:pt x="29" y="68"/>
                  </a:lnTo>
                  <a:lnTo>
                    <a:pt x="15" y="82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6" y="108"/>
                  </a:lnTo>
                  <a:lnTo>
                    <a:pt x="8" y="107"/>
                  </a:lnTo>
                  <a:lnTo>
                    <a:pt x="10" y="106"/>
                  </a:lnTo>
                  <a:lnTo>
                    <a:pt x="10" y="106"/>
                  </a:lnTo>
                  <a:lnTo>
                    <a:pt x="25" y="89"/>
                  </a:lnTo>
                  <a:lnTo>
                    <a:pt x="41" y="73"/>
                  </a:lnTo>
                  <a:lnTo>
                    <a:pt x="59" y="59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88" y="34"/>
                  </a:lnTo>
                  <a:lnTo>
                    <a:pt x="98" y="23"/>
                  </a:lnTo>
                  <a:lnTo>
                    <a:pt x="98" y="23"/>
                  </a:lnTo>
                  <a:lnTo>
                    <a:pt x="104" y="19"/>
                  </a:lnTo>
                  <a:lnTo>
                    <a:pt x="110" y="15"/>
                  </a:lnTo>
                  <a:lnTo>
                    <a:pt x="118" y="13"/>
                  </a:lnTo>
                  <a:lnTo>
                    <a:pt x="125" y="9"/>
                  </a:lnTo>
                  <a:lnTo>
                    <a:pt x="125" y="9"/>
                  </a:lnTo>
                  <a:lnTo>
                    <a:pt x="126" y="8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1"/>
                  </a:lnTo>
                  <a:lnTo>
                    <a:pt x="11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chenying0907 885"/>
            <p:cNvSpPr/>
            <p:nvPr/>
          </p:nvSpPr>
          <p:spPr bwMode="auto">
            <a:xfrm>
              <a:off x="3289301" y="3514726"/>
              <a:ext cx="87313" cy="93663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12" y="0"/>
                </a:cxn>
                <a:cxn ang="0">
                  <a:pos x="204" y="1"/>
                </a:cxn>
                <a:cxn ang="0">
                  <a:pos x="196" y="3"/>
                </a:cxn>
                <a:cxn ang="0">
                  <a:pos x="190" y="6"/>
                </a:cxn>
                <a:cxn ang="0">
                  <a:pos x="184" y="10"/>
                </a:cxn>
                <a:cxn ang="0">
                  <a:pos x="173" y="19"/>
                </a:cxn>
                <a:cxn ang="0">
                  <a:pos x="162" y="30"/>
                </a:cxn>
                <a:cxn ang="0">
                  <a:pos x="162" y="30"/>
                </a:cxn>
                <a:cxn ang="0">
                  <a:pos x="145" y="47"/>
                </a:cxn>
                <a:cxn ang="0">
                  <a:pos x="127" y="62"/>
                </a:cxn>
                <a:cxn ang="0">
                  <a:pos x="110" y="79"/>
                </a:cxn>
                <a:cxn ang="0">
                  <a:pos x="93" y="96"/>
                </a:cxn>
                <a:cxn ang="0">
                  <a:pos x="93" y="96"/>
                </a:cxn>
                <a:cxn ang="0">
                  <a:pos x="65" y="129"/>
                </a:cxn>
                <a:cxn ang="0">
                  <a:pos x="39" y="163"/>
                </a:cxn>
                <a:cxn ang="0">
                  <a:pos x="39" y="163"/>
                </a:cxn>
                <a:cxn ang="0">
                  <a:pos x="17" y="194"/>
                </a:cxn>
                <a:cxn ang="0">
                  <a:pos x="8" y="210"/>
                </a:cxn>
                <a:cxn ang="0">
                  <a:pos x="0" y="227"/>
                </a:cxn>
                <a:cxn ang="0">
                  <a:pos x="0" y="227"/>
                </a:cxn>
                <a:cxn ang="0">
                  <a:pos x="0" y="230"/>
                </a:cxn>
                <a:cxn ang="0">
                  <a:pos x="1" y="231"/>
                </a:cxn>
                <a:cxn ang="0">
                  <a:pos x="3" y="232"/>
                </a:cxn>
                <a:cxn ang="0">
                  <a:pos x="4" y="234"/>
                </a:cxn>
                <a:cxn ang="0">
                  <a:pos x="8" y="234"/>
                </a:cxn>
                <a:cxn ang="0">
                  <a:pos x="10" y="232"/>
                </a:cxn>
                <a:cxn ang="0">
                  <a:pos x="12" y="230"/>
                </a:cxn>
                <a:cxn ang="0">
                  <a:pos x="12" y="230"/>
                </a:cxn>
                <a:cxn ang="0">
                  <a:pos x="18" y="214"/>
                </a:cxn>
                <a:cxn ang="0">
                  <a:pos x="27" y="198"/>
                </a:cxn>
                <a:cxn ang="0">
                  <a:pos x="38" y="183"/>
                </a:cxn>
                <a:cxn ang="0">
                  <a:pos x="48" y="168"/>
                </a:cxn>
                <a:cxn ang="0">
                  <a:pos x="72" y="139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106" y="99"/>
                </a:cxn>
                <a:cxn ang="0">
                  <a:pos x="118" y="86"/>
                </a:cxn>
                <a:cxn ang="0">
                  <a:pos x="143" y="64"/>
                </a:cxn>
                <a:cxn ang="0">
                  <a:pos x="143" y="64"/>
                </a:cxn>
                <a:cxn ang="0">
                  <a:pos x="157" y="48"/>
                </a:cxn>
                <a:cxn ang="0">
                  <a:pos x="174" y="32"/>
                </a:cxn>
                <a:cxn ang="0">
                  <a:pos x="183" y="24"/>
                </a:cxn>
                <a:cxn ang="0">
                  <a:pos x="192" y="18"/>
                </a:cxn>
                <a:cxn ang="0">
                  <a:pos x="201" y="14"/>
                </a:cxn>
                <a:cxn ang="0">
                  <a:pos x="212" y="11"/>
                </a:cxn>
                <a:cxn ang="0">
                  <a:pos x="212" y="11"/>
                </a:cxn>
                <a:cxn ang="0">
                  <a:pos x="213" y="10"/>
                </a:cxn>
                <a:cxn ang="0">
                  <a:pos x="216" y="9"/>
                </a:cxn>
                <a:cxn ang="0">
                  <a:pos x="217" y="5"/>
                </a:cxn>
                <a:cxn ang="0">
                  <a:pos x="217" y="3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17" h="234">
                  <a:moveTo>
                    <a:pt x="212" y="0"/>
                  </a:moveTo>
                  <a:lnTo>
                    <a:pt x="212" y="0"/>
                  </a:lnTo>
                  <a:lnTo>
                    <a:pt x="204" y="1"/>
                  </a:lnTo>
                  <a:lnTo>
                    <a:pt x="196" y="3"/>
                  </a:lnTo>
                  <a:lnTo>
                    <a:pt x="190" y="6"/>
                  </a:lnTo>
                  <a:lnTo>
                    <a:pt x="184" y="10"/>
                  </a:lnTo>
                  <a:lnTo>
                    <a:pt x="173" y="19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45" y="47"/>
                  </a:lnTo>
                  <a:lnTo>
                    <a:pt x="127" y="62"/>
                  </a:lnTo>
                  <a:lnTo>
                    <a:pt x="110" y="79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65" y="129"/>
                  </a:lnTo>
                  <a:lnTo>
                    <a:pt x="39" y="163"/>
                  </a:lnTo>
                  <a:lnTo>
                    <a:pt x="39" y="163"/>
                  </a:lnTo>
                  <a:lnTo>
                    <a:pt x="17" y="194"/>
                  </a:lnTo>
                  <a:lnTo>
                    <a:pt x="8" y="210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1"/>
                  </a:lnTo>
                  <a:lnTo>
                    <a:pt x="3" y="232"/>
                  </a:lnTo>
                  <a:lnTo>
                    <a:pt x="4" y="234"/>
                  </a:lnTo>
                  <a:lnTo>
                    <a:pt x="8" y="234"/>
                  </a:lnTo>
                  <a:lnTo>
                    <a:pt x="10" y="232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18" y="214"/>
                  </a:lnTo>
                  <a:lnTo>
                    <a:pt x="27" y="198"/>
                  </a:lnTo>
                  <a:lnTo>
                    <a:pt x="38" y="183"/>
                  </a:lnTo>
                  <a:lnTo>
                    <a:pt x="48" y="168"/>
                  </a:lnTo>
                  <a:lnTo>
                    <a:pt x="72" y="139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106" y="99"/>
                  </a:lnTo>
                  <a:lnTo>
                    <a:pt x="118" y="86"/>
                  </a:lnTo>
                  <a:lnTo>
                    <a:pt x="143" y="64"/>
                  </a:lnTo>
                  <a:lnTo>
                    <a:pt x="143" y="64"/>
                  </a:lnTo>
                  <a:lnTo>
                    <a:pt x="157" y="48"/>
                  </a:lnTo>
                  <a:lnTo>
                    <a:pt x="174" y="32"/>
                  </a:lnTo>
                  <a:lnTo>
                    <a:pt x="183" y="24"/>
                  </a:lnTo>
                  <a:lnTo>
                    <a:pt x="192" y="18"/>
                  </a:lnTo>
                  <a:lnTo>
                    <a:pt x="201" y="14"/>
                  </a:lnTo>
                  <a:lnTo>
                    <a:pt x="212" y="11"/>
                  </a:lnTo>
                  <a:lnTo>
                    <a:pt x="212" y="11"/>
                  </a:lnTo>
                  <a:lnTo>
                    <a:pt x="213" y="10"/>
                  </a:lnTo>
                  <a:lnTo>
                    <a:pt x="216" y="9"/>
                  </a:lnTo>
                  <a:lnTo>
                    <a:pt x="217" y="5"/>
                  </a:lnTo>
                  <a:lnTo>
                    <a:pt x="217" y="3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chenying0907 886"/>
            <p:cNvSpPr/>
            <p:nvPr/>
          </p:nvSpPr>
          <p:spPr bwMode="auto">
            <a:xfrm>
              <a:off x="3252788" y="3548063"/>
              <a:ext cx="125413" cy="130175"/>
            </a:xfrm>
            <a:custGeom>
              <a:avLst/>
              <a:gdLst/>
              <a:ahLst/>
              <a:cxnLst>
                <a:cxn ang="0">
                  <a:pos x="305" y="1"/>
                </a:cxn>
                <a:cxn ang="0">
                  <a:pos x="305" y="1"/>
                </a:cxn>
                <a:cxn ang="0">
                  <a:pos x="296" y="6"/>
                </a:cxn>
                <a:cxn ang="0">
                  <a:pos x="287" y="13"/>
                </a:cxn>
                <a:cxn ang="0">
                  <a:pos x="278" y="18"/>
                </a:cxn>
                <a:cxn ang="0">
                  <a:pos x="270" y="24"/>
                </a:cxn>
                <a:cxn ang="0">
                  <a:pos x="270" y="24"/>
                </a:cxn>
                <a:cxn ang="0">
                  <a:pos x="249" y="45"/>
                </a:cxn>
                <a:cxn ang="0">
                  <a:pos x="227" y="65"/>
                </a:cxn>
                <a:cxn ang="0">
                  <a:pos x="227" y="65"/>
                </a:cxn>
                <a:cxn ang="0">
                  <a:pos x="181" y="107"/>
                </a:cxn>
                <a:cxn ang="0">
                  <a:pos x="159" y="129"/>
                </a:cxn>
                <a:cxn ang="0">
                  <a:pos x="138" y="151"/>
                </a:cxn>
                <a:cxn ang="0">
                  <a:pos x="138" y="151"/>
                </a:cxn>
                <a:cxn ang="0">
                  <a:pos x="95" y="200"/>
                </a:cxn>
                <a:cxn ang="0">
                  <a:pos x="50" y="247"/>
                </a:cxn>
                <a:cxn ang="0">
                  <a:pos x="50" y="247"/>
                </a:cxn>
                <a:cxn ang="0">
                  <a:pos x="36" y="264"/>
                </a:cxn>
                <a:cxn ang="0">
                  <a:pos x="21" y="282"/>
                </a:cxn>
                <a:cxn ang="0">
                  <a:pos x="10" y="302"/>
                </a:cxn>
                <a:cxn ang="0">
                  <a:pos x="4" y="312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2" y="327"/>
                </a:cxn>
                <a:cxn ang="0">
                  <a:pos x="4" y="329"/>
                </a:cxn>
                <a:cxn ang="0">
                  <a:pos x="10" y="329"/>
                </a:cxn>
                <a:cxn ang="0">
                  <a:pos x="11" y="328"/>
                </a:cxn>
                <a:cxn ang="0">
                  <a:pos x="12" y="325"/>
                </a:cxn>
                <a:cxn ang="0">
                  <a:pos x="12" y="325"/>
                </a:cxn>
                <a:cxn ang="0">
                  <a:pos x="17" y="313"/>
                </a:cxn>
                <a:cxn ang="0">
                  <a:pos x="23" y="302"/>
                </a:cxn>
                <a:cxn ang="0">
                  <a:pos x="31" y="290"/>
                </a:cxn>
                <a:cxn ang="0">
                  <a:pos x="38" y="279"/>
                </a:cxn>
                <a:cxn ang="0">
                  <a:pos x="55" y="259"/>
                </a:cxn>
                <a:cxn ang="0">
                  <a:pos x="74" y="239"/>
                </a:cxn>
                <a:cxn ang="0">
                  <a:pos x="74" y="239"/>
                </a:cxn>
                <a:cxn ang="0">
                  <a:pos x="113" y="196"/>
                </a:cxn>
                <a:cxn ang="0">
                  <a:pos x="154" y="151"/>
                </a:cxn>
                <a:cxn ang="0">
                  <a:pos x="154" y="151"/>
                </a:cxn>
                <a:cxn ang="0">
                  <a:pos x="172" y="130"/>
                </a:cxn>
                <a:cxn ang="0">
                  <a:pos x="193" y="111"/>
                </a:cxn>
                <a:cxn ang="0">
                  <a:pos x="235" y="73"/>
                </a:cxn>
                <a:cxn ang="0">
                  <a:pos x="235" y="73"/>
                </a:cxn>
                <a:cxn ang="0">
                  <a:pos x="271" y="39"/>
                </a:cxn>
                <a:cxn ang="0">
                  <a:pos x="271" y="39"/>
                </a:cxn>
                <a:cxn ang="0">
                  <a:pos x="280" y="31"/>
                </a:cxn>
                <a:cxn ang="0">
                  <a:pos x="292" y="23"/>
                </a:cxn>
                <a:cxn ang="0">
                  <a:pos x="303" y="17"/>
                </a:cxn>
                <a:cxn ang="0">
                  <a:pos x="313" y="9"/>
                </a:cxn>
                <a:cxn ang="0">
                  <a:pos x="313" y="9"/>
                </a:cxn>
                <a:cxn ang="0">
                  <a:pos x="314" y="6"/>
                </a:cxn>
                <a:cxn ang="0">
                  <a:pos x="316" y="5"/>
                </a:cxn>
                <a:cxn ang="0">
                  <a:pos x="314" y="2"/>
                </a:cxn>
                <a:cxn ang="0">
                  <a:pos x="313" y="1"/>
                </a:cxn>
                <a:cxn ang="0">
                  <a:pos x="309" y="0"/>
                </a:cxn>
                <a:cxn ang="0">
                  <a:pos x="308" y="0"/>
                </a:cxn>
                <a:cxn ang="0">
                  <a:pos x="305" y="1"/>
                </a:cxn>
                <a:cxn ang="0">
                  <a:pos x="305" y="1"/>
                </a:cxn>
              </a:cxnLst>
              <a:rect l="0" t="0" r="r" b="b"/>
              <a:pathLst>
                <a:path w="316" h="329">
                  <a:moveTo>
                    <a:pt x="305" y="1"/>
                  </a:moveTo>
                  <a:lnTo>
                    <a:pt x="305" y="1"/>
                  </a:lnTo>
                  <a:lnTo>
                    <a:pt x="296" y="6"/>
                  </a:lnTo>
                  <a:lnTo>
                    <a:pt x="287" y="13"/>
                  </a:lnTo>
                  <a:lnTo>
                    <a:pt x="278" y="18"/>
                  </a:lnTo>
                  <a:lnTo>
                    <a:pt x="270" y="24"/>
                  </a:lnTo>
                  <a:lnTo>
                    <a:pt x="270" y="24"/>
                  </a:lnTo>
                  <a:lnTo>
                    <a:pt x="249" y="45"/>
                  </a:lnTo>
                  <a:lnTo>
                    <a:pt x="227" y="65"/>
                  </a:lnTo>
                  <a:lnTo>
                    <a:pt x="227" y="65"/>
                  </a:lnTo>
                  <a:lnTo>
                    <a:pt x="181" y="107"/>
                  </a:lnTo>
                  <a:lnTo>
                    <a:pt x="159" y="129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95" y="200"/>
                  </a:lnTo>
                  <a:lnTo>
                    <a:pt x="50" y="247"/>
                  </a:lnTo>
                  <a:lnTo>
                    <a:pt x="50" y="247"/>
                  </a:lnTo>
                  <a:lnTo>
                    <a:pt x="36" y="264"/>
                  </a:lnTo>
                  <a:lnTo>
                    <a:pt x="21" y="282"/>
                  </a:lnTo>
                  <a:lnTo>
                    <a:pt x="10" y="302"/>
                  </a:lnTo>
                  <a:lnTo>
                    <a:pt x="4" y="312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2" y="327"/>
                  </a:lnTo>
                  <a:lnTo>
                    <a:pt x="4" y="329"/>
                  </a:lnTo>
                  <a:lnTo>
                    <a:pt x="10" y="329"/>
                  </a:lnTo>
                  <a:lnTo>
                    <a:pt x="11" y="328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7" y="313"/>
                  </a:lnTo>
                  <a:lnTo>
                    <a:pt x="23" y="302"/>
                  </a:lnTo>
                  <a:lnTo>
                    <a:pt x="31" y="290"/>
                  </a:lnTo>
                  <a:lnTo>
                    <a:pt x="38" y="279"/>
                  </a:lnTo>
                  <a:lnTo>
                    <a:pt x="55" y="259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113" y="196"/>
                  </a:lnTo>
                  <a:lnTo>
                    <a:pt x="154" y="151"/>
                  </a:lnTo>
                  <a:lnTo>
                    <a:pt x="154" y="151"/>
                  </a:lnTo>
                  <a:lnTo>
                    <a:pt x="172" y="130"/>
                  </a:lnTo>
                  <a:lnTo>
                    <a:pt x="193" y="111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71" y="39"/>
                  </a:lnTo>
                  <a:lnTo>
                    <a:pt x="271" y="39"/>
                  </a:lnTo>
                  <a:lnTo>
                    <a:pt x="280" y="31"/>
                  </a:lnTo>
                  <a:lnTo>
                    <a:pt x="292" y="23"/>
                  </a:lnTo>
                  <a:lnTo>
                    <a:pt x="303" y="17"/>
                  </a:lnTo>
                  <a:lnTo>
                    <a:pt x="313" y="9"/>
                  </a:lnTo>
                  <a:lnTo>
                    <a:pt x="313" y="9"/>
                  </a:lnTo>
                  <a:lnTo>
                    <a:pt x="314" y="6"/>
                  </a:lnTo>
                  <a:lnTo>
                    <a:pt x="316" y="5"/>
                  </a:lnTo>
                  <a:lnTo>
                    <a:pt x="314" y="2"/>
                  </a:lnTo>
                  <a:lnTo>
                    <a:pt x="313" y="1"/>
                  </a:lnTo>
                  <a:lnTo>
                    <a:pt x="309" y="0"/>
                  </a:lnTo>
                  <a:lnTo>
                    <a:pt x="308" y="0"/>
                  </a:lnTo>
                  <a:lnTo>
                    <a:pt x="305" y="1"/>
                  </a:lnTo>
                  <a:lnTo>
                    <a:pt x="30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chenying0907 887"/>
            <p:cNvSpPr/>
            <p:nvPr/>
          </p:nvSpPr>
          <p:spPr bwMode="auto">
            <a:xfrm>
              <a:off x="3255963" y="3578226"/>
              <a:ext cx="133350" cy="146050"/>
            </a:xfrm>
            <a:custGeom>
              <a:avLst/>
              <a:gdLst/>
              <a:ahLst/>
              <a:cxnLst>
                <a:cxn ang="0">
                  <a:pos x="328" y="1"/>
                </a:cxn>
                <a:cxn ang="0">
                  <a:pos x="277" y="42"/>
                </a:cxn>
                <a:cxn ang="0">
                  <a:pos x="230" y="86"/>
                </a:cxn>
                <a:cxn ang="0">
                  <a:pos x="186" y="136"/>
                </a:cxn>
                <a:cxn ang="0">
                  <a:pos x="144" y="184"/>
                </a:cxn>
                <a:cxn ang="0">
                  <a:pos x="122" y="208"/>
                </a:cxn>
                <a:cxn ang="0">
                  <a:pos x="73" y="252"/>
                </a:cxn>
                <a:cxn ang="0">
                  <a:pos x="50" y="275"/>
                </a:cxn>
                <a:cxn ang="0">
                  <a:pos x="26" y="303"/>
                </a:cxn>
                <a:cxn ang="0">
                  <a:pos x="12" y="324"/>
                </a:cxn>
                <a:cxn ang="0">
                  <a:pos x="3" y="348"/>
                </a:cxn>
                <a:cxn ang="0">
                  <a:pos x="0" y="360"/>
                </a:cxn>
                <a:cxn ang="0">
                  <a:pos x="3" y="365"/>
                </a:cxn>
                <a:cxn ang="0">
                  <a:pos x="9" y="365"/>
                </a:cxn>
                <a:cxn ang="0">
                  <a:pos x="16" y="358"/>
                </a:cxn>
                <a:cxn ang="0">
                  <a:pos x="17" y="353"/>
                </a:cxn>
                <a:cxn ang="0">
                  <a:pos x="13" y="349"/>
                </a:cxn>
                <a:cxn ang="0">
                  <a:pos x="17" y="337"/>
                </a:cxn>
                <a:cxn ang="0">
                  <a:pos x="30" y="315"/>
                </a:cxn>
                <a:cxn ang="0">
                  <a:pos x="55" y="285"/>
                </a:cxn>
                <a:cxn ang="0">
                  <a:pos x="72" y="268"/>
                </a:cxn>
                <a:cxn ang="0">
                  <a:pos x="116" y="228"/>
                </a:cxn>
                <a:cxn ang="0">
                  <a:pos x="149" y="196"/>
                </a:cxn>
                <a:cxn ang="0">
                  <a:pos x="158" y="186"/>
                </a:cxn>
                <a:cxn ang="0">
                  <a:pos x="220" y="115"/>
                </a:cxn>
                <a:cxn ang="0">
                  <a:pos x="263" y="71"/>
                </a:cxn>
                <a:cxn ang="0">
                  <a:pos x="309" y="30"/>
                </a:cxn>
                <a:cxn ang="0">
                  <a:pos x="334" y="12"/>
                </a:cxn>
                <a:cxn ang="0">
                  <a:pos x="336" y="8"/>
                </a:cxn>
                <a:cxn ang="0">
                  <a:pos x="334" y="1"/>
                </a:cxn>
                <a:cxn ang="0">
                  <a:pos x="330" y="0"/>
                </a:cxn>
                <a:cxn ang="0">
                  <a:pos x="328" y="1"/>
                </a:cxn>
              </a:cxnLst>
              <a:rect l="0" t="0" r="r" b="b"/>
              <a:pathLst>
                <a:path w="336" h="366">
                  <a:moveTo>
                    <a:pt x="328" y="1"/>
                  </a:moveTo>
                  <a:lnTo>
                    <a:pt x="328" y="1"/>
                  </a:lnTo>
                  <a:lnTo>
                    <a:pt x="302" y="21"/>
                  </a:lnTo>
                  <a:lnTo>
                    <a:pt x="277" y="42"/>
                  </a:lnTo>
                  <a:lnTo>
                    <a:pt x="252" y="64"/>
                  </a:lnTo>
                  <a:lnTo>
                    <a:pt x="230" y="86"/>
                  </a:lnTo>
                  <a:lnTo>
                    <a:pt x="208" y="111"/>
                  </a:lnTo>
                  <a:lnTo>
                    <a:pt x="186" y="136"/>
                  </a:lnTo>
                  <a:lnTo>
                    <a:pt x="144" y="184"/>
                  </a:lnTo>
                  <a:lnTo>
                    <a:pt x="144" y="184"/>
                  </a:lnTo>
                  <a:lnTo>
                    <a:pt x="133" y="198"/>
                  </a:lnTo>
                  <a:lnTo>
                    <a:pt x="122" y="208"/>
                  </a:lnTo>
                  <a:lnTo>
                    <a:pt x="98" y="230"/>
                  </a:lnTo>
                  <a:lnTo>
                    <a:pt x="73" y="252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34" y="293"/>
                  </a:lnTo>
                  <a:lnTo>
                    <a:pt x="26" y="303"/>
                  </a:lnTo>
                  <a:lnTo>
                    <a:pt x="18" y="314"/>
                  </a:lnTo>
                  <a:lnTo>
                    <a:pt x="12" y="324"/>
                  </a:lnTo>
                  <a:lnTo>
                    <a:pt x="7" y="336"/>
                  </a:lnTo>
                  <a:lnTo>
                    <a:pt x="3" y="348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4"/>
                  </a:lnTo>
                  <a:lnTo>
                    <a:pt x="3" y="365"/>
                  </a:lnTo>
                  <a:lnTo>
                    <a:pt x="7" y="366"/>
                  </a:lnTo>
                  <a:lnTo>
                    <a:pt x="9" y="365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17" y="356"/>
                  </a:lnTo>
                  <a:lnTo>
                    <a:pt x="17" y="353"/>
                  </a:lnTo>
                  <a:lnTo>
                    <a:pt x="16" y="352"/>
                  </a:lnTo>
                  <a:lnTo>
                    <a:pt x="13" y="349"/>
                  </a:lnTo>
                  <a:lnTo>
                    <a:pt x="13" y="349"/>
                  </a:lnTo>
                  <a:lnTo>
                    <a:pt x="17" y="337"/>
                  </a:lnTo>
                  <a:lnTo>
                    <a:pt x="24" y="327"/>
                  </a:lnTo>
                  <a:lnTo>
                    <a:pt x="30" y="315"/>
                  </a:lnTo>
                  <a:lnTo>
                    <a:pt x="38" y="305"/>
                  </a:lnTo>
                  <a:lnTo>
                    <a:pt x="55" y="285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94" y="247"/>
                  </a:lnTo>
                  <a:lnTo>
                    <a:pt x="116" y="228"/>
                  </a:lnTo>
                  <a:lnTo>
                    <a:pt x="139" y="207"/>
                  </a:lnTo>
                  <a:lnTo>
                    <a:pt x="149" y="196"/>
                  </a:lnTo>
                  <a:lnTo>
                    <a:pt x="158" y="186"/>
                  </a:lnTo>
                  <a:lnTo>
                    <a:pt x="158" y="186"/>
                  </a:lnTo>
                  <a:lnTo>
                    <a:pt x="199" y="139"/>
                  </a:lnTo>
                  <a:lnTo>
                    <a:pt x="220" y="115"/>
                  </a:lnTo>
                  <a:lnTo>
                    <a:pt x="241" y="93"/>
                  </a:lnTo>
                  <a:lnTo>
                    <a:pt x="263" y="71"/>
                  </a:lnTo>
                  <a:lnTo>
                    <a:pt x="285" y="50"/>
                  </a:lnTo>
                  <a:lnTo>
                    <a:pt x="309" y="30"/>
                  </a:lnTo>
                  <a:lnTo>
                    <a:pt x="334" y="12"/>
                  </a:lnTo>
                  <a:lnTo>
                    <a:pt x="334" y="12"/>
                  </a:lnTo>
                  <a:lnTo>
                    <a:pt x="335" y="9"/>
                  </a:lnTo>
                  <a:lnTo>
                    <a:pt x="336" y="8"/>
                  </a:lnTo>
                  <a:lnTo>
                    <a:pt x="335" y="3"/>
                  </a:lnTo>
                  <a:lnTo>
                    <a:pt x="334" y="1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1"/>
                  </a:lnTo>
                  <a:lnTo>
                    <a:pt x="32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chenying0907 888"/>
            <p:cNvSpPr/>
            <p:nvPr/>
          </p:nvSpPr>
          <p:spPr bwMode="auto">
            <a:xfrm>
              <a:off x="3267076" y="3592513"/>
              <a:ext cx="152400" cy="169863"/>
            </a:xfrm>
            <a:custGeom>
              <a:avLst/>
              <a:gdLst/>
              <a:ahLst/>
              <a:cxnLst>
                <a:cxn ang="0">
                  <a:pos x="371" y="2"/>
                </a:cxn>
                <a:cxn ang="0">
                  <a:pos x="371" y="2"/>
                </a:cxn>
                <a:cxn ang="0">
                  <a:pos x="319" y="51"/>
                </a:cxn>
                <a:cxn ang="0">
                  <a:pos x="293" y="76"/>
                </a:cxn>
                <a:cxn ang="0">
                  <a:pos x="267" y="100"/>
                </a:cxn>
                <a:cxn ang="0">
                  <a:pos x="267" y="100"/>
                </a:cxn>
                <a:cxn ang="0">
                  <a:pos x="212" y="147"/>
                </a:cxn>
                <a:cxn ang="0">
                  <a:pos x="186" y="172"/>
                </a:cxn>
                <a:cxn ang="0">
                  <a:pos x="161" y="199"/>
                </a:cxn>
                <a:cxn ang="0">
                  <a:pos x="161" y="199"/>
                </a:cxn>
                <a:cxn ang="0">
                  <a:pos x="149" y="212"/>
                </a:cxn>
                <a:cxn ang="0">
                  <a:pos x="138" y="228"/>
                </a:cxn>
                <a:cxn ang="0">
                  <a:pos x="119" y="258"/>
                </a:cxn>
                <a:cxn ang="0">
                  <a:pos x="99" y="289"/>
                </a:cxn>
                <a:cxn ang="0">
                  <a:pos x="81" y="321"/>
                </a:cxn>
                <a:cxn ang="0">
                  <a:pos x="81" y="321"/>
                </a:cxn>
                <a:cxn ang="0">
                  <a:pos x="63" y="346"/>
                </a:cxn>
                <a:cxn ang="0">
                  <a:pos x="46" y="372"/>
                </a:cxn>
                <a:cxn ang="0">
                  <a:pos x="46" y="372"/>
                </a:cxn>
                <a:cxn ang="0">
                  <a:pos x="38" y="385"/>
                </a:cxn>
                <a:cxn ang="0">
                  <a:pos x="29" y="399"/>
                </a:cxn>
                <a:cxn ang="0">
                  <a:pos x="22" y="406"/>
                </a:cxn>
                <a:cxn ang="0">
                  <a:pos x="17" y="411"/>
                </a:cxn>
                <a:cxn ang="0">
                  <a:pos x="10" y="415"/>
                </a:cxn>
                <a:cxn ang="0">
                  <a:pos x="4" y="416"/>
                </a:cxn>
                <a:cxn ang="0">
                  <a:pos x="4" y="416"/>
                </a:cxn>
                <a:cxn ang="0">
                  <a:pos x="1" y="418"/>
                </a:cxn>
                <a:cxn ang="0">
                  <a:pos x="0" y="419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2" y="427"/>
                </a:cxn>
                <a:cxn ang="0">
                  <a:pos x="4" y="428"/>
                </a:cxn>
                <a:cxn ang="0">
                  <a:pos x="6" y="428"/>
                </a:cxn>
                <a:cxn ang="0">
                  <a:pos x="6" y="428"/>
                </a:cxn>
                <a:cxn ang="0">
                  <a:pos x="15" y="425"/>
                </a:cxn>
                <a:cxn ang="0">
                  <a:pos x="25" y="419"/>
                </a:cxn>
                <a:cxn ang="0">
                  <a:pos x="31" y="412"/>
                </a:cxn>
                <a:cxn ang="0">
                  <a:pos x="39" y="403"/>
                </a:cxn>
                <a:cxn ang="0">
                  <a:pos x="51" y="385"/>
                </a:cxn>
                <a:cxn ang="0">
                  <a:pos x="61" y="368"/>
                </a:cxn>
                <a:cxn ang="0">
                  <a:pos x="61" y="368"/>
                </a:cxn>
                <a:cxn ang="0">
                  <a:pos x="153" y="229"/>
                </a:cxn>
                <a:cxn ang="0">
                  <a:pos x="153" y="229"/>
                </a:cxn>
                <a:cxn ang="0">
                  <a:pos x="163" y="212"/>
                </a:cxn>
                <a:cxn ang="0">
                  <a:pos x="176" y="197"/>
                </a:cxn>
                <a:cxn ang="0">
                  <a:pos x="191" y="182"/>
                </a:cxn>
                <a:cxn ang="0">
                  <a:pos x="205" y="168"/>
                </a:cxn>
                <a:cxn ang="0">
                  <a:pos x="235" y="140"/>
                </a:cxn>
                <a:cxn ang="0">
                  <a:pos x="267" y="114"/>
                </a:cxn>
                <a:cxn ang="0">
                  <a:pos x="267" y="114"/>
                </a:cxn>
                <a:cxn ang="0">
                  <a:pos x="295" y="89"/>
                </a:cxn>
                <a:cxn ang="0">
                  <a:pos x="324" y="63"/>
                </a:cxn>
                <a:cxn ang="0">
                  <a:pos x="380" y="10"/>
                </a:cxn>
                <a:cxn ang="0">
                  <a:pos x="380" y="10"/>
                </a:cxn>
                <a:cxn ang="0">
                  <a:pos x="382" y="8"/>
                </a:cxn>
                <a:cxn ang="0">
                  <a:pos x="382" y="6"/>
                </a:cxn>
                <a:cxn ang="0">
                  <a:pos x="380" y="2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2"/>
                </a:cxn>
                <a:cxn ang="0">
                  <a:pos x="371" y="2"/>
                </a:cxn>
              </a:cxnLst>
              <a:rect l="0" t="0" r="r" b="b"/>
              <a:pathLst>
                <a:path w="382" h="428">
                  <a:moveTo>
                    <a:pt x="371" y="2"/>
                  </a:moveTo>
                  <a:lnTo>
                    <a:pt x="371" y="2"/>
                  </a:lnTo>
                  <a:lnTo>
                    <a:pt x="319" y="51"/>
                  </a:lnTo>
                  <a:lnTo>
                    <a:pt x="293" y="76"/>
                  </a:lnTo>
                  <a:lnTo>
                    <a:pt x="267" y="100"/>
                  </a:lnTo>
                  <a:lnTo>
                    <a:pt x="267" y="100"/>
                  </a:lnTo>
                  <a:lnTo>
                    <a:pt x="212" y="147"/>
                  </a:lnTo>
                  <a:lnTo>
                    <a:pt x="186" y="172"/>
                  </a:lnTo>
                  <a:lnTo>
                    <a:pt x="161" y="199"/>
                  </a:lnTo>
                  <a:lnTo>
                    <a:pt x="161" y="199"/>
                  </a:lnTo>
                  <a:lnTo>
                    <a:pt x="149" y="212"/>
                  </a:lnTo>
                  <a:lnTo>
                    <a:pt x="138" y="228"/>
                  </a:lnTo>
                  <a:lnTo>
                    <a:pt x="119" y="258"/>
                  </a:lnTo>
                  <a:lnTo>
                    <a:pt x="99" y="289"/>
                  </a:lnTo>
                  <a:lnTo>
                    <a:pt x="81" y="321"/>
                  </a:lnTo>
                  <a:lnTo>
                    <a:pt x="81" y="321"/>
                  </a:lnTo>
                  <a:lnTo>
                    <a:pt x="63" y="346"/>
                  </a:lnTo>
                  <a:lnTo>
                    <a:pt x="46" y="372"/>
                  </a:lnTo>
                  <a:lnTo>
                    <a:pt x="46" y="372"/>
                  </a:lnTo>
                  <a:lnTo>
                    <a:pt x="38" y="385"/>
                  </a:lnTo>
                  <a:lnTo>
                    <a:pt x="29" y="399"/>
                  </a:lnTo>
                  <a:lnTo>
                    <a:pt x="22" y="406"/>
                  </a:lnTo>
                  <a:lnTo>
                    <a:pt x="17" y="411"/>
                  </a:lnTo>
                  <a:lnTo>
                    <a:pt x="10" y="415"/>
                  </a:lnTo>
                  <a:lnTo>
                    <a:pt x="4" y="416"/>
                  </a:lnTo>
                  <a:lnTo>
                    <a:pt x="4" y="416"/>
                  </a:lnTo>
                  <a:lnTo>
                    <a:pt x="1" y="418"/>
                  </a:lnTo>
                  <a:lnTo>
                    <a:pt x="0" y="419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2" y="427"/>
                  </a:lnTo>
                  <a:lnTo>
                    <a:pt x="4" y="428"/>
                  </a:lnTo>
                  <a:lnTo>
                    <a:pt x="6" y="428"/>
                  </a:lnTo>
                  <a:lnTo>
                    <a:pt x="6" y="428"/>
                  </a:lnTo>
                  <a:lnTo>
                    <a:pt x="15" y="425"/>
                  </a:lnTo>
                  <a:lnTo>
                    <a:pt x="25" y="419"/>
                  </a:lnTo>
                  <a:lnTo>
                    <a:pt x="31" y="412"/>
                  </a:lnTo>
                  <a:lnTo>
                    <a:pt x="39" y="403"/>
                  </a:lnTo>
                  <a:lnTo>
                    <a:pt x="51" y="385"/>
                  </a:lnTo>
                  <a:lnTo>
                    <a:pt x="61" y="368"/>
                  </a:lnTo>
                  <a:lnTo>
                    <a:pt x="61" y="368"/>
                  </a:lnTo>
                  <a:lnTo>
                    <a:pt x="153" y="229"/>
                  </a:lnTo>
                  <a:lnTo>
                    <a:pt x="153" y="229"/>
                  </a:lnTo>
                  <a:lnTo>
                    <a:pt x="163" y="212"/>
                  </a:lnTo>
                  <a:lnTo>
                    <a:pt x="176" y="197"/>
                  </a:lnTo>
                  <a:lnTo>
                    <a:pt x="191" y="182"/>
                  </a:lnTo>
                  <a:lnTo>
                    <a:pt x="205" y="168"/>
                  </a:lnTo>
                  <a:lnTo>
                    <a:pt x="235" y="140"/>
                  </a:lnTo>
                  <a:lnTo>
                    <a:pt x="267" y="114"/>
                  </a:lnTo>
                  <a:lnTo>
                    <a:pt x="267" y="114"/>
                  </a:lnTo>
                  <a:lnTo>
                    <a:pt x="295" y="89"/>
                  </a:lnTo>
                  <a:lnTo>
                    <a:pt x="324" y="63"/>
                  </a:lnTo>
                  <a:lnTo>
                    <a:pt x="380" y="10"/>
                  </a:lnTo>
                  <a:lnTo>
                    <a:pt x="380" y="10"/>
                  </a:lnTo>
                  <a:lnTo>
                    <a:pt x="382" y="8"/>
                  </a:lnTo>
                  <a:lnTo>
                    <a:pt x="382" y="6"/>
                  </a:lnTo>
                  <a:lnTo>
                    <a:pt x="380" y="2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2"/>
                  </a:lnTo>
                  <a:lnTo>
                    <a:pt x="37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chenying0907 889"/>
            <p:cNvSpPr/>
            <p:nvPr/>
          </p:nvSpPr>
          <p:spPr bwMode="auto">
            <a:xfrm>
              <a:off x="3327401" y="3587751"/>
              <a:ext cx="139700" cy="176213"/>
            </a:xfrm>
            <a:custGeom>
              <a:avLst/>
              <a:gdLst/>
              <a:ahLst/>
              <a:cxnLst>
                <a:cxn ang="0">
                  <a:pos x="340" y="1"/>
                </a:cxn>
                <a:cxn ang="0">
                  <a:pos x="323" y="15"/>
                </a:cxn>
                <a:cxn ang="0">
                  <a:pos x="310" y="34"/>
                </a:cxn>
                <a:cxn ang="0">
                  <a:pos x="298" y="49"/>
                </a:cxn>
                <a:cxn ang="0">
                  <a:pos x="264" y="94"/>
                </a:cxn>
                <a:cxn ang="0">
                  <a:pos x="214" y="162"/>
                </a:cxn>
                <a:cxn ang="0">
                  <a:pos x="161" y="227"/>
                </a:cxn>
                <a:cxn ang="0">
                  <a:pos x="110" y="285"/>
                </a:cxn>
                <a:cxn ang="0">
                  <a:pos x="74" y="329"/>
                </a:cxn>
                <a:cxn ang="0">
                  <a:pos x="64" y="345"/>
                </a:cxn>
                <a:cxn ang="0">
                  <a:pos x="25" y="405"/>
                </a:cxn>
                <a:cxn ang="0">
                  <a:pos x="9" y="421"/>
                </a:cxn>
                <a:cxn ang="0">
                  <a:pos x="2" y="429"/>
                </a:cxn>
                <a:cxn ang="0">
                  <a:pos x="0" y="439"/>
                </a:cxn>
                <a:cxn ang="0">
                  <a:pos x="1" y="442"/>
                </a:cxn>
                <a:cxn ang="0">
                  <a:pos x="6" y="444"/>
                </a:cxn>
                <a:cxn ang="0">
                  <a:pos x="12" y="442"/>
                </a:cxn>
                <a:cxn ang="0">
                  <a:pos x="12" y="439"/>
                </a:cxn>
                <a:cxn ang="0">
                  <a:pos x="16" y="431"/>
                </a:cxn>
                <a:cxn ang="0">
                  <a:pos x="33" y="412"/>
                </a:cxn>
                <a:cxn ang="0">
                  <a:pos x="40" y="402"/>
                </a:cxn>
                <a:cxn ang="0">
                  <a:pos x="65" y="363"/>
                </a:cxn>
                <a:cxn ang="0">
                  <a:pos x="74" y="350"/>
                </a:cxn>
                <a:cxn ang="0">
                  <a:pos x="123" y="289"/>
                </a:cxn>
                <a:cxn ang="0">
                  <a:pos x="175" y="227"/>
                </a:cxn>
                <a:cxn ang="0">
                  <a:pos x="217" y="176"/>
                </a:cxn>
                <a:cxn ang="0">
                  <a:pos x="256" y="124"/>
                </a:cxn>
                <a:cxn ang="0">
                  <a:pos x="301" y="65"/>
                </a:cxn>
                <a:cxn ang="0">
                  <a:pos x="311" y="51"/>
                </a:cxn>
                <a:cxn ang="0">
                  <a:pos x="327" y="28"/>
                </a:cxn>
                <a:cxn ang="0">
                  <a:pos x="339" y="15"/>
                </a:cxn>
                <a:cxn ang="0">
                  <a:pos x="345" y="10"/>
                </a:cxn>
                <a:cxn ang="0">
                  <a:pos x="349" y="6"/>
                </a:cxn>
                <a:cxn ang="0">
                  <a:pos x="344" y="0"/>
                </a:cxn>
                <a:cxn ang="0">
                  <a:pos x="340" y="1"/>
                </a:cxn>
              </a:cxnLst>
              <a:rect l="0" t="0" r="r" b="b"/>
              <a:pathLst>
                <a:path w="349" h="444">
                  <a:moveTo>
                    <a:pt x="340" y="1"/>
                  </a:moveTo>
                  <a:lnTo>
                    <a:pt x="340" y="1"/>
                  </a:lnTo>
                  <a:lnTo>
                    <a:pt x="329" y="7"/>
                  </a:lnTo>
                  <a:lnTo>
                    <a:pt x="323" y="15"/>
                  </a:lnTo>
                  <a:lnTo>
                    <a:pt x="316" y="23"/>
                  </a:lnTo>
                  <a:lnTo>
                    <a:pt x="310" y="34"/>
                  </a:lnTo>
                  <a:lnTo>
                    <a:pt x="310" y="34"/>
                  </a:lnTo>
                  <a:lnTo>
                    <a:pt x="298" y="49"/>
                  </a:lnTo>
                  <a:lnTo>
                    <a:pt x="286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14" y="162"/>
                  </a:lnTo>
                  <a:lnTo>
                    <a:pt x="188" y="194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10" y="285"/>
                  </a:lnTo>
                  <a:lnTo>
                    <a:pt x="86" y="313"/>
                  </a:lnTo>
                  <a:lnTo>
                    <a:pt x="74" y="329"/>
                  </a:lnTo>
                  <a:lnTo>
                    <a:pt x="64" y="345"/>
                  </a:lnTo>
                  <a:lnTo>
                    <a:pt x="64" y="345"/>
                  </a:lnTo>
                  <a:lnTo>
                    <a:pt x="25" y="405"/>
                  </a:lnTo>
                  <a:lnTo>
                    <a:pt x="25" y="405"/>
                  </a:lnTo>
                  <a:lnTo>
                    <a:pt x="18" y="413"/>
                  </a:lnTo>
                  <a:lnTo>
                    <a:pt x="9" y="421"/>
                  </a:lnTo>
                  <a:lnTo>
                    <a:pt x="6" y="425"/>
                  </a:lnTo>
                  <a:lnTo>
                    <a:pt x="2" y="429"/>
                  </a:lnTo>
                  <a:lnTo>
                    <a:pt x="1" y="434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2"/>
                  </a:lnTo>
                  <a:lnTo>
                    <a:pt x="2" y="443"/>
                  </a:lnTo>
                  <a:lnTo>
                    <a:pt x="6" y="444"/>
                  </a:lnTo>
                  <a:lnTo>
                    <a:pt x="10" y="443"/>
                  </a:lnTo>
                  <a:lnTo>
                    <a:pt x="12" y="442"/>
                  </a:lnTo>
                  <a:lnTo>
                    <a:pt x="12" y="439"/>
                  </a:lnTo>
                  <a:lnTo>
                    <a:pt x="12" y="439"/>
                  </a:lnTo>
                  <a:lnTo>
                    <a:pt x="13" y="435"/>
                  </a:lnTo>
                  <a:lnTo>
                    <a:pt x="16" y="431"/>
                  </a:lnTo>
                  <a:lnTo>
                    <a:pt x="23" y="421"/>
                  </a:lnTo>
                  <a:lnTo>
                    <a:pt x="33" y="412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56" y="376"/>
                  </a:lnTo>
                  <a:lnTo>
                    <a:pt x="65" y="363"/>
                  </a:lnTo>
                  <a:lnTo>
                    <a:pt x="74" y="350"/>
                  </a:lnTo>
                  <a:lnTo>
                    <a:pt x="74" y="350"/>
                  </a:lnTo>
                  <a:lnTo>
                    <a:pt x="98" y="319"/>
                  </a:lnTo>
                  <a:lnTo>
                    <a:pt x="123" y="289"/>
                  </a:lnTo>
                  <a:lnTo>
                    <a:pt x="175" y="227"/>
                  </a:lnTo>
                  <a:lnTo>
                    <a:pt x="175" y="227"/>
                  </a:lnTo>
                  <a:lnTo>
                    <a:pt x="196" y="202"/>
                  </a:lnTo>
                  <a:lnTo>
                    <a:pt x="217" y="176"/>
                  </a:lnTo>
                  <a:lnTo>
                    <a:pt x="256" y="124"/>
                  </a:lnTo>
                  <a:lnTo>
                    <a:pt x="256" y="124"/>
                  </a:lnTo>
                  <a:lnTo>
                    <a:pt x="278" y="94"/>
                  </a:lnTo>
                  <a:lnTo>
                    <a:pt x="301" y="65"/>
                  </a:lnTo>
                  <a:lnTo>
                    <a:pt x="301" y="65"/>
                  </a:lnTo>
                  <a:lnTo>
                    <a:pt x="311" y="51"/>
                  </a:lnTo>
                  <a:lnTo>
                    <a:pt x="322" y="35"/>
                  </a:lnTo>
                  <a:lnTo>
                    <a:pt x="327" y="28"/>
                  </a:lnTo>
                  <a:lnTo>
                    <a:pt x="332" y="21"/>
                  </a:lnTo>
                  <a:lnTo>
                    <a:pt x="339" y="15"/>
                  </a:lnTo>
                  <a:lnTo>
                    <a:pt x="345" y="10"/>
                  </a:lnTo>
                  <a:lnTo>
                    <a:pt x="345" y="10"/>
                  </a:lnTo>
                  <a:lnTo>
                    <a:pt x="348" y="9"/>
                  </a:lnTo>
                  <a:lnTo>
                    <a:pt x="349" y="6"/>
                  </a:lnTo>
                  <a:lnTo>
                    <a:pt x="348" y="2"/>
                  </a:lnTo>
                  <a:lnTo>
                    <a:pt x="344" y="0"/>
                  </a:lnTo>
                  <a:lnTo>
                    <a:pt x="343" y="0"/>
                  </a:lnTo>
                  <a:lnTo>
                    <a:pt x="340" y="1"/>
                  </a:lnTo>
                  <a:lnTo>
                    <a:pt x="34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chenying0907 890"/>
            <p:cNvSpPr/>
            <p:nvPr/>
          </p:nvSpPr>
          <p:spPr bwMode="auto">
            <a:xfrm>
              <a:off x="3362326" y="3660776"/>
              <a:ext cx="88900" cy="106363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85" y="31"/>
                </a:cxn>
                <a:cxn ang="0">
                  <a:pos x="156" y="62"/>
                </a:cxn>
                <a:cxn ang="0">
                  <a:pos x="128" y="94"/>
                </a:cxn>
                <a:cxn ang="0">
                  <a:pos x="102" y="127"/>
                </a:cxn>
                <a:cxn ang="0">
                  <a:pos x="102" y="127"/>
                </a:cxn>
                <a:cxn ang="0">
                  <a:pos x="75" y="163"/>
                </a:cxn>
                <a:cxn ang="0">
                  <a:pos x="47" y="201"/>
                </a:cxn>
                <a:cxn ang="0">
                  <a:pos x="47" y="201"/>
                </a:cxn>
                <a:cxn ang="0">
                  <a:pos x="35" y="215"/>
                </a:cxn>
                <a:cxn ang="0">
                  <a:pos x="22" y="229"/>
                </a:cxn>
                <a:cxn ang="0">
                  <a:pos x="11" y="243"/>
                </a:cxn>
                <a:cxn ang="0">
                  <a:pos x="0" y="259"/>
                </a:cxn>
                <a:cxn ang="0">
                  <a:pos x="0" y="259"/>
                </a:cxn>
                <a:cxn ang="0">
                  <a:pos x="0" y="261"/>
                </a:cxn>
                <a:cxn ang="0">
                  <a:pos x="0" y="264"/>
                </a:cxn>
                <a:cxn ang="0">
                  <a:pos x="3" y="266"/>
                </a:cxn>
                <a:cxn ang="0">
                  <a:pos x="7" y="268"/>
                </a:cxn>
                <a:cxn ang="0">
                  <a:pos x="9" y="266"/>
                </a:cxn>
                <a:cxn ang="0">
                  <a:pos x="11" y="265"/>
                </a:cxn>
                <a:cxn ang="0">
                  <a:pos x="11" y="265"/>
                </a:cxn>
                <a:cxn ang="0">
                  <a:pos x="16" y="256"/>
                </a:cxn>
                <a:cxn ang="0">
                  <a:pos x="22" y="247"/>
                </a:cxn>
                <a:cxn ang="0">
                  <a:pos x="34" y="231"/>
                </a:cxn>
                <a:cxn ang="0">
                  <a:pos x="49" y="217"/>
                </a:cxn>
                <a:cxn ang="0">
                  <a:pos x="62" y="201"/>
                </a:cxn>
                <a:cxn ang="0">
                  <a:pos x="62" y="201"/>
                </a:cxn>
                <a:cxn ang="0">
                  <a:pos x="84" y="171"/>
                </a:cxn>
                <a:cxn ang="0">
                  <a:pos x="106" y="141"/>
                </a:cxn>
                <a:cxn ang="0">
                  <a:pos x="106" y="141"/>
                </a:cxn>
                <a:cxn ang="0">
                  <a:pos x="132" y="107"/>
                </a:cxn>
                <a:cxn ang="0">
                  <a:pos x="161" y="73"/>
                </a:cxn>
                <a:cxn ang="0">
                  <a:pos x="191" y="40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3" y="8"/>
                </a:cxn>
                <a:cxn ang="0">
                  <a:pos x="223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5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3" h="268">
                  <a:moveTo>
                    <a:pt x="213" y="1"/>
                  </a:moveTo>
                  <a:lnTo>
                    <a:pt x="213" y="1"/>
                  </a:lnTo>
                  <a:lnTo>
                    <a:pt x="185" y="31"/>
                  </a:lnTo>
                  <a:lnTo>
                    <a:pt x="156" y="62"/>
                  </a:lnTo>
                  <a:lnTo>
                    <a:pt x="128" y="94"/>
                  </a:lnTo>
                  <a:lnTo>
                    <a:pt x="102" y="127"/>
                  </a:lnTo>
                  <a:lnTo>
                    <a:pt x="102" y="127"/>
                  </a:lnTo>
                  <a:lnTo>
                    <a:pt x="75" y="163"/>
                  </a:lnTo>
                  <a:lnTo>
                    <a:pt x="47" y="201"/>
                  </a:lnTo>
                  <a:lnTo>
                    <a:pt x="47" y="201"/>
                  </a:lnTo>
                  <a:lnTo>
                    <a:pt x="35" y="215"/>
                  </a:lnTo>
                  <a:lnTo>
                    <a:pt x="22" y="229"/>
                  </a:lnTo>
                  <a:lnTo>
                    <a:pt x="11" y="243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61"/>
                  </a:lnTo>
                  <a:lnTo>
                    <a:pt x="0" y="264"/>
                  </a:lnTo>
                  <a:lnTo>
                    <a:pt x="3" y="266"/>
                  </a:lnTo>
                  <a:lnTo>
                    <a:pt x="7" y="268"/>
                  </a:lnTo>
                  <a:lnTo>
                    <a:pt x="9" y="266"/>
                  </a:lnTo>
                  <a:lnTo>
                    <a:pt x="11" y="265"/>
                  </a:lnTo>
                  <a:lnTo>
                    <a:pt x="11" y="265"/>
                  </a:lnTo>
                  <a:lnTo>
                    <a:pt x="16" y="256"/>
                  </a:lnTo>
                  <a:lnTo>
                    <a:pt x="22" y="247"/>
                  </a:lnTo>
                  <a:lnTo>
                    <a:pt x="34" y="231"/>
                  </a:lnTo>
                  <a:lnTo>
                    <a:pt x="49" y="217"/>
                  </a:lnTo>
                  <a:lnTo>
                    <a:pt x="62" y="201"/>
                  </a:lnTo>
                  <a:lnTo>
                    <a:pt x="62" y="201"/>
                  </a:lnTo>
                  <a:lnTo>
                    <a:pt x="84" y="171"/>
                  </a:lnTo>
                  <a:lnTo>
                    <a:pt x="106" y="141"/>
                  </a:lnTo>
                  <a:lnTo>
                    <a:pt x="106" y="141"/>
                  </a:lnTo>
                  <a:lnTo>
                    <a:pt x="132" y="107"/>
                  </a:lnTo>
                  <a:lnTo>
                    <a:pt x="161" y="73"/>
                  </a:lnTo>
                  <a:lnTo>
                    <a:pt x="191" y="40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3" y="8"/>
                  </a:lnTo>
                  <a:lnTo>
                    <a:pt x="223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chenying0907 891"/>
            <p:cNvSpPr/>
            <p:nvPr/>
          </p:nvSpPr>
          <p:spPr bwMode="auto">
            <a:xfrm>
              <a:off x="3398838" y="3705226"/>
              <a:ext cx="47625" cy="66675"/>
            </a:xfrm>
            <a:custGeom>
              <a:avLst/>
              <a:gdLst/>
              <a:ahLst/>
              <a:cxnLst>
                <a:cxn ang="0">
                  <a:pos x="108" y="4"/>
                </a:cxn>
                <a:cxn ang="0">
                  <a:pos x="108" y="4"/>
                </a:cxn>
                <a:cxn ang="0">
                  <a:pos x="106" y="14"/>
                </a:cxn>
                <a:cxn ang="0">
                  <a:pos x="102" y="21"/>
                </a:cxn>
                <a:cxn ang="0">
                  <a:pos x="97" y="29"/>
                </a:cxn>
                <a:cxn ang="0">
                  <a:pos x="90" y="37"/>
                </a:cxn>
                <a:cxn ang="0">
                  <a:pos x="76" y="53"/>
                </a:cxn>
                <a:cxn ang="0">
                  <a:pos x="64" y="67"/>
                </a:cxn>
                <a:cxn ang="0">
                  <a:pos x="64" y="67"/>
                </a:cxn>
                <a:cxn ang="0">
                  <a:pos x="48" y="89"/>
                </a:cxn>
                <a:cxn ang="0">
                  <a:pos x="34" y="113"/>
                </a:cxn>
                <a:cxn ang="0">
                  <a:pos x="18" y="135"/>
                </a:cxn>
                <a:cxn ang="0">
                  <a:pos x="10" y="146"/>
                </a:cxn>
                <a:cxn ang="0">
                  <a:pos x="1" y="156"/>
                </a:cxn>
                <a:cxn ang="0">
                  <a:pos x="1" y="156"/>
                </a:cxn>
                <a:cxn ang="0">
                  <a:pos x="0" y="159"/>
                </a:cxn>
                <a:cxn ang="0">
                  <a:pos x="0" y="160"/>
                </a:cxn>
                <a:cxn ang="0">
                  <a:pos x="1" y="164"/>
                </a:cxn>
                <a:cxn ang="0">
                  <a:pos x="5" y="167"/>
                </a:cxn>
                <a:cxn ang="0">
                  <a:pos x="8" y="165"/>
                </a:cxn>
                <a:cxn ang="0">
                  <a:pos x="9" y="164"/>
                </a:cxn>
                <a:cxn ang="0">
                  <a:pos x="9" y="164"/>
                </a:cxn>
                <a:cxn ang="0">
                  <a:pos x="26" y="144"/>
                </a:cxn>
                <a:cxn ang="0">
                  <a:pos x="40" y="123"/>
                </a:cxn>
                <a:cxn ang="0">
                  <a:pos x="68" y="80"/>
                </a:cxn>
                <a:cxn ang="0">
                  <a:pos x="68" y="80"/>
                </a:cxn>
                <a:cxn ang="0">
                  <a:pos x="74" y="71"/>
                </a:cxn>
                <a:cxn ang="0">
                  <a:pos x="82" y="63"/>
                </a:cxn>
                <a:cxn ang="0">
                  <a:pos x="98" y="46"/>
                </a:cxn>
                <a:cxn ang="0">
                  <a:pos x="104" y="37"/>
                </a:cxn>
                <a:cxn ang="0">
                  <a:pos x="111" y="28"/>
                </a:cxn>
                <a:cxn ang="0">
                  <a:pos x="116" y="17"/>
                </a:cxn>
                <a:cxn ang="0">
                  <a:pos x="119" y="7"/>
                </a:cxn>
                <a:cxn ang="0">
                  <a:pos x="119" y="7"/>
                </a:cxn>
                <a:cxn ang="0">
                  <a:pos x="119" y="6"/>
                </a:cxn>
                <a:cxn ang="0">
                  <a:pos x="117" y="3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1" y="0"/>
                </a:cxn>
                <a:cxn ang="0">
                  <a:pos x="108" y="2"/>
                </a:cxn>
                <a:cxn ang="0">
                  <a:pos x="108" y="4"/>
                </a:cxn>
                <a:cxn ang="0">
                  <a:pos x="108" y="4"/>
                </a:cxn>
              </a:cxnLst>
              <a:rect l="0" t="0" r="r" b="b"/>
              <a:pathLst>
                <a:path w="119" h="167">
                  <a:moveTo>
                    <a:pt x="108" y="4"/>
                  </a:moveTo>
                  <a:lnTo>
                    <a:pt x="108" y="4"/>
                  </a:lnTo>
                  <a:lnTo>
                    <a:pt x="106" y="14"/>
                  </a:lnTo>
                  <a:lnTo>
                    <a:pt x="102" y="21"/>
                  </a:lnTo>
                  <a:lnTo>
                    <a:pt x="97" y="29"/>
                  </a:lnTo>
                  <a:lnTo>
                    <a:pt x="90" y="37"/>
                  </a:lnTo>
                  <a:lnTo>
                    <a:pt x="76" y="5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48" y="89"/>
                  </a:lnTo>
                  <a:lnTo>
                    <a:pt x="34" y="113"/>
                  </a:lnTo>
                  <a:lnTo>
                    <a:pt x="18" y="135"/>
                  </a:lnTo>
                  <a:lnTo>
                    <a:pt x="10" y="14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0" y="159"/>
                  </a:lnTo>
                  <a:lnTo>
                    <a:pt x="0" y="160"/>
                  </a:lnTo>
                  <a:lnTo>
                    <a:pt x="1" y="164"/>
                  </a:lnTo>
                  <a:lnTo>
                    <a:pt x="5" y="167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26" y="144"/>
                  </a:lnTo>
                  <a:lnTo>
                    <a:pt x="40" y="123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98" y="46"/>
                  </a:lnTo>
                  <a:lnTo>
                    <a:pt x="104" y="37"/>
                  </a:lnTo>
                  <a:lnTo>
                    <a:pt x="111" y="28"/>
                  </a:lnTo>
                  <a:lnTo>
                    <a:pt x="116" y="1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9" y="6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1" y="0"/>
                  </a:lnTo>
                  <a:lnTo>
                    <a:pt x="108" y="2"/>
                  </a:lnTo>
                  <a:lnTo>
                    <a:pt x="108" y="4"/>
                  </a:lnTo>
                  <a:lnTo>
                    <a:pt x="10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chenying0907 892"/>
            <p:cNvSpPr/>
            <p:nvPr/>
          </p:nvSpPr>
          <p:spPr bwMode="auto">
            <a:xfrm>
              <a:off x="3432176" y="3724276"/>
              <a:ext cx="47625" cy="53975"/>
            </a:xfrm>
            <a:custGeom>
              <a:avLst/>
              <a:gdLst/>
              <a:ahLst/>
              <a:cxnLst>
                <a:cxn ang="0">
                  <a:pos x="110" y="2"/>
                </a:cxn>
                <a:cxn ang="0">
                  <a:pos x="110" y="2"/>
                </a:cxn>
                <a:cxn ang="0">
                  <a:pos x="74" y="38"/>
                </a:cxn>
                <a:cxn ang="0">
                  <a:pos x="57" y="56"/>
                </a:cxn>
                <a:cxn ang="0">
                  <a:pos x="42" y="76"/>
                </a:cxn>
                <a:cxn ang="0">
                  <a:pos x="42" y="76"/>
                </a:cxn>
                <a:cxn ang="0">
                  <a:pos x="30" y="89"/>
                </a:cxn>
                <a:cxn ang="0">
                  <a:pos x="18" y="101"/>
                </a:cxn>
                <a:cxn ang="0">
                  <a:pos x="13" y="107"/>
                </a:cxn>
                <a:cxn ang="0">
                  <a:pos x="8" y="114"/>
                </a:cxn>
                <a:cxn ang="0">
                  <a:pos x="4" y="122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4" y="136"/>
                </a:cxn>
                <a:cxn ang="0">
                  <a:pos x="8" y="136"/>
                </a:cxn>
                <a:cxn ang="0">
                  <a:pos x="10" y="135"/>
                </a:cxn>
                <a:cxn ang="0">
                  <a:pos x="12" y="132"/>
                </a:cxn>
                <a:cxn ang="0">
                  <a:pos x="12" y="132"/>
                </a:cxn>
                <a:cxn ang="0">
                  <a:pos x="14" y="124"/>
                </a:cxn>
                <a:cxn ang="0">
                  <a:pos x="19" y="117"/>
                </a:cxn>
                <a:cxn ang="0">
                  <a:pos x="25" y="109"/>
                </a:cxn>
                <a:cxn ang="0">
                  <a:pos x="31" y="102"/>
                </a:cxn>
                <a:cxn ang="0">
                  <a:pos x="43" y="89"/>
                </a:cxn>
                <a:cxn ang="0">
                  <a:pos x="56" y="76"/>
                </a:cxn>
                <a:cxn ang="0">
                  <a:pos x="56" y="76"/>
                </a:cxn>
                <a:cxn ang="0">
                  <a:pos x="70" y="59"/>
                </a:cxn>
                <a:cxn ang="0">
                  <a:pos x="86" y="42"/>
                </a:cxn>
                <a:cxn ang="0">
                  <a:pos x="119" y="9"/>
                </a:cxn>
                <a:cxn ang="0">
                  <a:pos x="119" y="9"/>
                </a:cxn>
                <a:cxn ang="0">
                  <a:pos x="120" y="8"/>
                </a:cxn>
                <a:cxn ang="0">
                  <a:pos x="120" y="5"/>
                </a:cxn>
                <a:cxn ang="0">
                  <a:pos x="117" y="2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0" y="2"/>
                </a:cxn>
                <a:cxn ang="0">
                  <a:pos x="110" y="2"/>
                </a:cxn>
              </a:cxnLst>
              <a:rect l="0" t="0" r="r" b="b"/>
              <a:pathLst>
                <a:path w="120" h="136">
                  <a:moveTo>
                    <a:pt x="110" y="2"/>
                  </a:moveTo>
                  <a:lnTo>
                    <a:pt x="110" y="2"/>
                  </a:lnTo>
                  <a:lnTo>
                    <a:pt x="74" y="38"/>
                  </a:lnTo>
                  <a:lnTo>
                    <a:pt x="57" y="5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30" y="89"/>
                  </a:lnTo>
                  <a:lnTo>
                    <a:pt x="18" y="101"/>
                  </a:lnTo>
                  <a:lnTo>
                    <a:pt x="13" y="107"/>
                  </a:lnTo>
                  <a:lnTo>
                    <a:pt x="8" y="114"/>
                  </a:lnTo>
                  <a:lnTo>
                    <a:pt x="4" y="12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4" y="136"/>
                  </a:lnTo>
                  <a:lnTo>
                    <a:pt x="8" y="136"/>
                  </a:lnTo>
                  <a:lnTo>
                    <a:pt x="10" y="135"/>
                  </a:lnTo>
                  <a:lnTo>
                    <a:pt x="12" y="132"/>
                  </a:lnTo>
                  <a:lnTo>
                    <a:pt x="12" y="132"/>
                  </a:lnTo>
                  <a:lnTo>
                    <a:pt x="14" y="124"/>
                  </a:lnTo>
                  <a:lnTo>
                    <a:pt x="19" y="117"/>
                  </a:lnTo>
                  <a:lnTo>
                    <a:pt x="25" y="109"/>
                  </a:lnTo>
                  <a:lnTo>
                    <a:pt x="31" y="102"/>
                  </a:lnTo>
                  <a:lnTo>
                    <a:pt x="43" y="89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0" y="59"/>
                  </a:lnTo>
                  <a:lnTo>
                    <a:pt x="86" y="42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0" y="8"/>
                  </a:lnTo>
                  <a:lnTo>
                    <a:pt x="120" y="5"/>
                  </a:lnTo>
                  <a:lnTo>
                    <a:pt x="117" y="2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0" y="2"/>
                  </a:lnTo>
                  <a:lnTo>
                    <a:pt x="11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chenying0907 893"/>
            <p:cNvSpPr/>
            <p:nvPr/>
          </p:nvSpPr>
          <p:spPr bwMode="auto">
            <a:xfrm>
              <a:off x="3463926" y="3732213"/>
              <a:ext cx="38100" cy="47625"/>
            </a:xfrm>
            <a:custGeom>
              <a:avLst/>
              <a:gdLst/>
              <a:ahLst/>
              <a:cxnLst>
                <a:cxn ang="0">
                  <a:pos x="86" y="3"/>
                </a:cxn>
                <a:cxn ang="0">
                  <a:pos x="86" y="3"/>
                </a:cxn>
                <a:cxn ang="0">
                  <a:pos x="74" y="23"/>
                </a:cxn>
                <a:cxn ang="0">
                  <a:pos x="60" y="41"/>
                </a:cxn>
                <a:cxn ang="0">
                  <a:pos x="44" y="58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18" y="82"/>
                </a:cxn>
                <a:cxn ang="0">
                  <a:pos x="7" y="92"/>
                </a:cxn>
                <a:cxn ang="0">
                  <a:pos x="3" y="99"/>
                </a:cxn>
                <a:cxn ang="0">
                  <a:pos x="1" y="104"/>
                </a:cxn>
                <a:cxn ang="0">
                  <a:pos x="0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1" y="118"/>
                </a:cxn>
                <a:cxn ang="0">
                  <a:pos x="3" y="119"/>
                </a:cxn>
                <a:cxn ang="0">
                  <a:pos x="7" y="121"/>
                </a:cxn>
                <a:cxn ang="0">
                  <a:pos x="10" y="118"/>
                </a:cxn>
                <a:cxn ang="0">
                  <a:pos x="11" y="116"/>
                </a:cxn>
                <a:cxn ang="0">
                  <a:pos x="11" y="113"/>
                </a:cxn>
                <a:cxn ang="0">
                  <a:pos x="11" y="113"/>
                </a:cxn>
                <a:cxn ang="0">
                  <a:pos x="11" y="109"/>
                </a:cxn>
                <a:cxn ang="0">
                  <a:pos x="14" y="102"/>
                </a:cxn>
                <a:cxn ang="0">
                  <a:pos x="18" y="97"/>
                </a:cxn>
                <a:cxn ang="0">
                  <a:pos x="23" y="92"/>
                </a:cxn>
                <a:cxn ang="0">
                  <a:pos x="35" y="82"/>
                </a:cxn>
                <a:cxn ang="0">
                  <a:pos x="44" y="74"/>
                </a:cxn>
                <a:cxn ang="0">
                  <a:pos x="44" y="74"/>
                </a:cxn>
                <a:cxn ang="0">
                  <a:pos x="58" y="59"/>
                </a:cxn>
                <a:cxn ang="0">
                  <a:pos x="73" y="44"/>
                </a:cxn>
                <a:cxn ang="0">
                  <a:pos x="86" y="27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0" y="0"/>
                </a:cxn>
                <a:cxn ang="0">
                  <a:pos x="88" y="2"/>
                </a:cxn>
                <a:cxn ang="0">
                  <a:pos x="86" y="3"/>
                </a:cxn>
                <a:cxn ang="0">
                  <a:pos x="86" y="3"/>
                </a:cxn>
              </a:cxnLst>
              <a:rect l="0" t="0" r="r" b="b"/>
              <a:pathLst>
                <a:path w="96" h="121">
                  <a:moveTo>
                    <a:pt x="86" y="3"/>
                  </a:moveTo>
                  <a:lnTo>
                    <a:pt x="86" y="3"/>
                  </a:lnTo>
                  <a:lnTo>
                    <a:pt x="74" y="23"/>
                  </a:lnTo>
                  <a:lnTo>
                    <a:pt x="60" y="41"/>
                  </a:lnTo>
                  <a:lnTo>
                    <a:pt x="44" y="58"/>
                  </a:lnTo>
                  <a:lnTo>
                    <a:pt x="27" y="74"/>
                  </a:lnTo>
                  <a:lnTo>
                    <a:pt x="27" y="74"/>
                  </a:lnTo>
                  <a:lnTo>
                    <a:pt x="18" y="82"/>
                  </a:lnTo>
                  <a:lnTo>
                    <a:pt x="7" y="92"/>
                  </a:lnTo>
                  <a:lnTo>
                    <a:pt x="3" y="99"/>
                  </a:lnTo>
                  <a:lnTo>
                    <a:pt x="1" y="104"/>
                  </a:lnTo>
                  <a:lnTo>
                    <a:pt x="0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18"/>
                  </a:lnTo>
                  <a:lnTo>
                    <a:pt x="3" y="119"/>
                  </a:lnTo>
                  <a:lnTo>
                    <a:pt x="7" y="121"/>
                  </a:lnTo>
                  <a:lnTo>
                    <a:pt x="10" y="118"/>
                  </a:lnTo>
                  <a:lnTo>
                    <a:pt x="11" y="116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11" y="109"/>
                  </a:lnTo>
                  <a:lnTo>
                    <a:pt x="14" y="102"/>
                  </a:lnTo>
                  <a:lnTo>
                    <a:pt x="18" y="97"/>
                  </a:lnTo>
                  <a:lnTo>
                    <a:pt x="23" y="92"/>
                  </a:lnTo>
                  <a:lnTo>
                    <a:pt x="35" y="82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58" y="59"/>
                  </a:lnTo>
                  <a:lnTo>
                    <a:pt x="73" y="44"/>
                  </a:lnTo>
                  <a:lnTo>
                    <a:pt x="86" y="27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8" y="2"/>
                  </a:lnTo>
                  <a:lnTo>
                    <a:pt x="86" y="3"/>
                  </a:lnTo>
                  <a:lnTo>
                    <a:pt x="8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chenying0907 894"/>
            <p:cNvSpPr/>
            <p:nvPr/>
          </p:nvSpPr>
          <p:spPr bwMode="auto">
            <a:xfrm>
              <a:off x="3511551" y="3668713"/>
              <a:ext cx="79375" cy="104775"/>
            </a:xfrm>
            <a:custGeom>
              <a:avLst/>
              <a:gdLst/>
              <a:ahLst/>
              <a:cxnLst>
                <a:cxn ang="0">
                  <a:pos x="190" y="1"/>
                </a:cxn>
                <a:cxn ang="0">
                  <a:pos x="190" y="1"/>
                </a:cxn>
                <a:cxn ang="0">
                  <a:pos x="161" y="33"/>
                </a:cxn>
                <a:cxn ang="0">
                  <a:pos x="132" y="65"/>
                </a:cxn>
                <a:cxn ang="0">
                  <a:pos x="106" y="98"/>
                </a:cxn>
                <a:cxn ang="0">
                  <a:pos x="80" y="132"/>
                </a:cxn>
                <a:cxn ang="0">
                  <a:pos x="80" y="132"/>
                </a:cxn>
                <a:cxn ang="0">
                  <a:pos x="67" y="153"/>
                </a:cxn>
                <a:cxn ang="0">
                  <a:pos x="54" y="174"/>
                </a:cxn>
                <a:cxn ang="0">
                  <a:pos x="40" y="193"/>
                </a:cxn>
                <a:cxn ang="0">
                  <a:pos x="33" y="204"/>
                </a:cxn>
                <a:cxn ang="0">
                  <a:pos x="25" y="213"/>
                </a:cxn>
                <a:cxn ang="0">
                  <a:pos x="25" y="213"/>
                </a:cxn>
                <a:cxn ang="0">
                  <a:pos x="16" y="222"/>
                </a:cxn>
                <a:cxn ang="0">
                  <a:pos x="9" y="233"/>
                </a:cxn>
                <a:cxn ang="0">
                  <a:pos x="3" y="244"/>
                </a:cxn>
                <a:cxn ang="0">
                  <a:pos x="0" y="258"/>
                </a:cxn>
                <a:cxn ang="0">
                  <a:pos x="0" y="258"/>
                </a:cxn>
                <a:cxn ang="0">
                  <a:pos x="0" y="259"/>
                </a:cxn>
                <a:cxn ang="0">
                  <a:pos x="1" y="261"/>
                </a:cxn>
                <a:cxn ang="0">
                  <a:pos x="3" y="261"/>
                </a:cxn>
                <a:cxn ang="0">
                  <a:pos x="5" y="263"/>
                </a:cxn>
                <a:cxn ang="0">
                  <a:pos x="9" y="261"/>
                </a:cxn>
                <a:cxn ang="0">
                  <a:pos x="10" y="259"/>
                </a:cxn>
                <a:cxn ang="0">
                  <a:pos x="12" y="258"/>
                </a:cxn>
                <a:cxn ang="0">
                  <a:pos x="12" y="258"/>
                </a:cxn>
                <a:cxn ang="0">
                  <a:pos x="13" y="248"/>
                </a:cxn>
                <a:cxn ang="0">
                  <a:pos x="17" y="241"/>
                </a:cxn>
                <a:cxn ang="0">
                  <a:pos x="22" y="233"/>
                </a:cxn>
                <a:cxn ang="0">
                  <a:pos x="27" y="225"/>
                </a:cxn>
                <a:cxn ang="0">
                  <a:pos x="40" y="210"/>
                </a:cxn>
                <a:cxn ang="0">
                  <a:pos x="51" y="196"/>
                </a:cxn>
                <a:cxn ang="0">
                  <a:pos x="51" y="196"/>
                </a:cxn>
                <a:cxn ang="0">
                  <a:pos x="76" y="159"/>
                </a:cxn>
                <a:cxn ang="0">
                  <a:pos x="88" y="141"/>
                </a:cxn>
                <a:cxn ang="0">
                  <a:pos x="101" y="124"/>
                </a:cxn>
                <a:cxn ang="0">
                  <a:pos x="101" y="124"/>
                </a:cxn>
                <a:cxn ang="0">
                  <a:pos x="148" y="65"/>
                </a:cxn>
                <a:cxn ang="0">
                  <a:pos x="173" y="37"/>
                </a:cxn>
                <a:cxn ang="0">
                  <a:pos x="197" y="10"/>
                </a:cxn>
                <a:cxn ang="0">
                  <a:pos x="197" y="10"/>
                </a:cxn>
                <a:cxn ang="0">
                  <a:pos x="199" y="8"/>
                </a:cxn>
                <a:cxn ang="0">
                  <a:pos x="200" y="5"/>
                </a:cxn>
                <a:cxn ang="0">
                  <a:pos x="197" y="1"/>
                </a:cxn>
                <a:cxn ang="0">
                  <a:pos x="193" y="0"/>
                </a:cxn>
                <a:cxn ang="0">
                  <a:pos x="192" y="0"/>
                </a:cxn>
                <a:cxn ang="0">
                  <a:pos x="190" y="1"/>
                </a:cxn>
                <a:cxn ang="0">
                  <a:pos x="190" y="1"/>
                </a:cxn>
              </a:cxnLst>
              <a:rect l="0" t="0" r="r" b="b"/>
              <a:pathLst>
                <a:path w="200" h="263">
                  <a:moveTo>
                    <a:pt x="190" y="1"/>
                  </a:moveTo>
                  <a:lnTo>
                    <a:pt x="190" y="1"/>
                  </a:lnTo>
                  <a:lnTo>
                    <a:pt x="161" y="33"/>
                  </a:lnTo>
                  <a:lnTo>
                    <a:pt x="132" y="65"/>
                  </a:lnTo>
                  <a:lnTo>
                    <a:pt x="106" y="98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67" y="153"/>
                  </a:lnTo>
                  <a:lnTo>
                    <a:pt x="54" y="174"/>
                  </a:lnTo>
                  <a:lnTo>
                    <a:pt x="40" y="193"/>
                  </a:lnTo>
                  <a:lnTo>
                    <a:pt x="33" y="204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6" y="222"/>
                  </a:lnTo>
                  <a:lnTo>
                    <a:pt x="9" y="233"/>
                  </a:lnTo>
                  <a:lnTo>
                    <a:pt x="3" y="244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59"/>
                  </a:lnTo>
                  <a:lnTo>
                    <a:pt x="1" y="261"/>
                  </a:lnTo>
                  <a:lnTo>
                    <a:pt x="3" y="261"/>
                  </a:lnTo>
                  <a:lnTo>
                    <a:pt x="5" y="263"/>
                  </a:lnTo>
                  <a:lnTo>
                    <a:pt x="9" y="261"/>
                  </a:lnTo>
                  <a:lnTo>
                    <a:pt x="10" y="259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3" y="248"/>
                  </a:lnTo>
                  <a:lnTo>
                    <a:pt x="17" y="241"/>
                  </a:lnTo>
                  <a:lnTo>
                    <a:pt x="22" y="233"/>
                  </a:lnTo>
                  <a:lnTo>
                    <a:pt x="27" y="225"/>
                  </a:lnTo>
                  <a:lnTo>
                    <a:pt x="40" y="210"/>
                  </a:lnTo>
                  <a:lnTo>
                    <a:pt x="51" y="196"/>
                  </a:lnTo>
                  <a:lnTo>
                    <a:pt x="51" y="196"/>
                  </a:lnTo>
                  <a:lnTo>
                    <a:pt x="76" y="159"/>
                  </a:lnTo>
                  <a:lnTo>
                    <a:pt x="88" y="141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48" y="65"/>
                  </a:lnTo>
                  <a:lnTo>
                    <a:pt x="173" y="37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199" y="8"/>
                  </a:lnTo>
                  <a:lnTo>
                    <a:pt x="200" y="5"/>
                  </a:lnTo>
                  <a:lnTo>
                    <a:pt x="197" y="1"/>
                  </a:lnTo>
                  <a:lnTo>
                    <a:pt x="193" y="0"/>
                  </a:lnTo>
                  <a:lnTo>
                    <a:pt x="192" y="0"/>
                  </a:lnTo>
                  <a:lnTo>
                    <a:pt x="190" y="1"/>
                  </a:lnTo>
                  <a:lnTo>
                    <a:pt x="19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chenying0907 895"/>
            <p:cNvSpPr/>
            <p:nvPr/>
          </p:nvSpPr>
          <p:spPr bwMode="auto">
            <a:xfrm>
              <a:off x="3559176" y="3678238"/>
              <a:ext cx="74613" cy="98425"/>
            </a:xfrm>
            <a:custGeom>
              <a:avLst/>
              <a:gdLst/>
              <a:ahLst/>
              <a:cxnLst>
                <a:cxn ang="0">
                  <a:pos x="178" y="2"/>
                </a:cxn>
                <a:cxn ang="0">
                  <a:pos x="178" y="2"/>
                </a:cxn>
                <a:cxn ang="0">
                  <a:pos x="165" y="12"/>
                </a:cxn>
                <a:cxn ang="0">
                  <a:pos x="151" y="24"/>
                </a:cxn>
                <a:cxn ang="0">
                  <a:pos x="136" y="36"/>
                </a:cxn>
                <a:cxn ang="0">
                  <a:pos x="131" y="42"/>
                </a:cxn>
                <a:cxn ang="0">
                  <a:pos x="126" y="49"/>
                </a:cxn>
                <a:cxn ang="0">
                  <a:pos x="126" y="49"/>
                </a:cxn>
                <a:cxn ang="0">
                  <a:pos x="104" y="82"/>
                </a:cxn>
                <a:cxn ang="0">
                  <a:pos x="80" y="116"/>
                </a:cxn>
                <a:cxn ang="0">
                  <a:pos x="80" y="116"/>
                </a:cxn>
                <a:cxn ang="0">
                  <a:pos x="68" y="133"/>
                </a:cxn>
                <a:cxn ang="0">
                  <a:pos x="56" y="151"/>
                </a:cxn>
                <a:cxn ang="0">
                  <a:pos x="34" y="189"/>
                </a:cxn>
                <a:cxn ang="0">
                  <a:pos x="34" y="189"/>
                </a:cxn>
                <a:cxn ang="0">
                  <a:pos x="25" y="201"/>
                </a:cxn>
                <a:cxn ang="0">
                  <a:pos x="15" y="212"/>
                </a:cxn>
                <a:cxn ang="0">
                  <a:pos x="5" y="224"/>
                </a:cxn>
                <a:cxn ang="0">
                  <a:pos x="2" y="231"/>
                </a:cxn>
                <a:cxn ang="0">
                  <a:pos x="0" y="238"/>
                </a:cxn>
                <a:cxn ang="0">
                  <a:pos x="0" y="238"/>
                </a:cxn>
                <a:cxn ang="0">
                  <a:pos x="0" y="241"/>
                </a:cxn>
                <a:cxn ang="0">
                  <a:pos x="0" y="242"/>
                </a:cxn>
                <a:cxn ang="0">
                  <a:pos x="4" y="245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3" y="235"/>
                </a:cxn>
                <a:cxn ang="0">
                  <a:pos x="17" y="228"/>
                </a:cxn>
                <a:cxn ang="0">
                  <a:pos x="29" y="219"/>
                </a:cxn>
                <a:cxn ang="0">
                  <a:pos x="29" y="219"/>
                </a:cxn>
                <a:cxn ang="0">
                  <a:pos x="33" y="214"/>
                </a:cxn>
                <a:cxn ang="0">
                  <a:pos x="37" y="207"/>
                </a:cxn>
                <a:cxn ang="0">
                  <a:pos x="45" y="195"/>
                </a:cxn>
                <a:cxn ang="0">
                  <a:pos x="45" y="195"/>
                </a:cxn>
                <a:cxn ang="0">
                  <a:pos x="84" y="129"/>
                </a:cxn>
                <a:cxn ang="0">
                  <a:pos x="84" y="129"/>
                </a:cxn>
                <a:cxn ang="0">
                  <a:pos x="94" y="114"/>
                </a:cxn>
                <a:cxn ang="0">
                  <a:pos x="104" y="100"/>
                </a:cxn>
                <a:cxn ang="0">
                  <a:pos x="124" y="72"/>
                </a:cxn>
                <a:cxn ang="0">
                  <a:pos x="124" y="72"/>
                </a:cxn>
                <a:cxn ang="0">
                  <a:pos x="131" y="63"/>
                </a:cxn>
                <a:cxn ang="0">
                  <a:pos x="138" y="54"/>
                </a:cxn>
                <a:cxn ang="0">
                  <a:pos x="153" y="40"/>
                </a:cxn>
                <a:cxn ang="0">
                  <a:pos x="186" y="10"/>
                </a:cxn>
                <a:cxn ang="0">
                  <a:pos x="186" y="10"/>
                </a:cxn>
                <a:cxn ang="0">
                  <a:pos x="187" y="7"/>
                </a:cxn>
                <a:cxn ang="0">
                  <a:pos x="189" y="6"/>
                </a:cxn>
                <a:cxn ang="0">
                  <a:pos x="186" y="2"/>
                </a:cxn>
                <a:cxn ang="0">
                  <a:pos x="182" y="0"/>
                </a:cxn>
                <a:cxn ang="0">
                  <a:pos x="181" y="0"/>
                </a:cxn>
                <a:cxn ang="0">
                  <a:pos x="178" y="2"/>
                </a:cxn>
                <a:cxn ang="0">
                  <a:pos x="178" y="2"/>
                </a:cxn>
              </a:cxnLst>
              <a:rect l="0" t="0" r="r" b="b"/>
              <a:pathLst>
                <a:path w="189" h="245">
                  <a:moveTo>
                    <a:pt x="178" y="2"/>
                  </a:moveTo>
                  <a:lnTo>
                    <a:pt x="178" y="2"/>
                  </a:lnTo>
                  <a:lnTo>
                    <a:pt x="165" y="12"/>
                  </a:lnTo>
                  <a:lnTo>
                    <a:pt x="151" y="24"/>
                  </a:lnTo>
                  <a:lnTo>
                    <a:pt x="136" y="36"/>
                  </a:lnTo>
                  <a:lnTo>
                    <a:pt x="131" y="42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04" y="82"/>
                  </a:lnTo>
                  <a:lnTo>
                    <a:pt x="80" y="116"/>
                  </a:lnTo>
                  <a:lnTo>
                    <a:pt x="80" y="116"/>
                  </a:lnTo>
                  <a:lnTo>
                    <a:pt x="68" y="133"/>
                  </a:lnTo>
                  <a:lnTo>
                    <a:pt x="56" y="151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5" y="201"/>
                  </a:lnTo>
                  <a:lnTo>
                    <a:pt x="15" y="212"/>
                  </a:lnTo>
                  <a:lnTo>
                    <a:pt x="5" y="224"/>
                  </a:lnTo>
                  <a:lnTo>
                    <a:pt x="2" y="231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0" y="242"/>
                  </a:lnTo>
                  <a:lnTo>
                    <a:pt x="4" y="245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3" y="235"/>
                  </a:lnTo>
                  <a:lnTo>
                    <a:pt x="17" y="228"/>
                  </a:lnTo>
                  <a:lnTo>
                    <a:pt x="29" y="219"/>
                  </a:lnTo>
                  <a:lnTo>
                    <a:pt x="29" y="219"/>
                  </a:lnTo>
                  <a:lnTo>
                    <a:pt x="33" y="214"/>
                  </a:lnTo>
                  <a:lnTo>
                    <a:pt x="37" y="207"/>
                  </a:lnTo>
                  <a:lnTo>
                    <a:pt x="45" y="195"/>
                  </a:lnTo>
                  <a:lnTo>
                    <a:pt x="45" y="195"/>
                  </a:lnTo>
                  <a:lnTo>
                    <a:pt x="84" y="129"/>
                  </a:lnTo>
                  <a:lnTo>
                    <a:pt x="84" y="129"/>
                  </a:lnTo>
                  <a:lnTo>
                    <a:pt x="94" y="114"/>
                  </a:lnTo>
                  <a:lnTo>
                    <a:pt x="104" y="100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31" y="63"/>
                  </a:lnTo>
                  <a:lnTo>
                    <a:pt x="138" y="54"/>
                  </a:lnTo>
                  <a:lnTo>
                    <a:pt x="153" y="40"/>
                  </a:lnTo>
                  <a:lnTo>
                    <a:pt x="186" y="10"/>
                  </a:lnTo>
                  <a:lnTo>
                    <a:pt x="186" y="10"/>
                  </a:lnTo>
                  <a:lnTo>
                    <a:pt x="187" y="7"/>
                  </a:lnTo>
                  <a:lnTo>
                    <a:pt x="189" y="6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81" y="0"/>
                  </a:lnTo>
                  <a:lnTo>
                    <a:pt x="178" y="2"/>
                  </a:lnTo>
                  <a:lnTo>
                    <a:pt x="17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chenying0907 896"/>
            <p:cNvSpPr/>
            <p:nvPr/>
          </p:nvSpPr>
          <p:spPr bwMode="auto">
            <a:xfrm>
              <a:off x="3594101" y="3630613"/>
              <a:ext cx="122238" cy="15240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80" y="22"/>
                </a:cxn>
                <a:cxn ang="0">
                  <a:pos x="263" y="43"/>
                </a:cxn>
                <a:cxn ang="0">
                  <a:pos x="228" y="86"/>
                </a:cxn>
                <a:cxn ang="0">
                  <a:pos x="228" y="86"/>
                </a:cxn>
                <a:cxn ang="0">
                  <a:pos x="190" y="132"/>
                </a:cxn>
                <a:cxn ang="0">
                  <a:pos x="173" y="154"/>
                </a:cxn>
                <a:cxn ang="0">
                  <a:pos x="156" y="179"/>
                </a:cxn>
                <a:cxn ang="0">
                  <a:pos x="156" y="179"/>
                </a:cxn>
                <a:cxn ang="0">
                  <a:pos x="135" y="205"/>
                </a:cxn>
                <a:cxn ang="0">
                  <a:pos x="114" y="230"/>
                </a:cxn>
                <a:cxn ang="0">
                  <a:pos x="70" y="280"/>
                </a:cxn>
                <a:cxn ang="0">
                  <a:pos x="70" y="280"/>
                </a:cxn>
                <a:cxn ang="0">
                  <a:pos x="53" y="302"/>
                </a:cxn>
                <a:cxn ang="0">
                  <a:pos x="36" y="327"/>
                </a:cxn>
                <a:cxn ang="0">
                  <a:pos x="20" y="351"/>
                </a:cxn>
                <a:cxn ang="0">
                  <a:pos x="11" y="361"/>
                </a:cxn>
                <a:cxn ang="0">
                  <a:pos x="2" y="373"/>
                </a:cxn>
                <a:cxn ang="0">
                  <a:pos x="2" y="373"/>
                </a:cxn>
                <a:cxn ang="0">
                  <a:pos x="0" y="375"/>
                </a:cxn>
                <a:cxn ang="0">
                  <a:pos x="0" y="377"/>
                </a:cxn>
                <a:cxn ang="0">
                  <a:pos x="3" y="381"/>
                </a:cxn>
                <a:cxn ang="0">
                  <a:pos x="5" y="382"/>
                </a:cxn>
                <a:cxn ang="0">
                  <a:pos x="8" y="382"/>
                </a:cxn>
                <a:cxn ang="0">
                  <a:pos x="9" y="381"/>
                </a:cxn>
                <a:cxn ang="0">
                  <a:pos x="9" y="381"/>
                </a:cxn>
                <a:cxn ang="0">
                  <a:pos x="26" y="360"/>
                </a:cxn>
                <a:cxn ang="0">
                  <a:pos x="41" y="339"/>
                </a:cxn>
                <a:cxn ang="0">
                  <a:pos x="55" y="317"/>
                </a:cxn>
                <a:cxn ang="0">
                  <a:pos x="71" y="296"/>
                </a:cxn>
                <a:cxn ang="0">
                  <a:pos x="71" y="296"/>
                </a:cxn>
                <a:cxn ang="0">
                  <a:pos x="91" y="272"/>
                </a:cxn>
                <a:cxn ang="0">
                  <a:pos x="111" y="250"/>
                </a:cxn>
                <a:cxn ang="0">
                  <a:pos x="153" y="204"/>
                </a:cxn>
                <a:cxn ang="0">
                  <a:pos x="153" y="204"/>
                </a:cxn>
                <a:cxn ang="0">
                  <a:pos x="161" y="194"/>
                </a:cxn>
                <a:cxn ang="0">
                  <a:pos x="169" y="182"/>
                </a:cxn>
                <a:cxn ang="0">
                  <a:pos x="183" y="158"/>
                </a:cxn>
                <a:cxn ang="0">
                  <a:pos x="183" y="158"/>
                </a:cxn>
                <a:cxn ang="0">
                  <a:pos x="206" y="130"/>
                </a:cxn>
                <a:cxn ang="0">
                  <a:pos x="229" y="102"/>
                </a:cxn>
                <a:cxn ang="0">
                  <a:pos x="229" y="102"/>
                </a:cxn>
                <a:cxn ang="0">
                  <a:pos x="267" y="55"/>
                </a:cxn>
                <a:cxn ang="0">
                  <a:pos x="287" y="32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8" y="8"/>
                </a:cxn>
                <a:cxn ang="0">
                  <a:pos x="309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1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9" h="382">
                  <a:moveTo>
                    <a:pt x="298" y="1"/>
                  </a:moveTo>
                  <a:lnTo>
                    <a:pt x="298" y="1"/>
                  </a:lnTo>
                  <a:lnTo>
                    <a:pt x="280" y="22"/>
                  </a:lnTo>
                  <a:lnTo>
                    <a:pt x="263" y="43"/>
                  </a:lnTo>
                  <a:lnTo>
                    <a:pt x="228" y="86"/>
                  </a:lnTo>
                  <a:lnTo>
                    <a:pt x="228" y="86"/>
                  </a:lnTo>
                  <a:lnTo>
                    <a:pt x="190" y="132"/>
                  </a:lnTo>
                  <a:lnTo>
                    <a:pt x="173" y="154"/>
                  </a:lnTo>
                  <a:lnTo>
                    <a:pt x="156" y="179"/>
                  </a:lnTo>
                  <a:lnTo>
                    <a:pt x="156" y="179"/>
                  </a:lnTo>
                  <a:lnTo>
                    <a:pt x="135" y="205"/>
                  </a:lnTo>
                  <a:lnTo>
                    <a:pt x="114" y="230"/>
                  </a:lnTo>
                  <a:lnTo>
                    <a:pt x="70" y="280"/>
                  </a:lnTo>
                  <a:lnTo>
                    <a:pt x="70" y="280"/>
                  </a:lnTo>
                  <a:lnTo>
                    <a:pt x="53" y="302"/>
                  </a:lnTo>
                  <a:lnTo>
                    <a:pt x="36" y="327"/>
                  </a:lnTo>
                  <a:lnTo>
                    <a:pt x="20" y="351"/>
                  </a:lnTo>
                  <a:lnTo>
                    <a:pt x="11" y="361"/>
                  </a:lnTo>
                  <a:lnTo>
                    <a:pt x="2" y="373"/>
                  </a:lnTo>
                  <a:lnTo>
                    <a:pt x="2" y="373"/>
                  </a:lnTo>
                  <a:lnTo>
                    <a:pt x="0" y="375"/>
                  </a:lnTo>
                  <a:lnTo>
                    <a:pt x="0" y="377"/>
                  </a:lnTo>
                  <a:lnTo>
                    <a:pt x="3" y="381"/>
                  </a:lnTo>
                  <a:lnTo>
                    <a:pt x="5" y="382"/>
                  </a:lnTo>
                  <a:lnTo>
                    <a:pt x="8" y="382"/>
                  </a:lnTo>
                  <a:lnTo>
                    <a:pt x="9" y="381"/>
                  </a:lnTo>
                  <a:lnTo>
                    <a:pt x="9" y="381"/>
                  </a:lnTo>
                  <a:lnTo>
                    <a:pt x="26" y="360"/>
                  </a:lnTo>
                  <a:lnTo>
                    <a:pt x="41" y="339"/>
                  </a:lnTo>
                  <a:lnTo>
                    <a:pt x="55" y="317"/>
                  </a:lnTo>
                  <a:lnTo>
                    <a:pt x="71" y="296"/>
                  </a:lnTo>
                  <a:lnTo>
                    <a:pt x="71" y="296"/>
                  </a:lnTo>
                  <a:lnTo>
                    <a:pt x="91" y="272"/>
                  </a:lnTo>
                  <a:lnTo>
                    <a:pt x="111" y="250"/>
                  </a:lnTo>
                  <a:lnTo>
                    <a:pt x="153" y="204"/>
                  </a:lnTo>
                  <a:lnTo>
                    <a:pt x="153" y="204"/>
                  </a:lnTo>
                  <a:lnTo>
                    <a:pt x="161" y="194"/>
                  </a:lnTo>
                  <a:lnTo>
                    <a:pt x="169" y="182"/>
                  </a:lnTo>
                  <a:lnTo>
                    <a:pt x="183" y="158"/>
                  </a:lnTo>
                  <a:lnTo>
                    <a:pt x="183" y="158"/>
                  </a:lnTo>
                  <a:lnTo>
                    <a:pt x="206" y="130"/>
                  </a:lnTo>
                  <a:lnTo>
                    <a:pt x="229" y="102"/>
                  </a:lnTo>
                  <a:lnTo>
                    <a:pt x="229" y="102"/>
                  </a:lnTo>
                  <a:lnTo>
                    <a:pt x="267" y="55"/>
                  </a:lnTo>
                  <a:lnTo>
                    <a:pt x="287" y="32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8" y="8"/>
                  </a:lnTo>
                  <a:lnTo>
                    <a:pt x="309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1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chenying0907 897"/>
            <p:cNvSpPr/>
            <p:nvPr/>
          </p:nvSpPr>
          <p:spPr bwMode="auto">
            <a:xfrm>
              <a:off x="3629026" y="3665538"/>
              <a:ext cx="88900" cy="111125"/>
            </a:xfrm>
            <a:custGeom>
              <a:avLst/>
              <a:gdLst/>
              <a:ahLst/>
              <a:cxnLst>
                <a:cxn ang="0">
                  <a:pos x="222" y="5"/>
                </a:cxn>
                <a:cxn ang="0">
                  <a:pos x="220" y="1"/>
                </a:cxn>
                <a:cxn ang="0">
                  <a:pos x="216" y="1"/>
                </a:cxn>
                <a:cxn ang="0">
                  <a:pos x="212" y="5"/>
                </a:cxn>
                <a:cxn ang="0">
                  <a:pos x="212" y="8"/>
                </a:cxn>
                <a:cxn ang="0">
                  <a:pos x="210" y="13"/>
                </a:cxn>
                <a:cxn ang="0">
                  <a:pos x="201" y="28"/>
                </a:cxn>
                <a:cxn ang="0">
                  <a:pos x="180" y="50"/>
                </a:cxn>
                <a:cxn ang="0">
                  <a:pos x="170" y="60"/>
                </a:cxn>
                <a:cxn ang="0">
                  <a:pos x="124" y="123"/>
                </a:cxn>
                <a:cxn ang="0">
                  <a:pos x="107" y="144"/>
                </a:cxn>
                <a:cxn ang="0">
                  <a:pos x="51" y="207"/>
                </a:cxn>
                <a:cxn ang="0">
                  <a:pos x="39" y="219"/>
                </a:cxn>
                <a:cxn ang="0">
                  <a:pos x="29" y="232"/>
                </a:cxn>
                <a:cxn ang="0">
                  <a:pos x="23" y="242"/>
                </a:cxn>
                <a:cxn ang="0">
                  <a:pos x="12" y="262"/>
                </a:cxn>
                <a:cxn ang="0">
                  <a:pos x="2" y="270"/>
                </a:cxn>
                <a:cxn ang="0">
                  <a:pos x="0" y="273"/>
                </a:cxn>
                <a:cxn ang="0">
                  <a:pos x="2" y="280"/>
                </a:cxn>
                <a:cxn ang="0">
                  <a:pos x="6" y="280"/>
                </a:cxn>
                <a:cxn ang="0">
                  <a:pos x="8" y="280"/>
                </a:cxn>
                <a:cxn ang="0">
                  <a:pos x="21" y="267"/>
                </a:cxn>
                <a:cxn ang="0">
                  <a:pos x="40" y="237"/>
                </a:cxn>
                <a:cxn ang="0">
                  <a:pos x="51" y="222"/>
                </a:cxn>
                <a:cxn ang="0">
                  <a:pos x="129" y="136"/>
                </a:cxn>
                <a:cxn ang="0">
                  <a:pos x="138" y="124"/>
                </a:cxn>
                <a:cxn ang="0">
                  <a:pos x="162" y="90"/>
                </a:cxn>
                <a:cxn ang="0">
                  <a:pos x="187" y="56"/>
                </a:cxn>
                <a:cxn ang="0">
                  <a:pos x="197" y="46"/>
                </a:cxn>
                <a:cxn ang="0">
                  <a:pos x="216" y="28"/>
                </a:cxn>
                <a:cxn ang="0">
                  <a:pos x="221" y="17"/>
                </a:cxn>
                <a:cxn ang="0">
                  <a:pos x="222" y="5"/>
                </a:cxn>
              </a:cxnLst>
              <a:rect l="0" t="0" r="r" b="b"/>
              <a:pathLst>
                <a:path w="222" h="280">
                  <a:moveTo>
                    <a:pt x="222" y="5"/>
                  </a:moveTo>
                  <a:lnTo>
                    <a:pt x="222" y="5"/>
                  </a:lnTo>
                  <a:lnTo>
                    <a:pt x="221" y="3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6" y="1"/>
                  </a:lnTo>
                  <a:lnTo>
                    <a:pt x="212" y="3"/>
                  </a:lnTo>
                  <a:lnTo>
                    <a:pt x="212" y="5"/>
                  </a:lnTo>
                  <a:lnTo>
                    <a:pt x="212" y="8"/>
                  </a:lnTo>
                  <a:lnTo>
                    <a:pt x="212" y="8"/>
                  </a:lnTo>
                  <a:lnTo>
                    <a:pt x="212" y="11"/>
                  </a:lnTo>
                  <a:lnTo>
                    <a:pt x="210" y="13"/>
                  </a:lnTo>
                  <a:lnTo>
                    <a:pt x="206" y="20"/>
                  </a:lnTo>
                  <a:lnTo>
                    <a:pt x="201" y="28"/>
                  </a:lnTo>
                  <a:lnTo>
                    <a:pt x="195" y="35"/>
                  </a:lnTo>
                  <a:lnTo>
                    <a:pt x="180" y="50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40" y="102"/>
                  </a:lnTo>
                  <a:lnTo>
                    <a:pt x="124" y="123"/>
                  </a:lnTo>
                  <a:lnTo>
                    <a:pt x="107" y="144"/>
                  </a:lnTo>
                  <a:lnTo>
                    <a:pt x="107" y="144"/>
                  </a:lnTo>
                  <a:lnTo>
                    <a:pt x="80" y="175"/>
                  </a:lnTo>
                  <a:lnTo>
                    <a:pt x="51" y="207"/>
                  </a:lnTo>
                  <a:lnTo>
                    <a:pt x="51" y="207"/>
                  </a:lnTo>
                  <a:lnTo>
                    <a:pt x="39" y="219"/>
                  </a:lnTo>
                  <a:lnTo>
                    <a:pt x="34" y="225"/>
                  </a:lnTo>
                  <a:lnTo>
                    <a:pt x="29" y="232"/>
                  </a:lnTo>
                  <a:lnTo>
                    <a:pt x="29" y="232"/>
                  </a:lnTo>
                  <a:lnTo>
                    <a:pt x="23" y="242"/>
                  </a:lnTo>
                  <a:lnTo>
                    <a:pt x="18" y="253"/>
                  </a:lnTo>
                  <a:lnTo>
                    <a:pt x="12" y="262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71"/>
                  </a:lnTo>
                  <a:lnTo>
                    <a:pt x="0" y="273"/>
                  </a:lnTo>
                  <a:lnTo>
                    <a:pt x="1" y="277"/>
                  </a:lnTo>
                  <a:lnTo>
                    <a:pt x="2" y="280"/>
                  </a:lnTo>
                  <a:lnTo>
                    <a:pt x="4" y="280"/>
                  </a:lnTo>
                  <a:lnTo>
                    <a:pt x="6" y="280"/>
                  </a:lnTo>
                  <a:lnTo>
                    <a:pt x="8" y="280"/>
                  </a:lnTo>
                  <a:lnTo>
                    <a:pt x="8" y="280"/>
                  </a:lnTo>
                  <a:lnTo>
                    <a:pt x="16" y="273"/>
                  </a:lnTo>
                  <a:lnTo>
                    <a:pt x="21" y="267"/>
                  </a:lnTo>
                  <a:lnTo>
                    <a:pt x="31" y="253"/>
                  </a:lnTo>
                  <a:lnTo>
                    <a:pt x="40" y="237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90" y="179"/>
                  </a:lnTo>
                  <a:lnTo>
                    <a:pt x="129" y="136"/>
                  </a:lnTo>
                  <a:lnTo>
                    <a:pt x="129" y="136"/>
                  </a:lnTo>
                  <a:lnTo>
                    <a:pt x="138" y="124"/>
                  </a:lnTo>
                  <a:lnTo>
                    <a:pt x="146" y="114"/>
                  </a:lnTo>
                  <a:lnTo>
                    <a:pt x="162" y="90"/>
                  </a:lnTo>
                  <a:lnTo>
                    <a:pt x="178" y="67"/>
                  </a:lnTo>
                  <a:lnTo>
                    <a:pt x="187" y="56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206" y="37"/>
                  </a:lnTo>
                  <a:lnTo>
                    <a:pt x="216" y="28"/>
                  </a:lnTo>
                  <a:lnTo>
                    <a:pt x="218" y="22"/>
                  </a:lnTo>
                  <a:lnTo>
                    <a:pt x="221" y="17"/>
                  </a:lnTo>
                  <a:lnTo>
                    <a:pt x="222" y="12"/>
                  </a:lnTo>
                  <a:lnTo>
                    <a:pt x="222" y="5"/>
                  </a:lnTo>
                  <a:lnTo>
                    <a:pt x="2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chenying0907 898"/>
            <p:cNvSpPr/>
            <p:nvPr/>
          </p:nvSpPr>
          <p:spPr bwMode="auto">
            <a:xfrm>
              <a:off x="3668713" y="3692526"/>
              <a:ext cx="60325" cy="80963"/>
            </a:xfrm>
            <a:custGeom>
              <a:avLst/>
              <a:gdLst/>
              <a:ahLst/>
              <a:cxnLst>
                <a:cxn ang="0">
                  <a:pos x="142" y="4"/>
                </a:cxn>
                <a:cxn ang="0">
                  <a:pos x="142" y="4"/>
                </a:cxn>
                <a:cxn ang="0">
                  <a:pos x="141" y="8"/>
                </a:cxn>
                <a:cxn ang="0">
                  <a:pos x="138" y="14"/>
                </a:cxn>
                <a:cxn ang="0">
                  <a:pos x="130" y="24"/>
                </a:cxn>
                <a:cxn ang="0">
                  <a:pos x="121" y="34"/>
                </a:cxn>
                <a:cxn ang="0">
                  <a:pos x="115" y="42"/>
                </a:cxn>
                <a:cxn ang="0">
                  <a:pos x="115" y="42"/>
                </a:cxn>
                <a:cxn ang="0">
                  <a:pos x="95" y="70"/>
                </a:cxn>
                <a:cxn ang="0">
                  <a:pos x="77" y="97"/>
                </a:cxn>
                <a:cxn ang="0">
                  <a:pos x="77" y="97"/>
                </a:cxn>
                <a:cxn ang="0">
                  <a:pos x="68" y="110"/>
                </a:cxn>
                <a:cxn ang="0">
                  <a:pos x="58" y="122"/>
                </a:cxn>
                <a:cxn ang="0">
                  <a:pos x="38" y="147"/>
                </a:cxn>
                <a:cxn ang="0">
                  <a:pos x="18" y="170"/>
                </a:cxn>
                <a:cxn ang="0">
                  <a:pos x="9" y="184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0" y="202"/>
                </a:cxn>
                <a:cxn ang="0">
                  <a:pos x="2" y="204"/>
                </a:cxn>
                <a:cxn ang="0">
                  <a:pos x="6" y="206"/>
                </a:cxn>
                <a:cxn ang="0">
                  <a:pos x="9" y="204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19" y="189"/>
                </a:cxn>
                <a:cxn ang="0">
                  <a:pos x="30" y="177"/>
                </a:cxn>
                <a:cxn ang="0">
                  <a:pos x="51" y="152"/>
                </a:cxn>
                <a:cxn ang="0">
                  <a:pos x="51" y="152"/>
                </a:cxn>
                <a:cxn ang="0">
                  <a:pos x="69" y="129"/>
                </a:cxn>
                <a:cxn ang="0">
                  <a:pos x="87" y="102"/>
                </a:cxn>
                <a:cxn ang="0">
                  <a:pos x="87" y="102"/>
                </a:cxn>
                <a:cxn ang="0">
                  <a:pos x="124" y="49"/>
                </a:cxn>
                <a:cxn ang="0">
                  <a:pos x="124" y="49"/>
                </a:cxn>
                <a:cxn ang="0">
                  <a:pos x="133" y="38"/>
                </a:cxn>
                <a:cxn ang="0">
                  <a:pos x="141" y="29"/>
                </a:cxn>
                <a:cxn ang="0">
                  <a:pos x="149" y="19"/>
                </a:cxn>
                <a:cxn ang="0">
                  <a:pos x="151" y="14"/>
                </a:cxn>
                <a:cxn ang="0">
                  <a:pos x="154" y="7"/>
                </a:cxn>
                <a:cxn ang="0">
                  <a:pos x="154" y="7"/>
                </a:cxn>
                <a:cxn ang="0">
                  <a:pos x="154" y="4"/>
                </a:cxn>
                <a:cxn ang="0">
                  <a:pos x="153" y="3"/>
                </a:cxn>
                <a:cxn ang="0">
                  <a:pos x="149" y="0"/>
                </a:cxn>
                <a:cxn ang="0">
                  <a:pos x="145" y="0"/>
                </a:cxn>
                <a:cxn ang="0">
                  <a:pos x="144" y="2"/>
                </a:cxn>
                <a:cxn ang="0">
                  <a:pos x="142" y="4"/>
                </a:cxn>
                <a:cxn ang="0">
                  <a:pos x="142" y="4"/>
                </a:cxn>
              </a:cxnLst>
              <a:rect l="0" t="0" r="r" b="b"/>
              <a:pathLst>
                <a:path w="154" h="206">
                  <a:moveTo>
                    <a:pt x="142" y="4"/>
                  </a:moveTo>
                  <a:lnTo>
                    <a:pt x="142" y="4"/>
                  </a:lnTo>
                  <a:lnTo>
                    <a:pt x="141" y="8"/>
                  </a:lnTo>
                  <a:lnTo>
                    <a:pt x="138" y="14"/>
                  </a:lnTo>
                  <a:lnTo>
                    <a:pt x="130" y="24"/>
                  </a:lnTo>
                  <a:lnTo>
                    <a:pt x="121" y="34"/>
                  </a:lnTo>
                  <a:lnTo>
                    <a:pt x="115" y="42"/>
                  </a:lnTo>
                  <a:lnTo>
                    <a:pt x="115" y="42"/>
                  </a:lnTo>
                  <a:lnTo>
                    <a:pt x="95" y="7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68" y="110"/>
                  </a:lnTo>
                  <a:lnTo>
                    <a:pt x="58" y="122"/>
                  </a:lnTo>
                  <a:lnTo>
                    <a:pt x="38" y="147"/>
                  </a:lnTo>
                  <a:lnTo>
                    <a:pt x="18" y="170"/>
                  </a:lnTo>
                  <a:lnTo>
                    <a:pt x="9" y="184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6" y="206"/>
                  </a:lnTo>
                  <a:lnTo>
                    <a:pt x="9" y="204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19" y="189"/>
                  </a:lnTo>
                  <a:lnTo>
                    <a:pt x="30" y="177"/>
                  </a:lnTo>
                  <a:lnTo>
                    <a:pt x="51" y="152"/>
                  </a:lnTo>
                  <a:lnTo>
                    <a:pt x="51" y="152"/>
                  </a:lnTo>
                  <a:lnTo>
                    <a:pt x="69" y="129"/>
                  </a:lnTo>
                  <a:lnTo>
                    <a:pt x="87" y="102"/>
                  </a:lnTo>
                  <a:lnTo>
                    <a:pt x="87" y="102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33" y="38"/>
                  </a:lnTo>
                  <a:lnTo>
                    <a:pt x="141" y="29"/>
                  </a:lnTo>
                  <a:lnTo>
                    <a:pt x="149" y="19"/>
                  </a:lnTo>
                  <a:lnTo>
                    <a:pt x="151" y="14"/>
                  </a:lnTo>
                  <a:lnTo>
                    <a:pt x="154" y="7"/>
                  </a:lnTo>
                  <a:lnTo>
                    <a:pt x="154" y="7"/>
                  </a:lnTo>
                  <a:lnTo>
                    <a:pt x="154" y="4"/>
                  </a:lnTo>
                  <a:lnTo>
                    <a:pt x="153" y="3"/>
                  </a:lnTo>
                  <a:lnTo>
                    <a:pt x="149" y="0"/>
                  </a:lnTo>
                  <a:lnTo>
                    <a:pt x="145" y="0"/>
                  </a:lnTo>
                  <a:lnTo>
                    <a:pt x="144" y="2"/>
                  </a:lnTo>
                  <a:lnTo>
                    <a:pt x="142" y="4"/>
                  </a:lnTo>
                  <a:lnTo>
                    <a:pt x="14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chenying0907 899"/>
            <p:cNvSpPr/>
            <p:nvPr/>
          </p:nvSpPr>
          <p:spPr bwMode="auto">
            <a:xfrm>
              <a:off x="3697288" y="3721101"/>
              <a:ext cx="41275" cy="50800"/>
            </a:xfrm>
            <a:custGeom>
              <a:avLst/>
              <a:gdLst/>
              <a:ahLst/>
              <a:cxnLst>
                <a:cxn ang="0">
                  <a:pos x="93" y="2"/>
                </a:cxn>
                <a:cxn ang="0">
                  <a:pos x="93" y="2"/>
                </a:cxn>
                <a:cxn ang="0">
                  <a:pos x="80" y="15"/>
                </a:cxn>
                <a:cxn ang="0">
                  <a:pos x="68" y="30"/>
                </a:cxn>
                <a:cxn ang="0">
                  <a:pos x="46" y="59"/>
                </a:cxn>
                <a:cxn ang="0">
                  <a:pos x="24" y="87"/>
                </a:cxn>
                <a:cxn ang="0">
                  <a:pos x="1" y="116"/>
                </a:cxn>
                <a:cxn ang="0">
                  <a:pos x="1" y="116"/>
                </a:cxn>
                <a:cxn ang="0">
                  <a:pos x="0" y="119"/>
                </a:cxn>
                <a:cxn ang="0">
                  <a:pos x="0" y="120"/>
                </a:cxn>
                <a:cxn ang="0">
                  <a:pos x="1" y="124"/>
                </a:cxn>
                <a:cxn ang="0">
                  <a:pos x="4" y="125"/>
                </a:cxn>
                <a:cxn ang="0">
                  <a:pos x="5" y="127"/>
                </a:cxn>
                <a:cxn ang="0">
                  <a:pos x="8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32" y="95"/>
                </a:cxn>
                <a:cxn ang="0">
                  <a:pos x="54" y="66"/>
                </a:cxn>
                <a:cxn ang="0">
                  <a:pos x="76" y="38"/>
                </a:cxn>
                <a:cxn ang="0">
                  <a:pos x="89" y="23"/>
                </a:cxn>
                <a:cxn ang="0">
                  <a:pos x="101" y="10"/>
                </a:cxn>
                <a:cxn ang="0">
                  <a:pos x="101" y="10"/>
                </a:cxn>
                <a:cxn ang="0">
                  <a:pos x="102" y="8"/>
                </a:cxn>
                <a:cxn ang="0">
                  <a:pos x="102" y="6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94" y="1"/>
                </a:cxn>
                <a:cxn ang="0">
                  <a:pos x="93" y="2"/>
                </a:cxn>
                <a:cxn ang="0">
                  <a:pos x="93" y="2"/>
                </a:cxn>
              </a:cxnLst>
              <a:rect l="0" t="0" r="r" b="b"/>
              <a:pathLst>
                <a:path w="102" h="127">
                  <a:moveTo>
                    <a:pt x="93" y="2"/>
                  </a:moveTo>
                  <a:lnTo>
                    <a:pt x="93" y="2"/>
                  </a:lnTo>
                  <a:lnTo>
                    <a:pt x="80" y="15"/>
                  </a:lnTo>
                  <a:lnTo>
                    <a:pt x="68" y="30"/>
                  </a:lnTo>
                  <a:lnTo>
                    <a:pt x="46" y="59"/>
                  </a:lnTo>
                  <a:lnTo>
                    <a:pt x="24" y="87"/>
                  </a:lnTo>
                  <a:lnTo>
                    <a:pt x="1" y="116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0" y="120"/>
                  </a:lnTo>
                  <a:lnTo>
                    <a:pt x="1" y="124"/>
                  </a:lnTo>
                  <a:lnTo>
                    <a:pt x="4" y="125"/>
                  </a:lnTo>
                  <a:lnTo>
                    <a:pt x="5" y="127"/>
                  </a:lnTo>
                  <a:lnTo>
                    <a:pt x="8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32" y="95"/>
                  </a:lnTo>
                  <a:lnTo>
                    <a:pt x="54" y="66"/>
                  </a:lnTo>
                  <a:lnTo>
                    <a:pt x="76" y="38"/>
                  </a:lnTo>
                  <a:lnTo>
                    <a:pt x="89" y="23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102" y="8"/>
                  </a:lnTo>
                  <a:lnTo>
                    <a:pt x="102" y="6"/>
                  </a:lnTo>
                  <a:lnTo>
                    <a:pt x="101" y="2"/>
                  </a:lnTo>
                  <a:lnTo>
                    <a:pt x="97" y="0"/>
                  </a:lnTo>
                  <a:lnTo>
                    <a:pt x="94" y="1"/>
                  </a:lnTo>
                  <a:lnTo>
                    <a:pt x="93" y="2"/>
                  </a:lnTo>
                  <a:lnTo>
                    <a:pt x="9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chenying0907 900"/>
            <p:cNvSpPr/>
            <p:nvPr/>
          </p:nvSpPr>
          <p:spPr bwMode="auto">
            <a:xfrm>
              <a:off x="3511551" y="3597276"/>
              <a:ext cx="38100" cy="52388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68" y="35"/>
                </a:cxn>
                <a:cxn ang="0">
                  <a:pos x="48" y="65"/>
                </a:cxn>
                <a:cxn ang="0">
                  <a:pos x="26" y="95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4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5" y="132"/>
                </a:cxn>
                <a:cxn ang="0">
                  <a:pos x="8" y="132"/>
                </a:cxn>
                <a:cxn ang="0">
                  <a:pos x="9" y="131"/>
                </a:cxn>
                <a:cxn ang="0">
                  <a:pos x="9" y="131"/>
                </a:cxn>
                <a:cxn ang="0">
                  <a:pos x="35" y="102"/>
                </a:cxn>
                <a:cxn ang="0">
                  <a:pos x="57" y="73"/>
                </a:cxn>
                <a:cxn ang="0">
                  <a:pos x="78" y="42"/>
                </a:cxn>
                <a:cxn ang="0">
                  <a:pos x="95" y="9"/>
                </a:cxn>
                <a:cxn ang="0">
                  <a:pos x="95" y="9"/>
                </a:cxn>
                <a:cxn ang="0">
                  <a:pos x="97" y="6"/>
                </a:cxn>
                <a:cxn ang="0">
                  <a:pos x="97" y="4"/>
                </a:cxn>
                <a:cxn ang="0">
                  <a:pos x="94" y="1"/>
                </a:cxn>
                <a:cxn ang="0">
                  <a:pos x="90" y="0"/>
                </a:cxn>
                <a:cxn ang="0">
                  <a:pos x="88" y="1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7" h="132">
                  <a:moveTo>
                    <a:pt x="86" y="4"/>
                  </a:moveTo>
                  <a:lnTo>
                    <a:pt x="86" y="4"/>
                  </a:lnTo>
                  <a:lnTo>
                    <a:pt x="68" y="35"/>
                  </a:lnTo>
                  <a:lnTo>
                    <a:pt x="48" y="65"/>
                  </a:lnTo>
                  <a:lnTo>
                    <a:pt x="26" y="95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5" y="132"/>
                  </a:lnTo>
                  <a:lnTo>
                    <a:pt x="8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35" y="102"/>
                  </a:lnTo>
                  <a:lnTo>
                    <a:pt x="57" y="73"/>
                  </a:lnTo>
                  <a:lnTo>
                    <a:pt x="78" y="42"/>
                  </a:lnTo>
                  <a:lnTo>
                    <a:pt x="95" y="9"/>
                  </a:lnTo>
                  <a:lnTo>
                    <a:pt x="95" y="9"/>
                  </a:lnTo>
                  <a:lnTo>
                    <a:pt x="97" y="6"/>
                  </a:lnTo>
                  <a:lnTo>
                    <a:pt x="97" y="4"/>
                  </a:lnTo>
                  <a:lnTo>
                    <a:pt x="94" y="1"/>
                  </a:lnTo>
                  <a:lnTo>
                    <a:pt x="90" y="0"/>
                  </a:lnTo>
                  <a:lnTo>
                    <a:pt x="88" y="1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chenying0907 901"/>
            <p:cNvSpPr/>
            <p:nvPr/>
          </p:nvSpPr>
          <p:spPr bwMode="auto">
            <a:xfrm>
              <a:off x="3522663" y="3532188"/>
              <a:ext cx="114300" cy="157163"/>
            </a:xfrm>
            <a:custGeom>
              <a:avLst/>
              <a:gdLst/>
              <a:ahLst/>
              <a:cxnLst>
                <a:cxn ang="0">
                  <a:pos x="273" y="4"/>
                </a:cxn>
                <a:cxn ang="0">
                  <a:pos x="267" y="18"/>
                </a:cxn>
                <a:cxn ang="0">
                  <a:pos x="233" y="55"/>
                </a:cxn>
                <a:cxn ang="0">
                  <a:pos x="223" y="65"/>
                </a:cxn>
                <a:cxn ang="0">
                  <a:pos x="200" y="98"/>
                </a:cxn>
                <a:cxn ang="0">
                  <a:pos x="163" y="157"/>
                </a:cxn>
                <a:cxn ang="0">
                  <a:pos x="127" y="216"/>
                </a:cxn>
                <a:cxn ang="0">
                  <a:pos x="89" y="264"/>
                </a:cxn>
                <a:cxn ang="0">
                  <a:pos x="62" y="300"/>
                </a:cxn>
                <a:cxn ang="0">
                  <a:pos x="53" y="313"/>
                </a:cxn>
                <a:cxn ang="0">
                  <a:pos x="25" y="358"/>
                </a:cxn>
                <a:cxn ang="0">
                  <a:pos x="14" y="375"/>
                </a:cxn>
                <a:cxn ang="0">
                  <a:pos x="6" y="387"/>
                </a:cxn>
                <a:cxn ang="0">
                  <a:pos x="5" y="388"/>
                </a:cxn>
                <a:cxn ang="0">
                  <a:pos x="1" y="390"/>
                </a:cxn>
                <a:cxn ang="0">
                  <a:pos x="1" y="398"/>
                </a:cxn>
                <a:cxn ang="0">
                  <a:pos x="5" y="399"/>
                </a:cxn>
                <a:cxn ang="0">
                  <a:pos x="11" y="398"/>
                </a:cxn>
                <a:cxn ang="0">
                  <a:pos x="22" y="387"/>
                </a:cxn>
                <a:cxn ang="0">
                  <a:pos x="35" y="364"/>
                </a:cxn>
                <a:cxn ang="0">
                  <a:pos x="43" y="352"/>
                </a:cxn>
                <a:cxn ang="0">
                  <a:pos x="52" y="340"/>
                </a:cxn>
                <a:cxn ang="0">
                  <a:pos x="73" y="302"/>
                </a:cxn>
                <a:cxn ang="0">
                  <a:pos x="79" y="293"/>
                </a:cxn>
                <a:cxn ang="0">
                  <a:pos x="95" y="277"/>
                </a:cxn>
                <a:cxn ang="0">
                  <a:pos x="103" y="269"/>
                </a:cxn>
                <a:cxn ang="0">
                  <a:pos x="119" y="246"/>
                </a:cxn>
                <a:cxn ang="0">
                  <a:pos x="141" y="213"/>
                </a:cxn>
                <a:cxn ang="0">
                  <a:pos x="204" y="114"/>
                </a:cxn>
                <a:cxn ang="0">
                  <a:pos x="215" y="96"/>
                </a:cxn>
                <a:cxn ang="0">
                  <a:pos x="255" y="48"/>
                </a:cxn>
                <a:cxn ang="0">
                  <a:pos x="272" y="29"/>
                </a:cxn>
                <a:cxn ang="0">
                  <a:pos x="282" y="13"/>
                </a:cxn>
                <a:cxn ang="0">
                  <a:pos x="285" y="7"/>
                </a:cxn>
                <a:cxn ang="0">
                  <a:pos x="284" y="3"/>
                </a:cxn>
                <a:cxn ang="0">
                  <a:pos x="277" y="0"/>
                </a:cxn>
                <a:cxn ang="0">
                  <a:pos x="273" y="4"/>
                </a:cxn>
              </a:cxnLst>
              <a:rect l="0" t="0" r="r" b="b"/>
              <a:pathLst>
                <a:path w="285" h="399">
                  <a:moveTo>
                    <a:pt x="273" y="4"/>
                  </a:moveTo>
                  <a:lnTo>
                    <a:pt x="273" y="4"/>
                  </a:lnTo>
                  <a:lnTo>
                    <a:pt x="270" y="11"/>
                  </a:lnTo>
                  <a:lnTo>
                    <a:pt x="267" y="18"/>
                  </a:lnTo>
                  <a:lnTo>
                    <a:pt x="256" y="31"/>
                  </a:lnTo>
                  <a:lnTo>
                    <a:pt x="233" y="55"/>
                  </a:lnTo>
                  <a:lnTo>
                    <a:pt x="233" y="55"/>
                  </a:lnTo>
                  <a:lnTo>
                    <a:pt x="223" y="65"/>
                  </a:lnTo>
                  <a:lnTo>
                    <a:pt x="215" y="76"/>
                  </a:lnTo>
                  <a:lnTo>
                    <a:pt x="200" y="98"/>
                  </a:lnTo>
                  <a:lnTo>
                    <a:pt x="200" y="98"/>
                  </a:lnTo>
                  <a:lnTo>
                    <a:pt x="163" y="157"/>
                  </a:lnTo>
                  <a:lnTo>
                    <a:pt x="127" y="216"/>
                  </a:lnTo>
                  <a:lnTo>
                    <a:pt x="127" y="216"/>
                  </a:lnTo>
                  <a:lnTo>
                    <a:pt x="108" y="241"/>
                  </a:lnTo>
                  <a:lnTo>
                    <a:pt x="89" y="264"/>
                  </a:lnTo>
                  <a:lnTo>
                    <a:pt x="70" y="288"/>
                  </a:lnTo>
                  <a:lnTo>
                    <a:pt x="62" y="300"/>
                  </a:lnTo>
                  <a:lnTo>
                    <a:pt x="53" y="313"/>
                  </a:lnTo>
                  <a:lnTo>
                    <a:pt x="53" y="313"/>
                  </a:lnTo>
                  <a:lnTo>
                    <a:pt x="40" y="336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14" y="375"/>
                  </a:lnTo>
                  <a:lnTo>
                    <a:pt x="9" y="385"/>
                  </a:lnTo>
                  <a:lnTo>
                    <a:pt x="6" y="387"/>
                  </a:lnTo>
                  <a:lnTo>
                    <a:pt x="5" y="388"/>
                  </a:lnTo>
                  <a:lnTo>
                    <a:pt x="5" y="388"/>
                  </a:lnTo>
                  <a:lnTo>
                    <a:pt x="2" y="388"/>
                  </a:lnTo>
                  <a:lnTo>
                    <a:pt x="1" y="390"/>
                  </a:lnTo>
                  <a:lnTo>
                    <a:pt x="0" y="394"/>
                  </a:lnTo>
                  <a:lnTo>
                    <a:pt x="1" y="398"/>
                  </a:lnTo>
                  <a:lnTo>
                    <a:pt x="2" y="399"/>
                  </a:lnTo>
                  <a:lnTo>
                    <a:pt x="5" y="399"/>
                  </a:lnTo>
                  <a:lnTo>
                    <a:pt x="5" y="399"/>
                  </a:lnTo>
                  <a:lnTo>
                    <a:pt x="11" y="398"/>
                  </a:lnTo>
                  <a:lnTo>
                    <a:pt x="17" y="394"/>
                  </a:lnTo>
                  <a:lnTo>
                    <a:pt x="22" y="387"/>
                  </a:lnTo>
                  <a:lnTo>
                    <a:pt x="27" y="379"/>
                  </a:lnTo>
                  <a:lnTo>
                    <a:pt x="35" y="364"/>
                  </a:lnTo>
                  <a:lnTo>
                    <a:pt x="39" y="357"/>
                  </a:lnTo>
                  <a:lnTo>
                    <a:pt x="43" y="352"/>
                  </a:lnTo>
                  <a:lnTo>
                    <a:pt x="43" y="352"/>
                  </a:lnTo>
                  <a:lnTo>
                    <a:pt x="52" y="340"/>
                  </a:lnTo>
                  <a:lnTo>
                    <a:pt x="60" y="327"/>
                  </a:lnTo>
                  <a:lnTo>
                    <a:pt x="73" y="302"/>
                  </a:lnTo>
                  <a:lnTo>
                    <a:pt x="73" y="302"/>
                  </a:lnTo>
                  <a:lnTo>
                    <a:pt x="79" y="293"/>
                  </a:lnTo>
                  <a:lnTo>
                    <a:pt x="87" y="285"/>
                  </a:lnTo>
                  <a:lnTo>
                    <a:pt x="95" y="277"/>
                  </a:lnTo>
                  <a:lnTo>
                    <a:pt x="103" y="269"/>
                  </a:lnTo>
                  <a:lnTo>
                    <a:pt x="103" y="269"/>
                  </a:lnTo>
                  <a:lnTo>
                    <a:pt x="111" y="258"/>
                  </a:lnTo>
                  <a:lnTo>
                    <a:pt x="119" y="246"/>
                  </a:lnTo>
                  <a:lnTo>
                    <a:pt x="119" y="246"/>
                  </a:lnTo>
                  <a:lnTo>
                    <a:pt x="141" y="213"/>
                  </a:lnTo>
                  <a:lnTo>
                    <a:pt x="162" y="181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15" y="96"/>
                  </a:lnTo>
                  <a:lnTo>
                    <a:pt x="227" y="80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72" y="29"/>
                  </a:lnTo>
                  <a:lnTo>
                    <a:pt x="280" y="18"/>
                  </a:lnTo>
                  <a:lnTo>
                    <a:pt x="282" y="13"/>
                  </a:lnTo>
                  <a:lnTo>
                    <a:pt x="285" y="7"/>
                  </a:lnTo>
                  <a:lnTo>
                    <a:pt x="285" y="7"/>
                  </a:lnTo>
                  <a:lnTo>
                    <a:pt x="285" y="5"/>
                  </a:lnTo>
                  <a:lnTo>
                    <a:pt x="284" y="3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1"/>
                  </a:lnTo>
                  <a:lnTo>
                    <a:pt x="273" y="4"/>
                  </a:lnTo>
                  <a:lnTo>
                    <a:pt x="27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chenying0907 902"/>
            <p:cNvSpPr/>
            <p:nvPr/>
          </p:nvSpPr>
          <p:spPr bwMode="auto">
            <a:xfrm>
              <a:off x="3600451" y="3543301"/>
              <a:ext cx="68263" cy="95250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2" y="12"/>
                </a:cxn>
                <a:cxn ang="0">
                  <a:pos x="144" y="23"/>
                </a:cxn>
                <a:cxn ang="0">
                  <a:pos x="128" y="46"/>
                </a:cxn>
                <a:cxn ang="0">
                  <a:pos x="114" y="70"/>
                </a:cxn>
                <a:cxn ang="0">
                  <a:pos x="100" y="95"/>
                </a:cxn>
                <a:cxn ang="0">
                  <a:pos x="100" y="95"/>
                </a:cxn>
                <a:cxn ang="0">
                  <a:pos x="92" y="108"/>
                </a:cxn>
                <a:cxn ang="0">
                  <a:pos x="81" y="121"/>
                </a:cxn>
                <a:cxn ang="0">
                  <a:pos x="60" y="148"/>
                </a:cxn>
                <a:cxn ang="0">
                  <a:pos x="60" y="148"/>
                </a:cxn>
                <a:cxn ang="0">
                  <a:pos x="38" y="175"/>
                </a:cxn>
                <a:cxn ang="0">
                  <a:pos x="17" y="203"/>
                </a:cxn>
                <a:cxn ang="0">
                  <a:pos x="17" y="203"/>
                </a:cxn>
                <a:cxn ang="0">
                  <a:pos x="5" y="217"/>
                </a:cxn>
                <a:cxn ang="0">
                  <a:pos x="2" y="227"/>
                </a:cxn>
                <a:cxn ang="0">
                  <a:pos x="0" y="231"/>
                </a:cxn>
                <a:cxn ang="0">
                  <a:pos x="0" y="235"/>
                </a:cxn>
                <a:cxn ang="0">
                  <a:pos x="0" y="235"/>
                </a:cxn>
                <a:cxn ang="0">
                  <a:pos x="2" y="237"/>
                </a:cxn>
                <a:cxn ang="0">
                  <a:pos x="4" y="238"/>
                </a:cxn>
                <a:cxn ang="0">
                  <a:pos x="8" y="239"/>
                </a:cxn>
                <a:cxn ang="0">
                  <a:pos x="9" y="238"/>
                </a:cxn>
                <a:cxn ang="0">
                  <a:pos x="12" y="237"/>
                </a:cxn>
                <a:cxn ang="0">
                  <a:pos x="12" y="234"/>
                </a:cxn>
                <a:cxn ang="0">
                  <a:pos x="12" y="231"/>
                </a:cxn>
                <a:cxn ang="0">
                  <a:pos x="12" y="231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22" y="213"/>
                </a:cxn>
                <a:cxn ang="0">
                  <a:pos x="37" y="195"/>
                </a:cxn>
                <a:cxn ang="0">
                  <a:pos x="37" y="195"/>
                </a:cxn>
                <a:cxn ang="0">
                  <a:pos x="58" y="169"/>
                </a:cxn>
                <a:cxn ang="0">
                  <a:pos x="79" y="144"/>
                </a:cxn>
                <a:cxn ang="0">
                  <a:pos x="79" y="144"/>
                </a:cxn>
                <a:cxn ang="0">
                  <a:pos x="91" y="127"/>
                </a:cxn>
                <a:cxn ang="0">
                  <a:pos x="102" y="110"/>
                </a:cxn>
                <a:cxn ang="0">
                  <a:pos x="123" y="76"/>
                </a:cxn>
                <a:cxn ang="0">
                  <a:pos x="134" y="59"/>
                </a:cxn>
                <a:cxn ang="0">
                  <a:pos x="144" y="40"/>
                </a:cxn>
                <a:cxn ang="0">
                  <a:pos x="157" y="25"/>
                </a:cxn>
                <a:cxn ang="0">
                  <a:pos x="170" y="9"/>
                </a:cxn>
                <a:cxn ang="0">
                  <a:pos x="170" y="9"/>
                </a:cxn>
                <a:cxn ang="0">
                  <a:pos x="172" y="8"/>
                </a:cxn>
                <a:cxn ang="0">
                  <a:pos x="172" y="5"/>
                </a:cxn>
                <a:cxn ang="0">
                  <a:pos x="170" y="1"/>
                </a:cxn>
                <a:cxn ang="0">
                  <a:pos x="166" y="0"/>
                </a:cxn>
                <a:cxn ang="0">
                  <a:pos x="164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72" h="239">
                  <a:moveTo>
                    <a:pt x="162" y="1"/>
                  </a:moveTo>
                  <a:lnTo>
                    <a:pt x="162" y="1"/>
                  </a:lnTo>
                  <a:lnTo>
                    <a:pt x="152" y="12"/>
                  </a:lnTo>
                  <a:lnTo>
                    <a:pt x="144" y="23"/>
                  </a:lnTo>
                  <a:lnTo>
                    <a:pt x="128" y="46"/>
                  </a:lnTo>
                  <a:lnTo>
                    <a:pt x="114" y="70"/>
                  </a:lnTo>
                  <a:lnTo>
                    <a:pt x="100" y="95"/>
                  </a:lnTo>
                  <a:lnTo>
                    <a:pt x="100" y="95"/>
                  </a:lnTo>
                  <a:lnTo>
                    <a:pt x="92" y="108"/>
                  </a:lnTo>
                  <a:lnTo>
                    <a:pt x="81" y="121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38" y="175"/>
                  </a:lnTo>
                  <a:lnTo>
                    <a:pt x="17" y="203"/>
                  </a:lnTo>
                  <a:lnTo>
                    <a:pt x="17" y="203"/>
                  </a:lnTo>
                  <a:lnTo>
                    <a:pt x="5" y="217"/>
                  </a:lnTo>
                  <a:lnTo>
                    <a:pt x="2" y="227"/>
                  </a:lnTo>
                  <a:lnTo>
                    <a:pt x="0" y="231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2" y="237"/>
                  </a:lnTo>
                  <a:lnTo>
                    <a:pt x="4" y="238"/>
                  </a:lnTo>
                  <a:lnTo>
                    <a:pt x="8" y="239"/>
                  </a:lnTo>
                  <a:lnTo>
                    <a:pt x="9" y="238"/>
                  </a:lnTo>
                  <a:lnTo>
                    <a:pt x="12" y="237"/>
                  </a:lnTo>
                  <a:lnTo>
                    <a:pt x="12" y="234"/>
                  </a:lnTo>
                  <a:lnTo>
                    <a:pt x="12" y="231"/>
                  </a:lnTo>
                  <a:lnTo>
                    <a:pt x="12" y="231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22" y="213"/>
                  </a:lnTo>
                  <a:lnTo>
                    <a:pt x="37" y="195"/>
                  </a:lnTo>
                  <a:lnTo>
                    <a:pt x="37" y="195"/>
                  </a:lnTo>
                  <a:lnTo>
                    <a:pt x="58" y="169"/>
                  </a:lnTo>
                  <a:lnTo>
                    <a:pt x="79" y="144"/>
                  </a:lnTo>
                  <a:lnTo>
                    <a:pt x="79" y="144"/>
                  </a:lnTo>
                  <a:lnTo>
                    <a:pt x="91" y="127"/>
                  </a:lnTo>
                  <a:lnTo>
                    <a:pt x="102" y="110"/>
                  </a:lnTo>
                  <a:lnTo>
                    <a:pt x="123" y="76"/>
                  </a:lnTo>
                  <a:lnTo>
                    <a:pt x="134" y="59"/>
                  </a:lnTo>
                  <a:lnTo>
                    <a:pt x="144" y="40"/>
                  </a:lnTo>
                  <a:lnTo>
                    <a:pt x="157" y="25"/>
                  </a:lnTo>
                  <a:lnTo>
                    <a:pt x="170" y="9"/>
                  </a:lnTo>
                  <a:lnTo>
                    <a:pt x="170" y="9"/>
                  </a:lnTo>
                  <a:lnTo>
                    <a:pt x="172" y="8"/>
                  </a:lnTo>
                  <a:lnTo>
                    <a:pt x="172" y="5"/>
                  </a:lnTo>
                  <a:lnTo>
                    <a:pt x="170" y="1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chenying0907 903"/>
            <p:cNvSpPr/>
            <p:nvPr/>
          </p:nvSpPr>
          <p:spPr bwMode="auto">
            <a:xfrm>
              <a:off x="3633788" y="3560763"/>
              <a:ext cx="53975" cy="80963"/>
            </a:xfrm>
            <a:custGeom>
              <a:avLst/>
              <a:gdLst/>
              <a:ahLst/>
              <a:cxnLst>
                <a:cxn ang="0">
                  <a:pos x="125" y="2"/>
                </a:cxn>
                <a:cxn ang="0">
                  <a:pos x="125" y="2"/>
                </a:cxn>
                <a:cxn ang="0">
                  <a:pos x="119" y="17"/>
                </a:cxn>
                <a:cxn ang="0">
                  <a:pos x="111" y="31"/>
                </a:cxn>
                <a:cxn ang="0">
                  <a:pos x="94" y="58"/>
                </a:cxn>
                <a:cxn ang="0">
                  <a:pos x="57" y="113"/>
                </a:cxn>
                <a:cxn ang="0">
                  <a:pos x="57" y="113"/>
                </a:cxn>
                <a:cxn ang="0">
                  <a:pos x="22" y="164"/>
                </a:cxn>
                <a:cxn ang="0">
                  <a:pos x="22" y="164"/>
                </a:cxn>
                <a:cxn ang="0">
                  <a:pos x="15" y="172"/>
                </a:cxn>
                <a:cxn ang="0">
                  <a:pos x="9" y="180"/>
                </a:cxn>
                <a:cxn ang="0">
                  <a:pos x="4" y="188"/>
                </a:cxn>
                <a:cxn ang="0">
                  <a:pos x="1" y="192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4" y="204"/>
                </a:cxn>
                <a:cxn ang="0">
                  <a:pos x="6" y="205"/>
                </a:cxn>
                <a:cxn ang="0">
                  <a:pos x="7" y="204"/>
                </a:cxn>
                <a:cxn ang="0">
                  <a:pos x="9" y="202"/>
                </a:cxn>
                <a:cxn ang="0">
                  <a:pos x="10" y="201"/>
                </a:cxn>
                <a:cxn ang="0">
                  <a:pos x="10" y="201"/>
                </a:cxn>
                <a:cxn ang="0">
                  <a:pos x="11" y="196"/>
                </a:cxn>
                <a:cxn ang="0">
                  <a:pos x="14" y="192"/>
                </a:cxn>
                <a:cxn ang="0">
                  <a:pos x="22" y="180"/>
                </a:cxn>
                <a:cxn ang="0">
                  <a:pos x="31" y="171"/>
                </a:cxn>
                <a:cxn ang="0">
                  <a:pos x="38" y="162"/>
                </a:cxn>
                <a:cxn ang="0">
                  <a:pos x="38" y="162"/>
                </a:cxn>
                <a:cxn ang="0">
                  <a:pos x="56" y="136"/>
                </a:cxn>
                <a:cxn ang="0">
                  <a:pos x="73" y="111"/>
                </a:cxn>
                <a:cxn ang="0">
                  <a:pos x="73" y="111"/>
                </a:cxn>
                <a:cxn ang="0">
                  <a:pos x="107" y="60"/>
                </a:cxn>
                <a:cxn ang="0">
                  <a:pos x="123" y="3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4"/>
                </a:cxn>
                <a:cxn ang="0">
                  <a:pos x="133" y="0"/>
                </a:cxn>
                <a:cxn ang="0">
                  <a:pos x="130" y="0"/>
                </a:cxn>
                <a:cxn ang="0">
                  <a:pos x="129" y="0"/>
                </a:cxn>
                <a:cxn ang="0">
                  <a:pos x="126" y="0"/>
                </a:cxn>
                <a:cxn ang="0">
                  <a:pos x="125" y="2"/>
                </a:cxn>
                <a:cxn ang="0">
                  <a:pos x="125" y="2"/>
                </a:cxn>
              </a:cxnLst>
              <a:rect l="0" t="0" r="r" b="b"/>
              <a:pathLst>
                <a:path w="136" h="205">
                  <a:moveTo>
                    <a:pt x="125" y="2"/>
                  </a:moveTo>
                  <a:lnTo>
                    <a:pt x="125" y="2"/>
                  </a:lnTo>
                  <a:lnTo>
                    <a:pt x="119" y="17"/>
                  </a:lnTo>
                  <a:lnTo>
                    <a:pt x="111" y="31"/>
                  </a:lnTo>
                  <a:lnTo>
                    <a:pt x="94" y="58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22" y="164"/>
                  </a:lnTo>
                  <a:lnTo>
                    <a:pt x="22" y="164"/>
                  </a:lnTo>
                  <a:lnTo>
                    <a:pt x="15" y="172"/>
                  </a:lnTo>
                  <a:lnTo>
                    <a:pt x="9" y="180"/>
                  </a:lnTo>
                  <a:lnTo>
                    <a:pt x="4" y="188"/>
                  </a:lnTo>
                  <a:lnTo>
                    <a:pt x="1" y="192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4"/>
                  </a:lnTo>
                  <a:lnTo>
                    <a:pt x="9" y="202"/>
                  </a:lnTo>
                  <a:lnTo>
                    <a:pt x="10" y="201"/>
                  </a:lnTo>
                  <a:lnTo>
                    <a:pt x="10" y="201"/>
                  </a:lnTo>
                  <a:lnTo>
                    <a:pt x="11" y="196"/>
                  </a:lnTo>
                  <a:lnTo>
                    <a:pt x="14" y="192"/>
                  </a:lnTo>
                  <a:lnTo>
                    <a:pt x="22" y="180"/>
                  </a:lnTo>
                  <a:lnTo>
                    <a:pt x="31" y="17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56" y="136"/>
                  </a:lnTo>
                  <a:lnTo>
                    <a:pt x="73" y="111"/>
                  </a:lnTo>
                  <a:lnTo>
                    <a:pt x="73" y="111"/>
                  </a:lnTo>
                  <a:lnTo>
                    <a:pt x="107" y="60"/>
                  </a:lnTo>
                  <a:lnTo>
                    <a:pt x="123" y="3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4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5" y="2"/>
                  </a:lnTo>
                  <a:lnTo>
                    <a:pt x="12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chenying0907 904"/>
            <p:cNvSpPr/>
            <p:nvPr/>
          </p:nvSpPr>
          <p:spPr bwMode="auto">
            <a:xfrm>
              <a:off x="3668713" y="3586163"/>
              <a:ext cx="38100" cy="55563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75" y="25"/>
                </a:cxn>
                <a:cxn ang="0">
                  <a:pos x="64" y="46"/>
                </a:cxn>
                <a:cxn ang="0">
                  <a:pos x="49" y="64"/>
                </a:cxn>
                <a:cxn ang="0">
                  <a:pos x="34" y="83"/>
                </a:cxn>
                <a:cxn ang="0">
                  <a:pos x="34" y="83"/>
                </a:cxn>
                <a:cxn ang="0">
                  <a:pos x="22" y="95"/>
                </a:cxn>
                <a:cxn ang="0">
                  <a:pos x="13" y="106"/>
                </a:cxn>
                <a:cxn ang="0">
                  <a:pos x="5" y="121"/>
                </a:cxn>
                <a:cxn ang="0">
                  <a:pos x="2" y="127"/>
                </a:cxn>
                <a:cxn ang="0">
                  <a:pos x="0" y="135"/>
                </a:cxn>
                <a:cxn ang="0">
                  <a:pos x="0" y="135"/>
                </a:cxn>
                <a:cxn ang="0">
                  <a:pos x="0" y="138"/>
                </a:cxn>
                <a:cxn ang="0">
                  <a:pos x="1" y="140"/>
                </a:cxn>
                <a:cxn ang="0">
                  <a:pos x="4" y="142"/>
                </a:cxn>
                <a:cxn ang="0">
                  <a:pos x="9" y="142"/>
                </a:cxn>
                <a:cxn ang="0">
                  <a:pos x="10" y="140"/>
                </a:cxn>
                <a:cxn ang="0">
                  <a:pos x="11" y="139"/>
                </a:cxn>
                <a:cxn ang="0">
                  <a:pos x="11" y="139"/>
                </a:cxn>
                <a:cxn ang="0">
                  <a:pos x="14" y="129"/>
                </a:cxn>
                <a:cxn ang="0">
                  <a:pos x="19" y="118"/>
                </a:cxn>
                <a:cxn ang="0">
                  <a:pos x="24" y="110"/>
                </a:cxn>
                <a:cxn ang="0">
                  <a:pos x="31" y="101"/>
                </a:cxn>
                <a:cxn ang="0">
                  <a:pos x="45" y="87"/>
                </a:cxn>
                <a:cxn ang="0">
                  <a:pos x="61" y="71"/>
                </a:cxn>
                <a:cxn ang="0">
                  <a:pos x="61" y="71"/>
                </a:cxn>
                <a:cxn ang="0">
                  <a:pos x="72" y="57"/>
                </a:cxn>
                <a:cxn ang="0">
                  <a:pos x="81" y="41"/>
                </a:cxn>
                <a:cxn ang="0">
                  <a:pos x="90" y="24"/>
                </a:cxn>
                <a:cxn ang="0">
                  <a:pos x="96" y="7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6" y="3"/>
                </a:cxn>
                <a:cxn ang="0">
                  <a:pos x="95" y="2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87" y="2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6" h="142">
                  <a:moveTo>
                    <a:pt x="86" y="4"/>
                  </a:moveTo>
                  <a:lnTo>
                    <a:pt x="86" y="4"/>
                  </a:lnTo>
                  <a:lnTo>
                    <a:pt x="75" y="25"/>
                  </a:lnTo>
                  <a:lnTo>
                    <a:pt x="64" y="46"/>
                  </a:lnTo>
                  <a:lnTo>
                    <a:pt x="49" y="64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22" y="95"/>
                  </a:lnTo>
                  <a:lnTo>
                    <a:pt x="13" y="106"/>
                  </a:lnTo>
                  <a:lnTo>
                    <a:pt x="5" y="121"/>
                  </a:lnTo>
                  <a:lnTo>
                    <a:pt x="2" y="127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1" y="140"/>
                  </a:lnTo>
                  <a:lnTo>
                    <a:pt x="4" y="142"/>
                  </a:lnTo>
                  <a:lnTo>
                    <a:pt x="9" y="142"/>
                  </a:lnTo>
                  <a:lnTo>
                    <a:pt x="10" y="140"/>
                  </a:lnTo>
                  <a:lnTo>
                    <a:pt x="11" y="139"/>
                  </a:lnTo>
                  <a:lnTo>
                    <a:pt x="11" y="139"/>
                  </a:lnTo>
                  <a:lnTo>
                    <a:pt x="14" y="129"/>
                  </a:lnTo>
                  <a:lnTo>
                    <a:pt x="19" y="118"/>
                  </a:lnTo>
                  <a:lnTo>
                    <a:pt x="24" y="110"/>
                  </a:lnTo>
                  <a:lnTo>
                    <a:pt x="31" y="101"/>
                  </a:lnTo>
                  <a:lnTo>
                    <a:pt x="45" y="87"/>
                  </a:lnTo>
                  <a:lnTo>
                    <a:pt x="61" y="71"/>
                  </a:lnTo>
                  <a:lnTo>
                    <a:pt x="61" y="71"/>
                  </a:lnTo>
                  <a:lnTo>
                    <a:pt x="72" y="57"/>
                  </a:lnTo>
                  <a:lnTo>
                    <a:pt x="81" y="41"/>
                  </a:lnTo>
                  <a:lnTo>
                    <a:pt x="90" y="2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6" y="3"/>
                  </a:lnTo>
                  <a:lnTo>
                    <a:pt x="95" y="2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7" y="2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chenying0907 905"/>
            <p:cNvSpPr/>
            <p:nvPr/>
          </p:nvSpPr>
          <p:spPr bwMode="auto">
            <a:xfrm>
              <a:off x="3271838" y="3430588"/>
              <a:ext cx="15875" cy="174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34" y="2"/>
                </a:cxn>
                <a:cxn ang="0">
                  <a:pos x="25" y="8"/>
                </a:cxn>
                <a:cxn ang="0">
                  <a:pos x="16" y="16"/>
                </a:cxn>
                <a:cxn ang="0">
                  <a:pos x="8" y="25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3" y="41"/>
                </a:cxn>
                <a:cxn ang="0">
                  <a:pos x="7" y="42"/>
                </a:cxn>
                <a:cxn ang="0">
                  <a:pos x="9" y="42"/>
                </a:cxn>
                <a:cxn ang="0">
                  <a:pos x="11" y="40"/>
                </a:cxn>
                <a:cxn ang="0">
                  <a:pos x="11" y="40"/>
                </a:cxn>
                <a:cxn ang="0">
                  <a:pos x="17" y="32"/>
                </a:cxn>
                <a:cxn ang="0">
                  <a:pos x="24" y="24"/>
                </a:cxn>
                <a:cxn ang="0">
                  <a:pos x="32" y="17"/>
                </a:cxn>
                <a:cxn ang="0">
                  <a:pos x="39" y="11"/>
                </a:cxn>
                <a:cxn ang="0">
                  <a:pos x="39" y="11"/>
                </a:cxn>
                <a:cxn ang="0">
                  <a:pos x="41" y="10"/>
                </a:cxn>
                <a:cxn ang="0">
                  <a:pos x="42" y="8"/>
                </a:cxn>
                <a:cxn ang="0">
                  <a:pos x="41" y="3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2"/>
                </a:cxn>
                <a:cxn ang="0">
                  <a:pos x="34" y="2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5" y="8"/>
                  </a:lnTo>
                  <a:lnTo>
                    <a:pt x="16" y="16"/>
                  </a:lnTo>
                  <a:lnTo>
                    <a:pt x="8" y="25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3" y="41"/>
                  </a:lnTo>
                  <a:lnTo>
                    <a:pt x="7" y="42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7" y="32"/>
                  </a:lnTo>
                  <a:lnTo>
                    <a:pt x="24" y="24"/>
                  </a:lnTo>
                  <a:lnTo>
                    <a:pt x="32" y="17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41" y="10"/>
                  </a:lnTo>
                  <a:lnTo>
                    <a:pt x="42" y="8"/>
                  </a:lnTo>
                  <a:lnTo>
                    <a:pt x="41" y="3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chenying0907 906"/>
            <p:cNvSpPr/>
            <p:nvPr/>
          </p:nvSpPr>
          <p:spPr bwMode="auto">
            <a:xfrm>
              <a:off x="3295651" y="3446463"/>
              <a:ext cx="20638" cy="2063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28" y="7"/>
                </a:cxn>
                <a:cxn ang="0">
                  <a:pos x="17" y="19"/>
                </a:cxn>
                <a:cxn ang="0">
                  <a:pos x="8" y="31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5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9" y="51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7" y="38"/>
                </a:cxn>
                <a:cxn ang="0">
                  <a:pos x="25" y="27"/>
                </a:cxn>
                <a:cxn ang="0">
                  <a:pos x="35" y="17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8" y="7"/>
                </a:cxn>
                <a:cxn ang="0">
                  <a:pos x="49" y="6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49" h="52">
                  <a:moveTo>
                    <a:pt x="40" y="0"/>
                  </a:moveTo>
                  <a:lnTo>
                    <a:pt x="40" y="0"/>
                  </a:lnTo>
                  <a:lnTo>
                    <a:pt x="28" y="7"/>
                  </a:lnTo>
                  <a:lnTo>
                    <a:pt x="17" y="19"/>
                  </a:lnTo>
                  <a:lnTo>
                    <a:pt x="8" y="3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9" y="51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7" y="38"/>
                  </a:lnTo>
                  <a:lnTo>
                    <a:pt x="25" y="27"/>
                  </a:lnTo>
                  <a:lnTo>
                    <a:pt x="35" y="17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8" y="7"/>
                  </a:lnTo>
                  <a:lnTo>
                    <a:pt x="49" y="6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chenying0907 907"/>
            <p:cNvSpPr/>
            <p:nvPr/>
          </p:nvSpPr>
          <p:spPr bwMode="auto">
            <a:xfrm>
              <a:off x="3322638" y="3460751"/>
              <a:ext cx="19050" cy="20638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31" y="7"/>
                </a:cxn>
                <a:cxn ang="0">
                  <a:pos x="27" y="13"/>
                </a:cxn>
                <a:cxn ang="0">
                  <a:pos x="18" y="22"/>
                </a:cxn>
                <a:cxn ang="0">
                  <a:pos x="8" y="32"/>
                </a:cxn>
                <a:cxn ang="0">
                  <a:pos x="4" y="37"/>
                </a:cxn>
                <a:cxn ang="0">
                  <a:pos x="1" y="44"/>
                </a:cxn>
                <a:cxn ang="0">
                  <a:pos x="1" y="44"/>
                </a:cxn>
                <a:cxn ang="0">
                  <a:pos x="0" y="47"/>
                </a:cxn>
                <a:cxn ang="0">
                  <a:pos x="1" y="48"/>
                </a:cxn>
                <a:cxn ang="0">
                  <a:pos x="4" y="52"/>
                </a:cxn>
                <a:cxn ang="0">
                  <a:pos x="5" y="52"/>
                </a:cxn>
                <a:cxn ang="0">
                  <a:pos x="8" y="52"/>
                </a:cxn>
                <a:cxn ang="0">
                  <a:pos x="9" y="52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4" y="43"/>
                </a:cxn>
                <a:cxn ang="0">
                  <a:pos x="18" y="37"/>
                </a:cxn>
                <a:cxn ang="0">
                  <a:pos x="27" y="28"/>
                </a:cxn>
                <a:cxn ang="0">
                  <a:pos x="36" y="19"/>
                </a:cxn>
                <a:cxn ang="0">
                  <a:pos x="42" y="14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3" y="0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6" h="52">
                  <a:moveTo>
                    <a:pt x="35" y="2"/>
                  </a:moveTo>
                  <a:lnTo>
                    <a:pt x="35" y="2"/>
                  </a:lnTo>
                  <a:lnTo>
                    <a:pt x="31" y="7"/>
                  </a:lnTo>
                  <a:lnTo>
                    <a:pt x="27" y="13"/>
                  </a:lnTo>
                  <a:lnTo>
                    <a:pt x="18" y="22"/>
                  </a:lnTo>
                  <a:lnTo>
                    <a:pt x="8" y="32"/>
                  </a:lnTo>
                  <a:lnTo>
                    <a:pt x="4" y="37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47"/>
                  </a:lnTo>
                  <a:lnTo>
                    <a:pt x="1" y="48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8" y="52"/>
                  </a:lnTo>
                  <a:lnTo>
                    <a:pt x="9" y="52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4" y="43"/>
                  </a:lnTo>
                  <a:lnTo>
                    <a:pt x="18" y="37"/>
                  </a:lnTo>
                  <a:lnTo>
                    <a:pt x="27" y="28"/>
                  </a:lnTo>
                  <a:lnTo>
                    <a:pt x="36" y="19"/>
                  </a:lnTo>
                  <a:lnTo>
                    <a:pt x="42" y="14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chenying0907 908"/>
            <p:cNvSpPr/>
            <p:nvPr/>
          </p:nvSpPr>
          <p:spPr bwMode="auto">
            <a:xfrm>
              <a:off x="3348038" y="3482976"/>
              <a:ext cx="23813" cy="26988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43" y="8"/>
                </a:cxn>
                <a:cxn ang="0">
                  <a:pos x="36" y="14"/>
                </a:cxn>
                <a:cxn ang="0">
                  <a:pos x="29" y="2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9" y="46"/>
                </a:cxn>
                <a:cxn ang="0">
                  <a:pos x="4" y="52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0" y="65"/>
                </a:cxn>
                <a:cxn ang="0">
                  <a:pos x="2" y="66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9" y="66"/>
                </a:cxn>
                <a:cxn ang="0">
                  <a:pos x="11" y="64"/>
                </a:cxn>
                <a:cxn ang="0">
                  <a:pos x="11" y="64"/>
                </a:cxn>
                <a:cxn ang="0">
                  <a:pos x="15" y="57"/>
                </a:cxn>
                <a:cxn ang="0">
                  <a:pos x="20" y="51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36" y="31"/>
                </a:cxn>
                <a:cxn ang="0">
                  <a:pos x="42" y="23"/>
                </a:cxn>
                <a:cxn ang="0">
                  <a:pos x="50" y="17"/>
                </a:cxn>
                <a:cxn ang="0">
                  <a:pos x="58" y="10"/>
                </a:cxn>
                <a:cxn ang="0">
                  <a:pos x="58" y="10"/>
                </a:cxn>
                <a:cxn ang="0">
                  <a:pos x="59" y="9"/>
                </a:cxn>
                <a:cxn ang="0">
                  <a:pos x="60" y="6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0" h="68">
                  <a:moveTo>
                    <a:pt x="53" y="1"/>
                  </a:moveTo>
                  <a:lnTo>
                    <a:pt x="53" y="1"/>
                  </a:lnTo>
                  <a:lnTo>
                    <a:pt x="43" y="8"/>
                  </a:lnTo>
                  <a:lnTo>
                    <a:pt x="36" y="14"/>
                  </a:lnTo>
                  <a:lnTo>
                    <a:pt x="29" y="2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9" y="46"/>
                  </a:lnTo>
                  <a:lnTo>
                    <a:pt x="4" y="5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9" y="66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15" y="57"/>
                  </a:lnTo>
                  <a:lnTo>
                    <a:pt x="20" y="51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36" y="31"/>
                  </a:lnTo>
                  <a:lnTo>
                    <a:pt x="42" y="23"/>
                  </a:lnTo>
                  <a:lnTo>
                    <a:pt x="50" y="17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9" y="9"/>
                  </a:lnTo>
                  <a:lnTo>
                    <a:pt x="60" y="6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chenying0907 909"/>
            <p:cNvSpPr/>
            <p:nvPr/>
          </p:nvSpPr>
          <p:spPr bwMode="auto">
            <a:xfrm>
              <a:off x="3398838" y="3498851"/>
              <a:ext cx="20638" cy="3016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31" y="20"/>
                </a:cxn>
                <a:cxn ang="0">
                  <a:pos x="31" y="20"/>
                </a:cxn>
                <a:cxn ang="0">
                  <a:pos x="25" y="31"/>
                </a:cxn>
                <a:cxn ang="0">
                  <a:pos x="22" y="37"/>
                </a:cxn>
                <a:cxn ang="0">
                  <a:pos x="18" y="42"/>
                </a:cxn>
                <a:cxn ang="0">
                  <a:pos x="18" y="42"/>
                </a:cxn>
                <a:cxn ang="0">
                  <a:pos x="6" y="54"/>
                </a:cxn>
                <a:cxn ang="0">
                  <a:pos x="2" y="60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1" y="72"/>
                </a:cxn>
                <a:cxn ang="0">
                  <a:pos x="4" y="75"/>
                </a:cxn>
                <a:cxn ang="0">
                  <a:pos x="6" y="75"/>
                </a:cxn>
                <a:cxn ang="0">
                  <a:pos x="9" y="75"/>
                </a:cxn>
                <a:cxn ang="0">
                  <a:pos x="10" y="73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1" y="67"/>
                </a:cxn>
                <a:cxn ang="0">
                  <a:pos x="13" y="64"/>
                </a:cxn>
                <a:cxn ang="0">
                  <a:pos x="18" y="58"/>
                </a:cxn>
                <a:cxn ang="0">
                  <a:pos x="25" y="52"/>
                </a:cxn>
                <a:cxn ang="0">
                  <a:pos x="28" y="46"/>
                </a:cxn>
                <a:cxn ang="0">
                  <a:pos x="28" y="46"/>
                </a:cxn>
                <a:cxn ang="0">
                  <a:pos x="40" y="26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3" y="5"/>
                </a:cxn>
                <a:cxn ang="0">
                  <a:pos x="52" y="4"/>
                </a:cxn>
                <a:cxn ang="0">
                  <a:pos x="49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3" h="75">
                  <a:moveTo>
                    <a:pt x="42" y="1"/>
                  </a:moveTo>
                  <a:lnTo>
                    <a:pt x="42" y="1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25" y="31"/>
                  </a:lnTo>
                  <a:lnTo>
                    <a:pt x="22" y="37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6" y="54"/>
                  </a:lnTo>
                  <a:lnTo>
                    <a:pt x="2" y="6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1" y="72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1" y="67"/>
                  </a:lnTo>
                  <a:lnTo>
                    <a:pt x="13" y="64"/>
                  </a:lnTo>
                  <a:lnTo>
                    <a:pt x="18" y="58"/>
                  </a:lnTo>
                  <a:lnTo>
                    <a:pt x="25" y="52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40" y="2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3" y="5"/>
                  </a:lnTo>
                  <a:lnTo>
                    <a:pt x="52" y="4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chenying0907 910"/>
            <p:cNvSpPr/>
            <p:nvPr/>
          </p:nvSpPr>
          <p:spPr bwMode="auto">
            <a:xfrm>
              <a:off x="3460751" y="3505201"/>
              <a:ext cx="17463" cy="26988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8"/>
                </a:cxn>
                <a:cxn ang="0">
                  <a:pos x="27" y="16"/>
                </a:cxn>
                <a:cxn ang="0">
                  <a:pos x="17" y="30"/>
                </a:cxn>
                <a:cxn ang="0">
                  <a:pos x="11" y="46"/>
                </a:cxn>
                <a:cxn ang="0">
                  <a:pos x="2" y="61"/>
                </a:cxn>
                <a:cxn ang="0">
                  <a:pos x="2" y="61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2" y="66"/>
                </a:cxn>
                <a:cxn ang="0">
                  <a:pos x="3" y="67"/>
                </a:cxn>
                <a:cxn ang="0">
                  <a:pos x="7" y="68"/>
                </a:cxn>
                <a:cxn ang="0">
                  <a:pos x="10" y="67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20" y="53"/>
                </a:cxn>
                <a:cxn ang="0">
                  <a:pos x="27" y="37"/>
                </a:cxn>
                <a:cxn ang="0">
                  <a:pos x="34" y="23"/>
                </a:cxn>
                <a:cxn ang="0">
                  <a:pos x="40" y="16"/>
                </a:cxn>
                <a:cxn ang="0">
                  <a:pos x="45" y="10"/>
                </a:cxn>
                <a:cxn ang="0">
                  <a:pos x="45" y="10"/>
                </a:cxn>
                <a:cxn ang="0">
                  <a:pos x="46" y="8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41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46" h="68">
                  <a:moveTo>
                    <a:pt x="36" y="2"/>
                  </a:moveTo>
                  <a:lnTo>
                    <a:pt x="36" y="2"/>
                  </a:lnTo>
                  <a:lnTo>
                    <a:pt x="30" y="8"/>
                  </a:lnTo>
                  <a:lnTo>
                    <a:pt x="27" y="16"/>
                  </a:lnTo>
                  <a:lnTo>
                    <a:pt x="17" y="30"/>
                  </a:lnTo>
                  <a:lnTo>
                    <a:pt x="11" y="46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3" y="67"/>
                  </a:lnTo>
                  <a:lnTo>
                    <a:pt x="7" y="68"/>
                  </a:lnTo>
                  <a:lnTo>
                    <a:pt x="10" y="67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20" y="53"/>
                  </a:lnTo>
                  <a:lnTo>
                    <a:pt x="27" y="37"/>
                  </a:lnTo>
                  <a:lnTo>
                    <a:pt x="34" y="23"/>
                  </a:lnTo>
                  <a:lnTo>
                    <a:pt x="40" y="16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chenying0907 911"/>
            <p:cNvSpPr/>
            <p:nvPr/>
          </p:nvSpPr>
          <p:spPr bwMode="auto">
            <a:xfrm>
              <a:off x="3506788" y="3503613"/>
              <a:ext cx="25400" cy="317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43" y="8"/>
                </a:cxn>
                <a:cxn ang="0">
                  <a:pos x="34" y="15"/>
                </a:cxn>
                <a:cxn ang="0">
                  <a:pos x="26" y="24"/>
                </a:cxn>
                <a:cxn ang="0">
                  <a:pos x="20" y="32"/>
                </a:cxn>
                <a:cxn ang="0">
                  <a:pos x="13" y="42"/>
                </a:cxn>
                <a:cxn ang="0">
                  <a:pos x="9" y="51"/>
                </a:cxn>
                <a:cxn ang="0">
                  <a:pos x="4" y="6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4" y="80"/>
                </a:cxn>
                <a:cxn ang="0">
                  <a:pos x="9" y="80"/>
                </a:cxn>
                <a:cxn ang="0">
                  <a:pos x="11" y="79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8" y="57"/>
                </a:cxn>
                <a:cxn ang="0">
                  <a:pos x="24" y="48"/>
                </a:cxn>
                <a:cxn ang="0">
                  <a:pos x="29" y="40"/>
                </a:cxn>
                <a:cxn ang="0">
                  <a:pos x="35" y="31"/>
                </a:cxn>
                <a:cxn ang="0">
                  <a:pos x="42" y="24"/>
                </a:cxn>
                <a:cxn ang="0">
                  <a:pos x="50" y="17"/>
                </a:cxn>
                <a:cxn ang="0">
                  <a:pos x="59" y="11"/>
                </a:cxn>
                <a:cxn ang="0">
                  <a:pos x="59" y="11"/>
                </a:cxn>
                <a:cxn ang="0">
                  <a:pos x="60" y="10"/>
                </a:cxn>
                <a:cxn ang="0">
                  <a:pos x="62" y="7"/>
                </a:cxn>
                <a:cxn ang="0">
                  <a:pos x="60" y="3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62" h="80">
                  <a:moveTo>
                    <a:pt x="52" y="2"/>
                  </a:moveTo>
                  <a:lnTo>
                    <a:pt x="52" y="2"/>
                  </a:lnTo>
                  <a:lnTo>
                    <a:pt x="43" y="8"/>
                  </a:lnTo>
                  <a:lnTo>
                    <a:pt x="34" y="15"/>
                  </a:lnTo>
                  <a:lnTo>
                    <a:pt x="26" y="24"/>
                  </a:lnTo>
                  <a:lnTo>
                    <a:pt x="20" y="32"/>
                  </a:lnTo>
                  <a:lnTo>
                    <a:pt x="13" y="42"/>
                  </a:lnTo>
                  <a:lnTo>
                    <a:pt x="9" y="51"/>
                  </a:lnTo>
                  <a:lnTo>
                    <a:pt x="4" y="6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4" y="80"/>
                  </a:lnTo>
                  <a:lnTo>
                    <a:pt x="9" y="80"/>
                  </a:lnTo>
                  <a:lnTo>
                    <a:pt x="11" y="79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8" y="57"/>
                  </a:lnTo>
                  <a:lnTo>
                    <a:pt x="24" y="48"/>
                  </a:lnTo>
                  <a:lnTo>
                    <a:pt x="29" y="40"/>
                  </a:lnTo>
                  <a:lnTo>
                    <a:pt x="35" y="31"/>
                  </a:lnTo>
                  <a:lnTo>
                    <a:pt x="42" y="24"/>
                  </a:lnTo>
                  <a:lnTo>
                    <a:pt x="50" y="17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60" y="10"/>
                  </a:lnTo>
                  <a:lnTo>
                    <a:pt x="62" y="7"/>
                  </a:lnTo>
                  <a:lnTo>
                    <a:pt x="60" y="3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chenying0907 912"/>
            <p:cNvSpPr/>
            <p:nvPr/>
          </p:nvSpPr>
          <p:spPr bwMode="auto">
            <a:xfrm>
              <a:off x="3549651" y="3498851"/>
              <a:ext cx="23813" cy="34925"/>
            </a:xfrm>
            <a:custGeom>
              <a:avLst/>
              <a:gdLst/>
              <a:ahLst/>
              <a:cxnLst>
                <a:cxn ang="0">
                  <a:pos x="49" y="6"/>
                </a:cxn>
                <a:cxn ang="0">
                  <a:pos x="49" y="6"/>
                </a:cxn>
                <a:cxn ang="0">
                  <a:pos x="46" y="14"/>
                </a:cxn>
                <a:cxn ang="0">
                  <a:pos x="41" y="23"/>
                </a:cxn>
                <a:cxn ang="0">
                  <a:pos x="34" y="3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0" y="48"/>
                </a:cxn>
                <a:cxn ang="0">
                  <a:pos x="13" y="59"/>
                </a:cxn>
                <a:cxn ang="0">
                  <a:pos x="7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3" y="87"/>
                </a:cxn>
                <a:cxn ang="0">
                  <a:pos x="7" y="87"/>
                </a:cxn>
                <a:cxn ang="0">
                  <a:pos x="10" y="87"/>
                </a:cxn>
                <a:cxn ang="0">
                  <a:pos x="11" y="85"/>
                </a:cxn>
                <a:cxn ang="0">
                  <a:pos x="11" y="85"/>
                </a:cxn>
                <a:cxn ang="0">
                  <a:pos x="17" y="73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33" y="52"/>
                </a:cxn>
                <a:cxn ang="0">
                  <a:pos x="38" y="47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54" y="25"/>
                </a:cxn>
                <a:cxn ang="0">
                  <a:pos x="58" y="15"/>
                </a:cxn>
                <a:cxn ang="0">
                  <a:pos x="59" y="11"/>
                </a:cxn>
                <a:cxn ang="0">
                  <a:pos x="61" y="6"/>
                </a:cxn>
                <a:cxn ang="0">
                  <a:pos x="61" y="6"/>
                </a:cxn>
                <a:cxn ang="0">
                  <a:pos x="61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5" y="0"/>
                </a:cxn>
                <a:cxn ang="0">
                  <a:pos x="51" y="2"/>
                </a:cxn>
                <a:cxn ang="0">
                  <a:pos x="50" y="4"/>
                </a:cxn>
                <a:cxn ang="0">
                  <a:pos x="49" y="6"/>
                </a:cxn>
                <a:cxn ang="0">
                  <a:pos x="49" y="6"/>
                </a:cxn>
              </a:cxnLst>
              <a:rect l="0" t="0" r="r" b="b"/>
              <a:pathLst>
                <a:path w="61" h="87">
                  <a:moveTo>
                    <a:pt x="49" y="6"/>
                  </a:moveTo>
                  <a:lnTo>
                    <a:pt x="49" y="6"/>
                  </a:lnTo>
                  <a:lnTo>
                    <a:pt x="46" y="14"/>
                  </a:lnTo>
                  <a:lnTo>
                    <a:pt x="41" y="23"/>
                  </a:lnTo>
                  <a:lnTo>
                    <a:pt x="34" y="3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0" y="48"/>
                  </a:lnTo>
                  <a:lnTo>
                    <a:pt x="13" y="59"/>
                  </a:lnTo>
                  <a:lnTo>
                    <a:pt x="7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3" y="87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17" y="73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33" y="52"/>
                  </a:lnTo>
                  <a:lnTo>
                    <a:pt x="38" y="47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54" y="25"/>
                  </a:lnTo>
                  <a:lnTo>
                    <a:pt x="58" y="15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5" y="0"/>
                  </a:lnTo>
                  <a:lnTo>
                    <a:pt x="51" y="2"/>
                  </a:lnTo>
                  <a:lnTo>
                    <a:pt x="50" y="4"/>
                  </a:lnTo>
                  <a:lnTo>
                    <a:pt x="49" y="6"/>
                  </a:lnTo>
                  <a:lnTo>
                    <a:pt x="4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chenying0907 913"/>
            <p:cNvSpPr/>
            <p:nvPr/>
          </p:nvSpPr>
          <p:spPr bwMode="auto">
            <a:xfrm>
              <a:off x="3594101" y="3487738"/>
              <a:ext cx="28575" cy="36513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3" y="1"/>
                </a:cxn>
                <a:cxn ang="0">
                  <a:pos x="45" y="19"/>
                </a:cxn>
                <a:cxn ang="0">
                  <a:pos x="29" y="39"/>
                </a:cxn>
                <a:cxn ang="0">
                  <a:pos x="15" y="60"/>
                </a:cxn>
                <a:cxn ang="0">
                  <a:pos x="2" y="82"/>
                </a:cxn>
                <a:cxn ang="0">
                  <a:pos x="2" y="82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3" y="90"/>
                </a:cxn>
                <a:cxn ang="0">
                  <a:pos x="8" y="91"/>
                </a:cxn>
                <a:cxn ang="0">
                  <a:pos x="9" y="90"/>
                </a:cxn>
                <a:cxn ang="0">
                  <a:pos x="11" y="88"/>
                </a:cxn>
                <a:cxn ang="0">
                  <a:pos x="11" y="88"/>
                </a:cxn>
                <a:cxn ang="0">
                  <a:pos x="24" y="66"/>
                </a:cxn>
                <a:cxn ang="0">
                  <a:pos x="38" y="47"/>
                </a:cxn>
                <a:cxn ang="0">
                  <a:pos x="54" y="27"/>
                </a:cxn>
                <a:cxn ang="0">
                  <a:pos x="71" y="9"/>
                </a:cxn>
                <a:cxn ang="0">
                  <a:pos x="71" y="9"/>
                </a:cxn>
                <a:cxn ang="0">
                  <a:pos x="72" y="7"/>
                </a:cxn>
                <a:cxn ang="0">
                  <a:pos x="72" y="5"/>
                </a:cxn>
                <a:cxn ang="0">
                  <a:pos x="71" y="1"/>
                </a:cxn>
                <a:cxn ang="0">
                  <a:pos x="67" y="0"/>
                </a:cxn>
                <a:cxn ang="0">
                  <a:pos x="64" y="0"/>
                </a:cxn>
                <a:cxn ang="0">
                  <a:pos x="63" y="1"/>
                </a:cxn>
                <a:cxn ang="0">
                  <a:pos x="63" y="1"/>
                </a:cxn>
              </a:cxnLst>
              <a:rect l="0" t="0" r="r" b="b"/>
              <a:pathLst>
                <a:path w="72" h="91">
                  <a:moveTo>
                    <a:pt x="63" y="1"/>
                  </a:moveTo>
                  <a:lnTo>
                    <a:pt x="63" y="1"/>
                  </a:lnTo>
                  <a:lnTo>
                    <a:pt x="45" y="19"/>
                  </a:lnTo>
                  <a:lnTo>
                    <a:pt x="29" y="39"/>
                  </a:lnTo>
                  <a:lnTo>
                    <a:pt x="15" y="60"/>
                  </a:lnTo>
                  <a:lnTo>
                    <a:pt x="2" y="82"/>
                  </a:lnTo>
                  <a:lnTo>
                    <a:pt x="2" y="82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3" y="90"/>
                  </a:lnTo>
                  <a:lnTo>
                    <a:pt x="8" y="91"/>
                  </a:lnTo>
                  <a:lnTo>
                    <a:pt x="9" y="90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24" y="66"/>
                  </a:lnTo>
                  <a:lnTo>
                    <a:pt x="38" y="47"/>
                  </a:lnTo>
                  <a:lnTo>
                    <a:pt x="54" y="27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2" y="7"/>
                  </a:lnTo>
                  <a:lnTo>
                    <a:pt x="72" y="5"/>
                  </a:lnTo>
                  <a:lnTo>
                    <a:pt x="71" y="1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chenying0907 914"/>
            <p:cNvSpPr/>
            <p:nvPr/>
          </p:nvSpPr>
          <p:spPr bwMode="auto">
            <a:xfrm>
              <a:off x="3641726" y="3463926"/>
              <a:ext cx="25400" cy="36513"/>
            </a:xfrm>
            <a:custGeom>
              <a:avLst/>
              <a:gdLst/>
              <a:ahLst/>
              <a:cxnLst>
                <a:cxn ang="0">
                  <a:pos x="55" y="3"/>
                </a:cxn>
                <a:cxn ang="0">
                  <a:pos x="55" y="3"/>
                </a:cxn>
                <a:cxn ang="0">
                  <a:pos x="50" y="11"/>
                </a:cxn>
                <a:cxn ang="0">
                  <a:pos x="44" y="18"/>
                </a:cxn>
                <a:cxn ang="0">
                  <a:pos x="34" y="35"/>
                </a:cxn>
                <a:cxn ang="0">
                  <a:pos x="34" y="35"/>
                </a:cxn>
                <a:cxn ang="0">
                  <a:pos x="27" y="48"/>
                </a:cxn>
                <a:cxn ang="0">
                  <a:pos x="20" y="60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3" y="90"/>
                </a:cxn>
                <a:cxn ang="0">
                  <a:pos x="4" y="92"/>
                </a:cxn>
                <a:cxn ang="0">
                  <a:pos x="6" y="92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25" y="71"/>
                </a:cxn>
                <a:cxn ang="0">
                  <a:pos x="39" y="51"/>
                </a:cxn>
                <a:cxn ang="0">
                  <a:pos x="39" y="51"/>
                </a:cxn>
                <a:cxn ang="0">
                  <a:pos x="44" y="41"/>
                </a:cxn>
                <a:cxn ang="0">
                  <a:pos x="51" y="30"/>
                </a:cxn>
                <a:cxn ang="0">
                  <a:pos x="56" y="20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4" y="8"/>
                </a:cxn>
                <a:cxn ang="0">
                  <a:pos x="64" y="5"/>
                </a:cxn>
                <a:cxn ang="0">
                  <a:pos x="63" y="3"/>
                </a:cxn>
                <a:cxn ang="0">
                  <a:pos x="61" y="1"/>
                </a:cxn>
                <a:cxn ang="0">
                  <a:pos x="59" y="0"/>
                </a:cxn>
                <a:cxn ang="0">
                  <a:pos x="57" y="1"/>
                </a:cxn>
                <a:cxn ang="0">
                  <a:pos x="55" y="3"/>
                </a:cxn>
                <a:cxn ang="0">
                  <a:pos x="55" y="3"/>
                </a:cxn>
              </a:cxnLst>
              <a:rect l="0" t="0" r="r" b="b"/>
              <a:pathLst>
                <a:path w="64" h="92">
                  <a:moveTo>
                    <a:pt x="55" y="3"/>
                  </a:moveTo>
                  <a:lnTo>
                    <a:pt x="55" y="3"/>
                  </a:lnTo>
                  <a:lnTo>
                    <a:pt x="50" y="11"/>
                  </a:lnTo>
                  <a:lnTo>
                    <a:pt x="44" y="18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27" y="48"/>
                  </a:lnTo>
                  <a:lnTo>
                    <a:pt x="20" y="60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3" y="90"/>
                  </a:lnTo>
                  <a:lnTo>
                    <a:pt x="4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25" y="71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4" y="41"/>
                  </a:lnTo>
                  <a:lnTo>
                    <a:pt x="51" y="30"/>
                  </a:lnTo>
                  <a:lnTo>
                    <a:pt x="56" y="2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4" y="8"/>
                  </a:lnTo>
                  <a:lnTo>
                    <a:pt x="64" y="5"/>
                  </a:lnTo>
                  <a:lnTo>
                    <a:pt x="63" y="3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chenying0907 915"/>
            <p:cNvSpPr/>
            <p:nvPr/>
          </p:nvSpPr>
          <p:spPr bwMode="auto">
            <a:xfrm>
              <a:off x="3375026" y="3309938"/>
              <a:ext cx="42863" cy="4445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42" y="2"/>
                </a:cxn>
                <a:cxn ang="0">
                  <a:pos x="32" y="6"/>
                </a:cxn>
                <a:cxn ang="0">
                  <a:pos x="22" y="11"/>
                </a:cxn>
                <a:cxn ang="0">
                  <a:pos x="15" y="19"/>
                </a:cxn>
                <a:cxn ang="0">
                  <a:pos x="8" y="26"/>
                </a:cxn>
                <a:cxn ang="0">
                  <a:pos x="4" y="37"/>
                </a:cxn>
                <a:cxn ang="0">
                  <a:pos x="2" y="47"/>
                </a:cxn>
                <a:cxn ang="0">
                  <a:pos x="0" y="58"/>
                </a:cxn>
                <a:cxn ang="0">
                  <a:pos x="2" y="68"/>
                </a:cxn>
                <a:cxn ang="0">
                  <a:pos x="4" y="79"/>
                </a:cxn>
                <a:cxn ang="0">
                  <a:pos x="8" y="88"/>
                </a:cxn>
                <a:cxn ang="0">
                  <a:pos x="15" y="97"/>
                </a:cxn>
                <a:cxn ang="0">
                  <a:pos x="22" y="104"/>
                </a:cxn>
                <a:cxn ang="0">
                  <a:pos x="32" y="110"/>
                </a:cxn>
                <a:cxn ang="0">
                  <a:pos x="42" y="113"/>
                </a:cxn>
                <a:cxn ang="0">
                  <a:pos x="55" y="114"/>
                </a:cxn>
                <a:cxn ang="0">
                  <a:pos x="55" y="114"/>
                </a:cxn>
                <a:cxn ang="0">
                  <a:pos x="68" y="113"/>
                </a:cxn>
                <a:cxn ang="0">
                  <a:pos x="80" y="110"/>
                </a:cxn>
                <a:cxn ang="0">
                  <a:pos x="89" y="104"/>
                </a:cxn>
                <a:cxn ang="0">
                  <a:pos x="97" y="97"/>
                </a:cxn>
                <a:cxn ang="0">
                  <a:pos x="104" y="88"/>
                </a:cxn>
                <a:cxn ang="0">
                  <a:pos x="108" y="79"/>
                </a:cxn>
                <a:cxn ang="0">
                  <a:pos x="110" y="68"/>
                </a:cxn>
                <a:cxn ang="0">
                  <a:pos x="111" y="58"/>
                </a:cxn>
                <a:cxn ang="0">
                  <a:pos x="110" y="47"/>
                </a:cxn>
                <a:cxn ang="0">
                  <a:pos x="108" y="37"/>
                </a:cxn>
                <a:cxn ang="0">
                  <a:pos x="104" y="26"/>
                </a:cxn>
                <a:cxn ang="0">
                  <a:pos x="97" y="19"/>
                </a:cxn>
                <a:cxn ang="0">
                  <a:pos x="89" y="11"/>
                </a:cxn>
                <a:cxn ang="0">
                  <a:pos x="80" y="6"/>
                </a:cxn>
                <a:cxn ang="0">
                  <a:pos x="68" y="2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11" h="114">
                  <a:moveTo>
                    <a:pt x="55" y="0"/>
                  </a:moveTo>
                  <a:lnTo>
                    <a:pt x="55" y="0"/>
                  </a:lnTo>
                  <a:lnTo>
                    <a:pt x="42" y="2"/>
                  </a:lnTo>
                  <a:lnTo>
                    <a:pt x="32" y="6"/>
                  </a:lnTo>
                  <a:lnTo>
                    <a:pt x="22" y="11"/>
                  </a:lnTo>
                  <a:lnTo>
                    <a:pt x="15" y="19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2" y="47"/>
                  </a:lnTo>
                  <a:lnTo>
                    <a:pt x="0" y="58"/>
                  </a:lnTo>
                  <a:lnTo>
                    <a:pt x="2" y="68"/>
                  </a:lnTo>
                  <a:lnTo>
                    <a:pt x="4" y="79"/>
                  </a:lnTo>
                  <a:lnTo>
                    <a:pt x="8" y="88"/>
                  </a:lnTo>
                  <a:lnTo>
                    <a:pt x="15" y="97"/>
                  </a:lnTo>
                  <a:lnTo>
                    <a:pt x="22" y="104"/>
                  </a:lnTo>
                  <a:lnTo>
                    <a:pt x="32" y="110"/>
                  </a:lnTo>
                  <a:lnTo>
                    <a:pt x="42" y="113"/>
                  </a:lnTo>
                  <a:lnTo>
                    <a:pt x="55" y="114"/>
                  </a:lnTo>
                  <a:lnTo>
                    <a:pt x="55" y="114"/>
                  </a:lnTo>
                  <a:lnTo>
                    <a:pt x="68" y="113"/>
                  </a:lnTo>
                  <a:lnTo>
                    <a:pt x="80" y="110"/>
                  </a:lnTo>
                  <a:lnTo>
                    <a:pt x="89" y="104"/>
                  </a:lnTo>
                  <a:lnTo>
                    <a:pt x="97" y="97"/>
                  </a:lnTo>
                  <a:lnTo>
                    <a:pt x="104" y="88"/>
                  </a:lnTo>
                  <a:lnTo>
                    <a:pt x="108" y="79"/>
                  </a:lnTo>
                  <a:lnTo>
                    <a:pt x="110" y="68"/>
                  </a:lnTo>
                  <a:lnTo>
                    <a:pt x="111" y="58"/>
                  </a:lnTo>
                  <a:lnTo>
                    <a:pt x="110" y="47"/>
                  </a:lnTo>
                  <a:lnTo>
                    <a:pt x="108" y="37"/>
                  </a:lnTo>
                  <a:lnTo>
                    <a:pt x="104" y="26"/>
                  </a:lnTo>
                  <a:lnTo>
                    <a:pt x="97" y="19"/>
                  </a:lnTo>
                  <a:lnTo>
                    <a:pt x="89" y="11"/>
                  </a:lnTo>
                  <a:lnTo>
                    <a:pt x="80" y="6"/>
                  </a:lnTo>
                  <a:lnTo>
                    <a:pt x="68" y="2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chenying0907 916"/>
            <p:cNvSpPr/>
            <p:nvPr/>
          </p:nvSpPr>
          <p:spPr bwMode="auto">
            <a:xfrm>
              <a:off x="3533776" y="3309938"/>
              <a:ext cx="42863" cy="4445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41" y="2"/>
                </a:cxn>
                <a:cxn ang="0">
                  <a:pos x="30" y="6"/>
                </a:cxn>
                <a:cxn ang="0">
                  <a:pos x="20" y="11"/>
                </a:cxn>
                <a:cxn ang="0">
                  <a:pos x="13" y="19"/>
                </a:cxn>
                <a:cxn ang="0">
                  <a:pos x="7" y="26"/>
                </a:cxn>
                <a:cxn ang="0">
                  <a:pos x="2" y="37"/>
                </a:cxn>
                <a:cxn ang="0">
                  <a:pos x="0" y="47"/>
                </a:cxn>
                <a:cxn ang="0">
                  <a:pos x="0" y="58"/>
                </a:cxn>
                <a:cxn ang="0">
                  <a:pos x="0" y="68"/>
                </a:cxn>
                <a:cxn ang="0">
                  <a:pos x="2" y="79"/>
                </a:cxn>
                <a:cxn ang="0">
                  <a:pos x="7" y="88"/>
                </a:cxn>
                <a:cxn ang="0">
                  <a:pos x="13" y="97"/>
                </a:cxn>
                <a:cxn ang="0">
                  <a:pos x="20" y="104"/>
                </a:cxn>
                <a:cxn ang="0">
                  <a:pos x="30" y="110"/>
                </a:cxn>
                <a:cxn ang="0">
                  <a:pos x="41" y="113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68" y="113"/>
                </a:cxn>
                <a:cxn ang="0">
                  <a:pos x="78" y="110"/>
                </a:cxn>
                <a:cxn ang="0">
                  <a:pos x="88" y="104"/>
                </a:cxn>
                <a:cxn ang="0">
                  <a:pos x="95" y="97"/>
                </a:cxn>
                <a:cxn ang="0">
                  <a:pos x="102" y="88"/>
                </a:cxn>
                <a:cxn ang="0">
                  <a:pos x="105" y="79"/>
                </a:cxn>
                <a:cxn ang="0">
                  <a:pos x="108" y="68"/>
                </a:cxn>
                <a:cxn ang="0">
                  <a:pos x="109" y="58"/>
                </a:cxn>
                <a:cxn ang="0">
                  <a:pos x="108" y="47"/>
                </a:cxn>
                <a:cxn ang="0">
                  <a:pos x="105" y="37"/>
                </a:cxn>
                <a:cxn ang="0">
                  <a:pos x="102" y="26"/>
                </a:cxn>
                <a:cxn ang="0">
                  <a:pos x="95" y="19"/>
                </a:cxn>
                <a:cxn ang="0">
                  <a:pos x="88" y="11"/>
                </a:cxn>
                <a:cxn ang="0">
                  <a:pos x="78" y="6"/>
                </a:cxn>
                <a:cxn ang="0">
                  <a:pos x="68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09" h="114">
                  <a:moveTo>
                    <a:pt x="54" y="0"/>
                  </a:moveTo>
                  <a:lnTo>
                    <a:pt x="54" y="0"/>
                  </a:lnTo>
                  <a:lnTo>
                    <a:pt x="41" y="2"/>
                  </a:lnTo>
                  <a:lnTo>
                    <a:pt x="30" y="6"/>
                  </a:lnTo>
                  <a:lnTo>
                    <a:pt x="20" y="11"/>
                  </a:lnTo>
                  <a:lnTo>
                    <a:pt x="13" y="19"/>
                  </a:lnTo>
                  <a:lnTo>
                    <a:pt x="7" y="26"/>
                  </a:lnTo>
                  <a:lnTo>
                    <a:pt x="2" y="37"/>
                  </a:lnTo>
                  <a:lnTo>
                    <a:pt x="0" y="47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2" y="79"/>
                  </a:lnTo>
                  <a:lnTo>
                    <a:pt x="7" y="88"/>
                  </a:lnTo>
                  <a:lnTo>
                    <a:pt x="13" y="97"/>
                  </a:lnTo>
                  <a:lnTo>
                    <a:pt x="20" y="104"/>
                  </a:lnTo>
                  <a:lnTo>
                    <a:pt x="30" y="110"/>
                  </a:lnTo>
                  <a:lnTo>
                    <a:pt x="41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68" y="113"/>
                  </a:lnTo>
                  <a:lnTo>
                    <a:pt x="78" y="110"/>
                  </a:lnTo>
                  <a:lnTo>
                    <a:pt x="88" y="104"/>
                  </a:lnTo>
                  <a:lnTo>
                    <a:pt x="95" y="97"/>
                  </a:lnTo>
                  <a:lnTo>
                    <a:pt x="102" y="88"/>
                  </a:lnTo>
                  <a:lnTo>
                    <a:pt x="105" y="79"/>
                  </a:lnTo>
                  <a:lnTo>
                    <a:pt x="108" y="68"/>
                  </a:lnTo>
                  <a:lnTo>
                    <a:pt x="109" y="58"/>
                  </a:lnTo>
                  <a:lnTo>
                    <a:pt x="108" y="47"/>
                  </a:lnTo>
                  <a:lnTo>
                    <a:pt x="105" y="37"/>
                  </a:lnTo>
                  <a:lnTo>
                    <a:pt x="102" y="26"/>
                  </a:lnTo>
                  <a:lnTo>
                    <a:pt x="95" y="19"/>
                  </a:lnTo>
                  <a:lnTo>
                    <a:pt x="88" y="11"/>
                  </a:lnTo>
                  <a:lnTo>
                    <a:pt x="78" y="6"/>
                  </a:lnTo>
                  <a:lnTo>
                    <a:pt x="68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chenying0907 917"/>
            <p:cNvSpPr>
              <a:spLocks noEditPoints="1"/>
            </p:cNvSpPr>
            <p:nvPr/>
          </p:nvSpPr>
          <p:spPr bwMode="auto">
            <a:xfrm>
              <a:off x="3213101" y="3067051"/>
              <a:ext cx="527050" cy="474663"/>
            </a:xfrm>
            <a:custGeom>
              <a:avLst/>
              <a:gdLst/>
              <a:ahLst/>
              <a:cxnLst>
                <a:cxn ang="0">
                  <a:pos x="509" y="1190"/>
                </a:cxn>
                <a:cxn ang="0">
                  <a:pos x="373" y="1160"/>
                </a:cxn>
                <a:cxn ang="0">
                  <a:pos x="292" y="1118"/>
                </a:cxn>
                <a:cxn ang="0">
                  <a:pos x="163" y="1012"/>
                </a:cxn>
                <a:cxn ang="0">
                  <a:pos x="97" y="938"/>
                </a:cxn>
                <a:cxn ang="0">
                  <a:pos x="45" y="821"/>
                </a:cxn>
                <a:cxn ang="0">
                  <a:pos x="16" y="706"/>
                </a:cxn>
                <a:cxn ang="0">
                  <a:pos x="2" y="565"/>
                </a:cxn>
                <a:cxn ang="0">
                  <a:pos x="8" y="433"/>
                </a:cxn>
                <a:cxn ang="0">
                  <a:pos x="33" y="331"/>
                </a:cxn>
                <a:cxn ang="0">
                  <a:pos x="87" y="218"/>
                </a:cxn>
                <a:cxn ang="0">
                  <a:pos x="164" y="131"/>
                </a:cxn>
                <a:cxn ang="0">
                  <a:pos x="242" y="78"/>
                </a:cxn>
                <a:cxn ang="0">
                  <a:pos x="363" y="33"/>
                </a:cxn>
                <a:cxn ang="0">
                  <a:pos x="541" y="9"/>
                </a:cxn>
                <a:cxn ang="0">
                  <a:pos x="671" y="6"/>
                </a:cxn>
                <a:cxn ang="0">
                  <a:pos x="709" y="0"/>
                </a:cxn>
                <a:cxn ang="0">
                  <a:pos x="902" y="27"/>
                </a:cxn>
                <a:cxn ang="0">
                  <a:pos x="1042" y="78"/>
                </a:cxn>
                <a:cxn ang="0">
                  <a:pos x="1140" y="137"/>
                </a:cxn>
                <a:cxn ang="0">
                  <a:pos x="1222" y="213"/>
                </a:cxn>
                <a:cxn ang="0">
                  <a:pos x="1293" y="309"/>
                </a:cxn>
                <a:cxn ang="0">
                  <a:pos x="1318" y="379"/>
                </a:cxn>
                <a:cxn ang="0">
                  <a:pos x="1329" y="493"/>
                </a:cxn>
                <a:cxn ang="0">
                  <a:pos x="1323" y="731"/>
                </a:cxn>
                <a:cxn ang="0">
                  <a:pos x="1310" y="850"/>
                </a:cxn>
                <a:cxn ang="0">
                  <a:pos x="1286" y="926"/>
                </a:cxn>
                <a:cxn ang="0">
                  <a:pos x="1217" y="1033"/>
                </a:cxn>
                <a:cxn ang="0">
                  <a:pos x="1148" y="1095"/>
                </a:cxn>
                <a:cxn ang="0">
                  <a:pos x="1046" y="1148"/>
                </a:cxn>
                <a:cxn ang="0">
                  <a:pos x="923" y="1182"/>
                </a:cxn>
                <a:cxn ang="0">
                  <a:pos x="780" y="1195"/>
                </a:cxn>
                <a:cxn ang="0">
                  <a:pos x="648" y="1197"/>
                </a:cxn>
                <a:cxn ang="0">
                  <a:pos x="465" y="60"/>
                </a:cxn>
                <a:cxn ang="0">
                  <a:pos x="331" y="89"/>
                </a:cxn>
                <a:cxn ang="0">
                  <a:pos x="210" y="153"/>
                </a:cxn>
                <a:cxn ang="0">
                  <a:pos x="155" y="203"/>
                </a:cxn>
                <a:cxn ang="0">
                  <a:pos x="97" y="290"/>
                </a:cxn>
                <a:cxn ang="0">
                  <a:pos x="53" y="447"/>
                </a:cxn>
                <a:cxn ang="0">
                  <a:pos x="49" y="590"/>
                </a:cxn>
                <a:cxn ang="0">
                  <a:pos x="67" y="718"/>
                </a:cxn>
                <a:cxn ang="0">
                  <a:pos x="118" y="888"/>
                </a:cxn>
                <a:cxn ang="0">
                  <a:pos x="215" y="1003"/>
                </a:cxn>
                <a:cxn ang="0">
                  <a:pos x="300" y="1068"/>
                </a:cxn>
                <a:cxn ang="0">
                  <a:pos x="363" y="1105"/>
                </a:cxn>
                <a:cxn ang="0">
                  <a:pos x="463" y="1134"/>
                </a:cxn>
                <a:cxn ang="0">
                  <a:pos x="641" y="1149"/>
                </a:cxn>
                <a:cxn ang="0">
                  <a:pos x="817" y="1147"/>
                </a:cxn>
                <a:cxn ang="0">
                  <a:pos x="983" y="1121"/>
                </a:cxn>
                <a:cxn ang="0">
                  <a:pos x="1110" y="1066"/>
                </a:cxn>
                <a:cxn ang="0">
                  <a:pos x="1184" y="999"/>
                </a:cxn>
                <a:cxn ang="0">
                  <a:pos x="1256" y="866"/>
                </a:cxn>
                <a:cxn ang="0">
                  <a:pos x="1277" y="707"/>
                </a:cxn>
                <a:cxn ang="0">
                  <a:pos x="1284" y="507"/>
                </a:cxn>
                <a:cxn ang="0">
                  <a:pos x="1263" y="362"/>
                </a:cxn>
                <a:cxn ang="0">
                  <a:pos x="1237" y="305"/>
                </a:cxn>
                <a:cxn ang="0">
                  <a:pos x="1144" y="193"/>
                </a:cxn>
                <a:cxn ang="0">
                  <a:pos x="1033" y="124"/>
                </a:cxn>
                <a:cxn ang="0">
                  <a:pos x="814" y="55"/>
                </a:cxn>
                <a:cxn ang="0">
                  <a:pos x="725" y="48"/>
                </a:cxn>
                <a:cxn ang="0">
                  <a:pos x="709" y="54"/>
                </a:cxn>
              </a:cxnLst>
              <a:rect l="0" t="0" r="r" b="b"/>
              <a:pathLst>
                <a:path w="1329" h="1197">
                  <a:moveTo>
                    <a:pt x="648" y="1197"/>
                  </a:moveTo>
                  <a:lnTo>
                    <a:pt x="648" y="1197"/>
                  </a:lnTo>
                  <a:lnTo>
                    <a:pt x="602" y="1197"/>
                  </a:lnTo>
                  <a:lnTo>
                    <a:pt x="556" y="1195"/>
                  </a:lnTo>
                  <a:lnTo>
                    <a:pt x="509" y="1190"/>
                  </a:lnTo>
                  <a:lnTo>
                    <a:pt x="462" y="1183"/>
                  </a:lnTo>
                  <a:lnTo>
                    <a:pt x="440" y="1180"/>
                  </a:lnTo>
                  <a:lnTo>
                    <a:pt x="418" y="1174"/>
                  </a:lnTo>
                  <a:lnTo>
                    <a:pt x="395" y="1168"/>
                  </a:lnTo>
                  <a:lnTo>
                    <a:pt x="373" y="1160"/>
                  </a:lnTo>
                  <a:lnTo>
                    <a:pt x="352" y="1151"/>
                  </a:lnTo>
                  <a:lnTo>
                    <a:pt x="331" y="1142"/>
                  </a:lnTo>
                  <a:lnTo>
                    <a:pt x="312" y="1130"/>
                  </a:lnTo>
                  <a:lnTo>
                    <a:pt x="292" y="1118"/>
                  </a:lnTo>
                  <a:lnTo>
                    <a:pt x="292" y="1118"/>
                  </a:lnTo>
                  <a:lnTo>
                    <a:pt x="246" y="1084"/>
                  </a:lnTo>
                  <a:lnTo>
                    <a:pt x="224" y="1067"/>
                  </a:lnTo>
                  <a:lnTo>
                    <a:pt x="203" y="1049"/>
                  </a:lnTo>
                  <a:lnTo>
                    <a:pt x="182" y="1030"/>
                  </a:lnTo>
                  <a:lnTo>
                    <a:pt x="163" y="1012"/>
                  </a:lnTo>
                  <a:lnTo>
                    <a:pt x="143" y="993"/>
                  </a:lnTo>
                  <a:lnTo>
                    <a:pt x="125" y="972"/>
                  </a:lnTo>
                  <a:lnTo>
                    <a:pt x="125" y="972"/>
                  </a:lnTo>
                  <a:lnTo>
                    <a:pt x="110" y="955"/>
                  </a:lnTo>
                  <a:lnTo>
                    <a:pt x="97" y="938"/>
                  </a:lnTo>
                  <a:lnTo>
                    <a:pt x="87" y="921"/>
                  </a:lnTo>
                  <a:lnTo>
                    <a:pt x="76" y="904"/>
                  </a:lnTo>
                  <a:lnTo>
                    <a:pt x="68" y="885"/>
                  </a:lnTo>
                  <a:lnTo>
                    <a:pt x="61" y="866"/>
                  </a:lnTo>
                  <a:lnTo>
                    <a:pt x="45" y="821"/>
                  </a:lnTo>
                  <a:lnTo>
                    <a:pt x="45" y="821"/>
                  </a:lnTo>
                  <a:lnTo>
                    <a:pt x="37" y="792"/>
                  </a:lnTo>
                  <a:lnTo>
                    <a:pt x="29" y="764"/>
                  </a:lnTo>
                  <a:lnTo>
                    <a:pt x="23" y="735"/>
                  </a:lnTo>
                  <a:lnTo>
                    <a:pt x="16" y="706"/>
                  </a:lnTo>
                  <a:lnTo>
                    <a:pt x="12" y="677"/>
                  </a:lnTo>
                  <a:lnTo>
                    <a:pt x="8" y="649"/>
                  </a:lnTo>
                  <a:lnTo>
                    <a:pt x="4" y="621"/>
                  </a:lnTo>
                  <a:lnTo>
                    <a:pt x="3" y="594"/>
                  </a:lnTo>
                  <a:lnTo>
                    <a:pt x="2" y="565"/>
                  </a:lnTo>
                  <a:lnTo>
                    <a:pt x="0" y="537"/>
                  </a:lnTo>
                  <a:lnTo>
                    <a:pt x="2" y="511"/>
                  </a:lnTo>
                  <a:lnTo>
                    <a:pt x="3" y="484"/>
                  </a:lnTo>
                  <a:lnTo>
                    <a:pt x="6" y="458"/>
                  </a:lnTo>
                  <a:lnTo>
                    <a:pt x="8" y="433"/>
                  </a:lnTo>
                  <a:lnTo>
                    <a:pt x="14" y="407"/>
                  </a:lnTo>
                  <a:lnTo>
                    <a:pt x="19" y="383"/>
                  </a:lnTo>
                  <a:lnTo>
                    <a:pt x="19" y="383"/>
                  </a:lnTo>
                  <a:lnTo>
                    <a:pt x="25" y="356"/>
                  </a:lnTo>
                  <a:lnTo>
                    <a:pt x="33" y="331"/>
                  </a:lnTo>
                  <a:lnTo>
                    <a:pt x="42" y="307"/>
                  </a:lnTo>
                  <a:lnTo>
                    <a:pt x="51" y="284"/>
                  </a:lnTo>
                  <a:lnTo>
                    <a:pt x="62" y="260"/>
                  </a:lnTo>
                  <a:lnTo>
                    <a:pt x="74" y="239"/>
                  </a:lnTo>
                  <a:lnTo>
                    <a:pt x="87" y="218"/>
                  </a:lnTo>
                  <a:lnTo>
                    <a:pt x="100" y="199"/>
                  </a:lnTo>
                  <a:lnTo>
                    <a:pt x="114" y="180"/>
                  </a:lnTo>
                  <a:lnTo>
                    <a:pt x="130" y="163"/>
                  </a:lnTo>
                  <a:lnTo>
                    <a:pt x="146" y="146"/>
                  </a:lnTo>
                  <a:lnTo>
                    <a:pt x="164" y="131"/>
                  </a:lnTo>
                  <a:lnTo>
                    <a:pt x="182" y="116"/>
                  </a:lnTo>
                  <a:lnTo>
                    <a:pt x="201" y="102"/>
                  </a:lnTo>
                  <a:lnTo>
                    <a:pt x="221" y="90"/>
                  </a:lnTo>
                  <a:lnTo>
                    <a:pt x="242" y="78"/>
                  </a:lnTo>
                  <a:lnTo>
                    <a:pt x="242" y="78"/>
                  </a:lnTo>
                  <a:lnTo>
                    <a:pt x="266" y="67"/>
                  </a:lnTo>
                  <a:lnTo>
                    <a:pt x="290" y="56"/>
                  </a:lnTo>
                  <a:lnTo>
                    <a:pt x="313" y="47"/>
                  </a:lnTo>
                  <a:lnTo>
                    <a:pt x="338" y="39"/>
                  </a:lnTo>
                  <a:lnTo>
                    <a:pt x="363" y="33"/>
                  </a:lnTo>
                  <a:lnTo>
                    <a:pt x="388" y="27"/>
                  </a:lnTo>
                  <a:lnTo>
                    <a:pt x="412" y="22"/>
                  </a:lnTo>
                  <a:lnTo>
                    <a:pt x="437" y="18"/>
                  </a:lnTo>
                  <a:lnTo>
                    <a:pt x="488" y="13"/>
                  </a:lnTo>
                  <a:lnTo>
                    <a:pt x="541" y="9"/>
                  </a:lnTo>
                  <a:lnTo>
                    <a:pt x="594" y="8"/>
                  </a:lnTo>
                  <a:lnTo>
                    <a:pt x="649" y="8"/>
                  </a:lnTo>
                  <a:lnTo>
                    <a:pt x="670" y="8"/>
                  </a:lnTo>
                  <a:lnTo>
                    <a:pt x="671" y="6"/>
                  </a:lnTo>
                  <a:lnTo>
                    <a:pt x="671" y="6"/>
                  </a:lnTo>
                  <a:lnTo>
                    <a:pt x="678" y="3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47" y="1"/>
                  </a:lnTo>
                  <a:lnTo>
                    <a:pt x="785" y="4"/>
                  </a:lnTo>
                  <a:lnTo>
                    <a:pt x="825" y="9"/>
                  </a:lnTo>
                  <a:lnTo>
                    <a:pt x="862" y="17"/>
                  </a:lnTo>
                  <a:lnTo>
                    <a:pt x="902" y="27"/>
                  </a:lnTo>
                  <a:lnTo>
                    <a:pt x="941" y="39"/>
                  </a:lnTo>
                  <a:lnTo>
                    <a:pt x="980" y="52"/>
                  </a:lnTo>
                  <a:lnTo>
                    <a:pt x="1019" y="69"/>
                  </a:lnTo>
                  <a:lnTo>
                    <a:pt x="1019" y="69"/>
                  </a:lnTo>
                  <a:lnTo>
                    <a:pt x="1042" y="78"/>
                  </a:lnTo>
                  <a:lnTo>
                    <a:pt x="1063" y="89"/>
                  </a:lnTo>
                  <a:lnTo>
                    <a:pt x="1084" y="101"/>
                  </a:lnTo>
                  <a:lnTo>
                    <a:pt x="1102" y="111"/>
                  </a:lnTo>
                  <a:lnTo>
                    <a:pt x="1121" y="124"/>
                  </a:lnTo>
                  <a:lnTo>
                    <a:pt x="1140" y="137"/>
                  </a:lnTo>
                  <a:lnTo>
                    <a:pt x="1157" y="150"/>
                  </a:lnTo>
                  <a:lnTo>
                    <a:pt x="1174" y="165"/>
                  </a:lnTo>
                  <a:lnTo>
                    <a:pt x="1191" y="180"/>
                  </a:lnTo>
                  <a:lnTo>
                    <a:pt x="1206" y="196"/>
                  </a:lnTo>
                  <a:lnTo>
                    <a:pt x="1222" y="213"/>
                  </a:lnTo>
                  <a:lnTo>
                    <a:pt x="1237" y="230"/>
                  </a:lnTo>
                  <a:lnTo>
                    <a:pt x="1251" y="248"/>
                  </a:lnTo>
                  <a:lnTo>
                    <a:pt x="1265" y="268"/>
                  </a:lnTo>
                  <a:lnTo>
                    <a:pt x="1280" y="288"/>
                  </a:lnTo>
                  <a:lnTo>
                    <a:pt x="1293" y="309"/>
                  </a:lnTo>
                  <a:lnTo>
                    <a:pt x="1293" y="309"/>
                  </a:lnTo>
                  <a:lnTo>
                    <a:pt x="1298" y="319"/>
                  </a:lnTo>
                  <a:lnTo>
                    <a:pt x="1303" y="329"/>
                  </a:lnTo>
                  <a:lnTo>
                    <a:pt x="1312" y="354"/>
                  </a:lnTo>
                  <a:lnTo>
                    <a:pt x="1318" y="379"/>
                  </a:lnTo>
                  <a:lnTo>
                    <a:pt x="1323" y="405"/>
                  </a:lnTo>
                  <a:lnTo>
                    <a:pt x="1326" y="431"/>
                  </a:lnTo>
                  <a:lnTo>
                    <a:pt x="1328" y="455"/>
                  </a:lnTo>
                  <a:lnTo>
                    <a:pt x="1329" y="493"/>
                  </a:lnTo>
                  <a:lnTo>
                    <a:pt x="1329" y="493"/>
                  </a:lnTo>
                  <a:lnTo>
                    <a:pt x="1329" y="552"/>
                  </a:lnTo>
                  <a:lnTo>
                    <a:pt x="1329" y="612"/>
                  </a:lnTo>
                  <a:lnTo>
                    <a:pt x="1327" y="671"/>
                  </a:lnTo>
                  <a:lnTo>
                    <a:pt x="1326" y="701"/>
                  </a:lnTo>
                  <a:lnTo>
                    <a:pt x="1323" y="731"/>
                  </a:lnTo>
                  <a:lnTo>
                    <a:pt x="1323" y="731"/>
                  </a:lnTo>
                  <a:lnTo>
                    <a:pt x="1319" y="772"/>
                  </a:lnTo>
                  <a:lnTo>
                    <a:pt x="1319" y="772"/>
                  </a:lnTo>
                  <a:lnTo>
                    <a:pt x="1315" y="811"/>
                  </a:lnTo>
                  <a:lnTo>
                    <a:pt x="1310" y="850"/>
                  </a:lnTo>
                  <a:lnTo>
                    <a:pt x="1306" y="868"/>
                  </a:lnTo>
                  <a:lnTo>
                    <a:pt x="1301" y="888"/>
                  </a:lnTo>
                  <a:lnTo>
                    <a:pt x="1294" y="906"/>
                  </a:lnTo>
                  <a:lnTo>
                    <a:pt x="1286" y="926"/>
                  </a:lnTo>
                  <a:lnTo>
                    <a:pt x="1286" y="926"/>
                  </a:lnTo>
                  <a:lnTo>
                    <a:pt x="1273" y="949"/>
                  </a:lnTo>
                  <a:lnTo>
                    <a:pt x="1260" y="972"/>
                  </a:lnTo>
                  <a:lnTo>
                    <a:pt x="1247" y="994"/>
                  </a:lnTo>
                  <a:lnTo>
                    <a:pt x="1231" y="1013"/>
                  </a:lnTo>
                  <a:lnTo>
                    <a:pt x="1217" y="1033"/>
                  </a:lnTo>
                  <a:lnTo>
                    <a:pt x="1200" y="1050"/>
                  </a:lnTo>
                  <a:lnTo>
                    <a:pt x="1183" y="1067"/>
                  </a:lnTo>
                  <a:lnTo>
                    <a:pt x="1166" y="1081"/>
                  </a:lnTo>
                  <a:lnTo>
                    <a:pt x="1166" y="1081"/>
                  </a:lnTo>
                  <a:lnTo>
                    <a:pt x="1148" y="1095"/>
                  </a:lnTo>
                  <a:lnTo>
                    <a:pt x="1129" y="1106"/>
                  </a:lnTo>
                  <a:lnTo>
                    <a:pt x="1110" y="1118"/>
                  </a:lnTo>
                  <a:lnTo>
                    <a:pt x="1089" y="1129"/>
                  </a:lnTo>
                  <a:lnTo>
                    <a:pt x="1068" y="1139"/>
                  </a:lnTo>
                  <a:lnTo>
                    <a:pt x="1046" y="1148"/>
                  </a:lnTo>
                  <a:lnTo>
                    <a:pt x="1023" y="1156"/>
                  </a:lnTo>
                  <a:lnTo>
                    <a:pt x="1000" y="1164"/>
                  </a:lnTo>
                  <a:lnTo>
                    <a:pt x="975" y="1170"/>
                  </a:lnTo>
                  <a:lnTo>
                    <a:pt x="949" y="1177"/>
                  </a:lnTo>
                  <a:lnTo>
                    <a:pt x="923" y="1182"/>
                  </a:lnTo>
                  <a:lnTo>
                    <a:pt x="896" y="1186"/>
                  </a:lnTo>
                  <a:lnTo>
                    <a:pt x="868" y="1189"/>
                  </a:lnTo>
                  <a:lnTo>
                    <a:pt x="840" y="1193"/>
                  </a:lnTo>
                  <a:lnTo>
                    <a:pt x="810" y="1194"/>
                  </a:lnTo>
                  <a:lnTo>
                    <a:pt x="780" y="1195"/>
                  </a:lnTo>
                  <a:lnTo>
                    <a:pt x="780" y="1195"/>
                  </a:lnTo>
                  <a:lnTo>
                    <a:pt x="743" y="1195"/>
                  </a:lnTo>
                  <a:lnTo>
                    <a:pt x="743" y="1195"/>
                  </a:lnTo>
                  <a:lnTo>
                    <a:pt x="648" y="1197"/>
                  </a:lnTo>
                  <a:lnTo>
                    <a:pt x="648" y="1197"/>
                  </a:lnTo>
                  <a:close/>
                  <a:moveTo>
                    <a:pt x="630" y="54"/>
                  </a:moveTo>
                  <a:lnTo>
                    <a:pt x="630" y="54"/>
                  </a:lnTo>
                  <a:lnTo>
                    <a:pt x="575" y="54"/>
                  </a:lnTo>
                  <a:lnTo>
                    <a:pt x="520" y="56"/>
                  </a:lnTo>
                  <a:lnTo>
                    <a:pt x="465" y="60"/>
                  </a:lnTo>
                  <a:lnTo>
                    <a:pt x="437" y="64"/>
                  </a:lnTo>
                  <a:lnTo>
                    <a:pt x="410" y="69"/>
                  </a:lnTo>
                  <a:lnTo>
                    <a:pt x="384" y="74"/>
                  </a:lnTo>
                  <a:lnTo>
                    <a:pt x="358" y="81"/>
                  </a:lnTo>
                  <a:lnTo>
                    <a:pt x="331" y="89"/>
                  </a:lnTo>
                  <a:lnTo>
                    <a:pt x="305" y="98"/>
                  </a:lnTo>
                  <a:lnTo>
                    <a:pt x="280" y="110"/>
                  </a:lnTo>
                  <a:lnTo>
                    <a:pt x="257" y="122"/>
                  </a:lnTo>
                  <a:lnTo>
                    <a:pt x="232" y="136"/>
                  </a:lnTo>
                  <a:lnTo>
                    <a:pt x="210" y="153"/>
                  </a:lnTo>
                  <a:lnTo>
                    <a:pt x="210" y="153"/>
                  </a:lnTo>
                  <a:lnTo>
                    <a:pt x="194" y="165"/>
                  </a:lnTo>
                  <a:lnTo>
                    <a:pt x="181" y="176"/>
                  </a:lnTo>
                  <a:lnTo>
                    <a:pt x="168" y="190"/>
                  </a:lnTo>
                  <a:lnTo>
                    <a:pt x="155" y="203"/>
                  </a:lnTo>
                  <a:lnTo>
                    <a:pt x="143" y="217"/>
                  </a:lnTo>
                  <a:lnTo>
                    <a:pt x="133" y="230"/>
                  </a:lnTo>
                  <a:lnTo>
                    <a:pt x="123" y="244"/>
                  </a:lnTo>
                  <a:lnTo>
                    <a:pt x="114" y="260"/>
                  </a:lnTo>
                  <a:lnTo>
                    <a:pt x="97" y="290"/>
                  </a:lnTo>
                  <a:lnTo>
                    <a:pt x="84" y="322"/>
                  </a:lnTo>
                  <a:lnTo>
                    <a:pt x="74" y="353"/>
                  </a:lnTo>
                  <a:lnTo>
                    <a:pt x="65" y="384"/>
                  </a:lnTo>
                  <a:lnTo>
                    <a:pt x="58" y="416"/>
                  </a:lnTo>
                  <a:lnTo>
                    <a:pt x="53" y="447"/>
                  </a:lnTo>
                  <a:lnTo>
                    <a:pt x="49" y="479"/>
                  </a:lnTo>
                  <a:lnTo>
                    <a:pt x="48" y="507"/>
                  </a:lnTo>
                  <a:lnTo>
                    <a:pt x="48" y="536"/>
                  </a:lnTo>
                  <a:lnTo>
                    <a:pt x="48" y="564"/>
                  </a:lnTo>
                  <a:lnTo>
                    <a:pt x="49" y="590"/>
                  </a:lnTo>
                  <a:lnTo>
                    <a:pt x="50" y="613"/>
                  </a:lnTo>
                  <a:lnTo>
                    <a:pt x="50" y="613"/>
                  </a:lnTo>
                  <a:lnTo>
                    <a:pt x="53" y="638"/>
                  </a:lnTo>
                  <a:lnTo>
                    <a:pt x="57" y="663"/>
                  </a:lnTo>
                  <a:lnTo>
                    <a:pt x="67" y="718"/>
                  </a:lnTo>
                  <a:lnTo>
                    <a:pt x="80" y="777"/>
                  </a:lnTo>
                  <a:lnTo>
                    <a:pt x="99" y="841"/>
                  </a:lnTo>
                  <a:lnTo>
                    <a:pt x="99" y="841"/>
                  </a:lnTo>
                  <a:lnTo>
                    <a:pt x="106" y="864"/>
                  </a:lnTo>
                  <a:lnTo>
                    <a:pt x="118" y="888"/>
                  </a:lnTo>
                  <a:lnTo>
                    <a:pt x="133" y="913"/>
                  </a:lnTo>
                  <a:lnTo>
                    <a:pt x="150" y="936"/>
                  </a:lnTo>
                  <a:lnTo>
                    <a:pt x="169" y="960"/>
                  </a:lnTo>
                  <a:lnTo>
                    <a:pt x="191" y="982"/>
                  </a:lnTo>
                  <a:lnTo>
                    <a:pt x="215" y="1003"/>
                  </a:lnTo>
                  <a:lnTo>
                    <a:pt x="241" y="1023"/>
                  </a:lnTo>
                  <a:lnTo>
                    <a:pt x="241" y="1023"/>
                  </a:lnTo>
                  <a:lnTo>
                    <a:pt x="271" y="1046"/>
                  </a:lnTo>
                  <a:lnTo>
                    <a:pt x="271" y="1046"/>
                  </a:lnTo>
                  <a:lnTo>
                    <a:pt x="300" y="1068"/>
                  </a:lnTo>
                  <a:lnTo>
                    <a:pt x="314" y="1079"/>
                  </a:lnTo>
                  <a:lnTo>
                    <a:pt x="330" y="1088"/>
                  </a:lnTo>
                  <a:lnTo>
                    <a:pt x="330" y="1088"/>
                  </a:lnTo>
                  <a:lnTo>
                    <a:pt x="346" y="1097"/>
                  </a:lnTo>
                  <a:lnTo>
                    <a:pt x="363" y="1105"/>
                  </a:lnTo>
                  <a:lnTo>
                    <a:pt x="380" y="1112"/>
                  </a:lnTo>
                  <a:lnTo>
                    <a:pt x="397" y="1117"/>
                  </a:lnTo>
                  <a:lnTo>
                    <a:pt x="431" y="1126"/>
                  </a:lnTo>
                  <a:lnTo>
                    <a:pt x="463" y="1134"/>
                  </a:lnTo>
                  <a:lnTo>
                    <a:pt x="463" y="1134"/>
                  </a:lnTo>
                  <a:lnTo>
                    <a:pt x="494" y="1138"/>
                  </a:lnTo>
                  <a:lnTo>
                    <a:pt x="522" y="1142"/>
                  </a:lnTo>
                  <a:lnTo>
                    <a:pt x="552" y="1146"/>
                  </a:lnTo>
                  <a:lnTo>
                    <a:pt x="581" y="1147"/>
                  </a:lnTo>
                  <a:lnTo>
                    <a:pt x="641" y="1149"/>
                  </a:lnTo>
                  <a:lnTo>
                    <a:pt x="704" y="1149"/>
                  </a:lnTo>
                  <a:lnTo>
                    <a:pt x="739" y="1149"/>
                  </a:lnTo>
                  <a:lnTo>
                    <a:pt x="739" y="1149"/>
                  </a:lnTo>
                  <a:lnTo>
                    <a:pt x="779" y="1149"/>
                  </a:lnTo>
                  <a:lnTo>
                    <a:pt x="817" y="1147"/>
                  </a:lnTo>
                  <a:lnTo>
                    <a:pt x="853" y="1144"/>
                  </a:lnTo>
                  <a:lnTo>
                    <a:pt x="889" y="1140"/>
                  </a:lnTo>
                  <a:lnTo>
                    <a:pt x="921" y="1135"/>
                  </a:lnTo>
                  <a:lnTo>
                    <a:pt x="953" y="1129"/>
                  </a:lnTo>
                  <a:lnTo>
                    <a:pt x="983" y="1121"/>
                  </a:lnTo>
                  <a:lnTo>
                    <a:pt x="1012" y="1113"/>
                  </a:lnTo>
                  <a:lnTo>
                    <a:pt x="1038" y="1102"/>
                  </a:lnTo>
                  <a:lnTo>
                    <a:pt x="1064" y="1091"/>
                  </a:lnTo>
                  <a:lnTo>
                    <a:pt x="1087" y="1079"/>
                  </a:lnTo>
                  <a:lnTo>
                    <a:pt x="1110" y="1066"/>
                  </a:lnTo>
                  <a:lnTo>
                    <a:pt x="1131" y="1050"/>
                  </a:lnTo>
                  <a:lnTo>
                    <a:pt x="1150" y="1034"/>
                  </a:lnTo>
                  <a:lnTo>
                    <a:pt x="1169" y="1017"/>
                  </a:lnTo>
                  <a:lnTo>
                    <a:pt x="1184" y="999"/>
                  </a:lnTo>
                  <a:lnTo>
                    <a:pt x="1184" y="999"/>
                  </a:lnTo>
                  <a:lnTo>
                    <a:pt x="1204" y="974"/>
                  </a:lnTo>
                  <a:lnTo>
                    <a:pt x="1221" y="948"/>
                  </a:lnTo>
                  <a:lnTo>
                    <a:pt x="1235" y="922"/>
                  </a:lnTo>
                  <a:lnTo>
                    <a:pt x="1247" y="894"/>
                  </a:lnTo>
                  <a:lnTo>
                    <a:pt x="1256" y="866"/>
                  </a:lnTo>
                  <a:lnTo>
                    <a:pt x="1264" y="836"/>
                  </a:lnTo>
                  <a:lnTo>
                    <a:pt x="1269" y="802"/>
                  </a:lnTo>
                  <a:lnTo>
                    <a:pt x="1273" y="766"/>
                  </a:lnTo>
                  <a:lnTo>
                    <a:pt x="1273" y="766"/>
                  </a:lnTo>
                  <a:lnTo>
                    <a:pt x="1277" y="707"/>
                  </a:lnTo>
                  <a:lnTo>
                    <a:pt x="1281" y="649"/>
                  </a:lnTo>
                  <a:lnTo>
                    <a:pt x="1282" y="590"/>
                  </a:lnTo>
                  <a:lnTo>
                    <a:pt x="1284" y="532"/>
                  </a:lnTo>
                  <a:lnTo>
                    <a:pt x="1284" y="532"/>
                  </a:lnTo>
                  <a:lnTo>
                    <a:pt x="1284" y="507"/>
                  </a:lnTo>
                  <a:lnTo>
                    <a:pt x="1282" y="481"/>
                  </a:lnTo>
                  <a:lnTo>
                    <a:pt x="1280" y="452"/>
                  </a:lnTo>
                  <a:lnTo>
                    <a:pt x="1277" y="422"/>
                  </a:lnTo>
                  <a:lnTo>
                    <a:pt x="1271" y="392"/>
                  </a:lnTo>
                  <a:lnTo>
                    <a:pt x="1263" y="362"/>
                  </a:lnTo>
                  <a:lnTo>
                    <a:pt x="1257" y="346"/>
                  </a:lnTo>
                  <a:lnTo>
                    <a:pt x="1251" y="332"/>
                  </a:lnTo>
                  <a:lnTo>
                    <a:pt x="1244" y="318"/>
                  </a:lnTo>
                  <a:lnTo>
                    <a:pt x="1237" y="305"/>
                  </a:lnTo>
                  <a:lnTo>
                    <a:pt x="1237" y="305"/>
                  </a:lnTo>
                  <a:lnTo>
                    <a:pt x="1222" y="280"/>
                  </a:lnTo>
                  <a:lnTo>
                    <a:pt x="1204" y="256"/>
                  </a:lnTo>
                  <a:lnTo>
                    <a:pt x="1186" y="234"/>
                  </a:lnTo>
                  <a:lnTo>
                    <a:pt x="1165" y="213"/>
                  </a:lnTo>
                  <a:lnTo>
                    <a:pt x="1144" y="193"/>
                  </a:lnTo>
                  <a:lnTo>
                    <a:pt x="1121" y="175"/>
                  </a:lnTo>
                  <a:lnTo>
                    <a:pt x="1099" y="159"/>
                  </a:lnTo>
                  <a:lnTo>
                    <a:pt x="1076" y="146"/>
                  </a:lnTo>
                  <a:lnTo>
                    <a:pt x="1076" y="146"/>
                  </a:lnTo>
                  <a:lnTo>
                    <a:pt x="1033" y="124"/>
                  </a:lnTo>
                  <a:lnTo>
                    <a:pt x="989" y="105"/>
                  </a:lnTo>
                  <a:lnTo>
                    <a:pt x="946" y="89"/>
                  </a:lnTo>
                  <a:lnTo>
                    <a:pt x="902" y="74"/>
                  </a:lnTo>
                  <a:lnTo>
                    <a:pt x="859" y="64"/>
                  </a:lnTo>
                  <a:lnTo>
                    <a:pt x="814" y="55"/>
                  </a:lnTo>
                  <a:lnTo>
                    <a:pt x="771" y="50"/>
                  </a:lnTo>
                  <a:lnTo>
                    <a:pt x="729" y="46"/>
                  </a:lnTo>
                  <a:lnTo>
                    <a:pt x="726" y="46"/>
                  </a:lnTo>
                  <a:lnTo>
                    <a:pt x="725" y="48"/>
                  </a:lnTo>
                  <a:lnTo>
                    <a:pt x="725" y="48"/>
                  </a:lnTo>
                  <a:lnTo>
                    <a:pt x="721" y="51"/>
                  </a:lnTo>
                  <a:lnTo>
                    <a:pt x="717" y="52"/>
                  </a:lnTo>
                  <a:lnTo>
                    <a:pt x="713" y="54"/>
                  </a:lnTo>
                  <a:lnTo>
                    <a:pt x="709" y="54"/>
                  </a:lnTo>
                  <a:lnTo>
                    <a:pt x="709" y="54"/>
                  </a:lnTo>
                  <a:lnTo>
                    <a:pt x="670" y="54"/>
                  </a:lnTo>
                  <a:lnTo>
                    <a:pt x="670" y="54"/>
                  </a:lnTo>
                  <a:lnTo>
                    <a:pt x="630" y="54"/>
                  </a:lnTo>
                  <a:lnTo>
                    <a:pt x="630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chenying0907 918"/>
            <p:cNvSpPr/>
            <p:nvPr/>
          </p:nvSpPr>
          <p:spPr bwMode="auto">
            <a:xfrm>
              <a:off x="3213101" y="3149601"/>
              <a:ext cx="519113" cy="127000"/>
            </a:xfrm>
            <a:custGeom>
              <a:avLst/>
              <a:gdLst/>
              <a:ahLst/>
              <a:cxnLst>
                <a:cxn ang="0">
                  <a:pos x="103" y="321"/>
                </a:cxn>
                <a:cxn ang="0">
                  <a:pos x="15" y="309"/>
                </a:cxn>
                <a:cxn ang="0">
                  <a:pos x="6" y="306"/>
                </a:cxn>
                <a:cxn ang="0">
                  <a:pos x="0" y="292"/>
                </a:cxn>
                <a:cxn ang="0">
                  <a:pos x="2" y="281"/>
                </a:cxn>
                <a:cxn ang="0">
                  <a:pos x="14" y="268"/>
                </a:cxn>
                <a:cxn ang="0">
                  <a:pos x="23" y="265"/>
                </a:cxn>
                <a:cxn ang="0">
                  <a:pos x="55" y="270"/>
                </a:cxn>
                <a:cxn ang="0">
                  <a:pos x="137" y="277"/>
                </a:cxn>
                <a:cxn ang="0">
                  <a:pos x="202" y="273"/>
                </a:cxn>
                <a:cxn ang="0">
                  <a:pos x="308" y="256"/>
                </a:cxn>
                <a:cxn ang="0">
                  <a:pos x="430" y="224"/>
                </a:cxn>
                <a:cxn ang="0">
                  <a:pos x="481" y="206"/>
                </a:cxn>
                <a:cxn ang="0">
                  <a:pos x="548" y="173"/>
                </a:cxn>
                <a:cxn ang="0">
                  <a:pos x="608" y="128"/>
                </a:cxn>
                <a:cxn ang="0">
                  <a:pos x="625" y="113"/>
                </a:cxn>
                <a:cxn ang="0">
                  <a:pos x="660" y="92"/>
                </a:cxn>
                <a:cxn ang="0">
                  <a:pos x="718" y="48"/>
                </a:cxn>
                <a:cxn ang="0">
                  <a:pos x="765" y="10"/>
                </a:cxn>
                <a:cxn ang="0">
                  <a:pos x="766" y="9"/>
                </a:cxn>
                <a:cxn ang="0">
                  <a:pos x="781" y="0"/>
                </a:cxn>
                <a:cxn ang="0">
                  <a:pos x="791" y="0"/>
                </a:cxn>
                <a:cxn ang="0">
                  <a:pos x="802" y="6"/>
                </a:cxn>
                <a:cxn ang="0">
                  <a:pos x="806" y="15"/>
                </a:cxn>
                <a:cxn ang="0">
                  <a:pos x="821" y="48"/>
                </a:cxn>
                <a:cxn ang="0">
                  <a:pos x="846" y="74"/>
                </a:cxn>
                <a:cxn ang="0">
                  <a:pos x="883" y="100"/>
                </a:cxn>
                <a:cxn ang="0">
                  <a:pos x="942" y="142"/>
                </a:cxn>
                <a:cxn ang="0">
                  <a:pos x="1020" y="190"/>
                </a:cxn>
                <a:cxn ang="0">
                  <a:pos x="1066" y="218"/>
                </a:cxn>
                <a:cxn ang="0">
                  <a:pos x="1114" y="238"/>
                </a:cxn>
                <a:cxn ang="0">
                  <a:pos x="1148" y="243"/>
                </a:cxn>
                <a:cxn ang="0">
                  <a:pos x="1218" y="247"/>
                </a:cxn>
                <a:cxn ang="0">
                  <a:pos x="1286" y="249"/>
                </a:cxn>
                <a:cxn ang="0">
                  <a:pos x="1300" y="255"/>
                </a:cxn>
                <a:cxn ang="0">
                  <a:pos x="1307" y="265"/>
                </a:cxn>
                <a:cxn ang="0">
                  <a:pos x="1307" y="282"/>
                </a:cxn>
                <a:cxn ang="0">
                  <a:pos x="1296" y="294"/>
                </a:cxn>
                <a:cxn ang="0">
                  <a:pos x="1287" y="295"/>
                </a:cxn>
                <a:cxn ang="0">
                  <a:pos x="1250" y="295"/>
                </a:cxn>
                <a:cxn ang="0">
                  <a:pos x="1142" y="290"/>
                </a:cxn>
                <a:cxn ang="0">
                  <a:pos x="1109" y="283"/>
                </a:cxn>
                <a:cxn ang="0">
                  <a:pos x="1055" y="261"/>
                </a:cxn>
                <a:cxn ang="0">
                  <a:pos x="1004" y="232"/>
                </a:cxn>
                <a:cxn ang="0">
                  <a:pos x="940" y="196"/>
                </a:cxn>
                <a:cxn ang="0">
                  <a:pos x="876" y="151"/>
                </a:cxn>
                <a:cxn ang="0">
                  <a:pos x="817" y="109"/>
                </a:cxn>
                <a:cxn ang="0">
                  <a:pos x="785" y="79"/>
                </a:cxn>
                <a:cxn ang="0">
                  <a:pos x="768" y="65"/>
                </a:cxn>
                <a:cxn ang="0">
                  <a:pos x="673" y="139"/>
                </a:cxn>
                <a:cxn ang="0">
                  <a:pos x="605" y="192"/>
                </a:cxn>
                <a:cxn ang="0">
                  <a:pos x="547" y="230"/>
                </a:cxn>
                <a:cxn ang="0">
                  <a:pos x="484" y="255"/>
                </a:cxn>
                <a:cxn ang="0">
                  <a:pos x="371" y="287"/>
                </a:cxn>
                <a:cxn ang="0">
                  <a:pos x="256" y="312"/>
                </a:cxn>
                <a:cxn ang="0">
                  <a:pos x="134" y="321"/>
                </a:cxn>
              </a:cxnLst>
              <a:rect l="0" t="0" r="r" b="b"/>
              <a:pathLst>
                <a:path w="1308" h="321">
                  <a:moveTo>
                    <a:pt x="134" y="321"/>
                  </a:moveTo>
                  <a:lnTo>
                    <a:pt x="134" y="321"/>
                  </a:lnTo>
                  <a:lnTo>
                    <a:pt x="103" y="321"/>
                  </a:lnTo>
                  <a:lnTo>
                    <a:pt x="73" y="319"/>
                  </a:lnTo>
                  <a:lnTo>
                    <a:pt x="44" y="315"/>
                  </a:lnTo>
                  <a:lnTo>
                    <a:pt x="15" y="309"/>
                  </a:lnTo>
                  <a:lnTo>
                    <a:pt x="15" y="309"/>
                  </a:lnTo>
                  <a:lnTo>
                    <a:pt x="10" y="308"/>
                  </a:lnTo>
                  <a:lnTo>
                    <a:pt x="6" y="306"/>
                  </a:lnTo>
                  <a:lnTo>
                    <a:pt x="4" y="303"/>
                  </a:lnTo>
                  <a:lnTo>
                    <a:pt x="1" y="299"/>
                  </a:lnTo>
                  <a:lnTo>
                    <a:pt x="0" y="292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2" y="281"/>
                  </a:lnTo>
                  <a:lnTo>
                    <a:pt x="8" y="273"/>
                  </a:lnTo>
                  <a:lnTo>
                    <a:pt x="10" y="270"/>
                  </a:lnTo>
                  <a:lnTo>
                    <a:pt x="14" y="268"/>
                  </a:lnTo>
                  <a:lnTo>
                    <a:pt x="18" y="266"/>
                  </a:lnTo>
                  <a:lnTo>
                    <a:pt x="23" y="265"/>
                  </a:lnTo>
                  <a:lnTo>
                    <a:pt x="23" y="265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55" y="270"/>
                  </a:lnTo>
                  <a:lnTo>
                    <a:pt x="81" y="274"/>
                  </a:lnTo>
                  <a:lnTo>
                    <a:pt x="108" y="275"/>
                  </a:lnTo>
                  <a:lnTo>
                    <a:pt x="137" y="277"/>
                  </a:lnTo>
                  <a:lnTo>
                    <a:pt x="137" y="277"/>
                  </a:lnTo>
                  <a:lnTo>
                    <a:pt x="168" y="275"/>
                  </a:lnTo>
                  <a:lnTo>
                    <a:pt x="202" y="273"/>
                  </a:lnTo>
                  <a:lnTo>
                    <a:pt x="236" y="269"/>
                  </a:lnTo>
                  <a:lnTo>
                    <a:pt x="272" y="264"/>
                  </a:lnTo>
                  <a:lnTo>
                    <a:pt x="308" y="256"/>
                  </a:lnTo>
                  <a:lnTo>
                    <a:pt x="348" y="247"/>
                  </a:lnTo>
                  <a:lnTo>
                    <a:pt x="387" y="236"/>
                  </a:lnTo>
                  <a:lnTo>
                    <a:pt x="430" y="224"/>
                  </a:lnTo>
                  <a:lnTo>
                    <a:pt x="430" y="224"/>
                  </a:lnTo>
                  <a:lnTo>
                    <a:pt x="456" y="215"/>
                  </a:lnTo>
                  <a:lnTo>
                    <a:pt x="481" y="206"/>
                  </a:lnTo>
                  <a:lnTo>
                    <a:pt x="505" y="197"/>
                  </a:lnTo>
                  <a:lnTo>
                    <a:pt x="527" y="187"/>
                  </a:lnTo>
                  <a:lnTo>
                    <a:pt x="548" y="173"/>
                  </a:lnTo>
                  <a:lnTo>
                    <a:pt x="569" y="160"/>
                  </a:lnTo>
                  <a:lnTo>
                    <a:pt x="588" y="145"/>
                  </a:lnTo>
                  <a:lnTo>
                    <a:pt x="608" y="128"/>
                  </a:lnTo>
                  <a:lnTo>
                    <a:pt x="608" y="128"/>
                  </a:lnTo>
                  <a:lnTo>
                    <a:pt x="616" y="120"/>
                  </a:lnTo>
                  <a:lnTo>
                    <a:pt x="625" y="113"/>
                  </a:lnTo>
                  <a:lnTo>
                    <a:pt x="646" y="100"/>
                  </a:lnTo>
                  <a:lnTo>
                    <a:pt x="646" y="100"/>
                  </a:lnTo>
                  <a:lnTo>
                    <a:pt x="660" y="92"/>
                  </a:lnTo>
                  <a:lnTo>
                    <a:pt x="673" y="83"/>
                  </a:lnTo>
                  <a:lnTo>
                    <a:pt x="673" y="83"/>
                  </a:lnTo>
                  <a:lnTo>
                    <a:pt x="718" y="48"/>
                  </a:lnTo>
                  <a:lnTo>
                    <a:pt x="760" y="14"/>
                  </a:lnTo>
                  <a:lnTo>
                    <a:pt x="760" y="14"/>
                  </a:lnTo>
                  <a:lnTo>
                    <a:pt x="765" y="10"/>
                  </a:lnTo>
                  <a:lnTo>
                    <a:pt x="765" y="10"/>
                  </a:lnTo>
                  <a:lnTo>
                    <a:pt x="766" y="9"/>
                  </a:lnTo>
                  <a:lnTo>
                    <a:pt x="766" y="9"/>
                  </a:lnTo>
                  <a:lnTo>
                    <a:pt x="770" y="5"/>
                  </a:lnTo>
                  <a:lnTo>
                    <a:pt x="775" y="2"/>
                  </a:lnTo>
                  <a:lnTo>
                    <a:pt x="781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91" y="0"/>
                  </a:lnTo>
                  <a:lnTo>
                    <a:pt x="796" y="2"/>
                  </a:lnTo>
                  <a:lnTo>
                    <a:pt x="799" y="3"/>
                  </a:lnTo>
                  <a:lnTo>
                    <a:pt x="802" y="6"/>
                  </a:lnTo>
                  <a:lnTo>
                    <a:pt x="804" y="10"/>
                  </a:lnTo>
                  <a:lnTo>
                    <a:pt x="806" y="15"/>
                  </a:lnTo>
                  <a:lnTo>
                    <a:pt x="806" y="15"/>
                  </a:lnTo>
                  <a:lnTo>
                    <a:pt x="809" y="27"/>
                  </a:lnTo>
                  <a:lnTo>
                    <a:pt x="815" y="39"/>
                  </a:lnTo>
                  <a:lnTo>
                    <a:pt x="821" y="48"/>
                  </a:lnTo>
                  <a:lnTo>
                    <a:pt x="829" y="57"/>
                  </a:lnTo>
                  <a:lnTo>
                    <a:pt x="837" y="66"/>
                  </a:lnTo>
                  <a:lnTo>
                    <a:pt x="846" y="74"/>
                  </a:lnTo>
                  <a:lnTo>
                    <a:pt x="866" y="88"/>
                  </a:lnTo>
                  <a:lnTo>
                    <a:pt x="866" y="88"/>
                  </a:lnTo>
                  <a:lnTo>
                    <a:pt x="883" y="100"/>
                  </a:lnTo>
                  <a:lnTo>
                    <a:pt x="883" y="100"/>
                  </a:lnTo>
                  <a:lnTo>
                    <a:pt x="913" y="122"/>
                  </a:lnTo>
                  <a:lnTo>
                    <a:pt x="942" y="142"/>
                  </a:lnTo>
                  <a:lnTo>
                    <a:pt x="1002" y="179"/>
                  </a:lnTo>
                  <a:lnTo>
                    <a:pt x="1002" y="179"/>
                  </a:lnTo>
                  <a:lnTo>
                    <a:pt x="1020" y="190"/>
                  </a:lnTo>
                  <a:lnTo>
                    <a:pt x="1020" y="190"/>
                  </a:lnTo>
                  <a:lnTo>
                    <a:pt x="1050" y="209"/>
                  </a:lnTo>
                  <a:lnTo>
                    <a:pt x="1066" y="218"/>
                  </a:lnTo>
                  <a:lnTo>
                    <a:pt x="1082" y="226"/>
                  </a:lnTo>
                  <a:lnTo>
                    <a:pt x="1097" y="232"/>
                  </a:lnTo>
                  <a:lnTo>
                    <a:pt x="1114" y="238"/>
                  </a:lnTo>
                  <a:lnTo>
                    <a:pt x="1131" y="240"/>
                  </a:lnTo>
                  <a:lnTo>
                    <a:pt x="1148" y="243"/>
                  </a:lnTo>
                  <a:lnTo>
                    <a:pt x="1148" y="243"/>
                  </a:lnTo>
                  <a:lnTo>
                    <a:pt x="1184" y="244"/>
                  </a:lnTo>
                  <a:lnTo>
                    <a:pt x="1218" y="247"/>
                  </a:lnTo>
                  <a:lnTo>
                    <a:pt x="1218" y="247"/>
                  </a:lnTo>
                  <a:lnTo>
                    <a:pt x="1252" y="248"/>
                  </a:lnTo>
                  <a:lnTo>
                    <a:pt x="1286" y="249"/>
                  </a:lnTo>
                  <a:lnTo>
                    <a:pt x="1286" y="249"/>
                  </a:lnTo>
                  <a:lnTo>
                    <a:pt x="1291" y="251"/>
                  </a:lnTo>
                  <a:lnTo>
                    <a:pt x="1296" y="252"/>
                  </a:lnTo>
                  <a:lnTo>
                    <a:pt x="1300" y="255"/>
                  </a:lnTo>
                  <a:lnTo>
                    <a:pt x="1303" y="257"/>
                  </a:lnTo>
                  <a:lnTo>
                    <a:pt x="1305" y="261"/>
                  </a:lnTo>
                  <a:lnTo>
                    <a:pt x="1307" y="265"/>
                  </a:lnTo>
                  <a:lnTo>
                    <a:pt x="1308" y="274"/>
                  </a:lnTo>
                  <a:lnTo>
                    <a:pt x="1308" y="274"/>
                  </a:lnTo>
                  <a:lnTo>
                    <a:pt x="1307" y="282"/>
                  </a:lnTo>
                  <a:lnTo>
                    <a:pt x="1303" y="289"/>
                  </a:lnTo>
                  <a:lnTo>
                    <a:pt x="1300" y="291"/>
                  </a:lnTo>
                  <a:lnTo>
                    <a:pt x="1296" y="294"/>
                  </a:lnTo>
                  <a:lnTo>
                    <a:pt x="1292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50" y="295"/>
                  </a:lnTo>
                  <a:lnTo>
                    <a:pt x="1250" y="295"/>
                  </a:lnTo>
                  <a:lnTo>
                    <a:pt x="1214" y="295"/>
                  </a:lnTo>
                  <a:lnTo>
                    <a:pt x="1177" y="294"/>
                  </a:lnTo>
                  <a:lnTo>
                    <a:pt x="1142" y="290"/>
                  </a:lnTo>
                  <a:lnTo>
                    <a:pt x="1125" y="287"/>
                  </a:lnTo>
                  <a:lnTo>
                    <a:pt x="1109" y="283"/>
                  </a:lnTo>
                  <a:lnTo>
                    <a:pt x="1109" y="283"/>
                  </a:lnTo>
                  <a:lnTo>
                    <a:pt x="1095" y="279"/>
                  </a:lnTo>
                  <a:lnTo>
                    <a:pt x="1082" y="274"/>
                  </a:lnTo>
                  <a:lnTo>
                    <a:pt x="1055" y="261"/>
                  </a:lnTo>
                  <a:lnTo>
                    <a:pt x="1029" y="248"/>
                  </a:lnTo>
                  <a:lnTo>
                    <a:pt x="1004" y="232"/>
                  </a:lnTo>
                  <a:lnTo>
                    <a:pt x="1004" y="232"/>
                  </a:lnTo>
                  <a:lnTo>
                    <a:pt x="962" y="209"/>
                  </a:lnTo>
                  <a:lnTo>
                    <a:pt x="962" y="209"/>
                  </a:lnTo>
                  <a:lnTo>
                    <a:pt x="940" y="196"/>
                  </a:lnTo>
                  <a:lnTo>
                    <a:pt x="918" y="181"/>
                  </a:lnTo>
                  <a:lnTo>
                    <a:pt x="876" y="151"/>
                  </a:lnTo>
                  <a:lnTo>
                    <a:pt x="876" y="151"/>
                  </a:lnTo>
                  <a:lnTo>
                    <a:pt x="847" y="130"/>
                  </a:lnTo>
                  <a:lnTo>
                    <a:pt x="817" y="109"/>
                  </a:lnTo>
                  <a:lnTo>
                    <a:pt x="817" y="109"/>
                  </a:lnTo>
                  <a:lnTo>
                    <a:pt x="806" y="100"/>
                  </a:lnTo>
                  <a:lnTo>
                    <a:pt x="794" y="91"/>
                  </a:lnTo>
                  <a:lnTo>
                    <a:pt x="785" y="79"/>
                  </a:lnTo>
                  <a:lnTo>
                    <a:pt x="777" y="68"/>
                  </a:lnTo>
                  <a:lnTo>
                    <a:pt x="773" y="61"/>
                  </a:lnTo>
                  <a:lnTo>
                    <a:pt x="768" y="65"/>
                  </a:lnTo>
                  <a:lnTo>
                    <a:pt x="768" y="65"/>
                  </a:lnTo>
                  <a:lnTo>
                    <a:pt x="720" y="103"/>
                  </a:lnTo>
                  <a:lnTo>
                    <a:pt x="673" y="139"/>
                  </a:lnTo>
                  <a:lnTo>
                    <a:pt x="673" y="139"/>
                  </a:lnTo>
                  <a:lnTo>
                    <a:pt x="605" y="192"/>
                  </a:lnTo>
                  <a:lnTo>
                    <a:pt x="605" y="192"/>
                  </a:lnTo>
                  <a:lnTo>
                    <a:pt x="586" y="206"/>
                  </a:lnTo>
                  <a:lnTo>
                    <a:pt x="566" y="218"/>
                  </a:lnTo>
                  <a:lnTo>
                    <a:pt x="547" y="230"/>
                  </a:lnTo>
                  <a:lnTo>
                    <a:pt x="526" y="239"/>
                  </a:lnTo>
                  <a:lnTo>
                    <a:pt x="505" y="247"/>
                  </a:lnTo>
                  <a:lnTo>
                    <a:pt x="484" y="255"/>
                  </a:lnTo>
                  <a:lnTo>
                    <a:pt x="442" y="268"/>
                  </a:lnTo>
                  <a:lnTo>
                    <a:pt x="442" y="268"/>
                  </a:lnTo>
                  <a:lnTo>
                    <a:pt x="371" y="287"/>
                  </a:lnTo>
                  <a:lnTo>
                    <a:pt x="333" y="296"/>
                  </a:lnTo>
                  <a:lnTo>
                    <a:pt x="295" y="304"/>
                  </a:lnTo>
                  <a:lnTo>
                    <a:pt x="256" y="312"/>
                  </a:lnTo>
                  <a:lnTo>
                    <a:pt x="216" y="317"/>
                  </a:lnTo>
                  <a:lnTo>
                    <a:pt x="175" y="320"/>
                  </a:lnTo>
                  <a:lnTo>
                    <a:pt x="134" y="321"/>
                  </a:lnTo>
                  <a:lnTo>
                    <a:pt x="134" y="3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chenying0907 919"/>
            <p:cNvSpPr/>
            <p:nvPr/>
          </p:nvSpPr>
          <p:spPr bwMode="auto">
            <a:xfrm>
              <a:off x="3368676" y="3514726"/>
              <a:ext cx="252413" cy="92075"/>
            </a:xfrm>
            <a:custGeom>
              <a:avLst/>
              <a:gdLst/>
              <a:ahLst/>
              <a:cxnLst>
                <a:cxn ang="0">
                  <a:pos x="112" y="229"/>
                </a:cxn>
                <a:cxn ang="0">
                  <a:pos x="92" y="223"/>
                </a:cxn>
                <a:cxn ang="0">
                  <a:pos x="69" y="206"/>
                </a:cxn>
                <a:cxn ang="0">
                  <a:pos x="51" y="181"/>
                </a:cxn>
                <a:cxn ang="0">
                  <a:pos x="19" y="100"/>
                </a:cxn>
                <a:cxn ang="0">
                  <a:pos x="1" y="50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30" y="15"/>
                </a:cxn>
                <a:cxn ang="0">
                  <a:pos x="40" y="25"/>
                </a:cxn>
                <a:cxn ang="0">
                  <a:pos x="54" y="68"/>
                </a:cxn>
                <a:cxn ang="0">
                  <a:pos x="65" y="101"/>
                </a:cxn>
                <a:cxn ang="0">
                  <a:pos x="92" y="158"/>
                </a:cxn>
                <a:cxn ang="0">
                  <a:pos x="105" y="175"/>
                </a:cxn>
                <a:cxn ang="0">
                  <a:pos x="119" y="182"/>
                </a:cxn>
                <a:cxn ang="0">
                  <a:pos x="132" y="182"/>
                </a:cxn>
                <a:cxn ang="0">
                  <a:pos x="153" y="170"/>
                </a:cxn>
                <a:cxn ang="0">
                  <a:pos x="177" y="149"/>
                </a:cxn>
                <a:cxn ang="0">
                  <a:pos x="198" y="127"/>
                </a:cxn>
                <a:cxn ang="0">
                  <a:pos x="228" y="92"/>
                </a:cxn>
                <a:cxn ang="0">
                  <a:pos x="260" y="63"/>
                </a:cxn>
                <a:cxn ang="0">
                  <a:pos x="279" y="54"/>
                </a:cxn>
                <a:cxn ang="0">
                  <a:pos x="285" y="46"/>
                </a:cxn>
                <a:cxn ang="0">
                  <a:pos x="302" y="38"/>
                </a:cxn>
                <a:cxn ang="0">
                  <a:pos x="315" y="42"/>
                </a:cxn>
                <a:cxn ang="0">
                  <a:pos x="324" y="54"/>
                </a:cxn>
                <a:cxn ang="0">
                  <a:pos x="327" y="58"/>
                </a:cxn>
                <a:cxn ang="0">
                  <a:pos x="379" y="107"/>
                </a:cxn>
                <a:cxn ang="0">
                  <a:pos x="413" y="141"/>
                </a:cxn>
                <a:cxn ang="0">
                  <a:pos x="451" y="172"/>
                </a:cxn>
                <a:cxn ang="0">
                  <a:pos x="465" y="175"/>
                </a:cxn>
                <a:cxn ang="0">
                  <a:pos x="494" y="165"/>
                </a:cxn>
                <a:cxn ang="0">
                  <a:pos x="525" y="136"/>
                </a:cxn>
                <a:cxn ang="0">
                  <a:pos x="578" y="62"/>
                </a:cxn>
                <a:cxn ang="0">
                  <a:pos x="591" y="30"/>
                </a:cxn>
                <a:cxn ang="0">
                  <a:pos x="592" y="17"/>
                </a:cxn>
                <a:cxn ang="0">
                  <a:pos x="600" y="5"/>
                </a:cxn>
                <a:cxn ang="0">
                  <a:pos x="616" y="0"/>
                </a:cxn>
                <a:cxn ang="0">
                  <a:pos x="625" y="3"/>
                </a:cxn>
                <a:cxn ang="0">
                  <a:pos x="631" y="7"/>
                </a:cxn>
                <a:cxn ang="0">
                  <a:pos x="637" y="17"/>
                </a:cxn>
                <a:cxn ang="0">
                  <a:pos x="637" y="33"/>
                </a:cxn>
                <a:cxn ang="0">
                  <a:pos x="629" y="63"/>
                </a:cxn>
                <a:cxn ang="0">
                  <a:pos x="595" y="121"/>
                </a:cxn>
                <a:cxn ang="0">
                  <a:pos x="554" y="168"/>
                </a:cxn>
                <a:cxn ang="0">
                  <a:pos x="545" y="178"/>
                </a:cxn>
                <a:cxn ang="0">
                  <a:pos x="502" y="219"/>
                </a:cxn>
                <a:cxn ang="0">
                  <a:pos x="473" y="229"/>
                </a:cxn>
                <a:cxn ang="0">
                  <a:pos x="464" y="228"/>
                </a:cxn>
                <a:cxn ang="0">
                  <a:pos x="435" y="216"/>
                </a:cxn>
                <a:cxn ang="0">
                  <a:pos x="388" y="182"/>
                </a:cxn>
                <a:cxn ang="0">
                  <a:pos x="349" y="145"/>
                </a:cxn>
                <a:cxn ang="0">
                  <a:pos x="329" y="128"/>
                </a:cxn>
                <a:cxn ang="0">
                  <a:pos x="298" y="98"/>
                </a:cxn>
                <a:cxn ang="0">
                  <a:pos x="289" y="100"/>
                </a:cxn>
                <a:cxn ang="0">
                  <a:pos x="273" y="110"/>
                </a:cxn>
                <a:cxn ang="0">
                  <a:pos x="256" y="134"/>
                </a:cxn>
                <a:cxn ang="0">
                  <a:pos x="240" y="155"/>
                </a:cxn>
                <a:cxn ang="0">
                  <a:pos x="215" y="177"/>
                </a:cxn>
                <a:cxn ang="0">
                  <a:pos x="185" y="202"/>
                </a:cxn>
                <a:cxn ang="0">
                  <a:pos x="146" y="226"/>
                </a:cxn>
                <a:cxn ang="0">
                  <a:pos x="124" y="230"/>
                </a:cxn>
              </a:cxnLst>
              <a:rect l="0" t="0" r="r" b="b"/>
              <a:pathLst>
                <a:path w="637" h="230">
                  <a:moveTo>
                    <a:pt x="124" y="230"/>
                  </a:moveTo>
                  <a:lnTo>
                    <a:pt x="124" y="230"/>
                  </a:lnTo>
                  <a:lnTo>
                    <a:pt x="112" y="229"/>
                  </a:lnTo>
                  <a:lnTo>
                    <a:pt x="112" y="229"/>
                  </a:lnTo>
                  <a:lnTo>
                    <a:pt x="103" y="226"/>
                  </a:lnTo>
                  <a:lnTo>
                    <a:pt x="92" y="223"/>
                  </a:lnTo>
                  <a:lnTo>
                    <a:pt x="85" y="217"/>
                  </a:lnTo>
                  <a:lnTo>
                    <a:pt x="77" y="212"/>
                  </a:lnTo>
                  <a:lnTo>
                    <a:pt x="69" y="206"/>
                  </a:lnTo>
                  <a:lnTo>
                    <a:pt x="62" y="198"/>
                  </a:lnTo>
                  <a:lnTo>
                    <a:pt x="57" y="190"/>
                  </a:lnTo>
                  <a:lnTo>
                    <a:pt x="51" y="181"/>
                  </a:lnTo>
                  <a:lnTo>
                    <a:pt x="41" y="161"/>
                  </a:lnTo>
                  <a:lnTo>
                    <a:pt x="32" y="141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0" y="73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1" y="30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3" y="17"/>
                  </a:lnTo>
                  <a:lnTo>
                    <a:pt x="18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30" y="15"/>
                  </a:lnTo>
                  <a:lnTo>
                    <a:pt x="34" y="17"/>
                  </a:lnTo>
                  <a:lnTo>
                    <a:pt x="37" y="21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8" y="47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65" y="101"/>
                  </a:lnTo>
                  <a:lnTo>
                    <a:pt x="65" y="101"/>
                  </a:lnTo>
                  <a:lnTo>
                    <a:pt x="73" y="119"/>
                  </a:lnTo>
                  <a:lnTo>
                    <a:pt x="82" y="139"/>
                  </a:lnTo>
                  <a:lnTo>
                    <a:pt x="92" y="158"/>
                  </a:lnTo>
                  <a:lnTo>
                    <a:pt x="99" y="168"/>
                  </a:lnTo>
                  <a:lnTo>
                    <a:pt x="105" y="175"/>
                  </a:lnTo>
                  <a:lnTo>
                    <a:pt x="105" y="175"/>
                  </a:lnTo>
                  <a:lnTo>
                    <a:pt x="109" y="178"/>
                  </a:lnTo>
                  <a:lnTo>
                    <a:pt x="115" y="181"/>
                  </a:lnTo>
                  <a:lnTo>
                    <a:pt x="119" y="182"/>
                  </a:lnTo>
                  <a:lnTo>
                    <a:pt x="124" y="182"/>
                  </a:lnTo>
                  <a:lnTo>
                    <a:pt x="124" y="182"/>
                  </a:lnTo>
                  <a:lnTo>
                    <a:pt x="132" y="182"/>
                  </a:lnTo>
                  <a:lnTo>
                    <a:pt x="138" y="179"/>
                  </a:lnTo>
                  <a:lnTo>
                    <a:pt x="146" y="175"/>
                  </a:lnTo>
                  <a:lnTo>
                    <a:pt x="153" y="170"/>
                  </a:lnTo>
                  <a:lnTo>
                    <a:pt x="166" y="160"/>
                  </a:lnTo>
                  <a:lnTo>
                    <a:pt x="177" y="149"/>
                  </a:lnTo>
                  <a:lnTo>
                    <a:pt x="177" y="149"/>
                  </a:lnTo>
                  <a:lnTo>
                    <a:pt x="184" y="143"/>
                  </a:lnTo>
                  <a:lnTo>
                    <a:pt x="184" y="143"/>
                  </a:lnTo>
                  <a:lnTo>
                    <a:pt x="198" y="127"/>
                  </a:lnTo>
                  <a:lnTo>
                    <a:pt x="214" y="109"/>
                  </a:lnTo>
                  <a:lnTo>
                    <a:pt x="214" y="109"/>
                  </a:lnTo>
                  <a:lnTo>
                    <a:pt x="228" y="92"/>
                  </a:lnTo>
                  <a:lnTo>
                    <a:pt x="243" y="76"/>
                  </a:lnTo>
                  <a:lnTo>
                    <a:pt x="251" y="68"/>
                  </a:lnTo>
                  <a:lnTo>
                    <a:pt x="260" y="63"/>
                  </a:lnTo>
                  <a:lnTo>
                    <a:pt x="268" y="58"/>
                  </a:lnTo>
                  <a:lnTo>
                    <a:pt x="277" y="55"/>
                  </a:lnTo>
                  <a:lnTo>
                    <a:pt x="279" y="54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5" y="46"/>
                  </a:lnTo>
                  <a:lnTo>
                    <a:pt x="290" y="42"/>
                  </a:lnTo>
                  <a:lnTo>
                    <a:pt x="296" y="39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308" y="39"/>
                  </a:lnTo>
                  <a:lnTo>
                    <a:pt x="315" y="42"/>
                  </a:lnTo>
                  <a:lnTo>
                    <a:pt x="321" y="47"/>
                  </a:lnTo>
                  <a:lnTo>
                    <a:pt x="323" y="50"/>
                  </a:lnTo>
                  <a:lnTo>
                    <a:pt x="324" y="54"/>
                  </a:lnTo>
                  <a:lnTo>
                    <a:pt x="325" y="56"/>
                  </a:lnTo>
                  <a:lnTo>
                    <a:pt x="327" y="58"/>
                  </a:lnTo>
                  <a:lnTo>
                    <a:pt x="327" y="58"/>
                  </a:lnTo>
                  <a:lnTo>
                    <a:pt x="340" y="68"/>
                  </a:lnTo>
                  <a:lnTo>
                    <a:pt x="353" y="81"/>
                  </a:lnTo>
                  <a:lnTo>
                    <a:pt x="379" y="107"/>
                  </a:lnTo>
                  <a:lnTo>
                    <a:pt x="379" y="107"/>
                  </a:lnTo>
                  <a:lnTo>
                    <a:pt x="396" y="124"/>
                  </a:lnTo>
                  <a:lnTo>
                    <a:pt x="413" y="141"/>
                  </a:lnTo>
                  <a:lnTo>
                    <a:pt x="431" y="158"/>
                  </a:lnTo>
                  <a:lnTo>
                    <a:pt x="451" y="172"/>
                  </a:lnTo>
                  <a:lnTo>
                    <a:pt x="451" y="172"/>
                  </a:lnTo>
                  <a:lnTo>
                    <a:pt x="457" y="174"/>
                  </a:lnTo>
                  <a:lnTo>
                    <a:pt x="465" y="175"/>
                  </a:lnTo>
                  <a:lnTo>
                    <a:pt x="465" y="175"/>
                  </a:lnTo>
                  <a:lnTo>
                    <a:pt x="474" y="174"/>
                  </a:lnTo>
                  <a:lnTo>
                    <a:pt x="484" y="170"/>
                  </a:lnTo>
                  <a:lnTo>
                    <a:pt x="494" y="165"/>
                  </a:lnTo>
                  <a:lnTo>
                    <a:pt x="504" y="157"/>
                  </a:lnTo>
                  <a:lnTo>
                    <a:pt x="515" y="148"/>
                  </a:lnTo>
                  <a:lnTo>
                    <a:pt x="525" y="136"/>
                  </a:lnTo>
                  <a:lnTo>
                    <a:pt x="545" y="113"/>
                  </a:lnTo>
                  <a:lnTo>
                    <a:pt x="563" y="87"/>
                  </a:lnTo>
                  <a:lnTo>
                    <a:pt x="578" y="62"/>
                  </a:lnTo>
                  <a:lnTo>
                    <a:pt x="583" y="50"/>
                  </a:lnTo>
                  <a:lnTo>
                    <a:pt x="588" y="39"/>
                  </a:lnTo>
                  <a:lnTo>
                    <a:pt x="591" y="30"/>
                  </a:lnTo>
                  <a:lnTo>
                    <a:pt x="592" y="22"/>
                  </a:lnTo>
                  <a:lnTo>
                    <a:pt x="592" y="22"/>
                  </a:lnTo>
                  <a:lnTo>
                    <a:pt x="592" y="17"/>
                  </a:lnTo>
                  <a:lnTo>
                    <a:pt x="593" y="13"/>
                  </a:lnTo>
                  <a:lnTo>
                    <a:pt x="596" y="9"/>
                  </a:lnTo>
                  <a:lnTo>
                    <a:pt x="600" y="5"/>
                  </a:lnTo>
                  <a:lnTo>
                    <a:pt x="603" y="4"/>
                  </a:lnTo>
                  <a:lnTo>
                    <a:pt x="606" y="2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20" y="2"/>
                  </a:lnTo>
                  <a:lnTo>
                    <a:pt x="625" y="3"/>
                  </a:lnTo>
                  <a:lnTo>
                    <a:pt x="629" y="4"/>
                  </a:lnTo>
                  <a:lnTo>
                    <a:pt x="631" y="7"/>
                  </a:lnTo>
                  <a:lnTo>
                    <a:pt x="631" y="7"/>
                  </a:lnTo>
                  <a:lnTo>
                    <a:pt x="634" y="11"/>
                  </a:lnTo>
                  <a:lnTo>
                    <a:pt x="637" y="13"/>
                  </a:lnTo>
                  <a:lnTo>
                    <a:pt x="637" y="17"/>
                  </a:lnTo>
                  <a:lnTo>
                    <a:pt x="637" y="22"/>
                  </a:lnTo>
                  <a:lnTo>
                    <a:pt x="637" y="22"/>
                  </a:lnTo>
                  <a:lnTo>
                    <a:pt x="637" y="33"/>
                  </a:lnTo>
                  <a:lnTo>
                    <a:pt x="634" y="43"/>
                  </a:lnTo>
                  <a:lnTo>
                    <a:pt x="631" y="53"/>
                  </a:lnTo>
                  <a:lnTo>
                    <a:pt x="629" y="63"/>
                  </a:lnTo>
                  <a:lnTo>
                    <a:pt x="620" y="83"/>
                  </a:lnTo>
                  <a:lnTo>
                    <a:pt x="608" y="102"/>
                  </a:lnTo>
                  <a:lnTo>
                    <a:pt x="595" y="121"/>
                  </a:lnTo>
                  <a:lnTo>
                    <a:pt x="582" y="138"/>
                  </a:lnTo>
                  <a:lnTo>
                    <a:pt x="567" y="153"/>
                  </a:lnTo>
                  <a:lnTo>
                    <a:pt x="554" y="168"/>
                  </a:lnTo>
                  <a:lnTo>
                    <a:pt x="554" y="168"/>
                  </a:lnTo>
                  <a:lnTo>
                    <a:pt x="545" y="178"/>
                  </a:lnTo>
                  <a:lnTo>
                    <a:pt x="545" y="178"/>
                  </a:lnTo>
                  <a:lnTo>
                    <a:pt x="529" y="195"/>
                  </a:lnTo>
                  <a:lnTo>
                    <a:pt x="511" y="211"/>
                  </a:lnTo>
                  <a:lnTo>
                    <a:pt x="502" y="219"/>
                  </a:lnTo>
                  <a:lnTo>
                    <a:pt x="493" y="224"/>
                  </a:lnTo>
                  <a:lnTo>
                    <a:pt x="482" y="228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64" y="228"/>
                  </a:lnTo>
                  <a:lnTo>
                    <a:pt x="464" y="228"/>
                  </a:lnTo>
                  <a:lnTo>
                    <a:pt x="450" y="223"/>
                  </a:lnTo>
                  <a:lnTo>
                    <a:pt x="435" y="216"/>
                  </a:lnTo>
                  <a:lnTo>
                    <a:pt x="423" y="209"/>
                  </a:lnTo>
                  <a:lnTo>
                    <a:pt x="412" y="200"/>
                  </a:lnTo>
                  <a:lnTo>
                    <a:pt x="388" y="182"/>
                  </a:lnTo>
                  <a:lnTo>
                    <a:pt x="366" y="161"/>
                  </a:lnTo>
                  <a:lnTo>
                    <a:pt x="366" y="161"/>
                  </a:lnTo>
                  <a:lnTo>
                    <a:pt x="349" y="145"/>
                  </a:lnTo>
                  <a:lnTo>
                    <a:pt x="332" y="130"/>
                  </a:lnTo>
                  <a:lnTo>
                    <a:pt x="329" y="128"/>
                  </a:lnTo>
                  <a:lnTo>
                    <a:pt x="329" y="128"/>
                  </a:lnTo>
                  <a:lnTo>
                    <a:pt x="313" y="115"/>
                  </a:lnTo>
                  <a:lnTo>
                    <a:pt x="299" y="101"/>
                  </a:lnTo>
                  <a:lnTo>
                    <a:pt x="298" y="98"/>
                  </a:lnTo>
                  <a:lnTo>
                    <a:pt x="295" y="98"/>
                  </a:lnTo>
                  <a:lnTo>
                    <a:pt x="295" y="98"/>
                  </a:lnTo>
                  <a:lnTo>
                    <a:pt x="289" y="100"/>
                  </a:lnTo>
                  <a:lnTo>
                    <a:pt x="283" y="102"/>
                  </a:lnTo>
                  <a:lnTo>
                    <a:pt x="277" y="106"/>
                  </a:lnTo>
                  <a:lnTo>
                    <a:pt x="273" y="110"/>
                  </a:lnTo>
                  <a:lnTo>
                    <a:pt x="264" y="122"/>
                  </a:lnTo>
                  <a:lnTo>
                    <a:pt x="256" y="134"/>
                  </a:lnTo>
                  <a:lnTo>
                    <a:pt x="256" y="134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0" y="155"/>
                  </a:lnTo>
                  <a:lnTo>
                    <a:pt x="232" y="162"/>
                  </a:lnTo>
                  <a:lnTo>
                    <a:pt x="215" y="177"/>
                  </a:lnTo>
                  <a:lnTo>
                    <a:pt x="215" y="177"/>
                  </a:lnTo>
                  <a:lnTo>
                    <a:pt x="204" y="187"/>
                  </a:lnTo>
                  <a:lnTo>
                    <a:pt x="204" y="187"/>
                  </a:lnTo>
                  <a:lnTo>
                    <a:pt x="185" y="202"/>
                  </a:lnTo>
                  <a:lnTo>
                    <a:pt x="167" y="216"/>
                  </a:lnTo>
                  <a:lnTo>
                    <a:pt x="157" y="221"/>
                  </a:lnTo>
                  <a:lnTo>
                    <a:pt x="146" y="226"/>
                  </a:lnTo>
                  <a:lnTo>
                    <a:pt x="134" y="229"/>
                  </a:lnTo>
                  <a:lnTo>
                    <a:pt x="124" y="230"/>
                  </a:lnTo>
                  <a:lnTo>
                    <a:pt x="124" y="2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chenying0907 920"/>
            <p:cNvSpPr/>
            <p:nvPr/>
          </p:nvSpPr>
          <p:spPr bwMode="auto">
            <a:xfrm>
              <a:off x="3444876" y="3551238"/>
              <a:ext cx="80963" cy="52388"/>
            </a:xfrm>
            <a:custGeom>
              <a:avLst/>
              <a:gdLst/>
              <a:ahLst/>
              <a:cxnLst>
                <a:cxn ang="0">
                  <a:pos x="204" y="100"/>
                </a:cxn>
                <a:cxn ang="0">
                  <a:pos x="197" y="63"/>
                </a:cxn>
                <a:cxn ang="0">
                  <a:pos x="188" y="26"/>
                </a:cxn>
                <a:cxn ang="0">
                  <a:pos x="187" y="21"/>
                </a:cxn>
                <a:cxn ang="0">
                  <a:pos x="182" y="14"/>
                </a:cxn>
                <a:cxn ang="0">
                  <a:pos x="174" y="10"/>
                </a:cxn>
                <a:cxn ang="0">
                  <a:pos x="162" y="10"/>
                </a:cxn>
                <a:cxn ang="0">
                  <a:pos x="150" y="17"/>
                </a:cxn>
                <a:cxn ang="0">
                  <a:pos x="145" y="23"/>
                </a:cxn>
                <a:cxn ang="0">
                  <a:pos x="144" y="32"/>
                </a:cxn>
                <a:cxn ang="0">
                  <a:pos x="144" y="38"/>
                </a:cxn>
                <a:cxn ang="0">
                  <a:pos x="157" y="86"/>
                </a:cxn>
                <a:cxn ang="0">
                  <a:pos x="142" y="87"/>
                </a:cxn>
                <a:cxn ang="0">
                  <a:pos x="101" y="85"/>
                </a:cxn>
                <a:cxn ang="0">
                  <a:pos x="77" y="85"/>
                </a:cxn>
                <a:cxn ang="0">
                  <a:pos x="53" y="85"/>
                </a:cxn>
                <a:cxn ang="0">
                  <a:pos x="48" y="83"/>
                </a:cxn>
                <a:cxn ang="0">
                  <a:pos x="50" y="74"/>
                </a:cxn>
                <a:cxn ang="0">
                  <a:pos x="57" y="52"/>
                </a:cxn>
                <a:cxn ang="0">
                  <a:pos x="64" y="29"/>
                </a:cxn>
                <a:cxn ang="0">
                  <a:pos x="64" y="23"/>
                </a:cxn>
                <a:cxn ang="0">
                  <a:pos x="63" y="14"/>
                </a:cxn>
                <a:cxn ang="0">
                  <a:pos x="53" y="4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3" y="8"/>
                </a:cxn>
                <a:cxn ang="0">
                  <a:pos x="21" y="17"/>
                </a:cxn>
                <a:cxn ang="0">
                  <a:pos x="17" y="32"/>
                </a:cxn>
                <a:cxn ang="0">
                  <a:pos x="5" y="70"/>
                </a:cxn>
                <a:cxn ang="0">
                  <a:pos x="0" y="98"/>
                </a:cxn>
                <a:cxn ang="0">
                  <a:pos x="2" y="112"/>
                </a:cxn>
                <a:cxn ang="0">
                  <a:pos x="12" y="123"/>
                </a:cxn>
                <a:cxn ang="0">
                  <a:pos x="30" y="129"/>
                </a:cxn>
                <a:cxn ang="0">
                  <a:pos x="42" y="129"/>
                </a:cxn>
                <a:cxn ang="0">
                  <a:pos x="102" y="129"/>
                </a:cxn>
                <a:cxn ang="0">
                  <a:pos x="161" y="131"/>
                </a:cxn>
                <a:cxn ang="0">
                  <a:pos x="174" y="129"/>
                </a:cxn>
                <a:cxn ang="0">
                  <a:pos x="187" y="125"/>
                </a:cxn>
                <a:cxn ang="0">
                  <a:pos x="195" y="121"/>
                </a:cxn>
                <a:cxn ang="0">
                  <a:pos x="191" y="121"/>
                </a:cxn>
                <a:cxn ang="0">
                  <a:pos x="193" y="120"/>
                </a:cxn>
                <a:cxn ang="0">
                  <a:pos x="196" y="117"/>
                </a:cxn>
                <a:cxn ang="0">
                  <a:pos x="203" y="110"/>
                </a:cxn>
                <a:cxn ang="0">
                  <a:pos x="204" y="100"/>
                </a:cxn>
              </a:cxnLst>
              <a:rect l="0" t="0" r="r" b="b"/>
              <a:pathLst>
                <a:path w="204" h="131">
                  <a:moveTo>
                    <a:pt x="204" y="100"/>
                  </a:moveTo>
                  <a:lnTo>
                    <a:pt x="204" y="100"/>
                  </a:lnTo>
                  <a:lnTo>
                    <a:pt x="201" y="82"/>
                  </a:lnTo>
                  <a:lnTo>
                    <a:pt x="197" y="63"/>
                  </a:lnTo>
                  <a:lnTo>
                    <a:pt x="192" y="44"/>
                  </a:lnTo>
                  <a:lnTo>
                    <a:pt x="188" y="26"/>
                  </a:lnTo>
                  <a:lnTo>
                    <a:pt x="188" y="26"/>
                  </a:lnTo>
                  <a:lnTo>
                    <a:pt x="187" y="21"/>
                  </a:lnTo>
                  <a:lnTo>
                    <a:pt x="184" y="17"/>
                  </a:lnTo>
                  <a:lnTo>
                    <a:pt x="182" y="14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9"/>
                  </a:lnTo>
                  <a:lnTo>
                    <a:pt x="162" y="10"/>
                  </a:lnTo>
                  <a:lnTo>
                    <a:pt x="154" y="14"/>
                  </a:lnTo>
                  <a:lnTo>
                    <a:pt x="150" y="17"/>
                  </a:lnTo>
                  <a:lnTo>
                    <a:pt x="148" y="19"/>
                  </a:lnTo>
                  <a:lnTo>
                    <a:pt x="145" y="23"/>
                  </a:lnTo>
                  <a:lnTo>
                    <a:pt x="144" y="27"/>
                  </a:lnTo>
                  <a:lnTo>
                    <a:pt x="144" y="32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50" y="61"/>
                  </a:lnTo>
                  <a:lnTo>
                    <a:pt x="157" y="86"/>
                  </a:lnTo>
                  <a:lnTo>
                    <a:pt x="157" y="86"/>
                  </a:lnTo>
                  <a:lnTo>
                    <a:pt x="142" y="87"/>
                  </a:lnTo>
                  <a:lnTo>
                    <a:pt x="128" y="86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77" y="85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0" y="74"/>
                  </a:lnTo>
                  <a:lnTo>
                    <a:pt x="50" y="74"/>
                  </a:lnTo>
                  <a:lnTo>
                    <a:pt x="53" y="63"/>
                  </a:lnTo>
                  <a:lnTo>
                    <a:pt x="57" y="52"/>
                  </a:lnTo>
                  <a:lnTo>
                    <a:pt x="61" y="40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3"/>
                  </a:lnTo>
                  <a:lnTo>
                    <a:pt x="64" y="18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3" y="4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4"/>
                  </a:lnTo>
                  <a:lnTo>
                    <a:pt x="23" y="8"/>
                  </a:lnTo>
                  <a:lnTo>
                    <a:pt x="22" y="12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7" y="32"/>
                  </a:lnTo>
                  <a:lnTo>
                    <a:pt x="10" y="51"/>
                  </a:lnTo>
                  <a:lnTo>
                    <a:pt x="5" y="70"/>
                  </a:lnTo>
                  <a:lnTo>
                    <a:pt x="1" y="89"/>
                  </a:lnTo>
                  <a:lnTo>
                    <a:pt x="0" y="98"/>
                  </a:lnTo>
                  <a:lnTo>
                    <a:pt x="1" y="106"/>
                  </a:lnTo>
                  <a:lnTo>
                    <a:pt x="2" y="112"/>
                  </a:lnTo>
                  <a:lnTo>
                    <a:pt x="6" y="119"/>
                  </a:lnTo>
                  <a:lnTo>
                    <a:pt x="12" y="123"/>
                  </a:lnTo>
                  <a:lnTo>
                    <a:pt x="19" y="127"/>
                  </a:lnTo>
                  <a:lnTo>
                    <a:pt x="30" y="129"/>
                  </a:lnTo>
                  <a:lnTo>
                    <a:pt x="42" y="129"/>
                  </a:lnTo>
                  <a:lnTo>
                    <a:pt x="42" y="129"/>
                  </a:lnTo>
                  <a:lnTo>
                    <a:pt x="72" y="128"/>
                  </a:lnTo>
                  <a:lnTo>
                    <a:pt x="102" y="129"/>
                  </a:lnTo>
                  <a:lnTo>
                    <a:pt x="132" y="131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74" y="129"/>
                  </a:lnTo>
                  <a:lnTo>
                    <a:pt x="180" y="128"/>
                  </a:lnTo>
                  <a:lnTo>
                    <a:pt x="187" y="125"/>
                  </a:lnTo>
                  <a:lnTo>
                    <a:pt x="187" y="125"/>
                  </a:lnTo>
                  <a:lnTo>
                    <a:pt x="195" y="121"/>
                  </a:lnTo>
                  <a:lnTo>
                    <a:pt x="196" y="120"/>
                  </a:lnTo>
                  <a:lnTo>
                    <a:pt x="191" y="121"/>
                  </a:lnTo>
                  <a:lnTo>
                    <a:pt x="191" y="121"/>
                  </a:lnTo>
                  <a:lnTo>
                    <a:pt x="193" y="1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200" y="114"/>
                  </a:lnTo>
                  <a:lnTo>
                    <a:pt x="203" y="110"/>
                  </a:lnTo>
                  <a:lnTo>
                    <a:pt x="204" y="104"/>
                  </a:lnTo>
                  <a:lnTo>
                    <a:pt x="204" y="100"/>
                  </a:lnTo>
                  <a:lnTo>
                    <a:pt x="204" y="1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chenying0907 921"/>
            <p:cNvSpPr/>
            <p:nvPr/>
          </p:nvSpPr>
          <p:spPr bwMode="auto">
            <a:xfrm>
              <a:off x="3436938" y="3586163"/>
              <a:ext cx="96838" cy="152400"/>
            </a:xfrm>
            <a:custGeom>
              <a:avLst/>
              <a:gdLst/>
              <a:ahLst/>
              <a:cxnLst>
                <a:cxn ang="0">
                  <a:pos x="228" y="124"/>
                </a:cxn>
                <a:cxn ang="0">
                  <a:pos x="218" y="80"/>
                </a:cxn>
                <a:cxn ang="0">
                  <a:pos x="206" y="41"/>
                </a:cxn>
                <a:cxn ang="0">
                  <a:pos x="206" y="30"/>
                </a:cxn>
                <a:cxn ang="0">
                  <a:pos x="205" y="16"/>
                </a:cxn>
                <a:cxn ang="0">
                  <a:pos x="188" y="1"/>
                </a:cxn>
                <a:cxn ang="0">
                  <a:pos x="172" y="3"/>
                </a:cxn>
                <a:cxn ang="0">
                  <a:pos x="163" y="13"/>
                </a:cxn>
                <a:cxn ang="0">
                  <a:pos x="160" y="26"/>
                </a:cxn>
                <a:cxn ang="0">
                  <a:pos x="167" y="61"/>
                </a:cxn>
                <a:cxn ang="0">
                  <a:pos x="177" y="105"/>
                </a:cxn>
                <a:cxn ang="0">
                  <a:pos x="188" y="190"/>
                </a:cxn>
                <a:cxn ang="0">
                  <a:pos x="193" y="234"/>
                </a:cxn>
                <a:cxn ang="0">
                  <a:pos x="192" y="268"/>
                </a:cxn>
                <a:cxn ang="0">
                  <a:pos x="189" y="276"/>
                </a:cxn>
                <a:cxn ang="0">
                  <a:pos x="137" y="327"/>
                </a:cxn>
                <a:cxn ang="0">
                  <a:pos x="120" y="335"/>
                </a:cxn>
                <a:cxn ang="0">
                  <a:pos x="82" y="298"/>
                </a:cxn>
                <a:cxn ang="0">
                  <a:pos x="60" y="275"/>
                </a:cxn>
                <a:cxn ang="0">
                  <a:pos x="47" y="267"/>
                </a:cxn>
                <a:cxn ang="0">
                  <a:pos x="57" y="225"/>
                </a:cxn>
                <a:cxn ang="0">
                  <a:pos x="62" y="199"/>
                </a:cxn>
                <a:cxn ang="0">
                  <a:pos x="73" y="118"/>
                </a:cxn>
                <a:cxn ang="0">
                  <a:pos x="87" y="46"/>
                </a:cxn>
                <a:cxn ang="0">
                  <a:pos x="91" y="17"/>
                </a:cxn>
                <a:cxn ang="0">
                  <a:pos x="86" y="5"/>
                </a:cxn>
                <a:cxn ang="0">
                  <a:pos x="70" y="0"/>
                </a:cxn>
                <a:cxn ang="0">
                  <a:pos x="51" y="8"/>
                </a:cxn>
                <a:cxn ang="0">
                  <a:pos x="45" y="22"/>
                </a:cxn>
                <a:cxn ang="0">
                  <a:pos x="34" y="84"/>
                </a:cxn>
                <a:cxn ang="0">
                  <a:pos x="20" y="145"/>
                </a:cxn>
                <a:cxn ang="0">
                  <a:pos x="2" y="247"/>
                </a:cxn>
                <a:cxn ang="0">
                  <a:pos x="0" y="265"/>
                </a:cxn>
                <a:cxn ang="0">
                  <a:pos x="10" y="292"/>
                </a:cxn>
                <a:cxn ang="0">
                  <a:pos x="45" y="331"/>
                </a:cxn>
                <a:cxn ang="0">
                  <a:pos x="90" y="369"/>
                </a:cxn>
                <a:cxn ang="0">
                  <a:pos x="103" y="375"/>
                </a:cxn>
                <a:cxn ang="0">
                  <a:pos x="109" y="382"/>
                </a:cxn>
                <a:cxn ang="0">
                  <a:pos x="121" y="383"/>
                </a:cxn>
                <a:cxn ang="0">
                  <a:pos x="149" y="374"/>
                </a:cxn>
                <a:cxn ang="0">
                  <a:pos x="197" y="341"/>
                </a:cxn>
                <a:cxn ang="0">
                  <a:pos x="228" y="305"/>
                </a:cxn>
                <a:cxn ang="0">
                  <a:pos x="240" y="279"/>
                </a:cxn>
                <a:cxn ang="0">
                  <a:pos x="240" y="238"/>
                </a:cxn>
                <a:cxn ang="0">
                  <a:pos x="230" y="140"/>
                </a:cxn>
              </a:cxnLst>
              <a:rect l="0" t="0" r="r" b="b"/>
              <a:pathLst>
                <a:path w="242" h="383">
                  <a:moveTo>
                    <a:pt x="230" y="140"/>
                  </a:moveTo>
                  <a:lnTo>
                    <a:pt x="230" y="140"/>
                  </a:lnTo>
                  <a:lnTo>
                    <a:pt x="228" y="124"/>
                  </a:lnTo>
                  <a:lnTo>
                    <a:pt x="226" y="110"/>
                  </a:lnTo>
                  <a:lnTo>
                    <a:pt x="218" y="80"/>
                  </a:lnTo>
                  <a:lnTo>
                    <a:pt x="218" y="80"/>
                  </a:lnTo>
                  <a:lnTo>
                    <a:pt x="215" y="68"/>
                  </a:lnTo>
                  <a:lnTo>
                    <a:pt x="210" y="54"/>
                  </a:lnTo>
                  <a:lnTo>
                    <a:pt x="206" y="41"/>
                  </a:lnTo>
                  <a:lnTo>
                    <a:pt x="206" y="34"/>
                  </a:lnTo>
                  <a:lnTo>
                    <a:pt x="206" y="30"/>
                  </a:lnTo>
                  <a:lnTo>
                    <a:pt x="206" y="30"/>
                  </a:lnTo>
                  <a:lnTo>
                    <a:pt x="206" y="25"/>
                  </a:lnTo>
                  <a:lnTo>
                    <a:pt x="206" y="20"/>
                  </a:lnTo>
                  <a:lnTo>
                    <a:pt x="205" y="16"/>
                  </a:lnTo>
                  <a:lnTo>
                    <a:pt x="202" y="12"/>
                  </a:lnTo>
                  <a:lnTo>
                    <a:pt x="196" y="5"/>
                  </a:lnTo>
                  <a:lnTo>
                    <a:pt x="188" y="1"/>
                  </a:lnTo>
                  <a:lnTo>
                    <a:pt x="180" y="1"/>
                  </a:lnTo>
                  <a:lnTo>
                    <a:pt x="175" y="1"/>
                  </a:lnTo>
                  <a:lnTo>
                    <a:pt x="172" y="3"/>
                  </a:lnTo>
                  <a:lnTo>
                    <a:pt x="168" y="5"/>
                  </a:lnTo>
                  <a:lnTo>
                    <a:pt x="166" y="8"/>
                  </a:lnTo>
                  <a:lnTo>
                    <a:pt x="163" y="13"/>
                  </a:lnTo>
                  <a:lnTo>
                    <a:pt x="162" y="17"/>
                  </a:lnTo>
                  <a:lnTo>
                    <a:pt x="162" y="17"/>
                  </a:lnTo>
                  <a:lnTo>
                    <a:pt x="160" y="26"/>
                  </a:lnTo>
                  <a:lnTo>
                    <a:pt x="162" y="33"/>
                  </a:lnTo>
                  <a:lnTo>
                    <a:pt x="163" y="47"/>
                  </a:lnTo>
                  <a:lnTo>
                    <a:pt x="167" y="61"/>
                  </a:lnTo>
                  <a:lnTo>
                    <a:pt x="171" y="77"/>
                  </a:lnTo>
                  <a:lnTo>
                    <a:pt x="171" y="77"/>
                  </a:lnTo>
                  <a:lnTo>
                    <a:pt x="177" y="105"/>
                  </a:lnTo>
                  <a:lnTo>
                    <a:pt x="181" y="133"/>
                  </a:lnTo>
                  <a:lnTo>
                    <a:pt x="185" y="161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89" y="208"/>
                  </a:lnTo>
                  <a:lnTo>
                    <a:pt x="193" y="234"/>
                  </a:lnTo>
                  <a:lnTo>
                    <a:pt x="194" y="247"/>
                  </a:lnTo>
                  <a:lnTo>
                    <a:pt x="194" y="259"/>
                  </a:lnTo>
                  <a:lnTo>
                    <a:pt x="192" y="268"/>
                  </a:lnTo>
                  <a:lnTo>
                    <a:pt x="191" y="272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64" y="303"/>
                  </a:lnTo>
                  <a:lnTo>
                    <a:pt x="151" y="316"/>
                  </a:lnTo>
                  <a:lnTo>
                    <a:pt x="137" y="327"/>
                  </a:lnTo>
                  <a:lnTo>
                    <a:pt x="137" y="327"/>
                  </a:lnTo>
                  <a:lnTo>
                    <a:pt x="129" y="331"/>
                  </a:lnTo>
                  <a:lnTo>
                    <a:pt x="120" y="335"/>
                  </a:lnTo>
                  <a:lnTo>
                    <a:pt x="120" y="335"/>
                  </a:lnTo>
                  <a:lnTo>
                    <a:pt x="94" y="311"/>
                  </a:lnTo>
                  <a:lnTo>
                    <a:pt x="82" y="298"/>
                  </a:lnTo>
                  <a:lnTo>
                    <a:pt x="70" y="285"/>
                  </a:lnTo>
                  <a:lnTo>
                    <a:pt x="70" y="285"/>
                  </a:lnTo>
                  <a:lnTo>
                    <a:pt x="60" y="275"/>
                  </a:lnTo>
                  <a:lnTo>
                    <a:pt x="51" y="267"/>
                  </a:lnTo>
                  <a:lnTo>
                    <a:pt x="48" y="265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57" y="225"/>
                  </a:lnTo>
                  <a:lnTo>
                    <a:pt x="57" y="225"/>
                  </a:lnTo>
                  <a:lnTo>
                    <a:pt x="60" y="212"/>
                  </a:lnTo>
                  <a:lnTo>
                    <a:pt x="62" y="199"/>
                  </a:lnTo>
                  <a:lnTo>
                    <a:pt x="65" y="171"/>
                  </a:lnTo>
                  <a:lnTo>
                    <a:pt x="68" y="144"/>
                  </a:lnTo>
                  <a:lnTo>
                    <a:pt x="73" y="118"/>
                  </a:lnTo>
                  <a:lnTo>
                    <a:pt x="73" y="118"/>
                  </a:lnTo>
                  <a:lnTo>
                    <a:pt x="83" y="69"/>
                  </a:lnTo>
                  <a:lnTo>
                    <a:pt x="87" y="46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91" y="17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2" y="3"/>
                  </a:lnTo>
                  <a:lnTo>
                    <a:pt x="78" y="1"/>
                  </a:lnTo>
                  <a:lnTo>
                    <a:pt x="70" y="0"/>
                  </a:lnTo>
                  <a:lnTo>
                    <a:pt x="62" y="1"/>
                  </a:lnTo>
                  <a:lnTo>
                    <a:pt x="54" y="5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47" y="17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0" y="52"/>
                  </a:lnTo>
                  <a:lnTo>
                    <a:pt x="34" y="84"/>
                  </a:lnTo>
                  <a:lnTo>
                    <a:pt x="27" y="114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4" y="196"/>
                  </a:lnTo>
                  <a:lnTo>
                    <a:pt x="9" y="222"/>
                  </a:lnTo>
                  <a:lnTo>
                    <a:pt x="2" y="247"/>
                  </a:lnTo>
                  <a:lnTo>
                    <a:pt x="2" y="247"/>
                  </a:lnTo>
                  <a:lnTo>
                    <a:pt x="0" y="256"/>
                  </a:lnTo>
                  <a:lnTo>
                    <a:pt x="0" y="265"/>
                  </a:lnTo>
                  <a:lnTo>
                    <a:pt x="2" y="275"/>
                  </a:lnTo>
                  <a:lnTo>
                    <a:pt x="5" y="284"/>
                  </a:lnTo>
                  <a:lnTo>
                    <a:pt x="10" y="292"/>
                  </a:lnTo>
                  <a:lnTo>
                    <a:pt x="15" y="299"/>
                  </a:lnTo>
                  <a:lnTo>
                    <a:pt x="30" y="316"/>
                  </a:lnTo>
                  <a:lnTo>
                    <a:pt x="45" y="331"/>
                  </a:lnTo>
                  <a:lnTo>
                    <a:pt x="61" y="345"/>
                  </a:lnTo>
                  <a:lnTo>
                    <a:pt x="77" y="357"/>
                  </a:lnTo>
                  <a:lnTo>
                    <a:pt x="90" y="369"/>
                  </a:lnTo>
                  <a:lnTo>
                    <a:pt x="90" y="369"/>
                  </a:lnTo>
                  <a:lnTo>
                    <a:pt x="96" y="374"/>
                  </a:lnTo>
                  <a:lnTo>
                    <a:pt x="103" y="375"/>
                  </a:lnTo>
                  <a:lnTo>
                    <a:pt x="103" y="375"/>
                  </a:lnTo>
                  <a:lnTo>
                    <a:pt x="105" y="379"/>
                  </a:lnTo>
                  <a:lnTo>
                    <a:pt x="109" y="382"/>
                  </a:lnTo>
                  <a:lnTo>
                    <a:pt x="115" y="383"/>
                  </a:lnTo>
                  <a:lnTo>
                    <a:pt x="121" y="383"/>
                  </a:lnTo>
                  <a:lnTo>
                    <a:pt x="121" y="383"/>
                  </a:lnTo>
                  <a:lnTo>
                    <a:pt x="129" y="382"/>
                  </a:lnTo>
                  <a:lnTo>
                    <a:pt x="138" y="378"/>
                  </a:lnTo>
                  <a:lnTo>
                    <a:pt x="149" y="374"/>
                  </a:lnTo>
                  <a:lnTo>
                    <a:pt x="158" y="369"/>
                  </a:lnTo>
                  <a:lnTo>
                    <a:pt x="177" y="357"/>
                  </a:lnTo>
                  <a:lnTo>
                    <a:pt x="197" y="341"/>
                  </a:lnTo>
                  <a:lnTo>
                    <a:pt x="214" y="323"/>
                  </a:lnTo>
                  <a:lnTo>
                    <a:pt x="222" y="314"/>
                  </a:lnTo>
                  <a:lnTo>
                    <a:pt x="228" y="305"/>
                  </a:lnTo>
                  <a:lnTo>
                    <a:pt x="234" y="296"/>
                  </a:lnTo>
                  <a:lnTo>
                    <a:pt x="238" y="286"/>
                  </a:lnTo>
                  <a:lnTo>
                    <a:pt x="240" y="279"/>
                  </a:lnTo>
                  <a:lnTo>
                    <a:pt x="242" y="269"/>
                  </a:lnTo>
                  <a:lnTo>
                    <a:pt x="242" y="269"/>
                  </a:lnTo>
                  <a:lnTo>
                    <a:pt x="240" y="238"/>
                  </a:lnTo>
                  <a:lnTo>
                    <a:pt x="238" y="205"/>
                  </a:lnTo>
                  <a:lnTo>
                    <a:pt x="230" y="140"/>
                  </a:lnTo>
                  <a:lnTo>
                    <a:pt x="230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chenying0907 922"/>
            <p:cNvSpPr/>
            <p:nvPr/>
          </p:nvSpPr>
          <p:spPr bwMode="auto">
            <a:xfrm>
              <a:off x="3230563" y="3502026"/>
              <a:ext cx="523875" cy="285750"/>
            </a:xfrm>
            <a:custGeom>
              <a:avLst/>
              <a:gdLst/>
              <a:ahLst/>
              <a:cxnLst>
                <a:cxn ang="0">
                  <a:pos x="1287" y="425"/>
                </a:cxn>
                <a:cxn ang="0">
                  <a:pos x="1255" y="322"/>
                </a:cxn>
                <a:cxn ang="0">
                  <a:pos x="1205" y="201"/>
                </a:cxn>
                <a:cxn ang="0">
                  <a:pos x="1140" y="98"/>
                </a:cxn>
                <a:cxn ang="0">
                  <a:pos x="1061" y="17"/>
                </a:cxn>
                <a:cxn ang="0">
                  <a:pos x="1028" y="0"/>
                </a:cxn>
                <a:cxn ang="0">
                  <a:pos x="1009" y="19"/>
                </a:cxn>
                <a:cxn ang="0">
                  <a:pos x="1015" y="40"/>
                </a:cxn>
                <a:cxn ang="0">
                  <a:pos x="1074" y="90"/>
                </a:cxn>
                <a:cxn ang="0">
                  <a:pos x="1143" y="189"/>
                </a:cxn>
                <a:cxn ang="0">
                  <a:pos x="1201" y="305"/>
                </a:cxn>
                <a:cxn ang="0">
                  <a:pos x="1223" y="384"/>
                </a:cxn>
                <a:cxn ang="0">
                  <a:pos x="1255" y="503"/>
                </a:cxn>
                <a:cxn ang="0">
                  <a:pos x="1269" y="594"/>
                </a:cxn>
                <a:cxn ang="0">
                  <a:pos x="1234" y="650"/>
                </a:cxn>
                <a:cxn ang="0">
                  <a:pos x="1126" y="660"/>
                </a:cxn>
                <a:cxn ang="0">
                  <a:pos x="935" y="667"/>
                </a:cxn>
                <a:cxn ang="0">
                  <a:pos x="665" y="675"/>
                </a:cxn>
                <a:cxn ang="0">
                  <a:pos x="659" y="675"/>
                </a:cxn>
                <a:cxn ang="0">
                  <a:pos x="585" y="675"/>
                </a:cxn>
                <a:cxn ang="0">
                  <a:pos x="382" y="667"/>
                </a:cxn>
                <a:cxn ang="0">
                  <a:pos x="191" y="660"/>
                </a:cxn>
                <a:cxn ang="0">
                  <a:pos x="47" y="647"/>
                </a:cxn>
                <a:cxn ang="0">
                  <a:pos x="51" y="575"/>
                </a:cxn>
                <a:cxn ang="0">
                  <a:pos x="64" y="482"/>
                </a:cxn>
                <a:cxn ang="0">
                  <a:pos x="100" y="365"/>
                </a:cxn>
                <a:cxn ang="0">
                  <a:pos x="126" y="285"/>
                </a:cxn>
                <a:cxn ang="0">
                  <a:pos x="186" y="169"/>
                </a:cxn>
                <a:cxn ang="0">
                  <a:pos x="261" y="73"/>
                </a:cxn>
                <a:cxn ang="0">
                  <a:pos x="306" y="36"/>
                </a:cxn>
                <a:cxn ang="0">
                  <a:pos x="305" y="12"/>
                </a:cxn>
                <a:cxn ang="0">
                  <a:pos x="284" y="0"/>
                </a:cxn>
                <a:cxn ang="0">
                  <a:pos x="240" y="31"/>
                </a:cxn>
                <a:cxn ang="0">
                  <a:pos x="165" y="116"/>
                </a:cxn>
                <a:cxn ang="0">
                  <a:pos x="100" y="225"/>
                </a:cxn>
                <a:cxn ang="0">
                  <a:pos x="63" y="322"/>
                </a:cxn>
                <a:cxn ang="0">
                  <a:pos x="25" y="446"/>
                </a:cxn>
                <a:cxn ang="0">
                  <a:pos x="12" y="533"/>
                </a:cxn>
                <a:cxn ang="0">
                  <a:pos x="2" y="651"/>
                </a:cxn>
                <a:cxn ang="0">
                  <a:pos x="12" y="681"/>
                </a:cxn>
                <a:cxn ang="0">
                  <a:pos x="26" y="692"/>
                </a:cxn>
                <a:cxn ang="0">
                  <a:pos x="105" y="697"/>
                </a:cxn>
                <a:cxn ang="0">
                  <a:pos x="268" y="706"/>
                </a:cxn>
                <a:cxn ang="0">
                  <a:pos x="402" y="714"/>
                </a:cxn>
                <a:cxn ang="0">
                  <a:pos x="659" y="720"/>
                </a:cxn>
                <a:cxn ang="0">
                  <a:pos x="879" y="716"/>
                </a:cxn>
                <a:cxn ang="0">
                  <a:pos x="1001" y="707"/>
                </a:cxn>
                <a:cxn ang="0">
                  <a:pos x="1179" y="701"/>
                </a:cxn>
                <a:cxn ang="0">
                  <a:pos x="1286" y="693"/>
                </a:cxn>
                <a:cxn ang="0">
                  <a:pos x="1302" y="685"/>
                </a:cxn>
                <a:cxn ang="0">
                  <a:pos x="1315" y="662"/>
                </a:cxn>
                <a:cxn ang="0">
                  <a:pos x="1314" y="580"/>
                </a:cxn>
              </a:cxnLst>
              <a:rect l="0" t="0" r="r" b="b"/>
              <a:pathLst>
                <a:path w="1317" h="720">
                  <a:moveTo>
                    <a:pt x="1300" y="489"/>
                  </a:moveTo>
                  <a:lnTo>
                    <a:pt x="1300" y="489"/>
                  </a:lnTo>
                  <a:lnTo>
                    <a:pt x="1298" y="467"/>
                  </a:lnTo>
                  <a:lnTo>
                    <a:pt x="1293" y="446"/>
                  </a:lnTo>
                  <a:lnTo>
                    <a:pt x="1287" y="425"/>
                  </a:lnTo>
                  <a:lnTo>
                    <a:pt x="1280" y="405"/>
                  </a:lnTo>
                  <a:lnTo>
                    <a:pt x="1265" y="363"/>
                  </a:lnTo>
                  <a:lnTo>
                    <a:pt x="1260" y="342"/>
                  </a:lnTo>
                  <a:lnTo>
                    <a:pt x="1255" y="322"/>
                  </a:lnTo>
                  <a:lnTo>
                    <a:pt x="1255" y="322"/>
                  </a:lnTo>
                  <a:lnTo>
                    <a:pt x="1248" y="299"/>
                  </a:lnTo>
                  <a:lnTo>
                    <a:pt x="1240" y="274"/>
                  </a:lnTo>
                  <a:lnTo>
                    <a:pt x="1230" y="250"/>
                  </a:lnTo>
                  <a:lnTo>
                    <a:pt x="1218" y="225"/>
                  </a:lnTo>
                  <a:lnTo>
                    <a:pt x="1205" y="201"/>
                  </a:lnTo>
                  <a:lnTo>
                    <a:pt x="1192" y="178"/>
                  </a:lnTo>
                  <a:lnTo>
                    <a:pt x="1166" y="136"/>
                  </a:lnTo>
                  <a:lnTo>
                    <a:pt x="1166" y="136"/>
                  </a:lnTo>
                  <a:lnTo>
                    <a:pt x="1153" y="116"/>
                  </a:lnTo>
                  <a:lnTo>
                    <a:pt x="1140" y="98"/>
                  </a:lnTo>
                  <a:lnTo>
                    <a:pt x="1125" y="81"/>
                  </a:lnTo>
                  <a:lnTo>
                    <a:pt x="1111" y="64"/>
                  </a:lnTo>
                  <a:lnTo>
                    <a:pt x="1095" y="47"/>
                  </a:lnTo>
                  <a:lnTo>
                    <a:pt x="1078" y="31"/>
                  </a:lnTo>
                  <a:lnTo>
                    <a:pt x="1061" y="17"/>
                  </a:lnTo>
                  <a:lnTo>
                    <a:pt x="1041" y="4"/>
                  </a:lnTo>
                  <a:lnTo>
                    <a:pt x="1041" y="4"/>
                  </a:lnTo>
                  <a:lnTo>
                    <a:pt x="1038" y="1"/>
                  </a:lnTo>
                  <a:lnTo>
                    <a:pt x="1034" y="0"/>
                  </a:lnTo>
                  <a:lnTo>
                    <a:pt x="1028" y="0"/>
                  </a:lnTo>
                  <a:lnTo>
                    <a:pt x="1024" y="1"/>
                  </a:lnTo>
                  <a:lnTo>
                    <a:pt x="1021" y="2"/>
                  </a:lnTo>
                  <a:lnTo>
                    <a:pt x="1018" y="5"/>
                  </a:lnTo>
                  <a:lnTo>
                    <a:pt x="1013" y="12"/>
                  </a:lnTo>
                  <a:lnTo>
                    <a:pt x="1009" y="19"/>
                  </a:lnTo>
                  <a:lnTo>
                    <a:pt x="1009" y="23"/>
                  </a:lnTo>
                  <a:lnTo>
                    <a:pt x="1009" y="27"/>
                  </a:lnTo>
                  <a:lnTo>
                    <a:pt x="1010" y="33"/>
                  </a:lnTo>
                  <a:lnTo>
                    <a:pt x="1011" y="36"/>
                  </a:lnTo>
                  <a:lnTo>
                    <a:pt x="1015" y="40"/>
                  </a:lnTo>
                  <a:lnTo>
                    <a:pt x="1019" y="43"/>
                  </a:lnTo>
                  <a:lnTo>
                    <a:pt x="1019" y="43"/>
                  </a:lnTo>
                  <a:lnTo>
                    <a:pt x="1039" y="57"/>
                  </a:lnTo>
                  <a:lnTo>
                    <a:pt x="1057" y="73"/>
                  </a:lnTo>
                  <a:lnTo>
                    <a:pt x="1074" y="90"/>
                  </a:lnTo>
                  <a:lnTo>
                    <a:pt x="1091" y="108"/>
                  </a:lnTo>
                  <a:lnTo>
                    <a:pt x="1106" y="128"/>
                  </a:lnTo>
                  <a:lnTo>
                    <a:pt x="1120" y="148"/>
                  </a:lnTo>
                  <a:lnTo>
                    <a:pt x="1132" y="169"/>
                  </a:lnTo>
                  <a:lnTo>
                    <a:pt x="1143" y="189"/>
                  </a:lnTo>
                  <a:lnTo>
                    <a:pt x="1143" y="189"/>
                  </a:lnTo>
                  <a:lnTo>
                    <a:pt x="1163" y="227"/>
                  </a:lnTo>
                  <a:lnTo>
                    <a:pt x="1183" y="265"/>
                  </a:lnTo>
                  <a:lnTo>
                    <a:pt x="1192" y="285"/>
                  </a:lnTo>
                  <a:lnTo>
                    <a:pt x="1201" y="305"/>
                  </a:lnTo>
                  <a:lnTo>
                    <a:pt x="1208" y="325"/>
                  </a:lnTo>
                  <a:lnTo>
                    <a:pt x="1213" y="345"/>
                  </a:lnTo>
                  <a:lnTo>
                    <a:pt x="1213" y="345"/>
                  </a:lnTo>
                  <a:lnTo>
                    <a:pt x="1218" y="365"/>
                  </a:lnTo>
                  <a:lnTo>
                    <a:pt x="1223" y="384"/>
                  </a:lnTo>
                  <a:lnTo>
                    <a:pt x="1238" y="424"/>
                  </a:lnTo>
                  <a:lnTo>
                    <a:pt x="1243" y="443"/>
                  </a:lnTo>
                  <a:lnTo>
                    <a:pt x="1249" y="463"/>
                  </a:lnTo>
                  <a:lnTo>
                    <a:pt x="1253" y="482"/>
                  </a:lnTo>
                  <a:lnTo>
                    <a:pt x="1255" y="503"/>
                  </a:lnTo>
                  <a:lnTo>
                    <a:pt x="1255" y="503"/>
                  </a:lnTo>
                  <a:lnTo>
                    <a:pt x="1256" y="520"/>
                  </a:lnTo>
                  <a:lnTo>
                    <a:pt x="1260" y="537"/>
                  </a:lnTo>
                  <a:lnTo>
                    <a:pt x="1266" y="575"/>
                  </a:lnTo>
                  <a:lnTo>
                    <a:pt x="1269" y="594"/>
                  </a:lnTo>
                  <a:lnTo>
                    <a:pt x="1272" y="612"/>
                  </a:lnTo>
                  <a:lnTo>
                    <a:pt x="1272" y="630"/>
                  </a:lnTo>
                  <a:lnTo>
                    <a:pt x="1270" y="647"/>
                  </a:lnTo>
                  <a:lnTo>
                    <a:pt x="1270" y="647"/>
                  </a:lnTo>
                  <a:lnTo>
                    <a:pt x="1234" y="650"/>
                  </a:lnTo>
                  <a:lnTo>
                    <a:pt x="1198" y="654"/>
                  </a:lnTo>
                  <a:lnTo>
                    <a:pt x="1162" y="658"/>
                  </a:lnTo>
                  <a:lnTo>
                    <a:pt x="1143" y="659"/>
                  </a:lnTo>
                  <a:lnTo>
                    <a:pt x="1126" y="660"/>
                  </a:lnTo>
                  <a:lnTo>
                    <a:pt x="1126" y="660"/>
                  </a:lnTo>
                  <a:lnTo>
                    <a:pt x="1078" y="660"/>
                  </a:lnTo>
                  <a:lnTo>
                    <a:pt x="1031" y="662"/>
                  </a:lnTo>
                  <a:lnTo>
                    <a:pt x="984" y="663"/>
                  </a:lnTo>
                  <a:lnTo>
                    <a:pt x="935" y="667"/>
                  </a:lnTo>
                  <a:lnTo>
                    <a:pt x="935" y="667"/>
                  </a:lnTo>
                  <a:lnTo>
                    <a:pt x="901" y="669"/>
                  </a:lnTo>
                  <a:lnTo>
                    <a:pt x="867" y="672"/>
                  </a:lnTo>
                  <a:lnTo>
                    <a:pt x="801" y="673"/>
                  </a:lnTo>
                  <a:lnTo>
                    <a:pt x="733" y="675"/>
                  </a:lnTo>
                  <a:lnTo>
                    <a:pt x="665" y="675"/>
                  </a:lnTo>
                  <a:lnTo>
                    <a:pt x="665" y="675"/>
                  </a:lnTo>
                  <a:lnTo>
                    <a:pt x="663" y="675"/>
                  </a:lnTo>
                  <a:lnTo>
                    <a:pt x="663" y="675"/>
                  </a:lnTo>
                  <a:lnTo>
                    <a:pt x="659" y="675"/>
                  </a:lnTo>
                  <a:lnTo>
                    <a:pt x="659" y="675"/>
                  </a:lnTo>
                  <a:lnTo>
                    <a:pt x="654" y="675"/>
                  </a:lnTo>
                  <a:lnTo>
                    <a:pt x="654" y="675"/>
                  </a:lnTo>
                  <a:lnTo>
                    <a:pt x="653" y="675"/>
                  </a:lnTo>
                  <a:lnTo>
                    <a:pt x="653" y="675"/>
                  </a:lnTo>
                  <a:lnTo>
                    <a:pt x="585" y="675"/>
                  </a:lnTo>
                  <a:lnTo>
                    <a:pt x="517" y="673"/>
                  </a:lnTo>
                  <a:lnTo>
                    <a:pt x="450" y="672"/>
                  </a:lnTo>
                  <a:lnTo>
                    <a:pt x="416" y="669"/>
                  </a:lnTo>
                  <a:lnTo>
                    <a:pt x="382" y="667"/>
                  </a:lnTo>
                  <a:lnTo>
                    <a:pt x="382" y="667"/>
                  </a:lnTo>
                  <a:lnTo>
                    <a:pt x="334" y="663"/>
                  </a:lnTo>
                  <a:lnTo>
                    <a:pt x="287" y="662"/>
                  </a:lnTo>
                  <a:lnTo>
                    <a:pt x="240" y="660"/>
                  </a:lnTo>
                  <a:lnTo>
                    <a:pt x="191" y="660"/>
                  </a:lnTo>
                  <a:lnTo>
                    <a:pt x="191" y="660"/>
                  </a:lnTo>
                  <a:lnTo>
                    <a:pt x="174" y="659"/>
                  </a:lnTo>
                  <a:lnTo>
                    <a:pt x="156" y="658"/>
                  </a:lnTo>
                  <a:lnTo>
                    <a:pt x="119" y="654"/>
                  </a:lnTo>
                  <a:lnTo>
                    <a:pt x="84" y="650"/>
                  </a:lnTo>
                  <a:lnTo>
                    <a:pt x="47" y="647"/>
                  </a:lnTo>
                  <a:lnTo>
                    <a:pt x="47" y="647"/>
                  </a:lnTo>
                  <a:lnTo>
                    <a:pt x="46" y="630"/>
                  </a:lnTo>
                  <a:lnTo>
                    <a:pt x="46" y="612"/>
                  </a:lnTo>
                  <a:lnTo>
                    <a:pt x="49" y="594"/>
                  </a:lnTo>
                  <a:lnTo>
                    <a:pt x="51" y="575"/>
                  </a:lnTo>
                  <a:lnTo>
                    <a:pt x="58" y="537"/>
                  </a:lnTo>
                  <a:lnTo>
                    <a:pt x="62" y="520"/>
                  </a:lnTo>
                  <a:lnTo>
                    <a:pt x="63" y="503"/>
                  </a:lnTo>
                  <a:lnTo>
                    <a:pt x="63" y="503"/>
                  </a:lnTo>
                  <a:lnTo>
                    <a:pt x="64" y="482"/>
                  </a:lnTo>
                  <a:lnTo>
                    <a:pt x="68" y="463"/>
                  </a:lnTo>
                  <a:lnTo>
                    <a:pt x="75" y="443"/>
                  </a:lnTo>
                  <a:lnTo>
                    <a:pt x="80" y="424"/>
                  </a:lnTo>
                  <a:lnTo>
                    <a:pt x="94" y="384"/>
                  </a:lnTo>
                  <a:lnTo>
                    <a:pt x="100" y="365"/>
                  </a:lnTo>
                  <a:lnTo>
                    <a:pt x="105" y="345"/>
                  </a:lnTo>
                  <a:lnTo>
                    <a:pt x="105" y="345"/>
                  </a:lnTo>
                  <a:lnTo>
                    <a:pt x="110" y="325"/>
                  </a:lnTo>
                  <a:lnTo>
                    <a:pt x="118" y="305"/>
                  </a:lnTo>
                  <a:lnTo>
                    <a:pt x="126" y="285"/>
                  </a:lnTo>
                  <a:lnTo>
                    <a:pt x="135" y="265"/>
                  </a:lnTo>
                  <a:lnTo>
                    <a:pt x="155" y="227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86" y="169"/>
                  </a:lnTo>
                  <a:lnTo>
                    <a:pt x="198" y="148"/>
                  </a:lnTo>
                  <a:lnTo>
                    <a:pt x="212" y="128"/>
                  </a:lnTo>
                  <a:lnTo>
                    <a:pt x="227" y="108"/>
                  </a:lnTo>
                  <a:lnTo>
                    <a:pt x="244" y="90"/>
                  </a:lnTo>
                  <a:lnTo>
                    <a:pt x="261" y="73"/>
                  </a:lnTo>
                  <a:lnTo>
                    <a:pt x="279" y="57"/>
                  </a:lnTo>
                  <a:lnTo>
                    <a:pt x="298" y="43"/>
                  </a:lnTo>
                  <a:lnTo>
                    <a:pt x="298" y="43"/>
                  </a:lnTo>
                  <a:lnTo>
                    <a:pt x="302" y="40"/>
                  </a:lnTo>
                  <a:lnTo>
                    <a:pt x="306" y="36"/>
                  </a:lnTo>
                  <a:lnTo>
                    <a:pt x="308" y="33"/>
                  </a:lnTo>
                  <a:lnTo>
                    <a:pt x="309" y="27"/>
                  </a:lnTo>
                  <a:lnTo>
                    <a:pt x="309" y="23"/>
                  </a:lnTo>
                  <a:lnTo>
                    <a:pt x="309" y="19"/>
                  </a:lnTo>
                  <a:lnTo>
                    <a:pt x="305" y="12"/>
                  </a:lnTo>
                  <a:lnTo>
                    <a:pt x="300" y="5"/>
                  </a:lnTo>
                  <a:lnTo>
                    <a:pt x="297" y="2"/>
                  </a:lnTo>
                  <a:lnTo>
                    <a:pt x="293" y="1"/>
                  </a:lnTo>
                  <a:lnTo>
                    <a:pt x="289" y="0"/>
                  </a:lnTo>
                  <a:lnTo>
                    <a:pt x="284" y="0"/>
                  </a:lnTo>
                  <a:lnTo>
                    <a:pt x="280" y="1"/>
                  </a:lnTo>
                  <a:lnTo>
                    <a:pt x="276" y="4"/>
                  </a:lnTo>
                  <a:lnTo>
                    <a:pt x="276" y="4"/>
                  </a:lnTo>
                  <a:lnTo>
                    <a:pt x="257" y="17"/>
                  </a:lnTo>
                  <a:lnTo>
                    <a:pt x="240" y="31"/>
                  </a:lnTo>
                  <a:lnTo>
                    <a:pt x="223" y="47"/>
                  </a:lnTo>
                  <a:lnTo>
                    <a:pt x="207" y="64"/>
                  </a:lnTo>
                  <a:lnTo>
                    <a:pt x="192" y="81"/>
                  </a:lnTo>
                  <a:lnTo>
                    <a:pt x="178" y="98"/>
                  </a:lnTo>
                  <a:lnTo>
                    <a:pt x="165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26" y="178"/>
                  </a:lnTo>
                  <a:lnTo>
                    <a:pt x="113" y="201"/>
                  </a:lnTo>
                  <a:lnTo>
                    <a:pt x="100" y="225"/>
                  </a:lnTo>
                  <a:lnTo>
                    <a:pt x="88" y="250"/>
                  </a:lnTo>
                  <a:lnTo>
                    <a:pt x="77" y="274"/>
                  </a:lnTo>
                  <a:lnTo>
                    <a:pt x="70" y="299"/>
                  </a:lnTo>
                  <a:lnTo>
                    <a:pt x="63" y="322"/>
                  </a:lnTo>
                  <a:lnTo>
                    <a:pt x="63" y="322"/>
                  </a:lnTo>
                  <a:lnTo>
                    <a:pt x="58" y="342"/>
                  </a:lnTo>
                  <a:lnTo>
                    <a:pt x="53" y="363"/>
                  </a:lnTo>
                  <a:lnTo>
                    <a:pt x="38" y="405"/>
                  </a:lnTo>
                  <a:lnTo>
                    <a:pt x="30" y="425"/>
                  </a:lnTo>
                  <a:lnTo>
                    <a:pt x="25" y="446"/>
                  </a:lnTo>
                  <a:lnTo>
                    <a:pt x="20" y="467"/>
                  </a:lnTo>
                  <a:lnTo>
                    <a:pt x="17" y="489"/>
                  </a:lnTo>
                  <a:lnTo>
                    <a:pt x="17" y="489"/>
                  </a:lnTo>
                  <a:lnTo>
                    <a:pt x="16" y="510"/>
                  </a:lnTo>
                  <a:lnTo>
                    <a:pt x="12" y="533"/>
                  </a:lnTo>
                  <a:lnTo>
                    <a:pt x="4" y="580"/>
                  </a:lnTo>
                  <a:lnTo>
                    <a:pt x="0" y="605"/>
                  </a:lnTo>
                  <a:lnTo>
                    <a:pt x="0" y="629"/>
                  </a:lnTo>
                  <a:lnTo>
                    <a:pt x="0" y="641"/>
                  </a:lnTo>
                  <a:lnTo>
                    <a:pt x="2" y="651"/>
                  </a:lnTo>
                  <a:lnTo>
                    <a:pt x="3" y="662"/>
                  </a:lnTo>
                  <a:lnTo>
                    <a:pt x="7" y="672"/>
                  </a:lnTo>
                  <a:lnTo>
                    <a:pt x="7" y="672"/>
                  </a:lnTo>
                  <a:lnTo>
                    <a:pt x="9" y="677"/>
                  </a:lnTo>
                  <a:lnTo>
                    <a:pt x="12" y="681"/>
                  </a:lnTo>
                  <a:lnTo>
                    <a:pt x="16" y="685"/>
                  </a:lnTo>
                  <a:lnTo>
                    <a:pt x="20" y="686"/>
                  </a:lnTo>
                  <a:lnTo>
                    <a:pt x="20" y="686"/>
                  </a:lnTo>
                  <a:lnTo>
                    <a:pt x="24" y="689"/>
                  </a:lnTo>
                  <a:lnTo>
                    <a:pt x="26" y="692"/>
                  </a:lnTo>
                  <a:lnTo>
                    <a:pt x="32" y="693"/>
                  </a:lnTo>
                  <a:lnTo>
                    <a:pt x="36" y="693"/>
                  </a:lnTo>
                  <a:lnTo>
                    <a:pt x="36" y="693"/>
                  </a:lnTo>
                  <a:lnTo>
                    <a:pt x="70" y="694"/>
                  </a:lnTo>
                  <a:lnTo>
                    <a:pt x="105" y="697"/>
                  </a:lnTo>
                  <a:lnTo>
                    <a:pt x="139" y="701"/>
                  </a:lnTo>
                  <a:lnTo>
                    <a:pt x="173" y="705"/>
                  </a:lnTo>
                  <a:lnTo>
                    <a:pt x="173" y="705"/>
                  </a:lnTo>
                  <a:lnTo>
                    <a:pt x="221" y="706"/>
                  </a:lnTo>
                  <a:lnTo>
                    <a:pt x="268" y="706"/>
                  </a:lnTo>
                  <a:lnTo>
                    <a:pt x="317" y="707"/>
                  </a:lnTo>
                  <a:lnTo>
                    <a:pt x="340" y="709"/>
                  </a:lnTo>
                  <a:lnTo>
                    <a:pt x="364" y="711"/>
                  </a:lnTo>
                  <a:lnTo>
                    <a:pt x="364" y="711"/>
                  </a:lnTo>
                  <a:lnTo>
                    <a:pt x="402" y="714"/>
                  </a:lnTo>
                  <a:lnTo>
                    <a:pt x="438" y="716"/>
                  </a:lnTo>
                  <a:lnTo>
                    <a:pt x="475" y="719"/>
                  </a:lnTo>
                  <a:lnTo>
                    <a:pt x="512" y="719"/>
                  </a:lnTo>
                  <a:lnTo>
                    <a:pt x="585" y="720"/>
                  </a:lnTo>
                  <a:lnTo>
                    <a:pt x="659" y="720"/>
                  </a:lnTo>
                  <a:lnTo>
                    <a:pt x="659" y="720"/>
                  </a:lnTo>
                  <a:lnTo>
                    <a:pt x="733" y="720"/>
                  </a:lnTo>
                  <a:lnTo>
                    <a:pt x="806" y="719"/>
                  </a:lnTo>
                  <a:lnTo>
                    <a:pt x="843" y="719"/>
                  </a:lnTo>
                  <a:lnTo>
                    <a:pt x="879" y="716"/>
                  </a:lnTo>
                  <a:lnTo>
                    <a:pt x="916" y="714"/>
                  </a:lnTo>
                  <a:lnTo>
                    <a:pt x="954" y="711"/>
                  </a:lnTo>
                  <a:lnTo>
                    <a:pt x="954" y="711"/>
                  </a:lnTo>
                  <a:lnTo>
                    <a:pt x="977" y="709"/>
                  </a:lnTo>
                  <a:lnTo>
                    <a:pt x="1001" y="707"/>
                  </a:lnTo>
                  <a:lnTo>
                    <a:pt x="1049" y="706"/>
                  </a:lnTo>
                  <a:lnTo>
                    <a:pt x="1098" y="706"/>
                  </a:lnTo>
                  <a:lnTo>
                    <a:pt x="1145" y="705"/>
                  </a:lnTo>
                  <a:lnTo>
                    <a:pt x="1145" y="705"/>
                  </a:lnTo>
                  <a:lnTo>
                    <a:pt x="1179" y="701"/>
                  </a:lnTo>
                  <a:lnTo>
                    <a:pt x="1213" y="697"/>
                  </a:lnTo>
                  <a:lnTo>
                    <a:pt x="1248" y="694"/>
                  </a:lnTo>
                  <a:lnTo>
                    <a:pt x="1282" y="693"/>
                  </a:lnTo>
                  <a:lnTo>
                    <a:pt x="1282" y="693"/>
                  </a:lnTo>
                  <a:lnTo>
                    <a:pt x="1286" y="693"/>
                  </a:lnTo>
                  <a:lnTo>
                    <a:pt x="1291" y="692"/>
                  </a:lnTo>
                  <a:lnTo>
                    <a:pt x="1294" y="689"/>
                  </a:lnTo>
                  <a:lnTo>
                    <a:pt x="1298" y="686"/>
                  </a:lnTo>
                  <a:lnTo>
                    <a:pt x="1298" y="686"/>
                  </a:lnTo>
                  <a:lnTo>
                    <a:pt x="1302" y="685"/>
                  </a:lnTo>
                  <a:lnTo>
                    <a:pt x="1306" y="681"/>
                  </a:lnTo>
                  <a:lnTo>
                    <a:pt x="1308" y="677"/>
                  </a:lnTo>
                  <a:lnTo>
                    <a:pt x="1311" y="672"/>
                  </a:lnTo>
                  <a:lnTo>
                    <a:pt x="1311" y="672"/>
                  </a:lnTo>
                  <a:lnTo>
                    <a:pt x="1315" y="662"/>
                  </a:lnTo>
                  <a:lnTo>
                    <a:pt x="1316" y="651"/>
                  </a:lnTo>
                  <a:lnTo>
                    <a:pt x="1317" y="641"/>
                  </a:lnTo>
                  <a:lnTo>
                    <a:pt x="1317" y="629"/>
                  </a:lnTo>
                  <a:lnTo>
                    <a:pt x="1317" y="605"/>
                  </a:lnTo>
                  <a:lnTo>
                    <a:pt x="1314" y="580"/>
                  </a:lnTo>
                  <a:lnTo>
                    <a:pt x="1306" y="533"/>
                  </a:lnTo>
                  <a:lnTo>
                    <a:pt x="1302" y="510"/>
                  </a:lnTo>
                  <a:lnTo>
                    <a:pt x="1300" y="489"/>
                  </a:lnTo>
                  <a:lnTo>
                    <a:pt x="1300" y="48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chenying0907 923"/>
            <p:cNvSpPr>
              <a:spLocks noEditPoints="1"/>
            </p:cNvSpPr>
            <p:nvPr/>
          </p:nvSpPr>
          <p:spPr bwMode="auto">
            <a:xfrm>
              <a:off x="3565526" y="3633788"/>
              <a:ext cx="120650" cy="47625"/>
            </a:xfrm>
            <a:custGeom>
              <a:avLst/>
              <a:gdLst/>
              <a:ahLst/>
              <a:cxnLst>
                <a:cxn ang="0">
                  <a:pos x="300" y="30"/>
                </a:cxn>
                <a:cxn ang="0">
                  <a:pos x="298" y="21"/>
                </a:cxn>
                <a:cxn ang="0">
                  <a:pos x="294" y="14"/>
                </a:cxn>
                <a:cxn ang="0">
                  <a:pos x="280" y="8"/>
                </a:cxn>
                <a:cxn ang="0">
                  <a:pos x="274" y="8"/>
                </a:cxn>
                <a:cxn ang="0">
                  <a:pos x="214" y="3"/>
                </a:cxn>
                <a:cxn ang="0">
                  <a:pos x="94" y="0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8" y="1"/>
                </a:cxn>
                <a:cxn ang="0">
                  <a:pos x="9" y="5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1" y="41"/>
                </a:cxn>
                <a:cxn ang="0">
                  <a:pos x="7" y="76"/>
                </a:cxn>
                <a:cxn ang="0">
                  <a:pos x="14" y="92"/>
                </a:cxn>
                <a:cxn ang="0">
                  <a:pos x="18" y="95"/>
                </a:cxn>
                <a:cxn ang="0">
                  <a:pos x="28" y="103"/>
                </a:cxn>
                <a:cxn ang="0">
                  <a:pos x="48" y="109"/>
                </a:cxn>
                <a:cxn ang="0">
                  <a:pos x="95" y="112"/>
                </a:cxn>
                <a:cxn ang="0">
                  <a:pos x="121" y="114"/>
                </a:cxn>
                <a:cxn ang="0">
                  <a:pos x="201" y="119"/>
                </a:cxn>
                <a:cxn ang="0">
                  <a:pos x="242" y="116"/>
                </a:cxn>
                <a:cxn ang="0">
                  <a:pos x="280" y="109"/>
                </a:cxn>
                <a:cxn ang="0">
                  <a:pos x="285" y="107"/>
                </a:cxn>
                <a:cxn ang="0">
                  <a:pos x="294" y="101"/>
                </a:cxn>
                <a:cxn ang="0">
                  <a:pos x="300" y="86"/>
                </a:cxn>
                <a:cxn ang="0">
                  <a:pos x="303" y="63"/>
                </a:cxn>
                <a:cxn ang="0">
                  <a:pos x="300" y="30"/>
                </a:cxn>
                <a:cxn ang="0">
                  <a:pos x="121" y="68"/>
                </a:cxn>
                <a:cxn ang="0">
                  <a:pos x="87" y="64"/>
                </a:cxn>
                <a:cxn ang="0">
                  <a:pos x="53" y="60"/>
                </a:cxn>
                <a:cxn ang="0">
                  <a:pos x="49" y="56"/>
                </a:cxn>
                <a:cxn ang="0">
                  <a:pos x="47" y="46"/>
                </a:cxn>
                <a:cxn ang="0">
                  <a:pos x="205" y="48"/>
                </a:cxn>
                <a:cxn ang="0">
                  <a:pos x="257" y="52"/>
                </a:cxn>
                <a:cxn ang="0">
                  <a:pos x="257" y="67"/>
                </a:cxn>
                <a:cxn ang="0">
                  <a:pos x="223" y="69"/>
                </a:cxn>
                <a:cxn ang="0">
                  <a:pos x="155" y="71"/>
                </a:cxn>
                <a:cxn ang="0">
                  <a:pos x="121" y="68"/>
                </a:cxn>
              </a:cxnLst>
              <a:rect l="0" t="0" r="r" b="b"/>
              <a:pathLst>
                <a:path w="303" h="119">
                  <a:moveTo>
                    <a:pt x="300" y="30"/>
                  </a:moveTo>
                  <a:lnTo>
                    <a:pt x="300" y="30"/>
                  </a:lnTo>
                  <a:lnTo>
                    <a:pt x="300" y="25"/>
                  </a:lnTo>
                  <a:lnTo>
                    <a:pt x="298" y="21"/>
                  </a:lnTo>
                  <a:lnTo>
                    <a:pt x="297" y="18"/>
                  </a:lnTo>
                  <a:lnTo>
                    <a:pt x="294" y="14"/>
                  </a:lnTo>
                  <a:lnTo>
                    <a:pt x="287" y="10"/>
                  </a:lnTo>
                  <a:lnTo>
                    <a:pt x="280" y="8"/>
                  </a:lnTo>
                  <a:lnTo>
                    <a:pt x="280" y="8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214" y="3"/>
                  </a:lnTo>
                  <a:lnTo>
                    <a:pt x="154" y="1"/>
                  </a:lnTo>
                  <a:lnTo>
                    <a:pt x="9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41"/>
                  </a:lnTo>
                  <a:lnTo>
                    <a:pt x="2" y="58"/>
                  </a:lnTo>
                  <a:lnTo>
                    <a:pt x="7" y="76"/>
                  </a:lnTo>
                  <a:lnTo>
                    <a:pt x="10" y="84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8" y="95"/>
                  </a:lnTo>
                  <a:lnTo>
                    <a:pt x="23" y="99"/>
                  </a:lnTo>
                  <a:lnTo>
                    <a:pt x="28" y="103"/>
                  </a:lnTo>
                  <a:lnTo>
                    <a:pt x="34" y="106"/>
                  </a:lnTo>
                  <a:lnTo>
                    <a:pt x="48" y="109"/>
                  </a:lnTo>
                  <a:lnTo>
                    <a:pt x="64" y="111"/>
                  </a:lnTo>
                  <a:lnTo>
                    <a:pt x="95" y="112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61" y="116"/>
                  </a:lnTo>
                  <a:lnTo>
                    <a:pt x="201" y="119"/>
                  </a:lnTo>
                  <a:lnTo>
                    <a:pt x="221" y="118"/>
                  </a:lnTo>
                  <a:lnTo>
                    <a:pt x="242" y="116"/>
                  </a:lnTo>
                  <a:lnTo>
                    <a:pt x="261" y="114"/>
                  </a:lnTo>
                  <a:lnTo>
                    <a:pt x="280" y="109"/>
                  </a:lnTo>
                  <a:lnTo>
                    <a:pt x="280" y="109"/>
                  </a:lnTo>
                  <a:lnTo>
                    <a:pt x="285" y="107"/>
                  </a:lnTo>
                  <a:lnTo>
                    <a:pt x="290" y="105"/>
                  </a:lnTo>
                  <a:lnTo>
                    <a:pt x="294" y="101"/>
                  </a:lnTo>
                  <a:lnTo>
                    <a:pt x="297" y="97"/>
                  </a:lnTo>
                  <a:lnTo>
                    <a:pt x="300" y="86"/>
                  </a:lnTo>
                  <a:lnTo>
                    <a:pt x="302" y="75"/>
                  </a:lnTo>
                  <a:lnTo>
                    <a:pt x="303" y="63"/>
                  </a:lnTo>
                  <a:lnTo>
                    <a:pt x="302" y="51"/>
                  </a:lnTo>
                  <a:lnTo>
                    <a:pt x="300" y="30"/>
                  </a:lnTo>
                  <a:lnTo>
                    <a:pt x="300" y="30"/>
                  </a:lnTo>
                  <a:close/>
                  <a:moveTo>
                    <a:pt x="121" y="68"/>
                  </a:moveTo>
                  <a:lnTo>
                    <a:pt x="121" y="68"/>
                  </a:lnTo>
                  <a:lnTo>
                    <a:pt x="87" y="64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1" y="59"/>
                  </a:lnTo>
                  <a:lnTo>
                    <a:pt x="49" y="56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153" y="47"/>
                  </a:lnTo>
                  <a:lnTo>
                    <a:pt x="205" y="48"/>
                  </a:lnTo>
                  <a:lnTo>
                    <a:pt x="257" y="52"/>
                  </a:lnTo>
                  <a:lnTo>
                    <a:pt x="257" y="52"/>
                  </a:lnTo>
                  <a:lnTo>
                    <a:pt x="257" y="59"/>
                  </a:lnTo>
                  <a:lnTo>
                    <a:pt x="257" y="67"/>
                  </a:lnTo>
                  <a:lnTo>
                    <a:pt x="257" y="67"/>
                  </a:lnTo>
                  <a:lnTo>
                    <a:pt x="223" y="69"/>
                  </a:lnTo>
                  <a:lnTo>
                    <a:pt x="189" y="71"/>
                  </a:lnTo>
                  <a:lnTo>
                    <a:pt x="155" y="71"/>
                  </a:lnTo>
                  <a:lnTo>
                    <a:pt x="121" y="68"/>
                  </a:lnTo>
                  <a:lnTo>
                    <a:pt x="121" y="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PA_chenying0907 58"/>
          <p:cNvGrpSpPr/>
          <p:nvPr>
            <p:custDataLst>
              <p:tags r:id="rId2"/>
            </p:custDataLst>
          </p:nvPr>
        </p:nvGrpSpPr>
        <p:grpSpPr>
          <a:xfrm>
            <a:off x="1449115" y="1620864"/>
            <a:ext cx="1065845" cy="1030758"/>
            <a:chOff x="2033588" y="3044825"/>
            <a:chExt cx="771525" cy="746126"/>
          </a:xfrm>
          <a:solidFill>
            <a:schemeClr val="tx1"/>
          </a:solidFill>
        </p:grpSpPr>
        <p:sp>
          <p:nvSpPr>
            <p:cNvPr id="60" name="chenying0907 717"/>
            <p:cNvSpPr/>
            <p:nvPr/>
          </p:nvSpPr>
          <p:spPr bwMode="auto">
            <a:xfrm>
              <a:off x="2122488" y="3668713"/>
              <a:ext cx="20638" cy="3016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29" y="14"/>
                </a:cxn>
                <a:cxn ang="0">
                  <a:pos x="15" y="27"/>
                </a:cxn>
                <a:cxn ang="0">
                  <a:pos x="15" y="27"/>
                </a:cxn>
                <a:cxn ang="0">
                  <a:pos x="13" y="31"/>
                </a:cxn>
                <a:cxn ang="0">
                  <a:pos x="12" y="37"/>
                </a:cxn>
                <a:cxn ang="0">
                  <a:pos x="9" y="46"/>
                </a:cxn>
                <a:cxn ang="0">
                  <a:pos x="6" y="56"/>
                </a:cxn>
                <a:cxn ang="0">
                  <a:pos x="4" y="6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2" y="73"/>
                </a:cxn>
                <a:cxn ang="0">
                  <a:pos x="5" y="74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4" y="73"/>
                </a:cxn>
                <a:cxn ang="0">
                  <a:pos x="17" y="71"/>
                </a:cxn>
                <a:cxn ang="0">
                  <a:pos x="17" y="67"/>
                </a:cxn>
                <a:cxn ang="0">
                  <a:pos x="14" y="64"/>
                </a:cxn>
                <a:cxn ang="0">
                  <a:pos x="14" y="64"/>
                </a:cxn>
                <a:cxn ang="0">
                  <a:pos x="18" y="54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23" y="38"/>
                </a:cxn>
                <a:cxn ang="0">
                  <a:pos x="26" y="33"/>
                </a:cxn>
                <a:cxn ang="0">
                  <a:pos x="34" y="25"/>
                </a:cxn>
                <a:cxn ang="0">
                  <a:pos x="49" y="10"/>
                </a:cxn>
                <a:cxn ang="0">
                  <a:pos x="49" y="10"/>
                </a:cxn>
                <a:cxn ang="0">
                  <a:pos x="51" y="8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1" h="74">
                  <a:moveTo>
                    <a:pt x="42" y="1"/>
                  </a:moveTo>
                  <a:lnTo>
                    <a:pt x="42" y="1"/>
                  </a:lnTo>
                  <a:lnTo>
                    <a:pt x="29" y="14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2" y="37"/>
                  </a:lnTo>
                  <a:lnTo>
                    <a:pt x="9" y="46"/>
                  </a:lnTo>
                  <a:lnTo>
                    <a:pt x="6" y="56"/>
                  </a:lnTo>
                  <a:lnTo>
                    <a:pt x="4" y="6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2" y="73"/>
                  </a:lnTo>
                  <a:lnTo>
                    <a:pt x="5" y="74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4" y="73"/>
                  </a:lnTo>
                  <a:lnTo>
                    <a:pt x="17" y="71"/>
                  </a:lnTo>
                  <a:lnTo>
                    <a:pt x="17" y="67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8" y="54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3" y="38"/>
                  </a:lnTo>
                  <a:lnTo>
                    <a:pt x="26" y="33"/>
                  </a:lnTo>
                  <a:lnTo>
                    <a:pt x="34" y="25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51" y="8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chenying0907 718"/>
            <p:cNvSpPr/>
            <p:nvPr/>
          </p:nvSpPr>
          <p:spPr bwMode="auto">
            <a:xfrm>
              <a:off x="2143126" y="3673475"/>
              <a:ext cx="23813" cy="2540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34" y="10"/>
                </a:cxn>
                <a:cxn ang="0">
                  <a:pos x="24" y="17"/>
                </a:cxn>
                <a:cxn ang="0">
                  <a:pos x="15" y="25"/>
                </a:cxn>
                <a:cxn ang="0">
                  <a:pos x="7" y="32"/>
                </a:cxn>
                <a:cxn ang="0">
                  <a:pos x="2" y="42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55"/>
                </a:cxn>
                <a:cxn ang="0">
                  <a:pos x="3" y="60"/>
                </a:cxn>
                <a:cxn ang="0">
                  <a:pos x="3" y="60"/>
                </a:cxn>
                <a:cxn ang="0">
                  <a:pos x="4" y="61"/>
                </a:cxn>
                <a:cxn ang="0">
                  <a:pos x="6" y="62"/>
                </a:cxn>
                <a:cxn ang="0">
                  <a:pos x="11" y="61"/>
                </a:cxn>
                <a:cxn ang="0">
                  <a:pos x="14" y="59"/>
                </a:cxn>
                <a:cxn ang="0">
                  <a:pos x="14" y="56"/>
                </a:cxn>
                <a:cxn ang="0">
                  <a:pos x="12" y="53"/>
                </a:cxn>
                <a:cxn ang="0">
                  <a:pos x="12" y="53"/>
                </a:cxn>
                <a:cxn ang="0">
                  <a:pos x="11" y="51"/>
                </a:cxn>
                <a:cxn ang="0">
                  <a:pos x="12" y="47"/>
                </a:cxn>
                <a:cxn ang="0">
                  <a:pos x="14" y="43"/>
                </a:cxn>
                <a:cxn ang="0">
                  <a:pos x="17" y="39"/>
                </a:cxn>
                <a:cxn ang="0">
                  <a:pos x="24" y="32"/>
                </a:cxn>
                <a:cxn ang="0">
                  <a:pos x="29" y="27"/>
                </a:cxn>
                <a:cxn ang="0">
                  <a:pos x="29" y="27"/>
                </a:cxn>
                <a:cxn ang="0">
                  <a:pos x="42" y="18"/>
                </a:cxn>
                <a:cxn ang="0">
                  <a:pos x="57" y="10"/>
                </a:cxn>
                <a:cxn ang="0">
                  <a:pos x="57" y="10"/>
                </a:cxn>
                <a:cxn ang="0">
                  <a:pos x="58" y="9"/>
                </a:cxn>
                <a:cxn ang="0">
                  <a:pos x="59" y="6"/>
                </a:cxn>
                <a:cxn ang="0">
                  <a:pos x="58" y="2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59" h="62">
                  <a:moveTo>
                    <a:pt x="50" y="0"/>
                  </a:moveTo>
                  <a:lnTo>
                    <a:pt x="50" y="0"/>
                  </a:lnTo>
                  <a:lnTo>
                    <a:pt x="34" y="10"/>
                  </a:lnTo>
                  <a:lnTo>
                    <a:pt x="24" y="17"/>
                  </a:lnTo>
                  <a:lnTo>
                    <a:pt x="15" y="25"/>
                  </a:lnTo>
                  <a:lnTo>
                    <a:pt x="7" y="32"/>
                  </a:lnTo>
                  <a:lnTo>
                    <a:pt x="2" y="42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4" y="61"/>
                  </a:lnTo>
                  <a:lnTo>
                    <a:pt x="6" y="62"/>
                  </a:lnTo>
                  <a:lnTo>
                    <a:pt x="11" y="61"/>
                  </a:lnTo>
                  <a:lnTo>
                    <a:pt x="14" y="59"/>
                  </a:lnTo>
                  <a:lnTo>
                    <a:pt x="14" y="56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12" y="47"/>
                  </a:lnTo>
                  <a:lnTo>
                    <a:pt x="14" y="43"/>
                  </a:lnTo>
                  <a:lnTo>
                    <a:pt x="17" y="39"/>
                  </a:lnTo>
                  <a:lnTo>
                    <a:pt x="24" y="32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42" y="18"/>
                  </a:lnTo>
                  <a:lnTo>
                    <a:pt x="57" y="10"/>
                  </a:lnTo>
                  <a:lnTo>
                    <a:pt x="57" y="10"/>
                  </a:lnTo>
                  <a:lnTo>
                    <a:pt x="58" y="9"/>
                  </a:lnTo>
                  <a:lnTo>
                    <a:pt x="59" y="6"/>
                  </a:lnTo>
                  <a:lnTo>
                    <a:pt x="58" y="2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chenying0907 719"/>
            <p:cNvSpPr/>
            <p:nvPr/>
          </p:nvSpPr>
          <p:spPr bwMode="auto">
            <a:xfrm>
              <a:off x="2165351" y="3676650"/>
              <a:ext cx="20638" cy="23813"/>
            </a:xfrm>
            <a:custGeom>
              <a:avLst/>
              <a:gdLst/>
              <a:ahLst/>
              <a:cxnLst>
                <a:cxn ang="0">
                  <a:pos x="44" y="1"/>
                </a:cxn>
                <a:cxn ang="0">
                  <a:pos x="44" y="1"/>
                </a:cxn>
                <a:cxn ang="0">
                  <a:pos x="30" y="13"/>
                </a:cxn>
                <a:cxn ang="0">
                  <a:pos x="22" y="21"/>
                </a:cxn>
                <a:cxn ang="0">
                  <a:pos x="13" y="29"/>
                </a:cxn>
                <a:cxn ang="0">
                  <a:pos x="6" y="37"/>
                </a:cxn>
                <a:cxn ang="0">
                  <a:pos x="1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1" y="57"/>
                </a:cxn>
                <a:cxn ang="0">
                  <a:pos x="4" y="61"/>
                </a:cxn>
                <a:cxn ang="0">
                  <a:pos x="4" y="61"/>
                </a:cxn>
                <a:cxn ang="0">
                  <a:pos x="5" y="63"/>
                </a:cxn>
                <a:cxn ang="0">
                  <a:pos x="8" y="63"/>
                </a:cxn>
                <a:cxn ang="0">
                  <a:pos x="10" y="63"/>
                </a:cxn>
                <a:cxn ang="0">
                  <a:pos x="11" y="61"/>
                </a:cxn>
                <a:cxn ang="0">
                  <a:pos x="13" y="57"/>
                </a:cxn>
                <a:cxn ang="0">
                  <a:pos x="13" y="55"/>
                </a:cxn>
                <a:cxn ang="0">
                  <a:pos x="11" y="54"/>
                </a:cxn>
                <a:cxn ang="0">
                  <a:pos x="11" y="54"/>
                </a:cxn>
                <a:cxn ang="0">
                  <a:pos x="11" y="52"/>
                </a:cxn>
                <a:cxn ang="0">
                  <a:pos x="11" y="50"/>
                </a:cxn>
                <a:cxn ang="0">
                  <a:pos x="14" y="44"/>
                </a:cxn>
                <a:cxn ang="0">
                  <a:pos x="21" y="38"/>
                </a:cxn>
                <a:cxn ang="0">
                  <a:pos x="27" y="31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53" y="8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48" y="0"/>
                </a:cxn>
                <a:cxn ang="0">
                  <a:pos x="45" y="0"/>
                </a:cxn>
                <a:cxn ang="0">
                  <a:pos x="44" y="1"/>
                </a:cxn>
                <a:cxn ang="0">
                  <a:pos x="44" y="1"/>
                </a:cxn>
              </a:cxnLst>
              <a:rect l="0" t="0" r="r" b="b"/>
              <a:pathLst>
                <a:path w="53" h="63">
                  <a:moveTo>
                    <a:pt x="44" y="1"/>
                  </a:moveTo>
                  <a:lnTo>
                    <a:pt x="44" y="1"/>
                  </a:lnTo>
                  <a:lnTo>
                    <a:pt x="30" y="13"/>
                  </a:lnTo>
                  <a:lnTo>
                    <a:pt x="22" y="21"/>
                  </a:lnTo>
                  <a:lnTo>
                    <a:pt x="13" y="29"/>
                  </a:lnTo>
                  <a:lnTo>
                    <a:pt x="6" y="37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5" y="63"/>
                  </a:lnTo>
                  <a:lnTo>
                    <a:pt x="8" y="63"/>
                  </a:lnTo>
                  <a:lnTo>
                    <a:pt x="10" y="63"/>
                  </a:lnTo>
                  <a:lnTo>
                    <a:pt x="11" y="61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4" y="44"/>
                  </a:lnTo>
                  <a:lnTo>
                    <a:pt x="21" y="38"/>
                  </a:lnTo>
                  <a:lnTo>
                    <a:pt x="27" y="31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53" y="8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4" y="1"/>
                  </a:lnTo>
                  <a:lnTo>
                    <a:pt x="4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chenying0907 720"/>
            <p:cNvSpPr/>
            <p:nvPr/>
          </p:nvSpPr>
          <p:spPr bwMode="auto">
            <a:xfrm>
              <a:off x="2176463" y="3671888"/>
              <a:ext cx="34925" cy="3333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65" y="13"/>
                </a:cxn>
                <a:cxn ang="0">
                  <a:pos x="53" y="22"/>
                </a:cxn>
                <a:cxn ang="0">
                  <a:pos x="31" y="42"/>
                </a:cxn>
                <a:cxn ang="0">
                  <a:pos x="31" y="42"/>
                </a:cxn>
                <a:cxn ang="0">
                  <a:pos x="22" y="50"/>
                </a:cxn>
                <a:cxn ang="0">
                  <a:pos x="14" y="59"/>
                </a:cxn>
                <a:cxn ang="0">
                  <a:pos x="6" y="68"/>
                </a:cxn>
                <a:cxn ang="0">
                  <a:pos x="1" y="79"/>
                </a:cxn>
                <a:cxn ang="0">
                  <a:pos x="1" y="79"/>
                </a:cxn>
                <a:cxn ang="0">
                  <a:pos x="0" y="81"/>
                </a:cxn>
                <a:cxn ang="0">
                  <a:pos x="1" y="84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2" y="83"/>
                </a:cxn>
                <a:cxn ang="0">
                  <a:pos x="12" y="83"/>
                </a:cxn>
                <a:cxn ang="0">
                  <a:pos x="14" y="76"/>
                </a:cxn>
                <a:cxn ang="0">
                  <a:pos x="18" y="71"/>
                </a:cxn>
                <a:cxn ang="0">
                  <a:pos x="27" y="60"/>
                </a:cxn>
                <a:cxn ang="0">
                  <a:pos x="38" y="50"/>
                </a:cxn>
                <a:cxn ang="0">
                  <a:pos x="48" y="42"/>
                </a:cxn>
                <a:cxn ang="0">
                  <a:pos x="48" y="42"/>
                </a:cxn>
                <a:cxn ang="0">
                  <a:pos x="57" y="35"/>
                </a:cxn>
                <a:cxn ang="0">
                  <a:pos x="67" y="28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86" y="8"/>
                </a:cxn>
                <a:cxn ang="0">
                  <a:pos x="86" y="7"/>
                </a:cxn>
                <a:cxn ang="0">
                  <a:pos x="85" y="3"/>
                </a:cxn>
                <a:cxn ang="0">
                  <a:pos x="81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85">
                  <a:moveTo>
                    <a:pt x="77" y="3"/>
                  </a:moveTo>
                  <a:lnTo>
                    <a:pt x="77" y="3"/>
                  </a:lnTo>
                  <a:lnTo>
                    <a:pt x="65" y="13"/>
                  </a:lnTo>
                  <a:lnTo>
                    <a:pt x="53" y="22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22" y="50"/>
                  </a:lnTo>
                  <a:lnTo>
                    <a:pt x="14" y="59"/>
                  </a:lnTo>
                  <a:lnTo>
                    <a:pt x="6" y="68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14" y="76"/>
                  </a:lnTo>
                  <a:lnTo>
                    <a:pt x="18" y="71"/>
                  </a:lnTo>
                  <a:lnTo>
                    <a:pt x="27" y="60"/>
                  </a:lnTo>
                  <a:lnTo>
                    <a:pt x="38" y="50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57" y="35"/>
                  </a:lnTo>
                  <a:lnTo>
                    <a:pt x="67" y="28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86" y="8"/>
                  </a:lnTo>
                  <a:lnTo>
                    <a:pt x="86" y="7"/>
                  </a:lnTo>
                  <a:lnTo>
                    <a:pt x="85" y="3"/>
                  </a:lnTo>
                  <a:lnTo>
                    <a:pt x="81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chenying0907 721"/>
            <p:cNvSpPr/>
            <p:nvPr/>
          </p:nvSpPr>
          <p:spPr bwMode="auto">
            <a:xfrm>
              <a:off x="2200276" y="3676650"/>
              <a:ext cx="26988" cy="2698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51" y="9"/>
                </a:cxn>
                <a:cxn ang="0">
                  <a:pos x="42" y="16"/>
                </a:cxn>
                <a:cxn ang="0">
                  <a:pos x="25" y="27"/>
                </a:cxn>
                <a:cxn ang="0">
                  <a:pos x="17" y="34"/>
                </a:cxn>
                <a:cxn ang="0">
                  <a:pos x="11" y="42"/>
                </a:cxn>
                <a:cxn ang="0">
                  <a:pos x="4" y="51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2" y="67"/>
                </a:cxn>
                <a:cxn ang="0">
                  <a:pos x="4" y="68"/>
                </a:cxn>
                <a:cxn ang="0">
                  <a:pos x="7" y="69"/>
                </a:cxn>
                <a:cxn ang="0">
                  <a:pos x="12" y="69"/>
                </a:cxn>
                <a:cxn ang="0">
                  <a:pos x="12" y="69"/>
                </a:cxn>
                <a:cxn ang="0">
                  <a:pos x="15" y="68"/>
                </a:cxn>
                <a:cxn ang="0">
                  <a:pos x="16" y="67"/>
                </a:cxn>
                <a:cxn ang="0">
                  <a:pos x="17" y="64"/>
                </a:cxn>
                <a:cxn ang="0">
                  <a:pos x="17" y="60"/>
                </a:cxn>
                <a:cxn ang="0">
                  <a:pos x="15" y="57"/>
                </a:cxn>
                <a:cxn ang="0">
                  <a:pos x="15" y="57"/>
                </a:cxn>
                <a:cxn ang="0">
                  <a:pos x="19" y="50"/>
                </a:cxn>
                <a:cxn ang="0">
                  <a:pos x="24" y="43"/>
                </a:cxn>
                <a:cxn ang="0">
                  <a:pos x="30" y="37"/>
                </a:cxn>
                <a:cxn ang="0">
                  <a:pos x="38" y="31"/>
                </a:cxn>
                <a:cxn ang="0">
                  <a:pos x="54" y="21"/>
                </a:cxn>
                <a:cxn ang="0">
                  <a:pos x="61" y="16"/>
                </a:cxn>
                <a:cxn ang="0">
                  <a:pos x="67" y="10"/>
                </a:cxn>
                <a:cxn ang="0">
                  <a:pos x="67" y="10"/>
                </a:cxn>
                <a:cxn ang="0">
                  <a:pos x="68" y="8"/>
                </a:cxn>
                <a:cxn ang="0">
                  <a:pos x="70" y="5"/>
                </a:cxn>
                <a:cxn ang="0">
                  <a:pos x="67" y="3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70" h="69">
                  <a:moveTo>
                    <a:pt x="59" y="1"/>
                  </a:moveTo>
                  <a:lnTo>
                    <a:pt x="59" y="1"/>
                  </a:lnTo>
                  <a:lnTo>
                    <a:pt x="51" y="9"/>
                  </a:lnTo>
                  <a:lnTo>
                    <a:pt x="42" y="16"/>
                  </a:lnTo>
                  <a:lnTo>
                    <a:pt x="25" y="27"/>
                  </a:lnTo>
                  <a:lnTo>
                    <a:pt x="17" y="34"/>
                  </a:lnTo>
                  <a:lnTo>
                    <a:pt x="11" y="42"/>
                  </a:lnTo>
                  <a:lnTo>
                    <a:pt x="4" y="5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2" y="67"/>
                  </a:lnTo>
                  <a:lnTo>
                    <a:pt x="4" y="68"/>
                  </a:lnTo>
                  <a:lnTo>
                    <a:pt x="7" y="69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5" y="68"/>
                  </a:lnTo>
                  <a:lnTo>
                    <a:pt x="16" y="67"/>
                  </a:lnTo>
                  <a:lnTo>
                    <a:pt x="17" y="64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5" y="57"/>
                  </a:lnTo>
                  <a:lnTo>
                    <a:pt x="19" y="50"/>
                  </a:lnTo>
                  <a:lnTo>
                    <a:pt x="24" y="43"/>
                  </a:lnTo>
                  <a:lnTo>
                    <a:pt x="30" y="37"/>
                  </a:lnTo>
                  <a:lnTo>
                    <a:pt x="38" y="31"/>
                  </a:lnTo>
                  <a:lnTo>
                    <a:pt x="54" y="21"/>
                  </a:lnTo>
                  <a:lnTo>
                    <a:pt x="61" y="16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67" y="3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chenying0907 722"/>
            <p:cNvSpPr/>
            <p:nvPr/>
          </p:nvSpPr>
          <p:spPr bwMode="auto">
            <a:xfrm>
              <a:off x="2222501" y="3676650"/>
              <a:ext cx="25400" cy="31750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43" y="13"/>
                </a:cxn>
                <a:cxn ang="0">
                  <a:pos x="35" y="23"/>
                </a:cxn>
                <a:cxn ang="0">
                  <a:pos x="26" y="34"/>
                </a:cxn>
                <a:cxn ang="0">
                  <a:pos x="16" y="44"/>
                </a:cxn>
                <a:cxn ang="0">
                  <a:pos x="16" y="44"/>
                </a:cxn>
                <a:cxn ang="0">
                  <a:pos x="9" y="51"/>
                </a:cxn>
                <a:cxn ang="0">
                  <a:pos x="4" y="57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7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9" y="78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2" y="69"/>
                </a:cxn>
                <a:cxn ang="0">
                  <a:pos x="13" y="65"/>
                </a:cxn>
                <a:cxn ang="0">
                  <a:pos x="18" y="57"/>
                </a:cxn>
                <a:cxn ang="0">
                  <a:pos x="25" y="51"/>
                </a:cxn>
                <a:cxn ang="0">
                  <a:pos x="33" y="44"/>
                </a:cxn>
                <a:cxn ang="0">
                  <a:pos x="33" y="44"/>
                </a:cxn>
                <a:cxn ang="0">
                  <a:pos x="40" y="37"/>
                </a:cxn>
                <a:cxn ang="0">
                  <a:pos x="47" y="27"/>
                </a:cxn>
                <a:cxn ang="0">
                  <a:pos x="54" y="18"/>
                </a:cxn>
                <a:cxn ang="0">
                  <a:pos x="61" y="10"/>
                </a:cxn>
                <a:cxn ang="0">
                  <a:pos x="61" y="10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0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3" h="80">
                  <a:moveTo>
                    <a:pt x="52" y="1"/>
                  </a:moveTo>
                  <a:lnTo>
                    <a:pt x="52" y="1"/>
                  </a:lnTo>
                  <a:lnTo>
                    <a:pt x="43" y="13"/>
                  </a:lnTo>
                  <a:lnTo>
                    <a:pt x="35" y="23"/>
                  </a:lnTo>
                  <a:lnTo>
                    <a:pt x="26" y="3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9" y="51"/>
                  </a:lnTo>
                  <a:lnTo>
                    <a:pt x="4" y="57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9" y="78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2" y="69"/>
                  </a:lnTo>
                  <a:lnTo>
                    <a:pt x="13" y="65"/>
                  </a:lnTo>
                  <a:lnTo>
                    <a:pt x="18" y="57"/>
                  </a:lnTo>
                  <a:lnTo>
                    <a:pt x="25" y="51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40" y="37"/>
                  </a:lnTo>
                  <a:lnTo>
                    <a:pt x="47" y="27"/>
                  </a:lnTo>
                  <a:lnTo>
                    <a:pt x="54" y="18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0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chenying0907 723"/>
            <p:cNvSpPr/>
            <p:nvPr/>
          </p:nvSpPr>
          <p:spPr bwMode="auto">
            <a:xfrm>
              <a:off x="2238376" y="3681413"/>
              <a:ext cx="26988" cy="3333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2" y="18"/>
                </a:cxn>
                <a:cxn ang="0">
                  <a:pos x="26" y="36"/>
                </a:cxn>
                <a:cxn ang="0">
                  <a:pos x="18" y="45"/>
                </a:cxn>
                <a:cxn ang="0">
                  <a:pos x="12" y="56"/>
                </a:cxn>
                <a:cxn ang="0">
                  <a:pos x="5" y="66"/>
                </a:cxn>
                <a:cxn ang="0">
                  <a:pos x="1" y="78"/>
                </a:cxn>
                <a:cxn ang="0">
                  <a:pos x="1" y="78"/>
                </a:cxn>
                <a:cxn ang="0">
                  <a:pos x="0" y="81"/>
                </a:cxn>
                <a:cxn ang="0">
                  <a:pos x="1" y="82"/>
                </a:cxn>
                <a:cxn ang="0">
                  <a:pos x="3" y="83"/>
                </a:cxn>
                <a:cxn ang="0">
                  <a:pos x="4" y="85"/>
                </a:cxn>
                <a:cxn ang="0">
                  <a:pos x="9" y="85"/>
                </a:cxn>
                <a:cxn ang="0">
                  <a:pos x="11" y="83"/>
                </a:cxn>
                <a:cxn ang="0">
                  <a:pos x="12" y="81"/>
                </a:cxn>
                <a:cxn ang="0">
                  <a:pos x="12" y="81"/>
                </a:cxn>
                <a:cxn ang="0">
                  <a:pos x="17" y="70"/>
                </a:cxn>
                <a:cxn ang="0">
                  <a:pos x="22" y="61"/>
                </a:cxn>
                <a:cxn ang="0">
                  <a:pos x="29" y="51"/>
                </a:cxn>
                <a:cxn ang="0">
                  <a:pos x="35" y="43"/>
                </a:cxn>
                <a:cxn ang="0">
                  <a:pos x="51" y="26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69" y="8"/>
                </a:cxn>
                <a:cxn ang="0">
                  <a:pos x="69" y="5"/>
                </a:cxn>
                <a:cxn ang="0">
                  <a:pos x="67" y="1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69" h="85">
                  <a:moveTo>
                    <a:pt x="59" y="1"/>
                  </a:moveTo>
                  <a:lnTo>
                    <a:pt x="59" y="1"/>
                  </a:lnTo>
                  <a:lnTo>
                    <a:pt x="42" y="18"/>
                  </a:lnTo>
                  <a:lnTo>
                    <a:pt x="26" y="36"/>
                  </a:lnTo>
                  <a:lnTo>
                    <a:pt x="18" y="45"/>
                  </a:lnTo>
                  <a:lnTo>
                    <a:pt x="12" y="56"/>
                  </a:lnTo>
                  <a:lnTo>
                    <a:pt x="5" y="66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3" y="83"/>
                  </a:lnTo>
                  <a:lnTo>
                    <a:pt x="4" y="85"/>
                  </a:lnTo>
                  <a:lnTo>
                    <a:pt x="9" y="85"/>
                  </a:lnTo>
                  <a:lnTo>
                    <a:pt x="11" y="83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7" y="70"/>
                  </a:lnTo>
                  <a:lnTo>
                    <a:pt x="22" y="61"/>
                  </a:lnTo>
                  <a:lnTo>
                    <a:pt x="29" y="51"/>
                  </a:lnTo>
                  <a:lnTo>
                    <a:pt x="35" y="43"/>
                  </a:lnTo>
                  <a:lnTo>
                    <a:pt x="51" y="26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67" y="1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chenying0907 724"/>
            <p:cNvSpPr/>
            <p:nvPr/>
          </p:nvSpPr>
          <p:spPr bwMode="auto">
            <a:xfrm>
              <a:off x="2268538" y="3681413"/>
              <a:ext cx="28575" cy="3333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64" y="1"/>
                </a:cxn>
                <a:cxn ang="0">
                  <a:pos x="45" y="18"/>
                </a:cxn>
                <a:cxn ang="0">
                  <a:pos x="27" y="35"/>
                </a:cxn>
                <a:cxn ang="0">
                  <a:pos x="18" y="45"/>
                </a:cxn>
                <a:cxn ang="0">
                  <a:pos x="10" y="55"/>
                </a:cxn>
                <a:cxn ang="0">
                  <a:pos x="4" y="6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1" y="82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15" y="70"/>
                </a:cxn>
                <a:cxn ang="0">
                  <a:pos x="21" y="60"/>
                </a:cxn>
                <a:cxn ang="0">
                  <a:pos x="28" y="51"/>
                </a:cxn>
                <a:cxn ang="0">
                  <a:pos x="36" y="42"/>
                </a:cxn>
                <a:cxn ang="0">
                  <a:pos x="55" y="25"/>
                </a:cxn>
                <a:cxn ang="0">
                  <a:pos x="73" y="9"/>
                </a:cxn>
                <a:cxn ang="0">
                  <a:pos x="73" y="9"/>
                </a:cxn>
                <a:cxn ang="0">
                  <a:pos x="74" y="8"/>
                </a:cxn>
                <a:cxn ang="0">
                  <a:pos x="74" y="5"/>
                </a:cxn>
                <a:cxn ang="0">
                  <a:pos x="73" y="1"/>
                </a:cxn>
                <a:cxn ang="0">
                  <a:pos x="69" y="0"/>
                </a:cxn>
                <a:cxn ang="0">
                  <a:pos x="66" y="0"/>
                </a:cxn>
                <a:cxn ang="0">
                  <a:pos x="64" y="1"/>
                </a:cxn>
                <a:cxn ang="0">
                  <a:pos x="64" y="1"/>
                </a:cxn>
              </a:cxnLst>
              <a:rect l="0" t="0" r="r" b="b"/>
              <a:pathLst>
                <a:path w="74" h="85">
                  <a:moveTo>
                    <a:pt x="64" y="1"/>
                  </a:moveTo>
                  <a:lnTo>
                    <a:pt x="64" y="1"/>
                  </a:lnTo>
                  <a:lnTo>
                    <a:pt x="45" y="18"/>
                  </a:lnTo>
                  <a:lnTo>
                    <a:pt x="27" y="35"/>
                  </a:lnTo>
                  <a:lnTo>
                    <a:pt x="18" y="45"/>
                  </a:lnTo>
                  <a:lnTo>
                    <a:pt x="10" y="55"/>
                  </a:lnTo>
                  <a:lnTo>
                    <a:pt x="4" y="6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5" y="70"/>
                  </a:lnTo>
                  <a:lnTo>
                    <a:pt x="21" y="60"/>
                  </a:lnTo>
                  <a:lnTo>
                    <a:pt x="28" y="51"/>
                  </a:lnTo>
                  <a:lnTo>
                    <a:pt x="36" y="42"/>
                  </a:lnTo>
                  <a:lnTo>
                    <a:pt x="55" y="25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4" y="8"/>
                  </a:lnTo>
                  <a:lnTo>
                    <a:pt x="74" y="5"/>
                  </a:lnTo>
                  <a:lnTo>
                    <a:pt x="73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1"/>
                  </a:lnTo>
                  <a:lnTo>
                    <a:pt x="6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chenying0907 725"/>
            <p:cNvSpPr/>
            <p:nvPr/>
          </p:nvSpPr>
          <p:spPr bwMode="auto">
            <a:xfrm>
              <a:off x="2306638" y="3678238"/>
              <a:ext cx="33338" cy="3175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64" y="6"/>
                </a:cxn>
                <a:cxn ang="0">
                  <a:pos x="52" y="12"/>
                </a:cxn>
                <a:cxn ang="0">
                  <a:pos x="42" y="20"/>
                </a:cxn>
                <a:cxn ang="0">
                  <a:pos x="31" y="29"/>
                </a:cxn>
                <a:cxn ang="0">
                  <a:pos x="22" y="38"/>
                </a:cxn>
                <a:cxn ang="0">
                  <a:pos x="13" y="49"/>
                </a:cxn>
                <a:cxn ang="0">
                  <a:pos x="6" y="59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2" y="79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16" y="66"/>
                </a:cxn>
                <a:cxn ang="0">
                  <a:pos x="22" y="55"/>
                </a:cxn>
                <a:cxn ang="0">
                  <a:pos x="30" y="46"/>
                </a:cxn>
                <a:cxn ang="0">
                  <a:pos x="39" y="37"/>
                </a:cxn>
                <a:cxn ang="0">
                  <a:pos x="50" y="29"/>
                </a:cxn>
                <a:cxn ang="0">
                  <a:pos x="60" y="21"/>
                </a:cxn>
                <a:cxn ang="0">
                  <a:pos x="70" y="16"/>
                </a:cxn>
                <a:cxn ang="0">
                  <a:pos x="82" y="11"/>
                </a:cxn>
                <a:cxn ang="0">
                  <a:pos x="82" y="11"/>
                </a:cxn>
                <a:cxn ang="0">
                  <a:pos x="84" y="10"/>
                </a:cxn>
                <a:cxn ang="0">
                  <a:pos x="85" y="7"/>
                </a:cxn>
                <a:cxn ang="0">
                  <a:pos x="85" y="6"/>
                </a:cxn>
                <a:cxn ang="0">
                  <a:pos x="84" y="3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5" h="80">
                  <a:moveTo>
                    <a:pt x="76" y="0"/>
                  </a:moveTo>
                  <a:lnTo>
                    <a:pt x="76" y="0"/>
                  </a:lnTo>
                  <a:lnTo>
                    <a:pt x="64" y="6"/>
                  </a:lnTo>
                  <a:lnTo>
                    <a:pt x="52" y="12"/>
                  </a:lnTo>
                  <a:lnTo>
                    <a:pt x="42" y="20"/>
                  </a:lnTo>
                  <a:lnTo>
                    <a:pt x="31" y="29"/>
                  </a:lnTo>
                  <a:lnTo>
                    <a:pt x="22" y="38"/>
                  </a:lnTo>
                  <a:lnTo>
                    <a:pt x="13" y="49"/>
                  </a:lnTo>
                  <a:lnTo>
                    <a:pt x="6" y="59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2" y="79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16" y="66"/>
                  </a:lnTo>
                  <a:lnTo>
                    <a:pt x="22" y="55"/>
                  </a:lnTo>
                  <a:lnTo>
                    <a:pt x="30" y="46"/>
                  </a:lnTo>
                  <a:lnTo>
                    <a:pt x="39" y="37"/>
                  </a:lnTo>
                  <a:lnTo>
                    <a:pt x="50" y="29"/>
                  </a:lnTo>
                  <a:lnTo>
                    <a:pt x="60" y="21"/>
                  </a:lnTo>
                  <a:lnTo>
                    <a:pt x="70" y="16"/>
                  </a:lnTo>
                  <a:lnTo>
                    <a:pt x="82" y="11"/>
                  </a:lnTo>
                  <a:lnTo>
                    <a:pt x="82" y="11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5" y="6"/>
                  </a:lnTo>
                  <a:lnTo>
                    <a:pt x="84" y="3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chenying0907 726"/>
            <p:cNvSpPr/>
            <p:nvPr/>
          </p:nvSpPr>
          <p:spPr bwMode="auto">
            <a:xfrm>
              <a:off x="2336801" y="3681413"/>
              <a:ext cx="23813" cy="28575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35" y="22"/>
                </a:cxn>
                <a:cxn ang="0">
                  <a:pos x="25" y="31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12" y="43"/>
                </a:cxn>
                <a:cxn ang="0">
                  <a:pos x="11" y="45"/>
                </a:cxn>
                <a:cxn ang="0">
                  <a:pos x="9" y="52"/>
                </a:cxn>
                <a:cxn ang="0">
                  <a:pos x="9" y="52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3" y="73"/>
                </a:cxn>
                <a:cxn ang="0">
                  <a:pos x="7" y="73"/>
                </a:cxn>
                <a:cxn ang="0">
                  <a:pos x="9" y="73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7" y="60"/>
                </a:cxn>
                <a:cxn ang="0">
                  <a:pos x="20" y="55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33" y="39"/>
                </a:cxn>
                <a:cxn ang="0">
                  <a:pos x="42" y="30"/>
                </a:cxn>
                <a:cxn ang="0">
                  <a:pos x="62" y="9"/>
                </a:cxn>
                <a:cxn ang="0">
                  <a:pos x="62" y="9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3" h="73">
                  <a:moveTo>
                    <a:pt x="54" y="1"/>
                  </a:moveTo>
                  <a:lnTo>
                    <a:pt x="54" y="1"/>
                  </a:lnTo>
                  <a:lnTo>
                    <a:pt x="35" y="22"/>
                  </a:lnTo>
                  <a:lnTo>
                    <a:pt x="25" y="31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3" y="73"/>
                  </a:lnTo>
                  <a:lnTo>
                    <a:pt x="7" y="73"/>
                  </a:lnTo>
                  <a:lnTo>
                    <a:pt x="9" y="73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7" y="60"/>
                  </a:lnTo>
                  <a:lnTo>
                    <a:pt x="20" y="55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33" y="39"/>
                  </a:lnTo>
                  <a:lnTo>
                    <a:pt x="42" y="30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chenying0907 727"/>
            <p:cNvSpPr/>
            <p:nvPr/>
          </p:nvSpPr>
          <p:spPr bwMode="auto">
            <a:xfrm>
              <a:off x="2366963" y="3676650"/>
              <a:ext cx="41275" cy="33338"/>
            </a:xfrm>
            <a:custGeom>
              <a:avLst/>
              <a:gdLst/>
              <a:ahLst/>
              <a:cxnLst>
                <a:cxn ang="0">
                  <a:pos x="94" y="1"/>
                </a:cxn>
                <a:cxn ang="0">
                  <a:pos x="94" y="1"/>
                </a:cxn>
                <a:cxn ang="0">
                  <a:pos x="82" y="8"/>
                </a:cxn>
                <a:cxn ang="0">
                  <a:pos x="69" y="13"/>
                </a:cxn>
                <a:cxn ang="0">
                  <a:pos x="56" y="20"/>
                </a:cxn>
                <a:cxn ang="0">
                  <a:pos x="46" y="27"/>
                </a:cxn>
                <a:cxn ang="0">
                  <a:pos x="46" y="27"/>
                </a:cxn>
                <a:cxn ang="0">
                  <a:pos x="34" y="39"/>
                </a:cxn>
                <a:cxn ang="0">
                  <a:pos x="23" y="51"/>
                </a:cxn>
                <a:cxn ang="0">
                  <a:pos x="13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2" y="84"/>
                </a:cxn>
                <a:cxn ang="0">
                  <a:pos x="5" y="86"/>
                </a:cxn>
                <a:cxn ang="0">
                  <a:pos x="8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29" y="64"/>
                </a:cxn>
                <a:cxn ang="0">
                  <a:pos x="46" y="43"/>
                </a:cxn>
                <a:cxn ang="0">
                  <a:pos x="46" y="43"/>
                </a:cxn>
                <a:cxn ang="0">
                  <a:pos x="51" y="38"/>
                </a:cxn>
                <a:cxn ang="0">
                  <a:pos x="57" y="33"/>
                </a:cxn>
                <a:cxn ang="0">
                  <a:pos x="72" y="25"/>
                </a:cxn>
                <a:cxn ang="0">
                  <a:pos x="86" y="18"/>
                </a:cxn>
                <a:cxn ang="0">
                  <a:pos x="101" y="10"/>
                </a:cxn>
                <a:cxn ang="0">
                  <a:pos x="101" y="10"/>
                </a:cxn>
                <a:cxn ang="0">
                  <a:pos x="102" y="9"/>
                </a:cxn>
                <a:cxn ang="0">
                  <a:pos x="103" y="6"/>
                </a:cxn>
                <a:cxn ang="0">
                  <a:pos x="102" y="3"/>
                </a:cxn>
                <a:cxn ang="0">
                  <a:pos x="99" y="0"/>
                </a:cxn>
                <a:cxn ang="0">
                  <a:pos x="97" y="0"/>
                </a:cxn>
                <a:cxn ang="0">
                  <a:pos x="94" y="1"/>
                </a:cxn>
                <a:cxn ang="0">
                  <a:pos x="94" y="1"/>
                </a:cxn>
              </a:cxnLst>
              <a:rect l="0" t="0" r="r" b="b"/>
              <a:pathLst>
                <a:path w="103" h="86">
                  <a:moveTo>
                    <a:pt x="94" y="1"/>
                  </a:moveTo>
                  <a:lnTo>
                    <a:pt x="94" y="1"/>
                  </a:lnTo>
                  <a:lnTo>
                    <a:pt x="82" y="8"/>
                  </a:lnTo>
                  <a:lnTo>
                    <a:pt x="69" y="13"/>
                  </a:lnTo>
                  <a:lnTo>
                    <a:pt x="56" y="20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34" y="39"/>
                  </a:lnTo>
                  <a:lnTo>
                    <a:pt x="23" y="51"/>
                  </a:lnTo>
                  <a:lnTo>
                    <a:pt x="13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5" y="86"/>
                  </a:lnTo>
                  <a:lnTo>
                    <a:pt x="8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29" y="64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51" y="38"/>
                  </a:lnTo>
                  <a:lnTo>
                    <a:pt x="57" y="33"/>
                  </a:lnTo>
                  <a:lnTo>
                    <a:pt x="72" y="25"/>
                  </a:lnTo>
                  <a:lnTo>
                    <a:pt x="86" y="18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102" y="9"/>
                  </a:lnTo>
                  <a:lnTo>
                    <a:pt x="103" y="6"/>
                  </a:lnTo>
                  <a:lnTo>
                    <a:pt x="102" y="3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4" y="1"/>
                  </a:lnTo>
                  <a:lnTo>
                    <a:pt x="9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chenying0907 728"/>
            <p:cNvSpPr/>
            <p:nvPr/>
          </p:nvSpPr>
          <p:spPr bwMode="auto">
            <a:xfrm>
              <a:off x="2403476" y="3678238"/>
              <a:ext cx="36513" cy="30163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68" y="10"/>
                </a:cxn>
                <a:cxn ang="0">
                  <a:pos x="53" y="19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16" y="44"/>
                </a:cxn>
                <a:cxn ang="0">
                  <a:pos x="8" y="50"/>
                </a:cxn>
                <a:cxn ang="0">
                  <a:pos x="3" y="58"/>
                </a:cxn>
                <a:cxn ang="0">
                  <a:pos x="2" y="63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2" y="72"/>
                </a:cxn>
                <a:cxn ang="0">
                  <a:pos x="3" y="74"/>
                </a:cxn>
                <a:cxn ang="0">
                  <a:pos x="6" y="74"/>
                </a:cxn>
                <a:cxn ang="0">
                  <a:pos x="10" y="72"/>
                </a:cxn>
                <a:cxn ang="0">
                  <a:pos x="11" y="71"/>
                </a:cxn>
                <a:cxn ang="0">
                  <a:pos x="12" y="68"/>
                </a:cxn>
                <a:cxn ang="0">
                  <a:pos x="12" y="68"/>
                </a:cxn>
                <a:cxn ang="0">
                  <a:pos x="14" y="63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5" y="50"/>
                </a:cxn>
                <a:cxn ang="0">
                  <a:pos x="37" y="42"/>
                </a:cxn>
                <a:cxn ang="0">
                  <a:pos x="46" y="37"/>
                </a:cxn>
                <a:cxn ang="0">
                  <a:pos x="46" y="37"/>
                </a:cxn>
                <a:cxn ang="0">
                  <a:pos x="67" y="23"/>
                </a:cxn>
                <a:cxn ang="0">
                  <a:pos x="89" y="11"/>
                </a:cxn>
                <a:cxn ang="0">
                  <a:pos x="89" y="11"/>
                </a:cxn>
                <a:cxn ang="0">
                  <a:pos x="91" y="10"/>
                </a:cxn>
                <a:cxn ang="0">
                  <a:pos x="92" y="7"/>
                </a:cxn>
                <a:cxn ang="0">
                  <a:pos x="91" y="3"/>
                </a:cxn>
                <a:cxn ang="0">
                  <a:pos x="88" y="0"/>
                </a:cxn>
                <a:cxn ang="0">
                  <a:pos x="85" y="0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92" h="74">
                  <a:moveTo>
                    <a:pt x="83" y="0"/>
                  </a:moveTo>
                  <a:lnTo>
                    <a:pt x="83" y="0"/>
                  </a:lnTo>
                  <a:lnTo>
                    <a:pt x="68" y="10"/>
                  </a:lnTo>
                  <a:lnTo>
                    <a:pt x="53" y="19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16" y="44"/>
                  </a:lnTo>
                  <a:lnTo>
                    <a:pt x="8" y="50"/>
                  </a:lnTo>
                  <a:lnTo>
                    <a:pt x="3" y="58"/>
                  </a:lnTo>
                  <a:lnTo>
                    <a:pt x="2" y="63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2" y="72"/>
                  </a:lnTo>
                  <a:lnTo>
                    <a:pt x="3" y="74"/>
                  </a:lnTo>
                  <a:lnTo>
                    <a:pt x="6" y="74"/>
                  </a:lnTo>
                  <a:lnTo>
                    <a:pt x="10" y="72"/>
                  </a:lnTo>
                  <a:lnTo>
                    <a:pt x="11" y="71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4" y="63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5" y="50"/>
                  </a:lnTo>
                  <a:lnTo>
                    <a:pt x="37" y="42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67" y="23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1" y="10"/>
                  </a:lnTo>
                  <a:lnTo>
                    <a:pt x="92" y="7"/>
                  </a:lnTo>
                  <a:lnTo>
                    <a:pt x="91" y="3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chenying0907 729"/>
            <p:cNvSpPr/>
            <p:nvPr/>
          </p:nvSpPr>
          <p:spPr bwMode="auto">
            <a:xfrm>
              <a:off x="2427288" y="3678238"/>
              <a:ext cx="33338" cy="34925"/>
            </a:xfrm>
            <a:custGeom>
              <a:avLst/>
              <a:gdLst/>
              <a:ahLst/>
              <a:cxnLst>
                <a:cxn ang="0">
                  <a:pos x="75" y="4"/>
                </a:cxn>
                <a:cxn ang="0">
                  <a:pos x="75" y="4"/>
                </a:cxn>
                <a:cxn ang="0">
                  <a:pos x="71" y="10"/>
                </a:cxn>
                <a:cxn ang="0">
                  <a:pos x="67" y="15"/>
                </a:cxn>
                <a:cxn ang="0">
                  <a:pos x="58" y="24"/>
                </a:cxn>
                <a:cxn ang="0">
                  <a:pos x="47" y="32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1" y="84"/>
                </a:cxn>
                <a:cxn ang="0">
                  <a:pos x="5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9" y="84"/>
                </a:cxn>
                <a:cxn ang="0">
                  <a:pos x="30" y="62"/>
                </a:cxn>
                <a:cxn ang="0">
                  <a:pos x="52" y="41"/>
                </a:cxn>
                <a:cxn ang="0">
                  <a:pos x="52" y="41"/>
                </a:cxn>
                <a:cxn ang="0">
                  <a:pos x="61" y="33"/>
                </a:cxn>
                <a:cxn ang="0">
                  <a:pos x="71" y="27"/>
                </a:cxn>
                <a:cxn ang="0">
                  <a:pos x="78" y="17"/>
                </a:cxn>
                <a:cxn ang="0">
                  <a:pos x="82" y="14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85" y="4"/>
                </a:cxn>
                <a:cxn ang="0">
                  <a:pos x="85" y="3"/>
                </a:cxn>
                <a:cxn ang="0">
                  <a:pos x="84" y="2"/>
                </a:cxn>
                <a:cxn ang="0">
                  <a:pos x="81" y="0"/>
                </a:cxn>
                <a:cxn ang="0">
                  <a:pos x="77" y="0"/>
                </a:cxn>
                <a:cxn ang="0">
                  <a:pos x="76" y="2"/>
                </a:cxn>
                <a:cxn ang="0">
                  <a:pos x="75" y="4"/>
                </a:cxn>
                <a:cxn ang="0">
                  <a:pos x="75" y="4"/>
                </a:cxn>
              </a:cxnLst>
              <a:rect l="0" t="0" r="r" b="b"/>
              <a:pathLst>
                <a:path w="85" h="85">
                  <a:moveTo>
                    <a:pt x="75" y="4"/>
                  </a:moveTo>
                  <a:lnTo>
                    <a:pt x="75" y="4"/>
                  </a:lnTo>
                  <a:lnTo>
                    <a:pt x="71" y="10"/>
                  </a:lnTo>
                  <a:lnTo>
                    <a:pt x="67" y="15"/>
                  </a:lnTo>
                  <a:lnTo>
                    <a:pt x="58" y="24"/>
                  </a:lnTo>
                  <a:lnTo>
                    <a:pt x="47" y="32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1" y="84"/>
                  </a:lnTo>
                  <a:lnTo>
                    <a:pt x="5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30" y="62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61" y="33"/>
                  </a:lnTo>
                  <a:lnTo>
                    <a:pt x="71" y="27"/>
                  </a:lnTo>
                  <a:lnTo>
                    <a:pt x="78" y="17"/>
                  </a:lnTo>
                  <a:lnTo>
                    <a:pt x="82" y="14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4"/>
                  </a:lnTo>
                  <a:lnTo>
                    <a:pt x="85" y="3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6" y="2"/>
                  </a:lnTo>
                  <a:lnTo>
                    <a:pt x="75" y="4"/>
                  </a:lnTo>
                  <a:lnTo>
                    <a:pt x="7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chenying0907 730"/>
            <p:cNvSpPr/>
            <p:nvPr/>
          </p:nvSpPr>
          <p:spPr bwMode="auto">
            <a:xfrm>
              <a:off x="2451101" y="3686175"/>
              <a:ext cx="23813" cy="26988"/>
            </a:xfrm>
            <a:custGeom>
              <a:avLst/>
              <a:gdLst/>
              <a:ahLst/>
              <a:cxnLst>
                <a:cxn ang="0">
                  <a:pos x="47" y="2"/>
                </a:cxn>
                <a:cxn ang="0">
                  <a:pos x="47" y="2"/>
                </a:cxn>
                <a:cxn ang="0">
                  <a:pos x="34" y="15"/>
                </a:cxn>
                <a:cxn ang="0">
                  <a:pos x="21" y="29"/>
                </a:cxn>
                <a:cxn ang="0">
                  <a:pos x="10" y="44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2" y="67"/>
                </a:cxn>
                <a:cxn ang="0">
                  <a:pos x="6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9" y="50"/>
                </a:cxn>
                <a:cxn ang="0">
                  <a:pos x="30" y="36"/>
                </a:cxn>
                <a:cxn ang="0">
                  <a:pos x="42" y="23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2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2"/>
                </a:cxn>
                <a:cxn ang="0">
                  <a:pos x="47" y="2"/>
                </a:cxn>
              </a:cxnLst>
              <a:rect l="0" t="0" r="r" b="b"/>
              <a:pathLst>
                <a:path w="56" h="68">
                  <a:moveTo>
                    <a:pt x="47" y="2"/>
                  </a:moveTo>
                  <a:lnTo>
                    <a:pt x="47" y="2"/>
                  </a:lnTo>
                  <a:lnTo>
                    <a:pt x="34" y="15"/>
                  </a:lnTo>
                  <a:lnTo>
                    <a:pt x="21" y="29"/>
                  </a:lnTo>
                  <a:lnTo>
                    <a:pt x="10" y="44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2" y="67"/>
                  </a:lnTo>
                  <a:lnTo>
                    <a:pt x="6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9" y="50"/>
                  </a:lnTo>
                  <a:lnTo>
                    <a:pt x="30" y="36"/>
                  </a:lnTo>
                  <a:lnTo>
                    <a:pt x="42" y="23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2"/>
                  </a:lnTo>
                  <a:lnTo>
                    <a:pt x="4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chenying0907 731"/>
            <p:cNvSpPr/>
            <p:nvPr/>
          </p:nvSpPr>
          <p:spPr bwMode="auto">
            <a:xfrm>
              <a:off x="2605088" y="3395663"/>
              <a:ext cx="23813" cy="26988"/>
            </a:xfrm>
            <a:custGeom>
              <a:avLst/>
              <a:gdLst/>
              <a:ahLst/>
              <a:cxnLst>
                <a:cxn ang="0">
                  <a:pos x="50" y="2"/>
                </a:cxn>
                <a:cxn ang="0">
                  <a:pos x="50" y="2"/>
                </a:cxn>
                <a:cxn ang="0">
                  <a:pos x="44" y="4"/>
                </a:cxn>
                <a:cxn ang="0">
                  <a:pos x="41" y="8"/>
                </a:cxn>
                <a:cxn ang="0">
                  <a:pos x="38" y="14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33" y="25"/>
                </a:cxn>
                <a:cxn ang="0">
                  <a:pos x="31" y="29"/>
                </a:cxn>
                <a:cxn ang="0">
                  <a:pos x="30" y="32"/>
                </a:cxn>
                <a:cxn ang="0">
                  <a:pos x="30" y="3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13" y="42"/>
                </a:cxn>
                <a:cxn ang="0">
                  <a:pos x="5" y="48"/>
                </a:cxn>
                <a:cxn ang="0">
                  <a:pos x="3" y="51"/>
                </a:cxn>
                <a:cxn ang="0">
                  <a:pos x="1" y="55"/>
                </a:cxn>
                <a:cxn ang="0">
                  <a:pos x="0" y="61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3" y="67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2" y="66"/>
                </a:cxn>
                <a:cxn ang="0">
                  <a:pos x="12" y="65"/>
                </a:cxn>
                <a:cxn ang="0">
                  <a:pos x="12" y="62"/>
                </a:cxn>
                <a:cxn ang="0">
                  <a:pos x="12" y="62"/>
                </a:cxn>
                <a:cxn ang="0">
                  <a:pos x="12" y="59"/>
                </a:cxn>
                <a:cxn ang="0">
                  <a:pos x="13" y="57"/>
                </a:cxn>
                <a:cxn ang="0">
                  <a:pos x="20" y="50"/>
                </a:cxn>
                <a:cxn ang="0">
                  <a:pos x="34" y="42"/>
                </a:cxn>
                <a:cxn ang="0">
                  <a:pos x="34" y="42"/>
                </a:cxn>
                <a:cxn ang="0">
                  <a:pos x="38" y="40"/>
                </a:cxn>
                <a:cxn ang="0">
                  <a:pos x="41" y="36"/>
                </a:cxn>
                <a:cxn ang="0">
                  <a:pos x="44" y="27"/>
                </a:cxn>
                <a:cxn ang="0">
                  <a:pos x="48" y="17"/>
                </a:cxn>
                <a:cxn ang="0">
                  <a:pos x="51" y="14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10"/>
                </a:cxn>
                <a:cxn ang="0">
                  <a:pos x="58" y="7"/>
                </a:cxn>
                <a:cxn ang="0">
                  <a:pos x="56" y="3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50" y="2"/>
                </a:cxn>
                <a:cxn ang="0">
                  <a:pos x="50" y="2"/>
                </a:cxn>
              </a:cxnLst>
              <a:rect l="0" t="0" r="r" b="b"/>
              <a:pathLst>
                <a:path w="58" h="68">
                  <a:moveTo>
                    <a:pt x="50" y="2"/>
                  </a:moveTo>
                  <a:lnTo>
                    <a:pt x="50" y="2"/>
                  </a:lnTo>
                  <a:lnTo>
                    <a:pt x="44" y="4"/>
                  </a:lnTo>
                  <a:lnTo>
                    <a:pt x="41" y="8"/>
                  </a:lnTo>
                  <a:lnTo>
                    <a:pt x="38" y="14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3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13" y="42"/>
                  </a:lnTo>
                  <a:lnTo>
                    <a:pt x="5" y="48"/>
                  </a:lnTo>
                  <a:lnTo>
                    <a:pt x="3" y="51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3" y="67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2" y="66"/>
                  </a:lnTo>
                  <a:lnTo>
                    <a:pt x="12" y="65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20" y="50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1" y="36"/>
                  </a:lnTo>
                  <a:lnTo>
                    <a:pt x="44" y="27"/>
                  </a:lnTo>
                  <a:lnTo>
                    <a:pt x="48" y="17"/>
                  </a:lnTo>
                  <a:lnTo>
                    <a:pt x="51" y="14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10"/>
                  </a:lnTo>
                  <a:lnTo>
                    <a:pt x="58" y="7"/>
                  </a:lnTo>
                  <a:lnTo>
                    <a:pt x="56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chenying0907 732"/>
            <p:cNvSpPr/>
            <p:nvPr/>
          </p:nvSpPr>
          <p:spPr bwMode="auto">
            <a:xfrm>
              <a:off x="2625726" y="3395663"/>
              <a:ext cx="25400" cy="28575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54" y="2"/>
                </a:cxn>
                <a:cxn ang="0">
                  <a:pos x="50" y="4"/>
                </a:cxn>
                <a:cxn ang="0">
                  <a:pos x="46" y="8"/>
                </a:cxn>
                <a:cxn ang="0">
                  <a:pos x="41" y="16"/>
                </a:cxn>
                <a:cxn ang="0">
                  <a:pos x="36" y="24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20" y="40"/>
                </a:cxn>
                <a:cxn ang="0">
                  <a:pos x="12" y="48"/>
                </a:cxn>
                <a:cxn ang="0">
                  <a:pos x="6" y="5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0" y="72"/>
                </a:cxn>
                <a:cxn ang="0">
                  <a:pos x="2" y="74"/>
                </a:cxn>
                <a:cxn ang="0">
                  <a:pos x="4" y="74"/>
                </a:cxn>
                <a:cxn ang="0">
                  <a:pos x="8" y="74"/>
                </a:cxn>
                <a:cxn ang="0">
                  <a:pos x="9" y="72"/>
                </a:cxn>
                <a:cxn ang="0">
                  <a:pos x="11" y="71"/>
                </a:cxn>
                <a:cxn ang="0">
                  <a:pos x="11" y="71"/>
                </a:cxn>
                <a:cxn ang="0">
                  <a:pos x="16" y="61"/>
                </a:cxn>
                <a:cxn ang="0">
                  <a:pos x="23" y="53"/>
                </a:cxn>
                <a:cxn ang="0">
                  <a:pos x="40" y="37"/>
                </a:cxn>
                <a:cxn ang="0">
                  <a:pos x="40" y="37"/>
                </a:cxn>
                <a:cxn ang="0">
                  <a:pos x="45" y="31"/>
                </a:cxn>
                <a:cxn ang="0">
                  <a:pos x="49" y="24"/>
                </a:cxn>
                <a:cxn ang="0">
                  <a:pos x="54" y="16"/>
                </a:cxn>
                <a:cxn ang="0">
                  <a:pos x="57" y="14"/>
                </a:cxn>
                <a:cxn ang="0">
                  <a:pos x="60" y="11"/>
                </a:cxn>
                <a:cxn ang="0">
                  <a:pos x="60" y="11"/>
                </a:cxn>
                <a:cxn ang="0">
                  <a:pos x="62" y="10"/>
                </a:cxn>
                <a:cxn ang="0">
                  <a:pos x="63" y="7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2"/>
                </a:cxn>
                <a:cxn ang="0">
                  <a:pos x="54" y="2"/>
                </a:cxn>
              </a:cxnLst>
              <a:rect l="0" t="0" r="r" b="b"/>
              <a:pathLst>
                <a:path w="63" h="74">
                  <a:moveTo>
                    <a:pt x="54" y="2"/>
                  </a:move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1" y="16"/>
                  </a:lnTo>
                  <a:lnTo>
                    <a:pt x="36" y="24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0" y="40"/>
                  </a:lnTo>
                  <a:lnTo>
                    <a:pt x="12" y="48"/>
                  </a:lnTo>
                  <a:lnTo>
                    <a:pt x="6" y="5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2" y="74"/>
                  </a:lnTo>
                  <a:lnTo>
                    <a:pt x="4" y="74"/>
                  </a:lnTo>
                  <a:lnTo>
                    <a:pt x="8" y="74"/>
                  </a:lnTo>
                  <a:lnTo>
                    <a:pt x="9" y="72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6" y="61"/>
                  </a:lnTo>
                  <a:lnTo>
                    <a:pt x="23" y="53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45" y="31"/>
                  </a:lnTo>
                  <a:lnTo>
                    <a:pt x="49" y="24"/>
                  </a:lnTo>
                  <a:lnTo>
                    <a:pt x="54" y="16"/>
                  </a:lnTo>
                  <a:lnTo>
                    <a:pt x="57" y="14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2" y="10"/>
                  </a:lnTo>
                  <a:lnTo>
                    <a:pt x="63" y="7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chenying0907 733"/>
            <p:cNvSpPr/>
            <p:nvPr/>
          </p:nvSpPr>
          <p:spPr bwMode="auto">
            <a:xfrm>
              <a:off x="2641601" y="3400425"/>
              <a:ext cx="30163" cy="23813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48" y="15"/>
                </a:cxn>
                <a:cxn ang="0">
                  <a:pos x="34" y="28"/>
                </a:cxn>
                <a:cxn ang="0">
                  <a:pos x="1" y="53"/>
                </a:cxn>
                <a:cxn ang="0">
                  <a:pos x="1" y="53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5" y="63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3" y="62"/>
                </a:cxn>
                <a:cxn ang="0">
                  <a:pos x="14" y="60"/>
                </a:cxn>
                <a:cxn ang="0">
                  <a:pos x="16" y="58"/>
                </a:cxn>
                <a:cxn ang="0">
                  <a:pos x="16" y="55"/>
                </a:cxn>
                <a:cxn ang="0">
                  <a:pos x="16" y="55"/>
                </a:cxn>
                <a:cxn ang="0">
                  <a:pos x="44" y="34"/>
                </a:cxn>
                <a:cxn ang="0">
                  <a:pos x="59" y="22"/>
                </a:cxn>
                <a:cxn ang="0">
                  <a:pos x="72" y="9"/>
                </a:cxn>
                <a:cxn ang="0">
                  <a:pos x="72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5" y="0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63">
                  <a:moveTo>
                    <a:pt x="64" y="2"/>
                  </a:moveTo>
                  <a:lnTo>
                    <a:pt x="64" y="2"/>
                  </a:lnTo>
                  <a:lnTo>
                    <a:pt x="48" y="15"/>
                  </a:lnTo>
                  <a:lnTo>
                    <a:pt x="34" y="28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5" y="63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3" y="62"/>
                  </a:lnTo>
                  <a:lnTo>
                    <a:pt x="14" y="60"/>
                  </a:lnTo>
                  <a:lnTo>
                    <a:pt x="16" y="58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44" y="34"/>
                  </a:lnTo>
                  <a:lnTo>
                    <a:pt x="59" y="22"/>
                  </a:lnTo>
                  <a:lnTo>
                    <a:pt x="72" y="9"/>
                  </a:lnTo>
                  <a:lnTo>
                    <a:pt x="72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chenying0907 734"/>
            <p:cNvSpPr/>
            <p:nvPr/>
          </p:nvSpPr>
          <p:spPr bwMode="auto">
            <a:xfrm>
              <a:off x="2660651" y="3402013"/>
              <a:ext cx="28575" cy="22225"/>
            </a:xfrm>
            <a:custGeom>
              <a:avLst/>
              <a:gdLst/>
              <a:ahLst/>
              <a:cxnLst>
                <a:cxn ang="0">
                  <a:pos x="66" y="2"/>
                </a:cxn>
                <a:cxn ang="0">
                  <a:pos x="66" y="2"/>
                </a:cxn>
                <a:cxn ang="0">
                  <a:pos x="58" y="8"/>
                </a:cxn>
                <a:cxn ang="0">
                  <a:pos x="50" y="15"/>
                </a:cxn>
                <a:cxn ang="0">
                  <a:pos x="34" y="25"/>
                </a:cxn>
                <a:cxn ang="0">
                  <a:pos x="17" y="36"/>
                </a:cxn>
                <a:cxn ang="0">
                  <a:pos x="9" y="41"/>
                </a:cxn>
                <a:cxn ang="0">
                  <a:pos x="3" y="48"/>
                </a:cxn>
                <a:cxn ang="0">
                  <a:pos x="3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3" y="55"/>
                </a:cxn>
                <a:cxn ang="0">
                  <a:pos x="6" y="58"/>
                </a:cxn>
                <a:cxn ang="0">
                  <a:pos x="8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7" y="50"/>
                </a:cxn>
                <a:cxn ang="0">
                  <a:pos x="25" y="44"/>
                </a:cxn>
                <a:cxn ang="0">
                  <a:pos x="42" y="33"/>
                </a:cxn>
                <a:cxn ang="0">
                  <a:pos x="58" y="23"/>
                </a:cxn>
                <a:cxn ang="0">
                  <a:pos x="66" y="16"/>
                </a:cxn>
                <a:cxn ang="0">
                  <a:pos x="74" y="11"/>
                </a:cxn>
                <a:cxn ang="0">
                  <a:pos x="74" y="11"/>
                </a:cxn>
                <a:cxn ang="0">
                  <a:pos x="75" y="8"/>
                </a:cxn>
                <a:cxn ang="0">
                  <a:pos x="75" y="6"/>
                </a:cxn>
                <a:cxn ang="0">
                  <a:pos x="74" y="3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6" y="2"/>
                </a:cxn>
              </a:cxnLst>
              <a:rect l="0" t="0" r="r" b="b"/>
              <a:pathLst>
                <a:path w="75" h="58">
                  <a:moveTo>
                    <a:pt x="66" y="2"/>
                  </a:moveTo>
                  <a:lnTo>
                    <a:pt x="66" y="2"/>
                  </a:lnTo>
                  <a:lnTo>
                    <a:pt x="58" y="8"/>
                  </a:lnTo>
                  <a:lnTo>
                    <a:pt x="50" y="15"/>
                  </a:lnTo>
                  <a:lnTo>
                    <a:pt x="34" y="25"/>
                  </a:lnTo>
                  <a:lnTo>
                    <a:pt x="17" y="36"/>
                  </a:lnTo>
                  <a:lnTo>
                    <a:pt x="9" y="41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3" y="55"/>
                  </a:lnTo>
                  <a:lnTo>
                    <a:pt x="6" y="58"/>
                  </a:lnTo>
                  <a:lnTo>
                    <a:pt x="8" y="5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7" y="50"/>
                  </a:lnTo>
                  <a:lnTo>
                    <a:pt x="25" y="44"/>
                  </a:lnTo>
                  <a:lnTo>
                    <a:pt x="42" y="33"/>
                  </a:lnTo>
                  <a:lnTo>
                    <a:pt x="58" y="23"/>
                  </a:lnTo>
                  <a:lnTo>
                    <a:pt x="66" y="1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5" y="8"/>
                  </a:lnTo>
                  <a:lnTo>
                    <a:pt x="75" y="6"/>
                  </a:lnTo>
                  <a:lnTo>
                    <a:pt x="74" y="3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chenying0907 735"/>
            <p:cNvSpPr/>
            <p:nvPr/>
          </p:nvSpPr>
          <p:spPr bwMode="auto">
            <a:xfrm>
              <a:off x="2682876" y="3405188"/>
              <a:ext cx="20638" cy="22225"/>
            </a:xfrm>
            <a:custGeom>
              <a:avLst/>
              <a:gdLst/>
              <a:ahLst/>
              <a:cxnLst>
                <a:cxn ang="0">
                  <a:pos x="40" y="4"/>
                </a:cxn>
                <a:cxn ang="0">
                  <a:pos x="40" y="4"/>
                </a:cxn>
                <a:cxn ang="0">
                  <a:pos x="36" y="10"/>
                </a:cxn>
                <a:cxn ang="0">
                  <a:pos x="33" y="17"/>
                </a:cxn>
                <a:cxn ang="0">
                  <a:pos x="26" y="22"/>
                </a:cxn>
                <a:cxn ang="0">
                  <a:pos x="21" y="26"/>
                </a:cxn>
                <a:cxn ang="0">
                  <a:pos x="9" y="37"/>
                </a:cxn>
                <a:cxn ang="0">
                  <a:pos x="4" y="4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1" y="55"/>
                </a:cxn>
                <a:cxn ang="0">
                  <a:pos x="4" y="56"/>
                </a:cxn>
                <a:cxn ang="0">
                  <a:pos x="8" y="55"/>
                </a:cxn>
                <a:cxn ang="0">
                  <a:pos x="9" y="54"/>
                </a:cxn>
                <a:cxn ang="0">
                  <a:pos x="10" y="52"/>
                </a:cxn>
                <a:cxn ang="0">
                  <a:pos x="10" y="52"/>
                </a:cxn>
                <a:cxn ang="0">
                  <a:pos x="14" y="46"/>
                </a:cxn>
                <a:cxn ang="0">
                  <a:pos x="19" y="41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8" y="26"/>
                </a:cxn>
                <a:cxn ang="0">
                  <a:pos x="43" y="21"/>
                </a:cxn>
                <a:cxn ang="0">
                  <a:pos x="48" y="14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4"/>
                </a:cxn>
                <a:cxn ang="0">
                  <a:pos x="51" y="3"/>
                </a:cxn>
                <a:cxn ang="0">
                  <a:pos x="47" y="0"/>
                </a:cxn>
                <a:cxn ang="0">
                  <a:pos x="43" y="0"/>
                </a:cxn>
                <a:cxn ang="0">
                  <a:pos x="40" y="1"/>
                </a:cxn>
                <a:cxn ang="0">
                  <a:pos x="40" y="4"/>
                </a:cxn>
                <a:cxn ang="0">
                  <a:pos x="40" y="4"/>
                </a:cxn>
              </a:cxnLst>
              <a:rect l="0" t="0" r="r" b="b"/>
              <a:pathLst>
                <a:path w="51" h="56">
                  <a:moveTo>
                    <a:pt x="40" y="4"/>
                  </a:moveTo>
                  <a:lnTo>
                    <a:pt x="40" y="4"/>
                  </a:lnTo>
                  <a:lnTo>
                    <a:pt x="36" y="10"/>
                  </a:lnTo>
                  <a:lnTo>
                    <a:pt x="33" y="17"/>
                  </a:lnTo>
                  <a:lnTo>
                    <a:pt x="26" y="22"/>
                  </a:lnTo>
                  <a:lnTo>
                    <a:pt x="21" y="26"/>
                  </a:lnTo>
                  <a:lnTo>
                    <a:pt x="9" y="37"/>
                  </a:lnTo>
                  <a:lnTo>
                    <a:pt x="4" y="4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1" y="55"/>
                  </a:lnTo>
                  <a:lnTo>
                    <a:pt x="4" y="56"/>
                  </a:lnTo>
                  <a:lnTo>
                    <a:pt x="8" y="55"/>
                  </a:lnTo>
                  <a:lnTo>
                    <a:pt x="9" y="54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19" y="41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8" y="26"/>
                  </a:lnTo>
                  <a:lnTo>
                    <a:pt x="43" y="21"/>
                  </a:lnTo>
                  <a:lnTo>
                    <a:pt x="48" y="14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1" y="3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40" y="1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chenying0907 736"/>
            <p:cNvSpPr/>
            <p:nvPr/>
          </p:nvSpPr>
          <p:spPr bwMode="auto">
            <a:xfrm>
              <a:off x="2700338" y="3406775"/>
              <a:ext cx="25400" cy="254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3" y="0"/>
                </a:cxn>
                <a:cxn ang="0">
                  <a:pos x="45" y="5"/>
                </a:cxn>
                <a:cxn ang="0">
                  <a:pos x="39" y="12"/>
                </a:cxn>
                <a:cxn ang="0">
                  <a:pos x="28" y="26"/>
                </a:cxn>
                <a:cxn ang="0">
                  <a:pos x="17" y="41"/>
                </a:cxn>
                <a:cxn ang="0">
                  <a:pos x="10" y="47"/>
                </a:cxn>
                <a:cxn ang="0">
                  <a:pos x="2" y="53"/>
                </a:cxn>
                <a:cxn ang="0">
                  <a:pos x="2" y="53"/>
                </a:cxn>
                <a:cxn ang="0">
                  <a:pos x="1" y="54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7" y="62"/>
                </a:cxn>
                <a:cxn ang="0">
                  <a:pos x="7" y="62"/>
                </a:cxn>
                <a:cxn ang="0">
                  <a:pos x="15" y="56"/>
                </a:cxn>
                <a:cxn ang="0">
                  <a:pos x="22" y="50"/>
                </a:cxn>
                <a:cxn ang="0">
                  <a:pos x="34" y="37"/>
                </a:cxn>
                <a:cxn ang="0">
                  <a:pos x="45" y="22"/>
                </a:cxn>
                <a:cxn ang="0">
                  <a:pos x="52" y="16"/>
                </a:cxn>
                <a:cxn ang="0">
                  <a:pos x="60" y="11"/>
                </a:cxn>
                <a:cxn ang="0">
                  <a:pos x="60" y="11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1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53" y="0"/>
                </a:cxn>
                <a:cxn ang="0">
                  <a:pos x="53" y="0"/>
                </a:cxn>
              </a:cxnLst>
              <a:rect l="0" t="0" r="r" b="b"/>
              <a:pathLst>
                <a:path w="62" h="63">
                  <a:moveTo>
                    <a:pt x="53" y="0"/>
                  </a:moveTo>
                  <a:lnTo>
                    <a:pt x="53" y="0"/>
                  </a:lnTo>
                  <a:lnTo>
                    <a:pt x="45" y="5"/>
                  </a:lnTo>
                  <a:lnTo>
                    <a:pt x="39" y="12"/>
                  </a:lnTo>
                  <a:lnTo>
                    <a:pt x="28" y="26"/>
                  </a:lnTo>
                  <a:lnTo>
                    <a:pt x="17" y="41"/>
                  </a:lnTo>
                  <a:lnTo>
                    <a:pt x="10" y="47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15" y="56"/>
                  </a:lnTo>
                  <a:lnTo>
                    <a:pt x="22" y="50"/>
                  </a:lnTo>
                  <a:lnTo>
                    <a:pt x="34" y="37"/>
                  </a:lnTo>
                  <a:lnTo>
                    <a:pt x="45" y="22"/>
                  </a:lnTo>
                  <a:lnTo>
                    <a:pt x="52" y="16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1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chenying0907 737"/>
            <p:cNvSpPr/>
            <p:nvPr/>
          </p:nvSpPr>
          <p:spPr bwMode="auto">
            <a:xfrm>
              <a:off x="2089151" y="3714750"/>
              <a:ext cx="15875" cy="26988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4" y="18"/>
                </a:cxn>
                <a:cxn ang="0">
                  <a:pos x="17" y="33"/>
                </a:cxn>
                <a:cxn ang="0">
                  <a:pos x="10" y="46"/>
                </a:cxn>
                <a:cxn ang="0">
                  <a:pos x="2" y="59"/>
                </a:cxn>
                <a:cxn ang="0">
                  <a:pos x="2" y="59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3" y="67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1" y="65"/>
                </a:cxn>
                <a:cxn ang="0">
                  <a:pos x="11" y="65"/>
                </a:cxn>
                <a:cxn ang="0">
                  <a:pos x="20" y="51"/>
                </a:cxn>
                <a:cxn ang="0">
                  <a:pos x="28" y="37"/>
                </a:cxn>
                <a:cxn ang="0">
                  <a:pos x="34" y="22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7" y="0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41" h="68">
                  <a:moveTo>
                    <a:pt x="29" y="4"/>
                  </a:moveTo>
                  <a:lnTo>
                    <a:pt x="29" y="4"/>
                  </a:lnTo>
                  <a:lnTo>
                    <a:pt x="24" y="18"/>
                  </a:lnTo>
                  <a:lnTo>
                    <a:pt x="17" y="33"/>
                  </a:lnTo>
                  <a:lnTo>
                    <a:pt x="10" y="46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3" y="67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20" y="51"/>
                  </a:lnTo>
                  <a:lnTo>
                    <a:pt x="28" y="37"/>
                  </a:lnTo>
                  <a:lnTo>
                    <a:pt x="34" y="22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chenying0907 738"/>
            <p:cNvSpPr/>
            <p:nvPr/>
          </p:nvSpPr>
          <p:spPr bwMode="auto">
            <a:xfrm>
              <a:off x="2122488" y="3719513"/>
              <a:ext cx="23813" cy="36513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0" y="14"/>
                </a:cxn>
                <a:cxn ang="0">
                  <a:pos x="32" y="25"/>
                </a:cxn>
                <a:cxn ang="0">
                  <a:pos x="25" y="34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9" y="52"/>
                </a:cxn>
                <a:cxn ang="0">
                  <a:pos x="4" y="63"/>
                </a:cxn>
                <a:cxn ang="0">
                  <a:pos x="1" y="73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1" y="89"/>
                </a:cxn>
                <a:cxn ang="0">
                  <a:pos x="2" y="90"/>
                </a:cxn>
                <a:cxn ang="0">
                  <a:pos x="5" y="90"/>
                </a:cxn>
                <a:cxn ang="0">
                  <a:pos x="9" y="89"/>
                </a:cxn>
                <a:cxn ang="0">
                  <a:pos x="10" y="86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3" y="73"/>
                </a:cxn>
                <a:cxn ang="0">
                  <a:pos x="18" y="63"/>
                </a:cxn>
                <a:cxn ang="0">
                  <a:pos x="23" y="53"/>
                </a:cxn>
                <a:cxn ang="0">
                  <a:pos x="30" y="44"/>
                </a:cxn>
                <a:cxn ang="0">
                  <a:pos x="46" y="26"/>
                </a:cxn>
                <a:cxn ang="0">
                  <a:pos x="51" y="17"/>
                </a:cxn>
                <a:cxn ang="0">
                  <a:pos x="56" y="6"/>
                </a:cxn>
                <a:cxn ang="0">
                  <a:pos x="56" y="6"/>
                </a:cxn>
                <a:cxn ang="0">
                  <a:pos x="57" y="4"/>
                </a:cxn>
                <a:cxn ang="0">
                  <a:pos x="56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48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7" h="90">
                  <a:moveTo>
                    <a:pt x="46" y="2"/>
                  </a:moveTo>
                  <a:lnTo>
                    <a:pt x="46" y="2"/>
                  </a:lnTo>
                  <a:lnTo>
                    <a:pt x="40" y="14"/>
                  </a:lnTo>
                  <a:lnTo>
                    <a:pt x="32" y="25"/>
                  </a:lnTo>
                  <a:lnTo>
                    <a:pt x="25" y="3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9" y="52"/>
                  </a:lnTo>
                  <a:lnTo>
                    <a:pt x="4" y="63"/>
                  </a:lnTo>
                  <a:lnTo>
                    <a:pt x="1" y="7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1" y="89"/>
                  </a:lnTo>
                  <a:lnTo>
                    <a:pt x="2" y="90"/>
                  </a:lnTo>
                  <a:lnTo>
                    <a:pt x="5" y="90"/>
                  </a:lnTo>
                  <a:lnTo>
                    <a:pt x="9" y="89"/>
                  </a:lnTo>
                  <a:lnTo>
                    <a:pt x="10" y="86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73"/>
                  </a:lnTo>
                  <a:lnTo>
                    <a:pt x="18" y="63"/>
                  </a:lnTo>
                  <a:lnTo>
                    <a:pt x="23" y="53"/>
                  </a:lnTo>
                  <a:lnTo>
                    <a:pt x="30" y="44"/>
                  </a:lnTo>
                  <a:lnTo>
                    <a:pt x="46" y="26"/>
                  </a:lnTo>
                  <a:lnTo>
                    <a:pt x="51" y="17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7" y="4"/>
                  </a:lnTo>
                  <a:lnTo>
                    <a:pt x="56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chenying0907 739"/>
            <p:cNvSpPr/>
            <p:nvPr/>
          </p:nvSpPr>
          <p:spPr bwMode="auto">
            <a:xfrm>
              <a:off x="2163763" y="3733800"/>
              <a:ext cx="17463" cy="349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9"/>
                </a:cxn>
                <a:cxn ang="0">
                  <a:pos x="29" y="13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7" y="26"/>
                </a:cxn>
                <a:cxn ang="0">
                  <a:pos x="13" y="34"/>
                </a:cxn>
                <a:cxn ang="0">
                  <a:pos x="13" y="34"/>
                </a:cxn>
                <a:cxn ang="0">
                  <a:pos x="5" y="59"/>
                </a:cxn>
                <a:cxn ang="0">
                  <a:pos x="2" y="72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1" y="89"/>
                </a:cxn>
                <a:cxn ang="0">
                  <a:pos x="4" y="90"/>
                </a:cxn>
                <a:cxn ang="0">
                  <a:pos x="5" y="90"/>
                </a:cxn>
                <a:cxn ang="0">
                  <a:pos x="9" y="89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3" y="72"/>
                </a:cxn>
                <a:cxn ang="0">
                  <a:pos x="17" y="59"/>
                </a:cxn>
                <a:cxn ang="0">
                  <a:pos x="21" y="46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9" y="30"/>
                </a:cxn>
                <a:cxn ang="0">
                  <a:pos x="31" y="26"/>
                </a:cxn>
                <a:cxn ang="0">
                  <a:pos x="38" y="19"/>
                </a:cxn>
                <a:cxn ang="0">
                  <a:pos x="43" y="13"/>
                </a:cxn>
                <a:cxn ang="0">
                  <a:pos x="44" y="9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6" h="90">
                  <a:moveTo>
                    <a:pt x="35" y="5"/>
                  </a:moveTo>
                  <a:lnTo>
                    <a:pt x="35" y="5"/>
                  </a:lnTo>
                  <a:lnTo>
                    <a:pt x="32" y="9"/>
                  </a:lnTo>
                  <a:lnTo>
                    <a:pt x="29" y="13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7" y="26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5" y="59"/>
                  </a:lnTo>
                  <a:lnTo>
                    <a:pt x="2" y="72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1" y="89"/>
                  </a:lnTo>
                  <a:lnTo>
                    <a:pt x="4" y="90"/>
                  </a:lnTo>
                  <a:lnTo>
                    <a:pt x="5" y="90"/>
                  </a:lnTo>
                  <a:lnTo>
                    <a:pt x="9" y="89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72"/>
                  </a:lnTo>
                  <a:lnTo>
                    <a:pt x="17" y="59"/>
                  </a:lnTo>
                  <a:lnTo>
                    <a:pt x="21" y="4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9" y="30"/>
                  </a:lnTo>
                  <a:lnTo>
                    <a:pt x="31" y="26"/>
                  </a:lnTo>
                  <a:lnTo>
                    <a:pt x="38" y="19"/>
                  </a:lnTo>
                  <a:lnTo>
                    <a:pt x="43" y="13"/>
                  </a:lnTo>
                  <a:lnTo>
                    <a:pt x="44" y="9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chenying0907 740"/>
            <p:cNvSpPr/>
            <p:nvPr/>
          </p:nvSpPr>
          <p:spPr bwMode="auto">
            <a:xfrm>
              <a:off x="2205038" y="3741738"/>
              <a:ext cx="22225" cy="31750"/>
            </a:xfrm>
            <a:custGeom>
              <a:avLst/>
              <a:gdLst/>
              <a:ahLst/>
              <a:cxnLst>
                <a:cxn ang="0">
                  <a:pos x="46" y="3"/>
                </a:cxn>
                <a:cxn ang="0">
                  <a:pos x="46" y="3"/>
                </a:cxn>
                <a:cxn ang="0">
                  <a:pos x="41" y="9"/>
                </a:cxn>
                <a:cxn ang="0">
                  <a:pos x="34" y="14"/>
                </a:cxn>
                <a:cxn ang="0">
                  <a:pos x="28" y="20"/>
                </a:cxn>
                <a:cxn ang="0">
                  <a:pos x="25" y="24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8"/>
                </a:cxn>
                <a:cxn ang="0">
                  <a:pos x="15" y="50"/>
                </a:cxn>
                <a:cxn ang="0">
                  <a:pos x="9" y="60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16" y="69"/>
                </a:cxn>
                <a:cxn ang="0">
                  <a:pos x="21" y="61"/>
                </a:cxn>
                <a:cxn ang="0">
                  <a:pos x="26" y="52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3" y="37"/>
                </a:cxn>
                <a:cxn ang="0">
                  <a:pos x="35" y="31"/>
                </a:cxn>
                <a:cxn ang="0">
                  <a:pos x="39" y="26"/>
                </a:cxn>
                <a:cxn ang="0">
                  <a:pos x="45" y="22"/>
                </a:cxn>
                <a:cxn ang="0">
                  <a:pos x="45" y="22"/>
                </a:cxn>
                <a:cxn ang="0">
                  <a:pos x="51" y="16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8" y="7"/>
                </a:cxn>
                <a:cxn ang="0">
                  <a:pos x="56" y="4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9" y="1"/>
                </a:cxn>
                <a:cxn ang="0">
                  <a:pos x="46" y="3"/>
                </a:cxn>
                <a:cxn ang="0">
                  <a:pos x="46" y="3"/>
                </a:cxn>
              </a:cxnLst>
              <a:rect l="0" t="0" r="r" b="b"/>
              <a:pathLst>
                <a:path w="58" h="80">
                  <a:moveTo>
                    <a:pt x="46" y="3"/>
                  </a:moveTo>
                  <a:lnTo>
                    <a:pt x="46" y="3"/>
                  </a:lnTo>
                  <a:lnTo>
                    <a:pt x="41" y="9"/>
                  </a:lnTo>
                  <a:lnTo>
                    <a:pt x="34" y="14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8"/>
                  </a:lnTo>
                  <a:lnTo>
                    <a:pt x="15" y="50"/>
                  </a:lnTo>
                  <a:lnTo>
                    <a:pt x="9" y="60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16" y="69"/>
                  </a:lnTo>
                  <a:lnTo>
                    <a:pt x="21" y="61"/>
                  </a:lnTo>
                  <a:lnTo>
                    <a:pt x="26" y="52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3" y="37"/>
                  </a:lnTo>
                  <a:lnTo>
                    <a:pt x="35" y="31"/>
                  </a:lnTo>
                  <a:lnTo>
                    <a:pt x="39" y="26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51" y="16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7"/>
                  </a:lnTo>
                  <a:lnTo>
                    <a:pt x="56" y="4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9" y="1"/>
                  </a:lnTo>
                  <a:lnTo>
                    <a:pt x="46" y="3"/>
                  </a:lnTo>
                  <a:lnTo>
                    <a:pt x="4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chenying0907 741"/>
            <p:cNvSpPr/>
            <p:nvPr/>
          </p:nvSpPr>
          <p:spPr bwMode="auto">
            <a:xfrm>
              <a:off x="2247901" y="3740150"/>
              <a:ext cx="17463" cy="3175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8" y="10"/>
                </a:cxn>
                <a:cxn ang="0">
                  <a:pos x="23" y="19"/>
                </a:cxn>
                <a:cxn ang="0">
                  <a:pos x="13" y="36"/>
                </a:cxn>
                <a:cxn ang="0">
                  <a:pos x="5" y="5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4" y="80"/>
                </a:cxn>
                <a:cxn ang="0">
                  <a:pos x="8" y="80"/>
                </a:cxn>
                <a:cxn ang="0">
                  <a:pos x="10" y="79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7" y="59"/>
                </a:cxn>
                <a:cxn ang="0">
                  <a:pos x="23" y="41"/>
                </a:cxn>
                <a:cxn ang="0">
                  <a:pos x="32" y="25"/>
                </a:cxn>
                <a:cxn ang="0">
                  <a:pos x="38" y="17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45" y="8"/>
                </a:cxn>
                <a:cxn ang="0">
                  <a:pos x="45" y="7"/>
                </a:cxn>
                <a:cxn ang="0">
                  <a:pos x="43" y="3"/>
                </a:cxn>
                <a:cxn ang="0">
                  <a:pos x="39" y="0"/>
                </a:cxn>
                <a:cxn ang="0">
                  <a:pos x="38" y="2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5" h="80">
                  <a:moveTo>
                    <a:pt x="35" y="3"/>
                  </a:moveTo>
                  <a:lnTo>
                    <a:pt x="35" y="3"/>
                  </a:lnTo>
                  <a:lnTo>
                    <a:pt x="28" y="10"/>
                  </a:lnTo>
                  <a:lnTo>
                    <a:pt x="23" y="19"/>
                  </a:lnTo>
                  <a:lnTo>
                    <a:pt x="13" y="36"/>
                  </a:lnTo>
                  <a:lnTo>
                    <a:pt x="5" y="5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4" y="80"/>
                  </a:lnTo>
                  <a:lnTo>
                    <a:pt x="8" y="80"/>
                  </a:lnTo>
                  <a:lnTo>
                    <a:pt x="10" y="79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7" y="59"/>
                  </a:lnTo>
                  <a:lnTo>
                    <a:pt x="23" y="41"/>
                  </a:lnTo>
                  <a:lnTo>
                    <a:pt x="32" y="25"/>
                  </a:lnTo>
                  <a:lnTo>
                    <a:pt x="38" y="17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5" y="8"/>
                  </a:lnTo>
                  <a:lnTo>
                    <a:pt x="45" y="7"/>
                  </a:lnTo>
                  <a:lnTo>
                    <a:pt x="43" y="3"/>
                  </a:lnTo>
                  <a:lnTo>
                    <a:pt x="39" y="0"/>
                  </a:lnTo>
                  <a:lnTo>
                    <a:pt x="38" y="2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chenying0907 742"/>
            <p:cNvSpPr/>
            <p:nvPr/>
          </p:nvSpPr>
          <p:spPr bwMode="auto">
            <a:xfrm>
              <a:off x="2289176" y="3736975"/>
              <a:ext cx="15875" cy="31750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27" y="4"/>
                </a:cxn>
                <a:cxn ang="0">
                  <a:pos x="22" y="22"/>
                </a:cxn>
                <a:cxn ang="0">
                  <a:pos x="16" y="38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3" y="80"/>
                </a:cxn>
                <a:cxn ang="0">
                  <a:pos x="7" y="80"/>
                </a:cxn>
                <a:cxn ang="0">
                  <a:pos x="8" y="79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26" y="43"/>
                </a:cxn>
                <a:cxn ang="0">
                  <a:pos x="33" y="25"/>
                </a:cxn>
                <a:cxn ang="0">
                  <a:pos x="39" y="8"/>
                </a:cxn>
                <a:cxn ang="0">
                  <a:pos x="39" y="8"/>
                </a:cxn>
                <a:cxn ang="0">
                  <a:pos x="39" y="5"/>
                </a:cxn>
                <a:cxn ang="0">
                  <a:pos x="38" y="3"/>
                </a:cxn>
                <a:cxn ang="0">
                  <a:pos x="35" y="0"/>
                </a:cxn>
                <a:cxn ang="0">
                  <a:pos x="31" y="2"/>
                </a:cxn>
                <a:cxn ang="0">
                  <a:pos x="29" y="3"/>
                </a:cxn>
                <a:cxn ang="0">
                  <a:pos x="27" y="4"/>
                </a:cxn>
                <a:cxn ang="0">
                  <a:pos x="27" y="4"/>
                </a:cxn>
              </a:cxnLst>
              <a:rect l="0" t="0" r="r" b="b"/>
              <a:pathLst>
                <a:path w="39" h="80">
                  <a:moveTo>
                    <a:pt x="27" y="4"/>
                  </a:moveTo>
                  <a:lnTo>
                    <a:pt x="27" y="4"/>
                  </a:lnTo>
                  <a:lnTo>
                    <a:pt x="22" y="22"/>
                  </a:lnTo>
                  <a:lnTo>
                    <a:pt x="16" y="3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3" y="80"/>
                  </a:lnTo>
                  <a:lnTo>
                    <a:pt x="7" y="80"/>
                  </a:lnTo>
                  <a:lnTo>
                    <a:pt x="8" y="79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26" y="43"/>
                  </a:lnTo>
                  <a:lnTo>
                    <a:pt x="33" y="25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7" y="4"/>
                  </a:lnTo>
                  <a:lnTo>
                    <a:pt x="2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chenying0907 743"/>
            <p:cNvSpPr/>
            <p:nvPr/>
          </p:nvSpPr>
          <p:spPr bwMode="auto">
            <a:xfrm>
              <a:off x="2327276" y="3744913"/>
              <a:ext cx="20638" cy="31750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6" y="7"/>
                </a:cxn>
                <a:cxn ang="0">
                  <a:pos x="33" y="12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3" y="30"/>
                </a:cxn>
                <a:cxn ang="0">
                  <a:pos x="21" y="34"/>
                </a:cxn>
                <a:cxn ang="0">
                  <a:pos x="18" y="38"/>
                </a:cxn>
                <a:cxn ang="0">
                  <a:pos x="14" y="42"/>
                </a:cxn>
                <a:cxn ang="0">
                  <a:pos x="14" y="42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2" y="80"/>
                </a:cxn>
                <a:cxn ang="0">
                  <a:pos x="6" y="80"/>
                </a:cxn>
                <a:cxn ang="0">
                  <a:pos x="9" y="80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19" y="58"/>
                </a:cxn>
                <a:cxn ang="0">
                  <a:pos x="25" y="49"/>
                </a:cxn>
                <a:cxn ang="0">
                  <a:pos x="31" y="39"/>
                </a:cxn>
                <a:cxn ang="0">
                  <a:pos x="31" y="39"/>
                </a:cxn>
                <a:cxn ang="0">
                  <a:pos x="35" y="33"/>
                </a:cxn>
                <a:cxn ang="0">
                  <a:pos x="39" y="25"/>
                </a:cxn>
                <a:cxn ang="0">
                  <a:pos x="43" y="17"/>
                </a:cxn>
                <a:cxn ang="0">
                  <a:pos x="44" y="13"/>
                </a:cxn>
                <a:cxn ang="0">
                  <a:pos x="48" y="11"/>
                </a:cxn>
                <a:cxn ang="0">
                  <a:pos x="48" y="11"/>
                </a:cxn>
                <a:cxn ang="0">
                  <a:pos x="50" y="9"/>
                </a:cxn>
                <a:cxn ang="0">
                  <a:pos x="51" y="7"/>
                </a:cxn>
                <a:cxn ang="0">
                  <a:pos x="50" y="3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80">
                  <a:moveTo>
                    <a:pt x="42" y="2"/>
                  </a:moveTo>
                  <a:lnTo>
                    <a:pt x="42" y="2"/>
                  </a:lnTo>
                  <a:lnTo>
                    <a:pt x="36" y="7"/>
                  </a:lnTo>
                  <a:lnTo>
                    <a:pt x="33" y="1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3" y="30"/>
                  </a:lnTo>
                  <a:lnTo>
                    <a:pt x="21" y="34"/>
                  </a:lnTo>
                  <a:lnTo>
                    <a:pt x="18" y="38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9" y="80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19" y="58"/>
                  </a:lnTo>
                  <a:lnTo>
                    <a:pt x="25" y="4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5" y="33"/>
                  </a:lnTo>
                  <a:lnTo>
                    <a:pt x="39" y="25"/>
                  </a:lnTo>
                  <a:lnTo>
                    <a:pt x="43" y="17"/>
                  </a:lnTo>
                  <a:lnTo>
                    <a:pt x="44" y="13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50" y="9"/>
                  </a:lnTo>
                  <a:lnTo>
                    <a:pt x="51" y="7"/>
                  </a:lnTo>
                  <a:lnTo>
                    <a:pt x="50" y="3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chenying0907 744"/>
            <p:cNvSpPr/>
            <p:nvPr/>
          </p:nvSpPr>
          <p:spPr bwMode="auto">
            <a:xfrm>
              <a:off x="2365376" y="3740150"/>
              <a:ext cx="25400" cy="3333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38" y="21"/>
                </a:cxn>
                <a:cxn ang="0">
                  <a:pos x="23" y="40"/>
                </a:cxn>
                <a:cxn ang="0">
                  <a:pos x="23" y="40"/>
                </a:cxn>
                <a:cxn ang="0">
                  <a:pos x="19" y="50"/>
                </a:cxn>
                <a:cxn ang="0">
                  <a:pos x="15" y="59"/>
                </a:cxn>
                <a:cxn ang="0">
                  <a:pos x="10" y="68"/>
                </a:cxn>
                <a:cxn ang="0">
                  <a:pos x="6" y="72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1" y="78"/>
                </a:cxn>
                <a:cxn ang="0">
                  <a:pos x="0" y="80"/>
                </a:cxn>
                <a:cxn ang="0">
                  <a:pos x="1" y="84"/>
                </a:cxn>
                <a:cxn ang="0">
                  <a:pos x="4" y="87"/>
                </a:cxn>
                <a:cxn ang="0">
                  <a:pos x="6" y="87"/>
                </a:cxn>
                <a:cxn ang="0">
                  <a:pos x="7" y="85"/>
                </a:cxn>
                <a:cxn ang="0">
                  <a:pos x="7" y="85"/>
                </a:cxn>
                <a:cxn ang="0">
                  <a:pos x="15" y="80"/>
                </a:cxn>
                <a:cxn ang="0">
                  <a:pos x="21" y="74"/>
                </a:cxn>
                <a:cxn ang="0">
                  <a:pos x="24" y="66"/>
                </a:cxn>
                <a:cxn ang="0">
                  <a:pos x="27" y="58"/>
                </a:cxn>
                <a:cxn ang="0">
                  <a:pos x="27" y="58"/>
                </a:cxn>
                <a:cxn ang="0">
                  <a:pos x="30" y="51"/>
                </a:cxn>
                <a:cxn ang="0">
                  <a:pos x="32" y="45"/>
                </a:cxn>
                <a:cxn ang="0">
                  <a:pos x="41" y="33"/>
                </a:cxn>
                <a:cxn ang="0">
                  <a:pos x="51" y="21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2" y="8"/>
                </a:cxn>
                <a:cxn ang="0">
                  <a:pos x="62" y="7"/>
                </a:cxn>
                <a:cxn ang="0">
                  <a:pos x="60" y="3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2" h="87">
                  <a:moveTo>
                    <a:pt x="52" y="3"/>
                  </a:moveTo>
                  <a:lnTo>
                    <a:pt x="52" y="3"/>
                  </a:lnTo>
                  <a:lnTo>
                    <a:pt x="38" y="2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9" y="50"/>
                  </a:lnTo>
                  <a:lnTo>
                    <a:pt x="15" y="59"/>
                  </a:lnTo>
                  <a:lnTo>
                    <a:pt x="10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0" y="80"/>
                  </a:lnTo>
                  <a:lnTo>
                    <a:pt x="1" y="84"/>
                  </a:lnTo>
                  <a:lnTo>
                    <a:pt x="4" y="87"/>
                  </a:lnTo>
                  <a:lnTo>
                    <a:pt x="6" y="87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15" y="80"/>
                  </a:lnTo>
                  <a:lnTo>
                    <a:pt x="21" y="74"/>
                  </a:lnTo>
                  <a:lnTo>
                    <a:pt x="24" y="66"/>
                  </a:lnTo>
                  <a:lnTo>
                    <a:pt x="27" y="58"/>
                  </a:lnTo>
                  <a:lnTo>
                    <a:pt x="27" y="58"/>
                  </a:lnTo>
                  <a:lnTo>
                    <a:pt x="30" y="51"/>
                  </a:lnTo>
                  <a:lnTo>
                    <a:pt x="32" y="45"/>
                  </a:lnTo>
                  <a:lnTo>
                    <a:pt x="41" y="33"/>
                  </a:lnTo>
                  <a:lnTo>
                    <a:pt x="51" y="21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2" y="8"/>
                  </a:lnTo>
                  <a:lnTo>
                    <a:pt x="62" y="7"/>
                  </a:lnTo>
                  <a:lnTo>
                    <a:pt x="60" y="3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chenying0907 745"/>
            <p:cNvSpPr/>
            <p:nvPr/>
          </p:nvSpPr>
          <p:spPr bwMode="auto">
            <a:xfrm>
              <a:off x="2408238" y="3744913"/>
              <a:ext cx="26988" cy="33338"/>
            </a:xfrm>
            <a:custGeom>
              <a:avLst/>
              <a:gdLst/>
              <a:ahLst/>
              <a:cxnLst>
                <a:cxn ang="0">
                  <a:pos x="58" y="3"/>
                </a:cxn>
                <a:cxn ang="0">
                  <a:pos x="58" y="3"/>
                </a:cxn>
                <a:cxn ang="0">
                  <a:pos x="50" y="12"/>
                </a:cxn>
                <a:cxn ang="0">
                  <a:pos x="42" y="21"/>
                </a:cxn>
                <a:cxn ang="0">
                  <a:pos x="42" y="21"/>
                </a:cxn>
                <a:cxn ang="0">
                  <a:pos x="32" y="29"/>
                </a:cxn>
                <a:cxn ang="0">
                  <a:pos x="28" y="33"/>
                </a:cxn>
                <a:cxn ang="0">
                  <a:pos x="24" y="37"/>
                </a:cxn>
                <a:cxn ang="0">
                  <a:pos x="24" y="37"/>
                </a:cxn>
                <a:cxn ang="0">
                  <a:pos x="11" y="58"/>
                </a:cxn>
                <a:cxn ang="0">
                  <a:pos x="5" y="68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16" y="71"/>
                </a:cxn>
                <a:cxn ang="0">
                  <a:pos x="21" y="60"/>
                </a:cxn>
                <a:cxn ang="0">
                  <a:pos x="28" y="50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53" y="26"/>
                </a:cxn>
                <a:cxn ang="0">
                  <a:pos x="60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68" y="7"/>
                </a:cxn>
                <a:cxn ang="0">
                  <a:pos x="68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8" y="3"/>
                </a:cxn>
                <a:cxn ang="0">
                  <a:pos x="58" y="3"/>
                </a:cxn>
              </a:cxnLst>
              <a:rect l="0" t="0" r="r" b="b"/>
              <a:pathLst>
                <a:path w="68" h="85">
                  <a:moveTo>
                    <a:pt x="58" y="3"/>
                  </a:moveTo>
                  <a:lnTo>
                    <a:pt x="58" y="3"/>
                  </a:lnTo>
                  <a:lnTo>
                    <a:pt x="50" y="12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32" y="29"/>
                  </a:lnTo>
                  <a:lnTo>
                    <a:pt x="28" y="33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11" y="58"/>
                  </a:lnTo>
                  <a:lnTo>
                    <a:pt x="5" y="68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6" y="71"/>
                  </a:lnTo>
                  <a:lnTo>
                    <a:pt x="21" y="60"/>
                  </a:lnTo>
                  <a:lnTo>
                    <a:pt x="28" y="50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53" y="26"/>
                  </a:lnTo>
                  <a:lnTo>
                    <a:pt x="60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7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8" y="3"/>
                  </a:lnTo>
                  <a:lnTo>
                    <a:pt x="58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chenying0907 746"/>
            <p:cNvSpPr/>
            <p:nvPr/>
          </p:nvSpPr>
          <p:spPr bwMode="auto">
            <a:xfrm>
              <a:off x="2449513" y="3744913"/>
              <a:ext cx="15875" cy="28575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6" y="13"/>
                </a:cxn>
                <a:cxn ang="0">
                  <a:pos x="24" y="21"/>
                </a:cxn>
                <a:cxn ang="0">
                  <a:pos x="15" y="36"/>
                </a:cxn>
                <a:cxn ang="0">
                  <a:pos x="7" y="51"/>
                </a:cxn>
                <a:cxn ang="0">
                  <a:pos x="4" y="59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2" y="72"/>
                </a:cxn>
                <a:cxn ang="0">
                  <a:pos x="5" y="75"/>
                </a:cxn>
                <a:cxn ang="0">
                  <a:pos x="9" y="73"/>
                </a:cxn>
                <a:cxn ang="0">
                  <a:pos x="11" y="72"/>
                </a:cxn>
                <a:cxn ang="0">
                  <a:pos x="12" y="71"/>
                </a:cxn>
                <a:cxn ang="0">
                  <a:pos x="12" y="71"/>
                </a:cxn>
                <a:cxn ang="0">
                  <a:pos x="15" y="62"/>
                </a:cxn>
                <a:cxn ang="0">
                  <a:pos x="19" y="54"/>
                </a:cxn>
                <a:cxn ang="0">
                  <a:pos x="26" y="39"/>
                </a:cxn>
                <a:cxn ang="0">
                  <a:pos x="34" y="24"/>
                </a:cxn>
                <a:cxn ang="0">
                  <a:pos x="38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1" y="5"/>
                </a:cxn>
                <a:cxn ang="0">
                  <a:pos x="39" y="3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0" y="3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41" h="75">
                  <a:moveTo>
                    <a:pt x="29" y="4"/>
                  </a:moveTo>
                  <a:lnTo>
                    <a:pt x="29" y="4"/>
                  </a:lnTo>
                  <a:lnTo>
                    <a:pt x="26" y="13"/>
                  </a:lnTo>
                  <a:lnTo>
                    <a:pt x="24" y="21"/>
                  </a:lnTo>
                  <a:lnTo>
                    <a:pt x="15" y="36"/>
                  </a:lnTo>
                  <a:lnTo>
                    <a:pt x="7" y="51"/>
                  </a:lnTo>
                  <a:lnTo>
                    <a:pt x="4" y="59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2" y="72"/>
                  </a:lnTo>
                  <a:lnTo>
                    <a:pt x="5" y="75"/>
                  </a:lnTo>
                  <a:lnTo>
                    <a:pt x="9" y="73"/>
                  </a:lnTo>
                  <a:lnTo>
                    <a:pt x="11" y="72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5" y="62"/>
                  </a:lnTo>
                  <a:lnTo>
                    <a:pt x="19" y="54"/>
                  </a:lnTo>
                  <a:lnTo>
                    <a:pt x="26" y="39"/>
                  </a:lnTo>
                  <a:lnTo>
                    <a:pt x="34" y="24"/>
                  </a:lnTo>
                  <a:lnTo>
                    <a:pt x="38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0" y="3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chenying0907 747"/>
            <p:cNvSpPr/>
            <p:nvPr/>
          </p:nvSpPr>
          <p:spPr bwMode="auto">
            <a:xfrm>
              <a:off x="2503488" y="3744913"/>
              <a:ext cx="23813" cy="3333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5" y="21"/>
                </a:cxn>
                <a:cxn ang="0">
                  <a:pos x="23" y="38"/>
                </a:cxn>
                <a:cxn ang="0">
                  <a:pos x="23" y="38"/>
                </a:cxn>
                <a:cxn ang="0">
                  <a:pos x="11" y="58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80"/>
                </a:cxn>
                <a:cxn ang="0">
                  <a:pos x="0" y="81"/>
                </a:cxn>
                <a:cxn ang="0">
                  <a:pos x="2" y="85"/>
                </a:cxn>
                <a:cxn ang="0">
                  <a:pos x="6" y="85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3"/>
                </a:cxn>
                <a:cxn ang="0">
                  <a:pos x="22" y="62"/>
                </a:cxn>
                <a:cxn ang="0">
                  <a:pos x="28" y="51"/>
                </a:cxn>
                <a:cxn ang="0">
                  <a:pos x="35" y="42"/>
                </a:cxn>
                <a:cxn ang="0">
                  <a:pos x="35" y="42"/>
                </a:cxn>
                <a:cxn ang="0">
                  <a:pos x="47" y="26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7" y="7"/>
                </a:cxn>
                <a:cxn ang="0">
                  <a:pos x="56" y="4"/>
                </a:cxn>
                <a:cxn ang="0">
                  <a:pos x="53" y="2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85">
                  <a:moveTo>
                    <a:pt x="47" y="3"/>
                  </a:moveTo>
                  <a:lnTo>
                    <a:pt x="47" y="3"/>
                  </a:lnTo>
                  <a:lnTo>
                    <a:pt x="35" y="21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11" y="58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80"/>
                  </a:lnTo>
                  <a:lnTo>
                    <a:pt x="0" y="81"/>
                  </a:lnTo>
                  <a:lnTo>
                    <a:pt x="2" y="85"/>
                  </a:lnTo>
                  <a:lnTo>
                    <a:pt x="6" y="85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22" y="62"/>
                  </a:lnTo>
                  <a:lnTo>
                    <a:pt x="28" y="51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47" y="26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6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chenying0907 748"/>
            <p:cNvSpPr/>
            <p:nvPr/>
          </p:nvSpPr>
          <p:spPr bwMode="auto">
            <a:xfrm>
              <a:off x="2540001" y="3740150"/>
              <a:ext cx="17463" cy="31750"/>
            </a:xfrm>
            <a:custGeom>
              <a:avLst/>
              <a:gdLst/>
              <a:ahLst/>
              <a:cxnLst>
                <a:cxn ang="0">
                  <a:pos x="34" y="5"/>
                </a:cxn>
                <a:cxn ang="0">
                  <a:pos x="34" y="5"/>
                </a:cxn>
                <a:cxn ang="0">
                  <a:pos x="33" y="14"/>
                </a:cxn>
                <a:cxn ang="0">
                  <a:pos x="32" y="23"/>
                </a:cxn>
                <a:cxn ang="0">
                  <a:pos x="28" y="31"/>
                </a:cxn>
                <a:cxn ang="0">
                  <a:pos x="24" y="40"/>
                </a:cxn>
                <a:cxn ang="0">
                  <a:pos x="13" y="55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5" y="80"/>
                </a:cxn>
                <a:cxn ang="0">
                  <a:pos x="8" y="78"/>
                </a:cxn>
                <a:cxn ang="0">
                  <a:pos x="9" y="77"/>
                </a:cxn>
                <a:cxn ang="0">
                  <a:pos x="9" y="77"/>
                </a:cxn>
                <a:cxn ang="0">
                  <a:pos x="24" y="61"/>
                </a:cxn>
                <a:cxn ang="0">
                  <a:pos x="29" y="53"/>
                </a:cxn>
                <a:cxn ang="0">
                  <a:pos x="34" y="44"/>
                </a:cxn>
                <a:cxn ang="0">
                  <a:pos x="39" y="35"/>
                </a:cxn>
                <a:cxn ang="0">
                  <a:pos x="42" y="25"/>
                </a:cxn>
                <a:cxn ang="0">
                  <a:pos x="45" y="15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5" y="2"/>
                </a:cxn>
                <a:cxn ang="0">
                  <a:pos x="34" y="5"/>
                </a:cxn>
                <a:cxn ang="0">
                  <a:pos x="34" y="5"/>
                </a:cxn>
              </a:cxnLst>
              <a:rect l="0" t="0" r="r" b="b"/>
              <a:pathLst>
                <a:path w="46" h="80">
                  <a:moveTo>
                    <a:pt x="34" y="5"/>
                  </a:moveTo>
                  <a:lnTo>
                    <a:pt x="34" y="5"/>
                  </a:lnTo>
                  <a:lnTo>
                    <a:pt x="33" y="14"/>
                  </a:lnTo>
                  <a:lnTo>
                    <a:pt x="32" y="23"/>
                  </a:lnTo>
                  <a:lnTo>
                    <a:pt x="28" y="31"/>
                  </a:lnTo>
                  <a:lnTo>
                    <a:pt x="24" y="40"/>
                  </a:lnTo>
                  <a:lnTo>
                    <a:pt x="13" y="55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5" y="80"/>
                  </a:lnTo>
                  <a:lnTo>
                    <a:pt x="8" y="78"/>
                  </a:lnTo>
                  <a:lnTo>
                    <a:pt x="9" y="77"/>
                  </a:lnTo>
                  <a:lnTo>
                    <a:pt x="9" y="77"/>
                  </a:lnTo>
                  <a:lnTo>
                    <a:pt x="24" y="61"/>
                  </a:lnTo>
                  <a:lnTo>
                    <a:pt x="29" y="53"/>
                  </a:lnTo>
                  <a:lnTo>
                    <a:pt x="34" y="44"/>
                  </a:lnTo>
                  <a:lnTo>
                    <a:pt x="39" y="35"/>
                  </a:lnTo>
                  <a:lnTo>
                    <a:pt x="42" y="25"/>
                  </a:lnTo>
                  <a:lnTo>
                    <a:pt x="45" y="1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chenying0907 749"/>
            <p:cNvSpPr/>
            <p:nvPr/>
          </p:nvSpPr>
          <p:spPr bwMode="auto">
            <a:xfrm>
              <a:off x="2581276" y="3740150"/>
              <a:ext cx="15875" cy="31750"/>
            </a:xfrm>
            <a:custGeom>
              <a:avLst/>
              <a:gdLst/>
              <a:ahLst/>
              <a:cxnLst>
                <a:cxn ang="0">
                  <a:pos x="29" y="6"/>
                </a:cxn>
                <a:cxn ang="0">
                  <a:pos x="29" y="6"/>
                </a:cxn>
                <a:cxn ang="0">
                  <a:pos x="28" y="10"/>
                </a:cxn>
                <a:cxn ang="0">
                  <a:pos x="26" y="12"/>
                </a:cxn>
                <a:cxn ang="0">
                  <a:pos x="21" y="20"/>
                </a:cxn>
                <a:cxn ang="0">
                  <a:pos x="21" y="20"/>
                </a:cxn>
                <a:cxn ang="0">
                  <a:pos x="17" y="28"/>
                </a:cxn>
                <a:cxn ang="0">
                  <a:pos x="13" y="36"/>
                </a:cxn>
                <a:cxn ang="0">
                  <a:pos x="13" y="36"/>
                </a:cxn>
                <a:cxn ang="0">
                  <a:pos x="9" y="45"/>
                </a:cxn>
                <a:cxn ang="0">
                  <a:pos x="5" y="55"/>
                </a:cxn>
                <a:cxn ang="0">
                  <a:pos x="3" y="65"/>
                </a:cxn>
                <a:cxn ang="0">
                  <a:pos x="0" y="75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3" y="79"/>
                </a:cxn>
                <a:cxn ang="0">
                  <a:pos x="7" y="80"/>
                </a:cxn>
                <a:cxn ang="0">
                  <a:pos x="11" y="79"/>
                </a:cxn>
                <a:cxn ang="0">
                  <a:pos x="12" y="78"/>
                </a:cxn>
                <a:cxn ang="0">
                  <a:pos x="12" y="75"/>
                </a:cxn>
                <a:cxn ang="0">
                  <a:pos x="12" y="75"/>
                </a:cxn>
                <a:cxn ang="0">
                  <a:pos x="15" y="63"/>
                </a:cxn>
                <a:cxn ang="0">
                  <a:pos x="18" y="53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35" y="20"/>
                </a:cxn>
                <a:cxn ang="0">
                  <a:pos x="38" y="15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1" y="6"/>
                </a:cxn>
                <a:cxn ang="0">
                  <a:pos x="39" y="3"/>
                </a:cxn>
                <a:cxn ang="0">
                  <a:pos x="35" y="2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30" y="3"/>
                </a:cxn>
                <a:cxn ang="0">
                  <a:pos x="29" y="6"/>
                </a:cxn>
                <a:cxn ang="0">
                  <a:pos x="29" y="6"/>
                </a:cxn>
              </a:cxnLst>
              <a:rect l="0" t="0" r="r" b="b"/>
              <a:pathLst>
                <a:path w="41" h="80">
                  <a:moveTo>
                    <a:pt x="29" y="6"/>
                  </a:moveTo>
                  <a:lnTo>
                    <a:pt x="29" y="6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7" y="28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45"/>
                  </a:lnTo>
                  <a:lnTo>
                    <a:pt x="5" y="55"/>
                  </a:lnTo>
                  <a:lnTo>
                    <a:pt x="3" y="65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3" y="79"/>
                  </a:lnTo>
                  <a:lnTo>
                    <a:pt x="7" y="80"/>
                  </a:lnTo>
                  <a:lnTo>
                    <a:pt x="11" y="79"/>
                  </a:lnTo>
                  <a:lnTo>
                    <a:pt x="12" y="78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5" y="63"/>
                  </a:lnTo>
                  <a:lnTo>
                    <a:pt x="18" y="53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35" y="20"/>
                  </a:lnTo>
                  <a:lnTo>
                    <a:pt x="38" y="15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1" y="6"/>
                  </a:lnTo>
                  <a:lnTo>
                    <a:pt x="39" y="3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0" y="3"/>
                  </a:lnTo>
                  <a:lnTo>
                    <a:pt x="29" y="6"/>
                  </a:lnTo>
                  <a:lnTo>
                    <a:pt x="2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chenying0907 750"/>
            <p:cNvSpPr/>
            <p:nvPr/>
          </p:nvSpPr>
          <p:spPr bwMode="auto">
            <a:xfrm>
              <a:off x="2609851" y="3741738"/>
              <a:ext cx="23813" cy="34925"/>
            </a:xfrm>
            <a:custGeom>
              <a:avLst/>
              <a:gdLst/>
              <a:ahLst/>
              <a:cxnLst>
                <a:cxn ang="0">
                  <a:pos x="47" y="1"/>
                </a:cxn>
                <a:cxn ang="0">
                  <a:pos x="47" y="1"/>
                </a:cxn>
                <a:cxn ang="0">
                  <a:pos x="40" y="12"/>
                </a:cxn>
                <a:cxn ang="0">
                  <a:pos x="34" y="24"/>
                </a:cxn>
                <a:cxn ang="0">
                  <a:pos x="29" y="34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10" y="60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2" y="84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29" y="55"/>
                </a:cxn>
                <a:cxn ang="0">
                  <a:pos x="29" y="55"/>
                </a:cxn>
                <a:cxn ang="0">
                  <a:pos x="35" y="44"/>
                </a:cxn>
                <a:cxn ang="0">
                  <a:pos x="40" y="31"/>
                </a:cxn>
                <a:cxn ang="0">
                  <a:pos x="47" y="20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7" y="8"/>
                </a:cxn>
                <a:cxn ang="0">
                  <a:pos x="57" y="5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7" y="1"/>
                </a:cxn>
              </a:cxnLst>
              <a:rect l="0" t="0" r="r" b="b"/>
              <a:pathLst>
                <a:path w="57" h="85">
                  <a:moveTo>
                    <a:pt x="47" y="1"/>
                  </a:moveTo>
                  <a:lnTo>
                    <a:pt x="47" y="1"/>
                  </a:lnTo>
                  <a:lnTo>
                    <a:pt x="40" y="12"/>
                  </a:lnTo>
                  <a:lnTo>
                    <a:pt x="34" y="24"/>
                  </a:lnTo>
                  <a:lnTo>
                    <a:pt x="29" y="3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10" y="6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2" y="84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35" y="44"/>
                  </a:lnTo>
                  <a:lnTo>
                    <a:pt x="40" y="31"/>
                  </a:lnTo>
                  <a:lnTo>
                    <a:pt x="47" y="20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7" y="8"/>
                  </a:lnTo>
                  <a:lnTo>
                    <a:pt x="57" y="5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chenying0907 751"/>
            <p:cNvSpPr/>
            <p:nvPr/>
          </p:nvSpPr>
          <p:spPr bwMode="auto">
            <a:xfrm>
              <a:off x="2652713" y="3736975"/>
              <a:ext cx="15875" cy="34925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8" y="19"/>
                </a:cxn>
                <a:cxn ang="0">
                  <a:pos x="24" y="29"/>
                </a:cxn>
                <a:cxn ang="0">
                  <a:pos x="20" y="41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9" y="59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9" y="84"/>
                </a:cxn>
                <a:cxn ang="0">
                  <a:pos x="11" y="83"/>
                </a:cxn>
                <a:cxn ang="0">
                  <a:pos x="12" y="80"/>
                </a:cxn>
                <a:cxn ang="0">
                  <a:pos x="12" y="80"/>
                </a:cxn>
                <a:cxn ang="0">
                  <a:pos x="13" y="73"/>
                </a:cxn>
                <a:cxn ang="0">
                  <a:pos x="16" y="70"/>
                </a:cxn>
                <a:cxn ang="0">
                  <a:pos x="20" y="66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7" y="25"/>
                </a:cxn>
                <a:cxn ang="0">
                  <a:pos x="40" y="16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9" y="4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41" h="85">
                  <a:moveTo>
                    <a:pt x="29" y="5"/>
                  </a:moveTo>
                  <a:lnTo>
                    <a:pt x="29" y="5"/>
                  </a:lnTo>
                  <a:lnTo>
                    <a:pt x="28" y="19"/>
                  </a:lnTo>
                  <a:lnTo>
                    <a:pt x="24" y="29"/>
                  </a:lnTo>
                  <a:lnTo>
                    <a:pt x="20" y="41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9" y="59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2" y="7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1" y="83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3" y="73"/>
                  </a:lnTo>
                  <a:lnTo>
                    <a:pt x="16" y="70"/>
                  </a:lnTo>
                  <a:lnTo>
                    <a:pt x="20" y="66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7" y="25"/>
                  </a:lnTo>
                  <a:lnTo>
                    <a:pt x="40" y="16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chenying0907 752"/>
            <p:cNvSpPr/>
            <p:nvPr/>
          </p:nvSpPr>
          <p:spPr bwMode="auto">
            <a:xfrm>
              <a:off x="2692401" y="3741738"/>
              <a:ext cx="11113" cy="31750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7" y="5"/>
                </a:cxn>
                <a:cxn ang="0">
                  <a:pos x="16" y="22"/>
                </a:cxn>
                <a:cxn ang="0">
                  <a:pos x="12" y="39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9" y="78"/>
                </a:cxn>
                <a:cxn ang="0">
                  <a:pos x="11" y="77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24" y="41"/>
                </a:cxn>
                <a:cxn ang="0">
                  <a:pos x="28" y="24"/>
                </a:cxn>
                <a:cxn ang="0">
                  <a:pos x="29" y="5"/>
                </a:cxn>
                <a:cxn ang="0">
                  <a:pos x="29" y="5"/>
                </a:cxn>
                <a:cxn ang="0">
                  <a:pos x="29" y="3"/>
                </a:cxn>
                <a:cxn ang="0">
                  <a:pos x="28" y="1"/>
                </a:cxn>
                <a:cxn ang="0">
                  <a:pos x="24" y="0"/>
                </a:cxn>
                <a:cxn ang="0">
                  <a:pos x="20" y="1"/>
                </a:cxn>
                <a:cxn ang="0">
                  <a:pos x="18" y="3"/>
                </a:cxn>
                <a:cxn ang="0">
                  <a:pos x="17" y="5"/>
                </a:cxn>
                <a:cxn ang="0">
                  <a:pos x="17" y="5"/>
                </a:cxn>
              </a:cxnLst>
              <a:rect l="0" t="0" r="r" b="b"/>
              <a:pathLst>
                <a:path w="29" h="80">
                  <a:moveTo>
                    <a:pt x="17" y="5"/>
                  </a:moveTo>
                  <a:lnTo>
                    <a:pt x="17" y="5"/>
                  </a:lnTo>
                  <a:lnTo>
                    <a:pt x="16" y="22"/>
                  </a:lnTo>
                  <a:lnTo>
                    <a:pt x="12" y="39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9" y="78"/>
                  </a:lnTo>
                  <a:lnTo>
                    <a:pt x="11" y="77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24" y="41"/>
                  </a:lnTo>
                  <a:lnTo>
                    <a:pt x="28" y="24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3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20" y="1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chenying0907 753"/>
            <p:cNvSpPr/>
            <p:nvPr/>
          </p:nvSpPr>
          <p:spPr bwMode="auto">
            <a:xfrm>
              <a:off x="2730501" y="3740150"/>
              <a:ext cx="15875" cy="333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28" y="5"/>
                </a:cxn>
                <a:cxn ang="0">
                  <a:pos x="28" y="14"/>
                </a:cxn>
                <a:cxn ang="0">
                  <a:pos x="25" y="23"/>
                </a:cxn>
                <a:cxn ang="0">
                  <a:pos x="22" y="32"/>
                </a:cxn>
                <a:cxn ang="0">
                  <a:pos x="19" y="42"/>
                </a:cxn>
                <a:cxn ang="0">
                  <a:pos x="9" y="59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3" y="83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20" y="64"/>
                </a:cxn>
                <a:cxn ang="0">
                  <a:pos x="29" y="44"/>
                </a:cxn>
                <a:cxn ang="0">
                  <a:pos x="33" y="35"/>
                </a:cxn>
                <a:cxn ang="0">
                  <a:pos x="37" y="26"/>
                </a:cxn>
                <a:cxn ang="0">
                  <a:pos x="38" y="15"/>
                </a:cxn>
                <a:cxn ang="0">
                  <a:pos x="39" y="5"/>
                </a:cxn>
                <a:cxn ang="0">
                  <a:pos x="39" y="5"/>
                </a:cxn>
                <a:cxn ang="0">
                  <a:pos x="39" y="2"/>
                </a:cxn>
                <a:cxn ang="0">
                  <a:pos x="38" y="1"/>
                </a:cxn>
                <a:cxn ang="0">
                  <a:pos x="34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8" y="5"/>
                </a:cxn>
                <a:cxn ang="0">
                  <a:pos x="28" y="5"/>
                </a:cxn>
              </a:cxnLst>
              <a:rect l="0" t="0" r="r" b="b"/>
              <a:pathLst>
                <a:path w="39" h="85">
                  <a:moveTo>
                    <a:pt x="28" y="5"/>
                  </a:moveTo>
                  <a:lnTo>
                    <a:pt x="28" y="5"/>
                  </a:lnTo>
                  <a:lnTo>
                    <a:pt x="28" y="14"/>
                  </a:lnTo>
                  <a:lnTo>
                    <a:pt x="25" y="23"/>
                  </a:lnTo>
                  <a:lnTo>
                    <a:pt x="22" y="32"/>
                  </a:lnTo>
                  <a:lnTo>
                    <a:pt x="19" y="42"/>
                  </a:lnTo>
                  <a:lnTo>
                    <a:pt x="9" y="59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3" y="83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20" y="64"/>
                  </a:lnTo>
                  <a:lnTo>
                    <a:pt x="29" y="44"/>
                  </a:lnTo>
                  <a:lnTo>
                    <a:pt x="33" y="35"/>
                  </a:lnTo>
                  <a:lnTo>
                    <a:pt x="37" y="26"/>
                  </a:lnTo>
                  <a:lnTo>
                    <a:pt x="38" y="15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5"/>
                  </a:lnTo>
                  <a:lnTo>
                    <a:pt x="2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chenying0907 754"/>
            <p:cNvSpPr/>
            <p:nvPr/>
          </p:nvSpPr>
          <p:spPr bwMode="auto">
            <a:xfrm>
              <a:off x="2205038" y="3208338"/>
              <a:ext cx="87313" cy="84138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85" y="29"/>
                </a:cxn>
                <a:cxn ang="0">
                  <a:pos x="154" y="55"/>
                </a:cxn>
                <a:cxn ang="0">
                  <a:pos x="126" y="81"/>
                </a:cxn>
                <a:cxn ang="0">
                  <a:pos x="113" y="95"/>
                </a:cxn>
                <a:cxn ang="0">
                  <a:pos x="98" y="110"/>
                </a:cxn>
                <a:cxn ang="0">
                  <a:pos x="98" y="110"/>
                </a:cxn>
                <a:cxn ang="0">
                  <a:pos x="86" y="122"/>
                </a:cxn>
                <a:cxn ang="0">
                  <a:pos x="73" y="133"/>
                </a:cxn>
                <a:cxn ang="0">
                  <a:pos x="47" y="157"/>
                </a:cxn>
                <a:cxn ang="0">
                  <a:pos x="34" y="167"/>
                </a:cxn>
                <a:cxn ang="0">
                  <a:pos x="21" y="180"/>
                </a:cxn>
                <a:cxn ang="0">
                  <a:pos x="11" y="194"/>
                </a:cxn>
                <a:cxn ang="0">
                  <a:pos x="1" y="208"/>
                </a:cxn>
                <a:cxn ang="0">
                  <a:pos x="1" y="208"/>
                </a:cxn>
                <a:cxn ang="0">
                  <a:pos x="0" y="211"/>
                </a:cxn>
                <a:cxn ang="0">
                  <a:pos x="0" y="212"/>
                </a:cxn>
                <a:cxn ang="0">
                  <a:pos x="3" y="216"/>
                </a:cxn>
                <a:cxn ang="0">
                  <a:pos x="7" y="216"/>
                </a:cxn>
                <a:cxn ang="0">
                  <a:pos x="9" y="216"/>
                </a:cxn>
                <a:cxn ang="0">
                  <a:pos x="11" y="213"/>
                </a:cxn>
                <a:cxn ang="0">
                  <a:pos x="11" y="213"/>
                </a:cxn>
                <a:cxn ang="0">
                  <a:pos x="20" y="200"/>
                </a:cxn>
                <a:cxn ang="0">
                  <a:pos x="30" y="187"/>
                </a:cxn>
                <a:cxn ang="0">
                  <a:pos x="42" y="174"/>
                </a:cxn>
                <a:cxn ang="0">
                  <a:pos x="54" y="162"/>
                </a:cxn>
                <a:cxn ang="0">
                  <a:pos x="81" y="139"/>
                </a:cxn>
                <a:cxn ang="0">
                  <a:pos x="107" y="118"/>
                </a:cxn>
                <a:cxn ang="0">
                  <a:pos x="107" y="118"/>
                </a:cxn>
                <a:cxn ang="0">
                  <a:pos x="120" y="106"/>
                </a:cxn>
                <a:cxn ang="0">
                  <a:pos x="132" y="93"/>
                </a:cxn>
                <a:cxn ang="0">
                  <a:pos x="145" y="80"/>
                </a:cxn>
                <a:cxn ang="0">
                  <a:pos x="158" y="67"/>
                </a:cxn>
                <a:cxn ang="0">
                  <a:pos x="158" y="67"/>
                </a:cxn>
                <a:cxn ang="0">
                  <a:pos x="190" y="38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2" y="8"/>
                </a:cxn>
                <a:cxn ang="0">
                  <a:pos x="222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5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2" h="216">
                  <a:moveTo>
                    <a:pt x="213" y="1"/>
                  </a:moveTo>
                  <a:lnTo>
                    <a:pt x="213" y="1"/>
                  </a:lnTo>
                  <a:lnTo>
                    <a:pt x="185" y="29"/>
                  </a:lnTo>
                  <a:lnTo>
                    <a:pt x="154" y="55"/>
                  </a:lnTo>
                  <a:lnTo>
                    <a:pt x="126" y="81"/>
                  </a:lnTo>
                  <a:lnTo>
                    <a:pt x="113" y="95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86" y="122"/>
                  </a:lnTo>
                  <a:lnTo>
                    <a:pt x="73" y="133"/>
                  </a:lnTo>
                  <a:lnTo>
                    <a:pt x="47" y="157"/>
                  </a:lnTo>
                  <a:lnTo>
                    <a:pt x="34" y="167"/>
                  </a:lnTo>
                  <a:lnTo>
                    <a:pt x="21" y="180"/>
                  </a:lnTo>
                  <a:lnTo>
                    <a:pt x="11" y="194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0" y="211"/>
                  </a:lnTo>
                  <a:lnTo>
                    <a:pt x="0" y="212"/>
                  </a:lnTo>
                  <a:lnTo>
                    <a:pt x="3" y="216"/>
                  </a:lnTo>
                  <a:lnTo>
                    <a:pt x="7" y="216"/>
                  </a:lnTo>
                  <a:lnTo>
                    <a:pt x="9" y="216"/>
                  </a:lnTo>
                  <a:lnTo>
                    <a:pt x="11" y="213"/>
                  </a:lnTo>
                  <a:lnTo>
                    <a:pt x="11" y="213"/>
                  </a:lnTo>
                  <a:lnTo>
                    <a:pt x="20" y="200"/>
                  </a:lnTo>
                  <a:lnTo>
                    <a:pt x="30" y="187"/>
                  </a:lnTo>
                  <a:lnTo>
                    <a:pt x="42" y="174"/>
                  </a:lnTo>
                  <a:lnTo>
                    <a:pt x="54" y="162"/>
                  </a:lnTo>
                  <a:lnTo>
                    <a:pt x="81" y="139"/>
                  </a:lnTo>
                  <a:lnTo>
                    <a:pt x="107" y="118"/>
                  </a:lnTo>
                  <a:lnTo>
                    <a:pt x="107" y="118"/>
                  </a:lnTo>
                  <a:lnTo>
                    <a:pt x="120" y="106"/>
                  </a:lnTo>
                  <a:lnTo>
                    <a:pt x="132" y="93"/>
                  </a:lnTo>
                  <a:lnTo>
                    <a:pt x="145" y="80"/>
                  </a:lnTo>
                  <a:lnTo>
                    <a:pt x="158" y="67"/>
                  </a:lnTo>
                  <a:lnTo>
                    <a:pt x="158" y="67"/>
                  </a:lnTo>
                  <a:lnTo>
                    <a:pt x="190" y="38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2" y="8"/>
                  </a:lnTo>
                  <a:lnTo>
                    <a:pt x="222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chenying0907 755"/>
            <p:cNvSpPr/>
            <p:nvPr/>
          </p:nvSpPr>
          <p:spPr bwMode="auto">
            <a:xfrm>
              <a:off x="2201863" y="3219450"/>
              <a:ext cx="152400" cy="155575"/>
            </a:xfrm>
            <a:custGeom>
              <a:avLst/>
              <a:gdLst/>
              <a:ahLst/>
              <a:cxnLst>
                <a:cxn ang="0">
                  <a:pos x="373" y="0"/>
                </a:cxn>
                <a:cxn ang="0">
                  <a:pos x="348" y="17"/>
                </a:cxn>
                <a:cxn ang="0">
                  <a:pos x="324" y="39"/>
                </a:cxn>
                <a:cxn ang="0">
                  <a:pos x="282" y="86"/>
                </a:cxn>
                <a:cxn ang="0">
                  <a:pos x="230" y="142"/>
                </a:cxn>
                <a:cxn ang="0">
                  <a:pos x="175" y="195"/>
                </a:cxn>
                <a:cxn ang="0">
                  <a:pos x="119" y="244"/>
                </a:cxn>
                <a:cxn ang="0">
                  <a:pos x="80" y="282"/>
                </a:cxn>
                <a:cxn ang="0">
                  <a:pos x="67" y="297"/>
                </a:cxn>
                <a:cxn ang="0">
                  <a:pos x="18" y="356"/>
                </a:cxn>
                <a:cxn ang="0">
                  <a:pos x="1" y="378"/>
                </a:cxn>
                <a:cxn ang="0">
                  <a:pos x="0" y="387"/>
                </a:cxn>
                <a:cxn ang="0">
                  <a:pos x="0" y="390"/>
                </a:cxn>
                <a:cxn ang="0">
                  <a:pos x="5" y="393"/>
                </a:cxn>
                <a:cxn ang="0">
                  <a:pos x="10" y="390"/>
                </a:cxn>
                <a:cxn ang="0">
                  <a:pos x="10" y="387"/>
                </a:cxn>
                <a:cxn ang="0">
                  <a:pos x="14" y="375"/>
                </a:cxn>
                <a:cxn ang="0">
                  <a:pos x="37" y="350"/>
                </a:cxn>
                <a:cxn ang="0">
                  <a:pos x="44" y="341"/>
                </a:cxn>
                <a:cxn ang="0">
                  <a:pos x="69" y="311"/>
                </a:cxn>
                <a:cxn ang="0">
                  <a:pos x="95" y="282"/>
                </a:cxn>
                <a:cxn ang="0">
                  <a:pos x="144" y="235"/>
                </a:cxn>
                <a:cxn ang="0">
                  <a:pos x="196" y="192"/>
                </a:cxn>
                <a:cxn ang="0">
                  <a:pos x="208" y="183"/>
                </a:cxn>
                <a:cxn ang="0">
                  <a:pos x="242" y="149"/>
                </a:cxn>
                <a:cxn ang="0">
                  <a:pos x="284" y="102"/>
                </a:cxn>
                <a:cxn ang="0">
                  <a:pos x="327" y="51"/>
                </a:cxn>
                <a:cxn ang="0">
                  <a:pos x="352" y="27"/>
                </a:cxn>
                <a:cxn ang="0">
                  <a:pos x="379" y="10"/>
                </a:cxn>
                <a:cxn ang="0">
                  <a:pos x="381" y="9"/>
                </a:cxn>
                <a:cxn ang="0">
                  <a:pos x="382" y="5"/>
                </a:cxn>
                <a:cxn ang="0">
                  <a:pos x="378" y="0"/>
                </a:cxn>
                <a:cxn ang="0">
                  <a:pos x="373" y="0"/>
                </a:cxn>
              </a:cxnLst>
              <a:rect l="0" t="0" r="r" b="b"/>
              <a:pathLst>
                <a:path w="382" h="393">
                  <a:moveTo>
                    <a:pt x="373" y="0"/>
                  </a:moveTo>
                  <a:lnTo>
                    <a:pt x="373" y="0"/>
                  </a:lnTo>
                  <a:lnTo>
                    <a:pt x="360" y="8"/>
                  </a:lnTo>
                  <a:lnTo>
                    <a:pt x="348" y="17"/>
                  </a:lnTo>
                  <a:lnTo>
                    <a:pt x="335" y="27"/>
                  </a:lnTo>
                  <a:lnTo>
                    <a:pt x="324" y="39"/>
                  </a:lnTo>
                  <a:lnTo>
                    <a:pt x="303" y="63"/>
                  </a:lnTo>
                  <a:lnTo>
                    <a:pt x="282" y="86"/>
                  </a:lnTo>
                  <a:lnTo>
                    <a:pt x="282" y="86"/>
                  </a:lnTo>
                  <a:lnTo>
                    <a:pt x="230" y="142"/>
                  </a:lnTo>
                  <a:lnTo>
                    <a:pt x="203" y="168"/>
                  </a:lnTo>
                  <a:lnTo>
                    <a:pt x="175" y="195"/>
                  </a:lnTo>
                  <a:lnTo>
                    <a:pt x="175" y="195"/>
                  </a:lnTo>
                  <a:lnTo>
                    <a:pt x="119" y="244"/>
                  </a:lnTo>
                  <a:lnTo>
                    <a:pt x="93" y="269"/>
                  </a:lnTo>
                  <a:lnTo>
                    <a:pt x="80" y="282"/>
                  </a:lnTo>
                  <a:lnTo>
                    <a:pt x="67" y="297"/>
                  </a:lnTo>
                  <a:lnTo>
                    <a:pt x="67" y="297"/>
                  </a:lnTo>
                  <a:lnTo>
                    <a:pt x="18" y="356"/>
                  </a:lnTo>
                  <a:lnTo>
                    <a:pt x="18" y="356"/>
                  </a:lnTo>
                  <a:lnTo>
                    <a:pt x="5" y="370"/>
                  </a:lnTo>
                  <a:lnTo>
                    <a:pt x="1" y="378"/>
                  </a:lnTo>
                  <a:lnTo>
                    <a:pt x="0" y="383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0" y="390"/>
                  </a:lnTo>
                  <a:lnTo>
                    <a:pt x="1" y="392"/>
                  </a:lnTo>
                  <a:lnTo>
                    <a:pt x="5" y="393"/>
                  </a:lnTo>
                  <a:lnTo>
                    <a:pt x="9" y="392"/>
                  </a:lnTo>
                  <a:lnTo>
                    <a:pt x="10" y="390"/>
                  </a:lnTo>
                  <a:lnTo>
                    <a:pt x="10" y="387"/>
                  </a:lnTo>
                  <a:lnTo>
                    <a:pt x="10" y="387"/>
                  </a:lnTo>
                  <a:lnTo>
                    <a:pt x="12" y="382"/>
                  </a:lnTo>
                  <a:lnTo>
                    <a:pt x="14" y="375"/>
                  </a:lnTo>
                  <a:lnTo>
                    <a:pt x="25" y="363"/>
                  </a:lnTo>
                  <a:lnTo>
                    <a:pt x="37" y="350"/>
                  </a:lnTo>
                  <a:lnTo>
                    <a:pt x="44" y="341"/>
                  </a:lnTo>
                  <a:lnTo>
                    <a:pt x="44" y="341"/>
                  </a:lnTo>
                  <a:lnTo>
                    <a:pt x="56" y="325"/>
                  </a:lnTo>
                  <a:lnTo>
                    <a:pt x="69" y="311"/>
                  </a:lnTo>
                  <a:lnTo>
                    <a:pt x="95" y="282"/>
                  </a:lnTo>
                  <a:lnTo>
                    <a:pt x="95" y="282"/>
                  </a:lnTo>
                  <a:lnTo>
                    <a:pt x="119" y="259"/>
                  </a:lnTo>
                  <a:lnTo>
                    <a:pt x="144" y="235"/>
                  </a:lnTo>
                  <a:lnTo>
                    <a:pt x="170" y="213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8" y="183"/>
                  </a:lnTo>
                  <a:lnTo>
                    <a:pt x="220" y="172"/>
                  </a:lnTo>
                  <a:lnTo>
                    <a:pt x="242" y="149"/>
                  </a:lnTo>
                  <a:lnTo>
                    <a:pt x="284" y="102"/>
                  </a:lnTo>
                  <a:lnTo>
                    <a:pt x="284" y="102"/>
                  </a:lnTo>
                  <a:lnTo>
                    <a:pt x="305" y="77"/>
                  </a:lnTo>
                  <a:lnTo>
                    <a:pt x="327" y="51"/>
                  </a:lnTo>
                  <a:lnTo>
                    <a:pt x="340" y="39"/>
                  </a:lnTo>
                  <a:lnTo>
                    <a:pt x="352" y="27"/>
                  </a:lnTo>
                  <a:lnTo>
                    <a:pt x="365" y="18"/>
                  </a:lnTo>
                  <a:lnTo>
                    <a:pt x="379" y="10"/>
                  </a:lnTo>
                  <a:lnTo>
                    <a:pt x="379" y="10"/>
                  </a:lnTo>
                  <a:lnTo>
                    <a:pt x="381" y="9"/>
                  </a:lnTo>
                  <a:lnTo>
                    <a:pt x="382" y="6"/>
                  </a:lnTo>
                  <a:lnTo>
                    <a:pt x="382" y="5"/>
                  </a:lnTo>
                  <a:lnTo>
                    <a:pt x="381" y="2"/>
                  </a:lnTo>
                  <a:lnTo>
                    <a:pt x="378" y="0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chenying0907 756"/>
            <p:cNvSpPr/>
            <p:nvPr/>
          </p:nvSpPr>
          <p:spPr bwMode="auto">
            <a:xfrm>
              <a:off x="2279651" y="3287713"/>
              <a:ext cx="139700" cy="149225"/>
            </a:xfrm>
            <a:custGeom>
              <a:avLst/>
              <a:gdLst/>
              <a:ahLst/>
              <a:cxnLst>
                <a:cxn ang="0">
                  <a:pos x="343" y="4"/>
                </a:cxn>
                <a:cxn ang="0">
                  <a:pos x="338" y="13"/>
                </a:cxn>
                <a:cxn ang="0">
                  <a:pos x="312" y="45"/>
                </a:cxn>
                <a:cxn ang="0">
                  <a:pos x="288" y="71"/>
                </a:cxn>
                <a:cxn ang="0">
                  <a:pos x="263" y="97"/>
                </a:cxn>
                <a:cxn ang="0">
                  <a:pos x="161" y="195"/>
                </a:cxn>
                <a:cxn ang="0">
                  <a:pos x="117" y="241"/>
                </a:cxn>
                <a:cxn ang="0">
                  <a:pos x="74" y="288"/>
                </a:cxn>
                <a:cxn ang="0">
                  <a:pos x="65" y="297"/>
                </a:cxn>
                <a:cxn ang="0">
                  <a:pos x="46" y="315"/>
                </a:cxn>
                <a:cxn ang="0">
                  <a:pos x="38" y="326"/>
                </a:cxn>
                <a:cxn ang="0">
                  <a:pos x="24" y="349"/>
                </a:cxn>
                <a:cxn ang="0">
                  <a:pos x="16" y="360"/>
                </a:cxn>
                <a:cxn ang="0">
                  <a:pos x="4" y="365"/>
                </a:cxn>
                <a:cxn ang="0">
                  <a:pos x="3" y="366"/>
                </a:cxn>
                <a:cxn ang="0">
                  <a:pos x="0" y="372"/>
                </a:cxn>
                <a:cxn ang="0">
                  <a:pos x="4" y="375"/>
                </a:cxn>
                <a:cxn ang="0">
                  <a:pos x="12" y="377"/>
                </a:cxn>
                <a:cxn ang="0">
                  <a:pos x="15" y="375"/>
                </a:cxn>
                <a:cxn ang="0">
                  <a:pos x="17" y="373"/>
                </a:cxn>
                <a:cxn ang="0">
                  <a:pos x="28" y="362"/>
                </a:cxn>
                <a:cxn ang="0">
                  <a:pos x="45" y="339"/>
                </a:cxn>
                <a:cxn ang="0">
                  <a:pos x="63" y="315"/>
                </a:cxn>
                <a:cxn ang="0">
                  <a:pos x="89" y="288"/>
                </a:cxn>
                <a:cxn ang="0">
                  <a:pos x="142" y="230"/>
                </a:cxn>
                <a:cxn ang="0">
                  <a:pos x="171" y="203"/>
                </a:cxn>
                <a:cxn ang="0">
                  <a:pos x="198" y="178"/>
                </a:cxn>
                <a:cxn ang="0">
                  <a:pos x="278" y="97"/>
                </a:cxn>
                <a:cxn ang="0">
                  <a:pos x="304" y="72"/>
                </a:cxn>
                <a:cxn ang="0">
                  <a:pos x="328" y="45"/>
                </a:cxn>
                <a:cxn ang="0">
                  <a:pos x="335" y="35"/>
                </a:cxn>
                <a:cxn ang="0">
                  <a:pos x="350" y="17"/>
                </a:cxn>
                <a:cxn ang="0">
                  <a:pos x="354" y="7"/>
                </a:cxn>
                <a:cxn ang="0">
                  <a:pos x="354" y="4"/>
                </a:cxn>
                <a:cxn ang="0">
                  <a:pos x="350" y="0"/>
                </a:cxn>
                <a:cxn ang="0">
                  <a:pos x="345" y="1"/>
                </a:cxn>
                <a:cxn ang="0">
                  <a:pos x="343" y="4"/>
                </a:cxn>
              </a:cxnLst>
              <a:rect l="0" t="0" r="r" b="b"/>
              <a:pathLst>
                <a:path w="354" h="377">
                  <a:moveTo>
                    <a:pt x="343" y="4"/>
                  </a:moveTo>
                  <a:lnTo>
                    <a:pt x="343" y="4"/>
                  </a:lnTo>
                  <a:lnTo>
                    <a:pt x="342" y="8"/>
                  </a:lnTo>
                  <a:lnTo>
                    <a:pt x="338" y="13"/>
                  </a:lnTo>
                  <a:lnTo>
                    <a:pt x="329" y="25"/>
                  </a:lnTo>
                  <a:lnTo>
                    <a:pt x="312" y="45"/>
                  </a:lnTo>
                  <a:lnTo>
                    <a:pt x="312" y="45"/>
                  </a:lnTo>
                  <a:lnTo>
                    <a:pt x="288" y="71"/>
                  </a:lnTo>
                  <a:lnTo>
                    <a:pt x="263" y="97"/>
                  </a:lnTo>
                  <a:lnTo>
                    <a:pt x="263" y="97"/>
                  </a:lnTo>
                  <a:lnTo>
                    <a:pt x="212" y="147"/>
                  </a:lnTo>
                  <a:lnTo>
                    <a:pt x="161" y="195"/>
                  </a:lnTo>
                  <a:lnTo>
                    <a:pt x="161" y="195"/>
                  </a:lnTo>
                  <a:lnTo>
                    <a:pt x="117" y="241"/>
                  </a:lnTo>
                  <a:lnTo>
                    <a:pt x="96" y="263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65" y="297"/>
                  </a:lnTo>
                  <a:lnTo>
                    <a:pt x="55" y="306"/>
                  </a:lnTo>
                  <a:lnTo>
                    <a:pt x="46" y="315"/>
                  </a:lnTo>
                  <a:lnTo>
                    <a:pt x="38" y="326"/>
                  </a:lnTo>
                  <a:lnTo>
                    <a:pt x="38" y="326"/>
                  </a:lnTo>
                  <a:lnTo>
                    <a:pt x="32" y="336"/>
                  </a:lnTo>
                  <a:lnTo>
                    <a:pt x="24" y="349"/>
                  </a:lnTo>
                  <a:lnTo>
                    <a:pt x="20" y="355"/>
                  </a:lnTo>
                  <a:lnTo>
                    <a:pt x="16" y="360"/>
                  </a:lnTo>
                  <a:lnTo>
                    <a:pt x="11" y="362"/>
                  </a:lnTo>
                  <a:lnTo>
                    <a:pt x="4" y="365"/>
                  </a:lnTo>
                  <a:lnTo>
                    <a:pt x="4" y="365"/>
                  </a:lnTo>
                  <a:lnTo>
                    <a:pt x="3" y="366"/>
                  </a:lnTo>
                  <a:lnTo>
                    <a:pt x="2" y="368"/>
                  </a:lnTo>
                  <a:lnTo>
                    <a:pt x="0" y="372"/>
                  </a:lnTo>
                  <a:lnTo>
                    <a:pt x="2" y="374"/>
                  </a:lnTo>
                  <a:lnTo>
                    <a:pt x="4" y="375"/>
                  </a:lnTo>
                  <a:lnTo>
                    <a:pt x="6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5" y="375"/>
                  </a:lnTo>
                  <a:lnTo>
                    <a:pt x="17" y="373"/>
                  </a:lnTo>
                  <a:lnTo>
                    <a:pt x="17" y="373"/>
                  </a:lnTo>
                  <a:lnTo>
                    <a:pt x="23" y="368"/>
                  </a:lnTo>
                  <a:lnTo>
                    <a:pt x="28" y="362"/>
                  </a:lnTo>
                  <a:lnTo>
                    <a:pt x="28" y="362"/>
                  </a:lnTo>
                  <a:lnTo>
                    <a:pt x="45" y="339"/>
                  </a:lnTo>
                  <a:lnTo>
                    <a:pt x="53" y="327"/>
                  </a:lnTo>
                  <a:lnTo>
                    <a:pt x="63" y="315"/>
                  </a:lnTo>
                  <a:lnTo>
                    <a:pt x="63" y="315"/>
                  </a:lnTo>
                  <a:lnTo>
                    <a:pt x="89" y="288"/>
                  </a:lnTo>
                  <a:lnTo>
                    <a:pt x="116" y="258"/>
                  </a:lnTo>
                  <a:lnTo>
                    <a:pt x="142" y="230"/>
                  </a:lnTo>
                  <a:lnTo>
                    <a:pt x="155" y="216"/>
                  </a:lnTo>
                  <a:lnTo>
                    <a:pt x="171" y="203"/>
                  </a:lnTo>
                  <a:lnTo>
                    <a:pt x="171" y="203"/>
                  </a:lnTo>
                  <a:lnTo>
                    <a:pt x="198" y="178"/>
                  </a:lnTo>
                  <a:lnTo>
                    <a:pt x="225" y="152"/>
                  </a:lnTo>
                  <a:lnTo>
                    <a:pt x="278" y="97"/>
                  </a:lnTo>
                  <a:lnTo>
                    <a:pt x="278" y="97"/>
                  </a:lnTo>
                  <a:lnTo>
                    <a:pt x="304" y="72"/>
                  </a:lnTo>
                  <a:lnTo>
                    <a:pt x="316" y="59"/>
                  </a:lnTo>
                  <a:lnTo>
                    <a:pt x="328" y="45"/>
                  </a:lnTo>
                  <a:lnTo>
                    <a:pt x="328" y="45"/>
                  </a:lnTo>
                  <a:lnTo>
                    <a:pt x="335" y="35"/>
                  </a:lnTo>
                  <a:lnTo>
                    <a:pt x="343" y="26"/>
                  </a:lnTo>
                  <a:lnTo>
                    <a:pt x="350" y="17"/>
                  </a:lnTo>
                  <a:lnTo>
                    <a:pt x="352" y="12"/>
                  </a:lnTo>
                  <a:lnTo>
                    <a:pt x="354" y="7"/>
                  </a:lnTo>
                  <a:lnTo>
                    <a:pt x="354" y="7"/>
                  </a:lnTo>
                  <a:lnTo>
                    <a:pt x="354" y="4"/>
                  </a:lnTo>
                  <a:lnTo>
                    <a:pt x="354" y="3"/>
                  </a:lnTo>
                  <a:lnTo>
                    <a:pt x="350" y="0"/>
                  </a:lnTo>
                  <a:lnTo>
                    <a:pt x="346" y="0"/>
                  </a:lnTo>
                  <a:lnTo>
                    <a:pt x="345" y="1"/>
                  </a:lnTo>
                  <a:lnTo>
                    <a:pt x="343" y="4"/>
                  </a:lnTo>
                  <a:lnTo>
                    <a:pt x="34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chenying0907 757"/>
            <p:cNvSpPr/>
            <p:nvPr/>
          </p:nvSpPr>
          <p:spPr bwMode="auto">
            <a:xfrm>
              <a:off x="2127251" y="3116263"/>
              <a:ext cx="30163" cy="349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61" y="1"/>
                </a:cxn>
                <a:cxn ang="0">
                  <a:pos x="57" y="4"/>
                </a:cxn>
                <a:cxn ang="0">
                  <a:pos x="51" y="9"/>
                </a:cxn>
                <a:cxn ang="0">
                  <a:pos x="45" y="17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31" y="38"/>
                </a:cxn>
                <a:cxn ang="0">
                  <a:pos x="20" y="51"/>
                </a:cxn>
                <a:cxn ang="0">
                  <a:pos x="11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9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9" y="85"/>
                </a:cxn>
                <a:cxn ang="0">
                  <a:pos x="13" y="83"/>
                </a:cxn>
                <a:cxn ang="0">
                  <a:pos x="14" y="80"/>
                </a:cxn>
                <a:cxn ang="0">
                  <a:pos x="15" y="76"/>
                </a:cxn>
                <a:cxn ang="0">
                  <a:pos x="15" y="76"/>
                </a:cxn>
                <a:cxn ang="0">
                  <a:pos x="30" y="60"/>
                </a:cxn>
                <a:cxn ang="0">
                  <a:pos x="41" y="43"/>
                </a:cxn>
                <a:cxn ang="0">
                  <a:pos x="41" y="43"/>
                </a:cxn>
                <a:cxn ang="0">
                  <a:pos x="53" y="25"/>
                </a:cxn>
                <a:cxn ang="0">
                  <a:pos x="61" y="16"/>
                </a:cxn>
                <a:cxn ang="0">
                  <a:pos x="65" y="13"/>
                </a:cxn>
                <a:cxn ang="0">
                  <a:pos x="69" y="12"/>
                </a:cxn>
                <a:cxn ang="0">
                  <a:pos x="69" y="12"/>
                </a:cxn>
                <a:cxn ang="0">
                  <a:pos x="71" y="11"/>
                </a:cxn>
                <a:cxn ang="0">
                  <a:pos x="73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73" h="86">
                  <a:moveTo>
                    <a:pt x="66" y="0"/>
                  </a:moveTo>
                  <a:lnTo>
                    <a:pt x="66" y="0"/>
                  </a:lnTo>
                  <a:lnTo>
                    <a:pt x="61" y="1"/>
                  </a:lnTo>
                  <a:lnTo>
                    <a:pt x="57" y="4"/>
                  </a:lnTo>
                  <a:lnTo>
                    <a:pt x="51" y="9"/>
                  </a:lnTo>
                  <a:lnTo>
                    <a:pt x="45" y="17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1" y="38"/>
                  </a:lnTo>
                  <a:lnTo>
                    <a:pt x="20" y="51"/>
                  </a:lnTo>
                  <a:lnTo>
                    <a:pt x="11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9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9" y="85"/>
                  </a:lnTo>
                  <a:lnTo>
                    <a:pt x="13" y="83"/>
                  </a:lnTo>
                  <a:lnTo>
                    <a:pt x="14" y="8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30" y="60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53" y="25"/>
                  </a:lnTo>
                  <a:lnTo>
                    <a:pt x="61" y="16"/>
                  </a:lnTo>
                  <a:lnTo>
                    <a:pt x="65" y="13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1"/>
                  </a:lnTo>
                  <a:lnTo>
                    <a:pt x="73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chenying0907 758"/>
            <p:cNvSpPr/>
            <p:nvPr/>
          </p:nvSpPr>
          <p:spPr bwMode="auto">
            <a:xfrm>
              <a:off x="2201863" y="3116263"/>
              <a:ext cx="23813" cy="25400"/>
            </a:xfrm>
            <a:custGeom>
              <a:avLst/>
              <a:gdLst/>
              <a:ahLst/>
              <a:cxnLst>
                <a:cxn ang="0">
                  <a:pos x="49" y="1"/>
                </a:cxn>
                <a:cxn ang="0">
                  <a:pos x="49" y="1"/>
                </a:cxn>
                <a:cxn ang="0">
                  <a:pos x="34" y="12"/>
                </a:cxn>
                <a:cxn ang="0">
                  <a:pos x="21" y="25"/>
                </a:cxn>
                <a:cxn ang="0">
                  <a:pos x="14" y="32"/>
                </a:cxn>
                <a:cxn ang="0">
                  <a:pos x="9" y="39"/>
                </a:cxn>
                <a:cxn ang="0">
                  <a:pos x="5" y="47"/>
                </a:cxn>
                <a:cxn ang="0">
                  <a:pos x="1" y="56"/>
                </a:cxn>
                <a:cxn ang="0">
                  <a:pos x="1" y="56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2"/>
                </a:cxn>
                <a:cxn ang="0">
                  <a:pos x="4" y="63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1" y="59"/>
                </a:cxn>
                <a:cxn ang="0">
                  <a:pos x="11" y="59"/>
                </a:cxn>
                <a:cxn ang="0">
                  <a:pos x="15" y="51"/>
                </a:cxn>
                <a:cxn ang="0">
                  <a:pos x="19" y="45"/>
                </a:cxn>
                <a:cxn ang="0">
                  <a:pos x="30" y="32"/>
                </a:cxn>
                <a:cxn ang="0">
                  <a:pos x="41" y="21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9"/>
                </a:cxn>
                <a:cxn ang="0">
                  <a:pos x="57" y="7"/>
                </a:cxn>
                <a:cxn ang="0">
                  <a:pos x="56" y="3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1" y="0"/>
                </a:cxn>
                <a:cxn ang="0">
                  <a:pos x="49" y="1"/>
                </a:cxn>
                <a:cxn ang="0">
                  <a:pos x="49" y="1"/>
                </a:cxn>
              </a:cxnLst>
              <a:rect l="0" t="0" r="r" b="b"/>
              <a:pathLst>
                <a:path w="57" h="63">
                  <a:moveTo>
                    <a:pt x="49" y="1"/>
                  </a:moveTo>
                  <a:lnTo>
                    <a:pt x="49" y="1"/>
                  </a:lnTo>
                  <a:lnTo>
                    <a:pt x="34" y="12"/>
                  </a:lnTo>
                  <a:lnTo>
                    <a:pt x="21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5" y="4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2"/>
                  </a:lnTo>
                  <a:lnTo>
                    <a:pt x="4" y="63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5" y="51"/>
                  </a:lnTo>
                  <a:lnTo>
                    <a:pt x="19" y="45"/>
                  </a:lnTo>
                  <a:lnTo>
                    <a:pt x="30" y="32"/>
                  </a:lnTo>
                  <a:lnTo>
                    <a:pt x="41" y="2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6" y="3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chenying0907 759"/>
            <p:cNvSpPr/>
            <p:nvPr/>
          </p:nvSpPr>
          <p:spPr bwMode="auto">
            <a:xfrm>
              <a:off x="2263776" y="3103563"/>
              <a:ext cx="25400" cy="36513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36" y="22"/>
                </a:cxn>
                <a:cxn ang="0">
                  <a:pos x="21" y="41"/>
                </a:cxn>
                <a:cxn ang="0">
                  <a:pos x="13" y="51"/>
                </a:cxn>
                <a:cxn ang="0">
                  <a:pos x="8" y="60"/>
                </a:cxn>
                <a:cxn ang="0">
                  <a:pos x="3" y="7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9"/>
                </a:cxn>
                <a:cxn ang="0">
                  <a:pos x="4" y="92"/>
                </a:cxn>
                <a:cxn ang="0">
                  <a:pos x="8" y="90"/>
                </a:cxn>
                <a:cxn ang="0">
                  <a:pos x="9" y="89"/>
                </a:cxn>
                <a:cxn ang="0">
                  <a:pos x="11" y="88"/>
                </a:cxn>
                <a:cxn ang="0">
                  <a:pos x="11" y="88"/>
                </a:cxn>
                <a:cxn ang="0">
                  <a:pos x="13" y="76"/>
                </a:cxn>
                <a:cxn ang="0">
                  <a:pos x="19" y="64"/>
                </a:cxn>
                <a:cxn ang="0">
                  <a:pos x="25" y="55"/>
                </a:cxn>
                <a:cxn ang="0">
                  <a:pos x="32" y="45"/>
                </a:cxn>
                <a:cxn ang="0">
                  <a:pos x="46" y="26"/>
                </a:cxn>
                <a:cxn ang="0">
                  <a:pos x="62" y="9"/>
                </a:cxn>
                <a:cxn ang="0">
                  <a:pos x="62" y="9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2" y="3"/>
                </a:cxn>
                <a:cxn ang="0">
                  <a:pos x="60" y="1"/>
                </a:cxn>
                <a:cxn ang="0">
                  <a:pos x="55" y="0"/>
                </a:cxn>
                <a:cxn ang="0">
                  <a:pos x="54" y="1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63" h="92">
                  <a:moveTo>
                    <a:pt x="51" y="3"/>
                  </a:moveTo>
                  <a:lnTo>
                    <a:pt x="51" y="3"/>
                  </a:lnTo>
                  <a:lnTo>
                    <a:pt x="36" y="22"/>
                  </a:lnTo>
                  <a:lnTo>
                    <a:pt x="21" y="41"/>
                  </a:lnTo>
                  <a:lnTo>
                    <a:pt x="13" y="51"/>
                  </a:lnTo>
                  <a:lnTo>
                    <a:pt x="8" y="60"/>
                  </a:lnTo>
                  <a:lnTo>
                    <a:pt x="3" y="7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4" y="92"/>
                  </a:lnTo>
                  <a:lnTo>
                    <a:pt x="8" y="90"/>
                  </a:lnTo>
                  <a:lnTo>
                    <a:pt x="9" y="89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13" y="76"/>
                  </a:lnTo>
                  <a:lnTo>
                    <a:pt x="19" y="64"/>
                  </a:lnTo>
                  <a:lnTo>
                    <a:pt x="25" y="55"/>
                  </a:lnTo>
                  <a:lnTo>
                    <a:pt x="32" y="45"/>
                  </a:lnTo>
                  <a:lnTo>
                    <a:pt x="46" y="26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2" y="3"/>
                  </a:lnTo>
                  <a:lnTo>
                    <a:pt x="60" y="1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chenying0907 760"/>
            <p:cNvSpPr/>
            <p:nvPr/>
          </p:nvSpPr>
          <p:spPr bwMode="auto">
            <a:xfrm>
              <a:off x="2312988" y="3111500"/>
              <a:ext cx="20638" cy="31750"/>
            </a:xfrm>
            <a:custGeom>
              <a:avLst/>
              <a:gdLst/>
              <a:ahLst/>
              <a:cxnLst>
                <a:cxn ang="0">
                  <a:pos x="41" y="3"/>
                </a:cxn>
                <a:cxn ang="0">
                  <a:pos x="41" y="3"/>
                </a:cxn>
                <a:cxn ang="0">
                  <a:pos x="35" y="11"/>
                </a:cxn>
                <a:cxn ang="0">
                  <a:pos x="30" y="19"/>
                </a:cxn>
                <a:cxn ang="0">
                  <a:pos x="20" y="37"/>
                </a:cxn>
                <a:cxn ang="0">
                  <a:pos x="11" y="55"/>
                </a:cxn>
                <a:cxn ang="0">
                  <a:pos x="6" y="63"/>
                </a:cxn>
                <a:cxn ang="0">
                  <a:pos x="1" y="72"/>
                </a:cxn>
                <a:cxn ang="0">
                  <a:pos x="1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9"/>
                </a:cxn>
                <a:cxn ang="0">
                  <a:pos x="2" y="80"/>
                </a:cxn>
                <a:cxn ang="0">
                  <a:pos x="7" y="80"/>
                </a:cxn>
                <a:cxn ang="0">
                  <a:pos x="9" y="80"/>
                </a:cxn>
                <a:cxn ang="0">
                  <a:pos x="11" y="78"/>
                </a:cxn>
                <a:cxn ang="0">
                  <a:pos x="11" y="78"/>
                </a:cxn>
                <a:cxn ang="0">
                  <a:pos x="17" y="70"/>
                </a:cxn>
                <a:cxn ang="0">
                  <a:pos x="20" y="62"/>
                </a:cxn>
                <a:cxn ang="0">
                  <a:pos x="30" y="44"/>
                </a:cxn>
                <a:cxn ang="0">
                  <a:pos x="39" y="27"/>
                </a:cxn>
                <a:cxn ang="0">
                  <a:pos x="44" y="19"/>
                </a:cxn>
                <a:cxn ang="0">
                  <a:pos x="49" y="11"/>
                </a:cxn>
                <a:cxn ang="0">
                  <a:pos x="49" y="11"/>
                </a:cxn>
                <a:cxn ang="0">
                  <a:pos x="51" y="8"/>
                </a:cxn>
                <a:cxn ang="0">
                  <a:pos x="52" y="7"/>
                </a:cxn>
                <a:cxn ang="0">
                  <a:pos x="49" y="3"/>
                </a:cxn>
                <a:cxn ang="0">
                  <a:pos x="45" y="0"/>
                </a:cxn>
                <a:cxn ang="0">
                  <a:pos x="44" y="2"/>
                </a:cxn>
                <a:cxn ang="0">
                  <a:pos x="41" y="3"/>
                </a:cxn>
                <a:cxn ang="0">
                  <a:pos x="41" y="3"/>
                </a:cxn>
              </a:cxnLst>
              <a:rect l="0" t="0" r="r" b="b"/>
              <a:pathLst>
                <a:path w="52" h="80">
                  <a:moveTo>
                    <a:pt x="41" y="3"/>
                  </a:moveTo>
                  <a:lnTo>
                    <a:pt x="41" y="3"/>
                  </a:lnTo>
                  <a:lnTo>
                    <a:pt x="35" y="11"/>
                  </a:lnTo>
                  <a:lnTo>
                    <a:pt x="30" y="19"/>
                  </a:lnTo>
                  <a:lnTo>
                    <a:pt x="20" y="37"/>
                  </a:lnTo>
                  <a:lnTo>
                    <a:pt x="11" y="55"/>
                  </a:lnTo>
                  <a:lnTo>
                    <a:pt x="6" y="63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9"/>
                  </a:lnTo>
                  <a:lnTo>
                    <a:pt x="2" y="80"/>
                  </a:lnTo>
                  <a:lnTo>
                    <a:pt x="7" y="80"/>
                  </a:lnTo>
                  <a:lnTo>
                    <a:pt x="9" y="80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0" y="62"/>
                  </a:lnTo>
                  <a:lnTo>
                    <a:pt x="30" y="44"/>
                  </a:lnTo>
                  <a:lnTo>
                    <a:pt x="39" y="27"/>
                  </a:lnTo>
                  <a:lnTo>
                    <a:pt x="44" y="19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51" y="8"/>
                  </a:lnTo>
                  <a:lnTo>
                    <a:pt x="52" y="7"/>
                  </a:lnTo>
                  <a:lnTo>
                    <a:pt x="49" y="3"/>
                  </a:lnTo>
                  <a:lnTo>
                    <a:pt x="45" y="0"/>
                  </a:lnTo>
                  <a:lnTo>
                    <a:pt x="44" y="2"/>
                  </a:lnTo>
                  <a:lnTo>
                    <a:pt x="41" y="3"/>
                  </a:lnTo>
                  <a:lnTo>
                    <a:pt x="4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chenying0907 761"/>
            <p:cNvSpPr/>
            <p:nvPr/>
          </p:nvSpPr>
          <p:spPr bwMode="auto">
            <a:xfrm>
              <a:off x="2360613" y="3116263"/>
              <a:ext cx="25400" cy="30163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39" y="17"/>
                </a:cxn>
                <a:cxn ang="0">
                  <a:pos x="25" y="32"/>
                </a:cxn>
                <a:cxn ang="0">
                  <a:pos x="12" y="49"/>
                </a:cxn>
                <a:cxn ang="0">
                  <a:pos x="1" y="66"/>
                </a:cxn>
                <a:cxn ang="0">
                  <a:pos x="1" y="66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4" y="73"/>
                </a:cxn>
                <a:cxn ang="0">
                  <a:pos x="8" y="75"/>
                </a:cxn>
                <a:cxn ang="0">
                  <a:pos x="9" y="73"/>
                </a:cxn>
                <a:cxn ang="0">
                  <a:pos x="10" y="72"/>
                </a:cxn>
                <a:cxn ang="0">
                  <a:pos x="10" y="72"/>
                </a:cxn>
                <a:cxn ang="0">
                  <a:pos x="21" y="55"/>
                </a:cxn>
                <a:cxn ang="0">
                  <a:pos x="34" y="39"/>
                </a:cxn>
                <a:cxn ang="0">
                  <a:pos x="47" y="24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1" y="3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3" h="75">
                  <a:moveTo>
                    <a:pt x="53" y="1"/>
                  </a:moveTo>
                  <a:lnTo>
                    <a:pt x="53" y="1"/>
                  </a:lnTo>
                  <a:lnTo>
                    <a:pt x="39" y="17"/>
                  </a:lnTo>
                  <a:lnTo>
                    <a:pt x="25" y="32"/>
                  </a:lnTo>
                  <a:lnTo>
                    <a:pt x="12" y="4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4" y="73"/>
                  </a:lnTo>
                  <a:lnTo>
                    <a:pt x="8" y="75"/>
                  </a:lnTo>
                  <a:lnTo>
                    <a:pt x="9" y="73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21" y="55"/>
                  </a:lnTo>
                  <a:lnTo>
                    <a:pt x="34" y="39"/>
                  </a:lnTo>
                  <a:lnTo>
                    <a:pt x="47" y="24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chenying0907 762"/>
            <p:cNvSpPr/>
            <p:nvPr/>
          </p:nvSpPr>
          <p:spPr bwMode="auto">
            <a:xfrm>
              <a:off x="2403476" y="3119438"/>
              <a:ext cx="23813" cy="31750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36" y="19"/>
                </a:cxn>
                <a:cxn ang="0">
                  <a:pos x="24" y="36"/>
                </a:cxn>
                <a:cxn ang="0">
                  <a:pos x="12" y="52"/>
                </a:cxn>
                <a:cxn ang="0">
                  <a:pos x="2" y="70"/>
                </a:cxn>
                <a:cxn ang="0">
                  <a:pos x="2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4" y="78"/>
                </a:cxn>
                <a:cxn ang="0">
                  <a:pos x="8" y="79"/>
                </a:cxn>
                <a:cxn ang="0">
                  <a:pos x="10" y="78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21" y="59"/>
                </a:cxn>
                <a:cxn ang="0">
                  <a:pos x="33" y="42"/>
                </a:cxn>
                <a:cxn ang="0">
                  <a:pos x="46" y="25"/>
                </a:cxn>
                <a:cxn ang="0">
                  <a:pos x="57" y="8"/>
                </a:cxn>
                <a:cxn ang="0">
                  <a:pos x="57" y="8"/>
                </a:cxn>
                <a:cxn ang="0">
                  <a:pos x="58" y="5"/>
                </a:cxn>
                <a:cxn ang="0">
                  <a:pos x="57" y="4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79">
                  <a:moveTo>
                    <a:pt x="48" y="2"/>
                  </a:moveTo>
                  <a:lnTo>
                    <a:pt x="48" y="2"/>
                  </a:lnTo>
                  <a:lnTo>
                    <a:pt x="36" y="19"/>
                  </a:lnTo>
                  <a:lnTo>
                    <a:pt x="24" y="36"/>
                  </a:lnTo>
                  <a:lnTo>
                    <a:pt x="12" y="5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4" y="78"/>
                  </a:lnTo>
                  <a:lnTo>
                    <a:pt x="8" y="79"/>
                  </a:lnTo>
                  <a:lnTo>
                    <a:pt x="10" y="78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21" y="59"/>
                  </a:lnTo>
                  <a:lnTo>
                    <a:pt x="33" y="42"/>
                  </a:lnTo>
                  <a:lnTo>
                    <a:pt x="46" y="25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8" y="5"/>
                  </a:lnTo>
                  <a:lnTo>
                    <a:pt x="57" y="4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chenying0907 763"/>
            <p:cNvSpPr/>
            <p:nvPr/>
          </p:nvSpPr>
          <p:spPr bwMode="auto">
            <a:xfrm>
              <a:off x="2444751" y="3127375"/>
              <a:ext cx="17463" cy="25400"/>
            </a:xfrm>
            <a:custGeom>
              <a:avLst/>
              <a:gdLst/>
              <a:ahLst/>
              <a:cxnLst>
                <a:cxn ang="0">
                  <a:pos x="35" y="1"/>
                </a:cxn>
                <a:cxn ang="0">
                  <a:pos x="35" y="1"/>
                </a:cxn>
                <a:cxn ang="0">
                  <a:pos x="25" y="13"/>
                </a:cxn>
                <a:cxn ang="0">
                  <a:pos x="15" y="26"/>
                </a:cxn>
                <a:cxn ang="0">
                  <a:pos x="8" y="40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2" y="61"/>
                </a:cxn>
                <a:cxn ang="0">
                  <a:pos x="6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60"/>
                </a:cxn>
                <a:cxn ang="0">
                  <a:pos x="17" y="47"/>
                </a:cxn>
                <a:cxn ang="0">
                  <a:pos x="25" y="34"/>
                </a:cxn>
                <a:cxn ang="0">
                  <a:pos x="34" y="21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44" y="8"/>
                </a:cxn>
                <a:cxn ang="0">
                  <a:pos x="44" y="5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5" y="1"/>
                </a:cxn>
              </a:cxnLst>
              <a:rect l="0" t="0" r="r" b="b"/>
              <a:pathLst>
                <a:path w="44" h="63">
                  <a:moveTo>
                    <a:pt x="35" y="1"/>
                  </a:moveTo>
                  <a:lnTo>
                    <a:pt x="35" y="1"/>
                  </a:lnTo>
                  <a:lnTo>
                    <a:pt x="25" y="13"/>
                  </a:lnTo>
                  <a:lnTo>
                    <a:pt x="15" y="26"/>
                  </a:lnTo>
                  <a:lnTo>
                    <a:pt x="8" y="4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2" y="61"/>
                  </a:lnTo>
                  <a:lnTo>
                    <a:pt x="6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7" y="47"/>
                  </a:lnTo>
                  <a:lnTo>
                    <a:pt x="25" y="34"/>
                  </a:lnTo>
                  <a:lnTo>
                    <a:pt x="34" y="21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4" y="8"/>
                  </a:lnTo>
                  <a:lnTo>
                    <a:pt x="44" y="5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5" y="1"/>
                  </a:lnTo>
                  <a:lnTo>
                    <a:pt x="3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chenying0907 764"/>
            <p:cNvSpPr/>
            <p:nvPr/>
          </p:nvSpPr>
          <p:spPr bwMode="auto">
            <a:xfrm>
              <a:off x="2492376" y="3130550"/>
              <a:ext cx="17463" cy="23813"/>
            </a:xfrm>
            <a:custGeom>
              <a:avLst/>
              <a:gdLst/>
              <a:ahLst/>
              <a:cxnLst>
                <a:cxn ang="0">
                  <a:pos x="34" y="7"/>
                </a:cxn>
                <a:cxn ang="0">
                  <a:pos x="34" y="7"/>
                </a:cxn>
                <a:cxn ang="0">
                  <a:pos x="34" y="9"/>
                </a:cxn>
                <a:cxn ang="0">
                  <a:pos x="31" y="12"/>
                </a:cxn>
                <a:cxn ang="0">
                  <a:pos x="26" y="17"/>
                </a:cxn>
                <a:cxn ang="0">
                  <a:pos x="26" y="17"/>
                </a:cxn>
                <a:cxn ang="0">
                  <a:pos x="21" y="22"/>
                </a:cxn>
                <a:cxn ang="0">
                  <a:pos x="17" y="28"/>
                </a:cxn>
                <a:cxn ang="0">
                  <a:pos x="17" y="28"/>
                </a:cxn>
                <a:cxn ang="0">
                  <a:pos x="13" y="34"/>
                </a:cxn>
                <a:cxn ang="0">
                  <a:pos x="9" y="41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1" y="56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8" y="63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4" y="55"/>
                </a:cxn>
                <a:cxn ang="0">
                  <a:pos x="18" y="47"/>
                </a:cxn>
                <a:cxn ang="0">
                  <a:pos x="22" y="39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33" y="26"/>
                </a:cxn>
                <a:cxn ang="0">
                  <a:pos x="39" y="20"/>
                </a:cxn>
                <a:cxn ang="0">
                  <a:pos x="39" y="20"/>
                </a:cxn>
                <a:cxn ang="0">
                  <a:pos x="42" y="17"/>
                </a:cxn>
                <a:cxn ang="0">
                  <a:pos x="44" y="15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4" y="3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6" y="3"/>
                </a:cxn>
                <a:cxn ang="0">
                  <a:pos x="35" y="4"/>
                </a:cxn>
                <a:cxn ang="0">
                  <a:pos x="34" y="7"/>
                </a:cxn>
                <a:cxn ang="0">
                  <a:pos x="34" y="7"/>
                </a:cxn>
              </a:cxnLst>
              <a:rect l="0" t="0" r="r" b="b"/>
              <a:pathLst>
                <a:path w="46" h="63">
                  <a:moveTo>
                    <a:pt x="34" y="7"/>
                  </a:moveTo>
                  <a:lnTo>
                    <a:pt x="34" y="7"/>
                  </a:lnTo>
                  <a:lnTo>
                    <a:pt x="34" y="9"/>
                  </a:lnTo>
                  <a:lnTo>
                    <a:pt x="31" y="12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1" y="22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1"/>
                  </a:lnTo>
                  <a:lnTo>
                    <a:pt x="6" y="47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4" y="55"/>
                  </a:lnTo>
                  <a:lnTo>
                    <a:pt x="18" y="47"/>
                  </a:lnTo>
                  <a:lnTo>
                    <a:pt x="22" y="39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33" y="2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3"/>
                  </a:lnTo>
                  <a:lnTo>
                    <a:pt x="35" y="4"/>
                  </a:lnTo>
                  <a:lnTo>
                    <a:pt x="34" y="7"/>
                  </a:lnTo>
                  <a:lnTo>
                    <a:pt x="34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chenying0907 765"/>
            <p:cNvSpPr>
              <a:spLocks noEditPoints="1"/>
            </p:cNvSpPr>
            <p:nvPr/>
          </p:nvSpPr>
          <p:spPr bwMode="auto">
            <a:xfrm>
              <a:off x="2100263" y="3162300"/>
              <a:ext cx="431800" cy="323850"/>
            </a:xfrm>
            <a:custGeom>
              <a:avLst/>
              <a:gdLst/>
              <a:ahLst/>
              <a:cxnLst>
                <a:cxn ang="0">
                  <a:pos x="1080" y="117"/>
                </a:cxn>
                <a:cxn ang="0">
                  <a:pos x="1070" y="72"/>
                </a:cxn>
                <a:cxn ang="0">
                  <a:pos x="1044" y="36"/>
                </a:cxn>
                <a:cxn ang="0">
                  <a:pos x="1010" y="20"/>
                </a:cxn>
                <a:cxn ang="0">
                  <a:pos x="927" y="12"/>
                </a:cxn>
                <a:cxn ang="0">
                  <a:pos x="675" y="7"/>
                </a:cxn>
                <a:cxn ang="0">
                  <a:pos x="459" y="5"/>
                </a:cxn>
                <a:cxn ang="0">
                  <a:pos x="241" y="0"/>
                </a:cxn>
                <a:cxn ang="0">
                  <a:pos x="110" y="4"/>
                </a:cxn>
                <a:cxn ang="0">
                  <a:pos x="59" y="15"/>
                </a:cxn>
                <a:cxn ang="0">
                  <a:pos x="25" y="38"/>
                </a:cxn>
                <a:cxn ang="0">
                  <a:pos x="5" y="75"/>
                </a:cxn>
                <a:cxn ang="0">
                  <a:pos x="0" y="127"/>
                </a:cxn>
                <a:cxn ang="0">
                  <a:pos x="0" y="658"/>
                </a:cxn>
                <a:cxn ang="0">
                  <a:pos x="0" y="671"/>
                </a:cxn>
                <a:cxn ang="0">
                  <a:pos x="5" y="723"/>
                </a:cxn>
                <a:cxn ang="0">
                  <a:pos x="25" y="760"/>
                </a:cxn>
                <a:cxn ang="0">
                  <a:pos x="59" y="784"/>
                </a:cxn>
                <a:cxn ang="0">
                  <a:pos x="110" y="795"/>
                </a:cxn>
                <a:cxn ang="0">
                  <a:pos x="306" y="806"/>
                </a:cxn>
                <a:cxn ang="0">
                  <a:pos x="592" y="814"/>
                </a:cxn>
                <a:cxn ang="0">
                  <a:pos x="930" y="814"/>
                </a:cxn>
                <a:cxn ang="0">
                  <a:pos x="1011" y="806"/>
                </a:cxn>
                <a:cxn ang="0">
                  <a:pos x="1045" y="790"/>
                </a:cxn>
                <a:cxn ang="0">
                  <a:pos x="1073" y="754"/>
                </a:cxn>
                <a:cxn ang="0">
                  <a:pos x="1082" y="709"/>
                </a:cxn>
                <a:cxn ang="0">
                  <a:pos x="1082" y="688"/>
                </a:cxn>
                <a:cxn ang="0">
                  <a:pos x="1079" y="670"/>
                </a:cxn>
                <a:cxn ang="0">
                  <a:pos x="1084" y="589"/>
                </a:cxn>
                <a:cxn ang="0">
                  <a:pos x="1087" y="501"/>
                </a:cxn>
                <a:cxn ang="0">
                  <a:pos x="1084" y="285"/>
                </a:cxn>
                <a:cxn ang="0">
                  <a:pos x="1023" y="751"/>
                </a:cxn>
                <a:cxn ang="0">
                  <a:pos x="970" y="765"/>
                </a:cxn>
                <a:cxn ang="0">
                  <a:pos x="859" y="771"/>
                </a:cxn>
                <a:cxn ang="0">
                  <a:pos x="590" y="769"/>
                </a:cxn>
                <a:cxn ang="0">
                  <a:pos x="364" y="757"/>
                </a:cxn>
                <a:cxn ang="0">
                  <a:pos x="209" y="751"/>
                </a:cxn>
                <a:cxn ang="0">
                  <a:pos x="93" y="747"/>
                </a:cxn>
                <a:cxn ang="0">
                  <a:pos x="57" y="729"/>
                </a:cxn>
                <a:cxn ang="0">
                  <a:pos x="46" y="687"/>
                </a:cxn>
                <a:cxn ang="0">
                  <a:pos x="44" y="665"/>
                </a:cxn>
                <a:cxn ang="0">
                  <a:pos x="46" y="128"/>
                </a:cxn>
                <a:cxn ang="0">
                  <a:pos x="46" y="113"/>
                </a:cxn>
                <a:cxn ang="0">
                  <a:pos x="57" y="70"/>
                </a:cxn>
                <a:cxn ang="0">
                  <a:pos x="93" y="53"/>
                </a:cxn>
                <a:cxn ang="0">
                  <a:pos x="209" y="47"/>
                </a:cxn>
                <a:cxn ang="0">
                  <a:pos x="435" y="51"/>
                </a:cxn>
                <a:cxn ang="0">
                  <a:pos x="540" y="49"/>
                </a:cxn>
                <a:cxn ang="0">
                  <a:pos x="827" y="55"/>
                </a:cxn>
                <a:cxn ang="0">
                  <a:pos x="951" y="60"/>
                </a:cxn>
                <a:cxn ang="0">
                  <a:pos x="1004" y="70"/>
                </a:cxn>
                <a:cxn ang="0">
                  <a:pos x="1029" y="84"/>
                </a:cxn>
                <a:cxn ang="0">
                  <a:pos x="1036" y="126"/>
                </a:cxn>
                <a:cxn ang="0">
                  <a:pos x="1036" y="202"/>
                </a:cxn>
                <a:cxn ang="0">
                  <a:pos x="1044" y="489"/>
                </a:cxn>
                <a:cxn ang="0">
                  <a:pos x="1039" y="578"/>
                </a:cxn>
                <a:cxn ang="0">
                  <a:pos x="1035" y="672"/>
                </a:cxn>
                <a:cxn ang="0">
                  <a:pos x="1036" y="712"/>
                </a:cxn>
                <a:cxn ang="0">
                  <a:pos x="1028" y="747"/>
                </a:cxn>
              </a:cxnLst>
              <a:rect l="0" t="0" r="r" b="b"/>
              <a:pathLst>
                <a:path w="1088" h="815">
                  <a:moveTo>
                    <a:pt x="1080" y="128"/>
                  </a:moveTo>
                  <a:lnTo>
                    <a:pt x="1080" y="128"/>
                  </a:lnTo>
                  <a:lnTo>
                    <a:pt x="1082" y="123"/>
                  </a:lnTo>
                  <a:lnTo>
                    <a:pt x="1080" y="117"/>
                  </a:lnTo>
                  <a:lnTo>
                    <a:pt x="1080" y="117"/>
                  </a:lnTo>
                  <a:lnTo>
                    <a:pt x="1076" y="104"/>
                  </a:lnTo>
                  <a:lnTo>
                    <a:pt x="1074" y="93"/>
                  </a:lnTo>
                  <a:lnTo>
                    <a:pt x="1070" y="72"/>
                  </a:lnTo>
                  <a:lnTo>
                    <a:pt x="1067" y="63"/>
                  </a:lnTo>
                  <a:lnTo>
                    <a:pt x="1062" y="54"/>
                  </a:lnTo>
                  <a:lnTo>
                    <a:pt x="1054" y="45"/>
                  </a:lnTo>
                  <a:lnTo>
                    <a:pt x="1044" y="36"/>
                  </a:lnTo>
                  <a:lnTo>
                    <a:pt x="1044" y="36"/>
                  </a:lnTo>
                  <a:lnTo>
                    <a:pt x="1036" y="32"/>
                  </a:lnTo>
                  <a:lnTo>
                    <a:pt x="1028" y="26"/>
                  </a:lnTo>
                  <a:lnTo>
                    <a:pt x="1010" y="20"/>
                  </a:lnTo>
                  <a:lnTo>
                    <a:pt x="990" y="16"/>
                  </a:lnTo>
                  <a:lnTo>
                    <a:pt x="969" y="13"/>
                  </a:lnTo>
                  <a:lnTo>
                    <a:pt x="948" y="13"/>
                  </a:lnTo>
                  <a:lnTo>
                    <a:pt x="927" y="12"/>
                  </a:lnTo>
                  <a:lnTo>
                    <a:pt x="891" y="13"/>
                  </a:lnTo>
                  <a:lnTo>
                    <a:pt x="891" y="13"/>
                  </a:lnTo>
                  <a:lnTo>
                    <a:pt x="793" y="11"/>
                  </a:lnTo>
                  <a:lnTo>
                    <a:pt x="675" y="7"/>
                  </a:lnTo>
                  <a:lnTo>
                    <a:pt x="556" y="4"/>
                  </a:lnTo>
                  <a:lnTo>
                    <a:pt x="503" y="4"/>
                  </a:lnTo>
                  <a:lnTo>
                    <a:pt x="459" y="5"/>
                  </a:lnTo>
                  <a:lnTo>
                    <a:pt x="459" y="5"/>
                  </a:lnTo>
                  <a:lnTo>
                    <a:pt x="416" y="5"/>
                  </a:lnTo>
                  <a:lnTo>
                    <a:pt x="371" y="5"/>
                  </a:lnTo>
                  <a:lnTo>
                    <a:pt x="284" y="2"/>
                  </a:lnTo>
                  <a:lnTo>
                    <a:pt x="241" y="0"/>
                  </a:lnTo>
                  <a:lnTo>
                    <a:pt x="197" y="0"/>
                  </a:lnTo>
                  <a:lnTo>
                    <a:pt x="153" y="0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95" y="5"/>
                  </a:lnTo>
                  <a:lnTo>
                    <a:pt x="82" y="8"/>
                  </a:lnTo>
                  <a:lnTo>
                    <a:pt x="69" y="11"/>
                  </a:lnTo>
                  <a:lnTo>
                    <a:pt x="59" y="15"/>
                  </a:lnTo>
                  <a:lnTo>
                    <a:pt x="48" y="20"/>
                  </a:lnTo>
                  <a:lnTo>
                    <a:pt x="39" y="25"/>
                  </a:lnTo>
                  <a:lnTo>
                    <a:pt x="31" y="32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3" y="87"/>
                  </a:lnTo>
                  <a:lnTo>
                    <a:pt x="1" y="10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0" y="665"/>
                  </a:lnTo>
                  <a:lnTo>
                    <a:pt x="0" y="665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1" y="699"/>
                  </a:lnTo>
                  <a:lnTo>
                    <a:pt x="3" y="712"/>
                  </a:lnTo>
                  <a:lnTo>
                    <a:pt x="5" y="723"/>
                  </a:lnTo>
                  <a:lnTo>
                    <a:pt x="9" y="734"/>
                  </a:lnTo>
                  <a:lnTo>
                    <a:pt x="13" y="743"/>
                  </a:lnTo>
                  <a:lnTo>
                    <a:pt x="18" y="752"/>
                  </a:lnTo>
                  <a:lnTo>
                    <a:pt x="25" y="760"/>
                  </a:lnTo>
                  <a:lnTo>
                    <a:pt x="31" y="767"/>
                  </a:lnTo>
                  <a:lnTo>
                    <a:pt x="39" y="773"/>
                  </a:lnTo>
                  <a:lnTo>
                    <a:pt x="48" y="778"/>
                  </a:lnTo>
                  <a:lnTo>
                    <a:pt x="59" y="784"/>
                  </a:lnTo>
                  <a:lnTo>
                    <a:pt x="69" y="788"/>
                  </a:lnTo>
                  <a:lnTo>
                    <a:pt x="82" y="790"/>
                  </a:lnTo>
                  <a:lnTo>
                    <a:pt x="95" y="793"/>
                  </a:lnTo>
                  <a:lnTo>
                    <a:pt x="110" y="795"/>
                  </a:lnTo>
                  <a:lnTo>
                    <a:pt x="110" y="795"/>
                  </a:lnTo>
                  <a:lnTo>
                    <a:pt x="156" y="798"/>
                  </a:lnTo>
                  <a:lnTo>
                    <a:pt x="204" y="802"/>
                  </a:lnTo>
                  <a:lnTo>
                    <a:pt x="306" y="806"/>
                  </a:lnTo>
                  <a:lnTo>
                    <a:pt x="408" y="808"/>
                  </a:lnTo>
                  <a:lnTo>
                    <a:pt x="502" y="812"/>
                  </a:lnTo>
                  <a:lnTo>
                    <a:pt x="502" y="812"/>
                  </a:lnTo>
                  <a:lnTo>
                    <a:pt x="592" y="814"/>
                  </a:lnTo>
                  <a:lnTo>
                    <a:pt x="697" y="815"/>
                  </a:lnTo>
                  <a:lnTo>
                    <a:pt x="893" y="814"/>
                  </a:lnTo>
                  <a:lnTo>
                    <a:pt x="893" y="814"/>
                  </a:lnTo>
                  <a:lnTo>
                    <a:pt x="930" y="814"/>
                  </a:lnTo>
                  <a:lnTo>
                    <a:pt x="951" y="814"/>
                  </a:lnTo>
                  <a:lnTo>
                    <a:pt x="972" y="812"/>
                  </a:lnTo>
                  <a:lnTo>
                    <a:pt x="991" y="810"/>
                  </a:lnTo>
                  <a:lnTo>
                    <a:pt x="1011" y="806"/>
                  </a:lnTo>
                  <a:lnTo>
                    <a:pt x="1029" y="799"/>
                  </a:lnTo>
                  <a:lnTo>
                    <a:pt x="1037" y="795"/>
                  </a:lnTo>
                  <a:lnTo>
                    <a:pt x="1045" y="790"/>
                  </a:lnTo>
                  <a:lnTo>
                    <a:pt x="1045" y="790"/>
                  </a:lnTo>
                  <a:lnTo>
                    <a:pt x="1057" y="781"/>
                  </a:lnTo>
                  <a:lnTo>
                    <a:pt x="1065" y="772"/>
                  </a:lnTo>
                  <a:lnTo>
                    <a:pt x="1069" y="763"/>
                  </a:lnTo>
                  <a:lnTo>
                    <a:pt x="1073" y="754"/>
                  </a:lnTo>
                  <a:lnTo>
                    <a:pt x="1076" y="734"/>
                  </a:lnTo>
                  <a:lnTo>
                    <a:pt x="1079" y="722"/>
                  </a:lnTo>
                  <a:lnTo>
                    <a:pt x="1082" y="709"/>
                  </a:lnTo>
                  <a:lnTo>
                    <a:pt x="1082" y="709"/>
                  </a:lnTo>
                  <a:lnTo>
                    <a:pt x="1083" y="701"/>
                  </a:lnTo>
                  <a:lnTo>
                    <a:pt x="1082" y="695"/>
                  </a:lnTo>
                  <a:lnTo>
                    <a:pt x="1082" y="695"/>
                  </a:lnTo>
                  <a:lnTo>
                    <a:pt x="1082" y="688"/>
                  </a:lnTo>
                  <a:lnTo>
                    <a:pt x="1080" y="683"/>
                  </a:lnTo>
                  <a:lnTo>
                    <a:pt x="1080" y="683"/>
                  </a:lnTo>
                  <a:lnTo>
                    <a:pt x="1079" y="678"/>
                  </a:lnTo>
                  <a:lnTo>
                    <a:pt x="1079" y="670"/>
                  </a:lnTo>
                  <a:lnTo>
                    <a:pt x="1080" y="650"/>
                  </a:lnTo>
                  <a:lnTo>
                    <a:pt x="1084" y="616"/>
                  </a:lnTo>
                  <a:lnTo>
                    <a:pt x="1084" y="616"/>
                  </a:lnTo>
                  <a:lnTo>
                    <a:pt x="1084" y="589"/>
                  </a:lnTo>
                  <a:lnTo>
                    <a:pt x="1084" y="561"/>
                  </a:lnTo>
                  <a:lnTo>
                    <a:pt x="1084" y="561"/>
                  </a:lnTo>
                  <a:lnTo>
                    <a:pt x="1086" y="531"/>
                  </a:lnTo>
                  <a:lnTo>
                    <a:pt x="1087" y="501"/>
                  </a:lnTo>
                  <a:lnTo>
                    <a:pt x="1088" y="472"/>
                  </a:lnTo>
                  <a:lnTo>
                    <a:pt x="1088" y="442"/>
                  </a:lnTo>
                  <a:lnTo>
                    <a:pt x="1088" y="442"/>
                  </a:lnTo>
                  <a:lnTo>
                    <a:pt x="1084" y="285"/>
                  </a:lnTo>
                  <a:lnTo>
                    <a:pt x="1082" y="198"/>
                  </a:lnTo>
                  <a:lnTo>
                    <a:pt x="1080" y="128"/>
                  </a:lnTo>
                  <a:lnTo>
                    <a:pt x="1080" y="128"/>
                  </a:lnTo>
                  <a:close/>
                  <a:moveTo>
                    <a:pt x="1023" y="751"/>
                  </a:moveTo>
                  <a:lnTo>
                    <a:pt x="1023" y="751"/>
                  </a:lnTo>
                  <a:lnTo>
                    <a:pt x="1006" y="757"/>
                  </a:lnTo>
                  <a:lnTo>
                    <a:pt x="989" y="761"/>
                  </a:lnTo>
                  <a:lnTo>
                    <a:pt x="970" y="765"/>
                  </a:lnTo>
                  <a:lnTo>
                    <a:pt x="953" y="767"/>
                  </a:lnTo>
                  <a:lnTo>
                    <a:pt x="953" y="767"/>
                  </a:lnTo>
                  <a:lnTo>
                    <a:pt x="891" y="769"/>
                  </a:lnTo>
                  <a:lnTo>
                    <a:pt x="859" y="771"/>
                  </a:lnTo>
                  <a:lnTo>
                    <a:pt x="828" y="772"/>
                  </a:lnTo>
                  <a:lnTo>
                    <a:pt x="828" y="772"/>
                  </a:lnTo>
                  <a:lnTo>
                    <a:pt x="674" y="771"/>
                  </a:lnTo>
                  <a:lnTo>
                    <a:pt x="590" y="769"/>
                  </a:lnTo>
                  <a:lnTo>
                    <a:pt x="519" y="767"/>
                  </a:lnTo>
                  <a:lnTo>
                    <a:pt x="519" y="767"/>
                  </a:lnTo>
                  <a:lnTo>
                    <a:pt x="446" y="763"/>
                  </a:lnTo>
                  <a:lnTo>
                    <a:pt x="364" y="757"/>
                  </a:lnTo>
                  <a:lnTo>
                    <a:pt x="282" y="754"/>
                  </a:lnTo>
                  <a:lnTo>
                    <a:pt x="244" y="752"/>
                  </a:lnTo>
                  <a:lnTo>
                    <a:pt x="209" y="751"/>
                  </a:lnTo>
                  <a:lnTo>
                    <a:pt x="209" y="751"/>
                  </a:lnTo>
                  <a:lnTo>
                    <a:pt x="150" y="752"/>
                  </a:lnTo>
                  <a:lnTo>
                    <a:pt x="122" y="751"/>
                  </a:lnTo>
                  <a:lnTo>
                    <a:pt x="107" y="750"/>
                  </a:lnTo>
                  <a:lnTo>
                    <a:pt x="93" y="747"/>
                  </a:lnTo>
                  <a:lnTo>
                    <a:pt x="93" y="747"/>
                  </a:lnTo>
                  <a:lnTo>
                    <a:pt x="77" y="742"/>
                  </a:lnTo>
                  <a:lnTo>
                    <a:pt x="65" y="737"/>
                  </a:lnTo>
                  <a:lnTo>
                    <a:pt x="57" y="729"/>
                  </a:lnTo>
                  <a:lnTo>
                    <a:pt x="52" y="721"/>
                  </a:lnTo>
                  <a:lnTo>
                    <a:pt x="48" y="710"/>
                  </a:lnTo>
                  <a:lnTo>
                    <a:pt x="46" y="700"/>
                  </a:lnTo>
                  <a:lnTo>
                    <a:pt x="46" y="687"/>
                  </a:lnTo>
                  <a:lnTo>
                    <a:pt x="46" y="671"/>
                  </a:lnTo>
                  <a:lnTo>
                    <a:pt x="46" y="671"/>
                  </a:lnTo>
                  <a:lnTo>
                    <a:pt x="44" y="665"/>
                  </a:lnTo>
                  <a:lnTo>
                    <a:pt x="44" y="665"/>
                  </a:lnTo>
                  <a:lnTo>
                    <a:pt x="46" y="658"/>
                  </a:lnTo>
                  <a:lnTo>
                    <a:pt x="46" y="131"/>
                  </a:lnTo>
                  <a:lnTo>
                    <a:pt x="46" y="131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46" y="113"/>
                  </a:lnTo>
                  <a:lnTo>
                    <a:pt x="46" y="98"/>
                  </a:lnTo>
                  <a:lnTo>
                    <a:pt x="48" y="88"/>
                  </a:lnTo>
                  <a:lnTo>
                    <a:pt x="52" y="77"/>
                  </a:lnTo>
                  <a:lnTo>
                    <a:pt x="57" y="70"/>
                  </a:lnTo>
                  <a:lnTo>
                    <a:pt x="65" y="62"/>
                  </a:lnTo>
                  <a:lnTo>
                    <a:pt x="77" y="56"/>
                  </a:lnTo>
                  <a:lnTo>
                    <a:pt x="93" y="53"/>
                  </a:lnTo>
                  <a:lnTo>
                    <a:pt x="93" y="53"/>
                  </a:lnTo>
                  <a:lnTo>
                    <a:pt x="107" y="49"/>
                  </a:lnTo>
                  <a:lnTo>
                    <a:pt x="122" y="47"/>
                  </a:lnTo>
                  <a:lnTo>
                    <a:pt x="150" y="46"/>
                  </a:lnTo>
                  <a:lnTo>
                    <a:pt x="209" y="47"/>
                  </a:lnTo>
                  <a:lnTo>
                    <a:pt x="209" y="47"/>
                  </a:lnTo>
                  <a:lnTo>
                    <a:pt x="280" y="49"/>
                  </a:lnTo>
                  <a:lnTo>
                    <a:pt x="357" y="50"/>
                  </a:lnTo>
                  <a:lnTo>
                    <a:pt x="435" y="51"/>
                  </a:lnTo>
                  <a:lnTo>
                    <a:pt x="472" y="51"/>
                  </a:lnTo>
                  <a:lnTo>
                    <a:pt x="506" y="50"/>
                  </a:lnTo>
                  <a:lnTo>
                    <a:pt x="506" y="50"/>
                  </a:lnTo>
                  <a:lnTo>
                    <a:pt x="540" y="49"/>
                  </a:lnTo>
                  <a:lnTo>
                    <a:pt x="578" y="49"/>
                  </a:lnTo>
                  <a:lnTo>
                    <a:pt x="666" y="51"/>
                  </a:lnTo>
                  <a:lnTo>
                    <a:pt x="753" y="54"/>
                  </a:lnTo>
                  <a:lnTo>
                    <a:pt x="827" y="55"/>
                  </a:lnTo>
                  <a:lnTo>
                    <a:pt x="827" y="55"/>
                  </a:lnTo>
                  <a:lnTo>
                    <a:pt x="857" y="55"/>
                  </a:lnTo>
                  <a:lnTo>
                    <a:pt x="888" y="56"/>
                  </a:lnTo>
                  <a:lnTo>
                    <a:pt x="951" y="60"/>
                  </a:lnTo>
                  <a:lnTo>
                    <a:pt x="951" y="60"/>
                  </a:lnTo>
                  <a:lnTo>
                    <a:pt x="968" y="62"/>
                  </a:lnTo>
                  <a:lnTo>
                    <a:pt x="986" y="64"/>
                  </a:lnTo>
                  <a:lnTo>
                    <a:pt x="1004" y="70"/>
                  </a:lnTo>
                  <a:lnTo>
                    <a:pt x="1020" y="75"/>
                  </a:lnTo>
                  <a:lnTo>
                    <a:pt x="1020" y="75"/>
                  </a:lnTo>
                  <a:lnTo>
                    <a:pt x="1025" y="79"/>
                  </a:lnTo>
                  <a:lnTo>
                    <a:pt x="1029" y="84"/>
                  </a:lnTo>
                  <a:lnTo>
                    <a:pt x="1031" y="90"/>
                  </a:lnTo>
                  <a:lnTo>
                    <a:pt x="1032" y="97"/>
                  </a:lnTo>
                  <a:lnTo>
                    <a:pt x="1033" y="113"/>
                  </a:lnTo>
                  <a:lnTo>
                    <a:pt x="1036" y="126"/>
                  </a:lnTo>
                  <a:lnTo>
                    <a:pt x="1036" y="126"/>
                  </a:lnTo>
                  <a:lnTo>
                    <a:pt x="1036" y="127"/>
                  </a:lnTo>
                  <a:lnTo>
                    <a:pt x="1036" y="127"/>
                  </a:lnTo>
                  <a:lnTo>
                    <a:pt x="1036" y="202"/>
                  </a:lnTo>
                  <a:lnTo>
                    <a:pt x="1039" y="293"/>
                  </a:lnTo>
                  <a:lnTo>
                    <a:pt x="1044" y="459"/>
                  </a:lnTo>
                  <a:lnTo>
                    <a:pt x="1044" y="459"/>
                  </a:lnTo>
                  <a:lnTo>
                    <a:pt x="1044" y="489"/>
                  </a:lnTo>
                  <a:lnTo>
                    <a:pt x="1041" y="518"/>
                  </a:lnTo>
                  <a:lnTo>
                    <a:pt x="1040" y="548"/>
                  </a:lnTo>
                  <a:lnTo>
                    <a:pt x="1039" y="578"/>
                  </a:lnTo>
                  <a:lnTo>
                    <a:pt x="1039" y="578"/>
                  </a:lnTo>
                  <a:lnTo>
                    <a:pt x="1037" y="607"/>
                  </a:lnTo>
                  <a:lnTo>
                    <a:pt x="1035" y="640"/>
                  </a:lnTo>
                  <a:lnTo>
                    <a:pt x="1035" y="655"/>
                  </a:lnTo>
                  <a:lnTo>
                    <a:pt x="1035" y="672"/>
                  </a:lnTo>
                  <a:lnTo>
                    <a:pt x="1035" y="687"/>
                  </a:lnTo>
                  <a:lnTo>
                    <a:pt x="1037" y="699"/>
                  </a:lnTo>
                  <a:lnTo>
                    <a:pt x="1037" y="699"/>
                  </a:lnTo>
                  <a:lnTo>
                    <a:pt x="1036" y="712"/>
                  </a:lnTo>
                  <a:lnTo>
                    <a:pt x="1035" y="727"/>
                  </a:lnTo>
                  <a:lnTo>
                    <a:pt x="1033" y="735"/>
                  </a:lnTo>
                  <a:lnTo>
                    <a:pt x="1031" y="742"/>
                  </a:lnTo>
                  <a:lnTo>
                    <a:pt x="1028" y="747"/>
                  </a:lnTo>
                  <a:lnTo>
                    <a:pt x="1023" y="751"/>
                  </a:lnTo>
                  <a:lnTo>
                    <a:pt x="1023" y="75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chenying0907 766"/>
            <p:cNvSpPr>
              <a:spLocks noEditPoints="1"/>
            </p:cNvSpPr>
            <p:nvPr/>
          </p:nvSpPr>
          <p:spPr bwMode="auto">
            <a:xfrm>
              <a:off x="2184401" y="3195638"/>
              <a:ext cx="254000" cy="252413"/>
            </a:xfrm>
            <a:custGeom>
              <a:avLst/>
              <a:gdLst/>
              <a:ahLst/>
              <a:cxnLst>
                <a:cxn ang="0">
                  <a:pos x="638" y="357"/>
                </a:cxn>
                <a:cxn ang="0">
                  <a:pos x="637" y="165"/>
                </a:cxn>
                <a:cxn ang="0">
                  <a:pos x="636" y="102"/>
                </a:cxn>
                <a:cxn ang="0">
                  <a:pos x="630" y="56"/>
                </a:cxn>
                <a:cxn ang="0">
                  <a:pos x="615" y="31"/>
                </a:cxn>
                <a:cxn ang="0">
                  <a:pos x="599" y="22"/>
                </a:cxn>
                <a:cxn ang="0">
                  <a:pos x="591" y="20"/>
                </a:cxn>
                <a:cxn ang="0">
                  <a:pos x="363" y="9"/>
                </a:cxn>
                <a:cxn ang="0">
                  <a:pos x="280" y="1"/>
                </a:cxn>
                <a:cxn ang="0">
                  <a:pos x="137" y="1"/>
                </a:cxn>
                <a:cxn ang="0">
                  <a:pos x="81" y="1"/>
                </a:cxn>
                <a:cxn ang="0">
                  <a:pos x="39" y="6"/>
                </a:cxn>
                <a:cxn ang="0">
                  <a:pos x="19" y="12"/>
                </a:cxn>
                <a:cxn ang="0">
                  <a:pos x="9" y="26"/>
                </a:cxn>
                <a:cxn ang="0">
                  <a:pos x="6" y="34"/>
                </a:cxn>
                <a:cxn ang="0">
                  <a:pos x="5" y="46"/>
                </a:cxn>
                <a:cxn ang="0">
                  <a:pos x="5" y="418"/>
                </a:cxn>
                <a:cxn ang="0">
                  <a:pos x="0" y="496"/>
                </a:cxn>
                <a:cxn ang="0">
                  <a:pos x="1" y="552"/>
                </a:cxn>
                <a:cxn ang="0">
                  <a:pos x="13" y="587"/>
                </a:cxn>
                <a:cxn ang="0">
                  <a:pos x="36" y="613"/>
                </a:cxn>
                <a:cxn ang="0">
                  <a:pos x="52" y="619"/>
                </a:cxn>
                <a:cxn ang="0">
                  <a:pos x="94" y="622"/>
                </a:cxn>
                <a:cxn ang="0">
                  <a:pos x="140" y="624"/>
                </a:cxn>
                <a:cxn ang="0">
                  <a:pos x="226" y="629"/>
                </a:cxn>
                <a:cxn ang="0">
                  <a:pos x="306" y="636"/>
                </a:cxn>
                <a:cxn ang="0">
                  <a:pos x="507" y="636"/>
                </a:cxn>
                <a:cxn ang="0">
                  <a:pos x="587" y="636"/>
                </a:cxn>
                <a:cxn ang="0">
                  <a:pos x="602" y="630"/>
                </a:cxn>
                <a:cxn ang="0">
                  <a:pos x="608" y="628"/>
                </a:cxn>
                <a:cxn ang="0">
                  <a:pos x="625" y="619"/>
                </a:cxn>
                <a:cxn ang="0">
                  <a:pos x="636" y="594"/>
                </a:cxn>
                <a:cxn ang="0">
                  <a:pos x="637" y="566"/>
                </a:cxn>
                <a:cxn ang="0">
                  <a:pos x="641" y="430"/>
                </a:cxn>
                <a:cxn ang="0">
                  <a:pos x="639" y="384"/>
                </a:cxn>
                <a:cxn ang="0">
                  <a:pos x="87" y="573"/>
                </a:cxn>
                <a:cxn ang="0">
                  <a:pos x="60" y="554"/>
                </a:cxn>
                <a:cxn ang="0">
                  <a:pos x="51" y="523"/>
                </a:cxn>
                <a:cxn ang="0">
                  <a:pos x="51" y="51"/>
                </a:cxn>
                <a:cxn ang="0">
                  <a:pos x="64" y="48"/>
                </a:cxn>
                <a:cxn ang="0">
                  <a:pos x="158" y="47"/>
                </a:cxn>
                <a:cxn ang="0">
                  <a:pos x="277" y="47"/>
                </a:cxn>
                <a:cxn ang="0">
                  <a:pos x="371" y="55"/>
                </a:cxn>
                <a:cxn ang="0">
                  <a:pos x="579" y="65"/>
                </a:cxn>
                <a:cxn ang="0">
                  <a:pos x="583" y="71"/>
                </a:cxn>
                <a:cxn ang="0">
                  <a:pos x="592" y="114"/>
                </a:cxn>
                <a:cxn ang="0">
                  <a:pos x="592" y="312"/>
                </a:cxn>
                <a:cxn ang="0">
                  <a:pos x="592" y="370"/>
                </a:cxn>
                <a:cxn ang="0">
                  <a:pos x="595" y="553"/>
                </a:cxn>
                <a:cxn ang="0">
                  <a:pos x="590" y="586"/>
                </a:cxn>
                <a:cxn ang="0">
                  <a:pos x="533" y="588"/>
                </a:cxn>
                <a:cxn ang="0">
                  <a:pos x="276" y="587"/>
                </a:cxn>
                <a:cxn ang="0">
                  <a:pos x="125" y="578"/>
                </a:cxn>
              </a:cxnLst>
              <a:rect l="0" t="0" r="r" b="b"/>
              <a:pathLst>
                <a:path w="641" h="636">
                  <a:moveTo>
                    <a:pt x="639" y="384"/>
                  </a:moveTo>
                  <a:lnTo>
                    <a:pt x="639" y="384"/>
                  </a:lnTo>
                  <a:lnTo>
                    <a:pt x="638" y="357"/>
                  </a:lnTo>
                  <a:lnTo>
                    <a:pt x="638" y="323"/>
                  </a:lnTo>
                  <a:lnTo>
                    <a:pt x="638" y="243"/>
                  </a:lnTo>
                  <a:lnTo>
                    <a:pt x="637" y="165"/>
                  </a:lnTo>
                  <a:lnTo>
                    <a:pt x="637" y="129"/>
                  </a:lnTo>
                  <a:lnTo>
                    <a:pt x="636" y="102"/>
                  </a:lnTo>
                  <a:lnTo>
                    <a:pt x="636" y="102"/>
                  </a:lnTo>
                  <a:lnTo>
                    <a:pt x="633" y="78"/>
                  </a:lnTo>
                  <a:lnTo>
                    <a:pt x="632" y="67"/>
                  </a:lnTo>
                  <a:lnTo>
                    <a:pt x="630" y="56"/>
                  </a:lnTo>
                  <a:lnTo>
                    <a:pt x="626" y="47"/>
                  </a:lnTo>
                  <a:lnTo>
                    <a:pt x="622" y="38"/>
                  </a:lnTo>
                  <a:lnTo>
                    <a:pt x="615" y="31"/>
                  </a:lnTo>
                  <a:lnTo>
                    <a:pt x="605" y="26"/>
                  </a:lnTo>
                  <a:lnTo>
                    <a:pt x="605" y="26"/>
                  </a:lnTo>
                  <a:lnTo>
                    <a:pt x="599" y="22"/>
                  </a:lnTo>
                  <a:lnTo>
                    <a:pt x="595" y="21"/>
                  </a:lnTo>
                  <a:lnTo>
                    <a:pt x="591" y="20"/>
                  </a:lnTo>
                  <a:lnTo>
                    <a:pt x="591" y="20"/>
                  </a:lnTo>
                  <a:lnTo>
                    <a:pt x="526" y="18"/>
                  </a:lnTo>
                  <a:lnTo>
                    <a:pt x="445" y="14"/>
                  </a:lnTo>
                  <a:lnTo>
                    <a:pt x="363" y="9"/>
                  </a:lnTo>
                  <a:lnTo>
                    <a:pt x="298" y="3"/>
                  </a:lnTo>
                  <a:lnTo>
                    <a:pt x="298" y="3"/>
                  </a:lnTo>
                  <a:lnTo>
                    <a:pt x="280" y="1"/>
                  </a:lnTo>
                  <a:lnTo>
                    <a:pt x="260" y="0"/>
                  </a:lnTo>
                  <a:lnTo>
                    <a:pt x="217" y="0"/>
                  </a:lnTo>
                  <a:lnTo>
                    <a:pt x="137" y="1"/>
                  </a:lnTo>
                  <a:lnTo>
                    <a:pt x="137" y="1"/>
                  </a:lnTo>
                  <a:lnTo>
                    <a:pt x="108" y="1"/>
                  </a:lnTo>
                  <a:lnTo>
                    <a:pt x="81" y="1"/>
                  </a:lnTo>
                  <a:lnTo>
                    <a:pt x="67" y="3"/>
                  </a:lnTo>
                  <a:lnTo>
                    <a:pt x="52" y="4"/>
                  </a:lnTo>
                  <a:lnTo>
                    <a:pt x="39" y="6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5" y="16"/>
                  </a:lnTo>
                  <a:lnTo>
                    <a:pt x="12" y="21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8" y="30"/>
                  </a:lnTo>
                  <a:lnTo>
                    <a:pt x="6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5" y="46"/>
                  </a:lnTo>
                  <a:lnTo>
                    <a:pt x="5" y="51"/>
                  </a:lnTo>
                  <a:lnTo>
                    <a:pt x="5" y="418"/>
                  </a:lnTo>
                  <a:lnTo>
                    <a:pt x="5" y="418"/>
                  </a:lnTo>
                  <a:lnTo>
                    <a:pt x="4" y="442"/>
                  </a:lnTo>
                  <a:lnTo>
                    <a:pt x="1" y="468"/>
                  </a:lnTo>
                  <a:lnTo>
                    <a:pt x="0" y="496"/>
                  </a:lnTo>
                  <a:lnTo>
                    <a:pt x="0" y="524"/>
                  </a:lnTo>
                  <a:lnTo>
                    <a:pt x="0" y="537"/>
                  </a:lnTo>
                  <a:lnTo>
                    <a:pt x="1" y="552"/>
                  </a:lnTo>
                  <a:lnTo>
                    <a:pt x="4" y="565"/>
                  </a:lnTo>
                  <a:lnTo>
                    <a:pt x="8" y="577"/>
                  </a:lnTo>
                  <a:lnTo>
                    <a:pt x="13" y="587"/>
                  </a:lnTo>
                  <a:lnTo>
                    <a:pt x="18" y="598"/>
                  </a:lnTo>
                  <a:lnTo>
                    <a:pt x="26" y="607"/>
                  </a:lnTo>
                  <a:lnTo>
                    <a:pt x="36" y="613"/>
                  </a:lnTo>
                  <a:lnTo>
                    <a:pt x="36" y="613"/>
                  </a:lnTo>
                  <a:lnTo>
                    <a:pt x="44" y="617"/>
                  </a:lnTo>
                  <a:lnTo>
                    <a:pt x="52" y="619"/>
                  </a:lnTo>
                  <a:lnTo>
                    <a:pt x="63" y="621"/>
                  </a:lnTo>
                  <a:lnTo>
                    <a:pt x="73" y="621"/>
                  </a:lnTo>
                  <a:lnTo>
                    <a:pt x="94" y="622"/>
                  </a:lnTo>
                  <a:lnTo>
                    <a:pt x="111" y="622"/>
                  </a:lnTo>
                  <a:lnTo>
                    <a:pt x="111" y="622"/>
                  </a:lnTo>
                  <a:lnTo>
                    <a:pt x="140" y="624"/>
                  </a:lnTo>
                  <a:lnTo>
                    <a:pt x="169" y="625"/>
                  </a:lnTo>
                  <a:lnTo>
                    <a:pt x="197" y="626"/>
                  </a:lnTo>
                  <a:lnTo>
                    <a:pt x="226" y="629"/>
                  </a:lnTo>
                  <a:lnTo>
                    <a:pt x="226" y="629"/>
                  </a:lnTo>
                  <a:lnTo>
                    <a:pt x="261" y="633"/>
                  </a:lnTo>
                  <a:lnTo>
                    <a:pt x="306" y="636"/>
                  </a:lnTo>
                  <a:lnTo>
                    <a:pt x="354" y="636"/>
                  </a:lnTo>
                  <a:lnTo>
                    <a:pt x="407" y="636"/>
                  </a:lnTo>
                  <a:lnTo>
                    <a:pt x="507" y="636"/>
                  </a:lnTo>
                  <a:lnTo>
                    <a:pt x="552" y="636"/>
                  </a:lnTo>
                  <a:lnTo>
                    <a:pt x="587" y="636"/>
                  </a:lnTo>
                  <a:lnTo>
                    <a:pt x="587" y="636"/>
                  </a:lnTo>
                  <a:lnTo>
                    <a:pt x="592" y="636"/>
                  </a:lnTo>
                  <a:lnTo>
                    <a:pt x="598" y="633"/>
                  </a:lnTo>
                  <a:lnTo>
                    <a:pt x="602" y="630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08" y="628"/>
                  </a:lnTo>
                  <a:lnTo>
                    <a:pt x="608" y="628"/>
                  </a:lnTo>
                  <a:lnTo>
                    <a:pt x="619" y="624"/>
                  </a:lnTo>
                  <a:lnTo>
                    <a:pt x="625" y="619"/>
                  </a:lnTo>
                  <a:lnTo>
                    <a:pt x="630" y="611"/>
                  </a:lnTo>
                  <a:lnTo>
                    <a:pt x="634" y="603"/>
                  </a:lnTo>
                  <a:lnTo>
                    <a:pt x="636" y="594"/>
                  </a:lnTo>
                  <a:lnTo>
                    <a:pt x="637" y="585"/>
                  </a:lnTo>
                  <a:lnTo>
                    <a:pt x="637" y="566"/>
                  </a:lnTo>
                  <a:lnTo>
                    <a:pt x="637" y="566"/>
                  </a:lnTo>
                  <a:lnTo>
                    <a:pt x="637" y="520"/>
                  </a:lnTo>
                  <a:lnTo>
                    <a:pt x="639" y="475"/>
                  </a:lnTo>
                  <a:lnTo>
                    <a:pt x="641" y="430"/>
                  </a:lnTo>
                  <a:lnTo>
                    <a:pt x="641" y="407"/>
                  </a:lnTo>
                  <a:lnTo>
                    <a:pt x="639" y="384"/>
                  </a:lnTo>
                  <a:lnTo>
                    <a:pt x="639" y="384"/>
                  </a:lnTo>
                  <a:close/>
                  <a:moveTo>
                    <a:pt x="102" y="575"/>
                  </a:moveTo>
                  <a:lnTo>
                    <a:pt x="102" y="575"/>
                  </a:lnTo>
                  <a:lnTo>
                    <a:pt x="87" y="573"/>
                  </a:lnTo>
                  <a:lnTo>
                    <a:pt x="76" y="568"/>
                  </a:lnTo>
                  <a:lnTo>
                    <a:pt x="67" y="562"/>
                  </a:lnTo>
                  <a:lnTo>
                    <a:pt x="60" y="554"/>
                  </a:lnTo>
                  <a:lnTo>
                    <a:pt x="55" y="545"/>
                  </a:lnTo>
                  <a:lnTo>
                    <a:pt x="52" y="535"/>
                  </a:lnTo>
                  <a:lnTo>
                    <a:pt x="51" y="523"/>
                  </a:lnTo>
                  <a:lnTo>
                    <a:pt x="51" y="509"/>
                  </a:lnTo>
                  <a:lnTo>
                    <a:pt x="51" y="51"/>
                  </a:lnTo>
                  <a:lnTo>
                    <a:pt x="51" y="51"/>
                  </a:lnTo>
                  <a:lnTo>
                    <a:pt x="50" y="51"/>
                  </a:lnTo>
                  <a:lnTo>
                    <a:pt x="50" y="51"/>
                  </a:lnTo>
                  <a:lnTo>
                    <a:pt x="64" y="48"/>
                  </a:lnTo>
                  <a:lnTo>
                    <a:pt x="77" y="47"/>
                  </a:lnTo>
                  <a:lnTo>
                    <a:pt x="104" y="46"/>
                  </a:lnTo>
                  <a:lnTo>
                    <a:pt x="158" y="47"/>
                  </a:lnTo>
                  <a:lnTo>
                    <a:pt x="158" y="47"/>
                  </a:lnTo>
                  <a:lnTo>
                    <a:pt x="235" y="46"/>
                  </a:lnTo>
                  <a:lnTo>
                    <a:pt x="277" y="47"/>
                  </a:lnTo>
                  <a:lnTo>
                    <a:pt x="312" y="50"/>
                  </a:lnTo>
                  <a:lnTo>
                    <a:pt x="312" y="50"/>
                  </a:lnTo>
                  <a:lnTo>
                    <a:pt x="371" y="55"/>
                  </a:lnTo>
                  <a:lnTo>
                    <a:pt x="446" y="60"/>
                  </a:lnTo>
                  <a:lnTo>
                    <a:pt x="520" y="64"/>
                  </a:lnTo>
                  <a:lnTo>
                    <a:pt x="579" y="65"/>
                  </a:lnTo>
                  <a:lnTo>
                    <a:pt x="579" y="65"/>
                  </a:lnTo>
                  <a:lnTo>
                    <a:pt x="582" y="68"/>
                  </a:lnTo>
                  <a:lnTo>
                    <a:pt x="583" y="71"/>
                  </a:lnTo>
                  <a:lnTo>
                    <a:pt x="587" y="81"/>
                  </a:lnTo>
                  <a:lnTo>
                    <a:pt x="590" y="95"/>
                  </a:lnTo>
                  <a:lnTo>
                    <a:pt x="592" y="114"/>
                  </a:lnTo>
                  <a:lnTo>
                    <a:pt x="594" y="159"/>
                  </a:lnTo>
                  <a:lnTo>
                    <a:pt x="595" y="212"/>
                  </a:lnTo>
                  <a:lnTo>
                    <a:pt x="592" y="312"/>
                  </a:lnTo>
                  <a:lnTo>
                    <a:pt x="592" y="349"/>
                  </a:lnTo>
                  <a:lnTo>
                    <a:pt x="592" y="370"/>
                  </a:lnTo>
                  <a:lnTo>
                    <a:pt x="592" y="370"/>
                  </a:lnTo>
                  <a:lnTo>
                    <a:pt x="594" y="413"/>
                  </a:lnTo>
                  <a:lnTo>
                    <a:pt x="594" y="485"/>
                  </a:lnTo>
                  <a:lnTo>
                    <a:pt x="595" y="553"/>
                  </a:lnTo>
                  <a:lnTo>
                    <a:pt x="596" y="583"/>
                  </a:lnTo>
                  <a:lnTo>
                    <a:pt x="596" y="583"/>
                  </a:lnTo>
                  <a:lnTo>
                    <a:pt x="590" y="586"/>
                  </a:lnTo>
                  <a:lnTo>
                    <a:pt x="585" y="590"/>
                  </a:lnTo>
                  <a:lnTo>
                    <a:pt x="585" y="590"/>
                  </a:lnTo>
                  <a:lnTo>
                    <a:pt x="533" y="588"/>
                  </a:lnTo>
                  <a:lnTo>
                    <a:pt x="475" y="588"/>
                  </a:lnTo>
                  <a:lnTo>
                    <a:pt x="343" y="588"/>
                  </a:lnTo>
                  <a:lnTo>
                    <a:pt x="276" y="587"/>
                  </a:lnTo>
                  <a:lnTo>
                    <a:pt x="212" y="585"/>
                  </a:lnTo>
                  <a:lnTo>
                    <a:pt x="153" y="581"/>
                  </a:lnTo>
                  <a:lnTo>
                    <a:pt x="125" y="578"/>
                  </a:lnTo>
                  <a:lnTo>
                    <a:pt x="102" y="575"/>
                  </a:lnTo>
                  <a:lnTo>
                    <a:pt x="102" y="57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chenying0907 767"/>
            <p:cNvSpPr/>
            <p:nvPr/>
          </p:nvSpPr>
          <p:spPr bwMode="auto">
            <a:xfrm>
              <a:off x="2033588" y="3146425"/>
              <a:ext cx="30163" cy="538163"/>
            </a:xfrm>
            <a:custGeom>
              <a:avLst/>
              <a:gdLst/>
              <a:ahLst/>
              <a:cxnLst>
                <a:cxn ang="0">
                  <a:pos x="62" y="1072"/>
                </a:cxn>
                <a:cxn ang="0">
                  <a:pos x="62" y="1011"/>
                </a:cxn>
                <a:cxn ang="0">
                  <a:pos x="54" y="834"/>
                </a:cxn>
                <a:cxn ang="0">
                  <a:pos x="51" y="614"/>
                </a:cxn>
                <a:cxn ang="0">
                  <a:pos x="53" y="452"/>
                </a:cxn>
                <a:cxn ang="0">
                  <a:pos x="50" y="331"/>
                </a:cxn>
                <a:cxn ang="0">
                  <a:pos x="49" y="290"/>
                </a:cxn>
                <a:cxn ang="0">
                  <a:pos x="48" y="251"/>
                </a:cxn>
                <a:cxn ang="0">
                  <a:pos x="55" y="174"/>
                </a:cxn>
                <a:cxn ang="0">
                  <a:pos x="61" y="134"/>
                </a:cxn>
                <a:cxn ang="0">
                  <a:pos x="65" y="78"/>
                </a:cxn>
                <a:cxn ang="0">
                  <a:pos x="70" y="43"/>
                </a:cxn>
                <a:cxn ang="0">
                  <a:pos x="79" y="14"/>
                </a:cxn>
                <a:cxn ang="0">
                  <a:pos x="70" y="6"/>
                </a:cxn>
                <a:cxn ang="0">
                  <a:pos x="58" y="1"/>
                </a:cxn>
                <a:cxn ang="0">
                  <a:pos x="48" y="0"/>
                </a:cxn>
                <a:cxn ang="0">
                  <a:pos x="34" y="2"/>
                </a:cxn>
                <a:cxn ang="0">
                  <a:pos x="28" y="22"/>
                </a:cxn>
                <a:cxn ang="0">
                  <a:pos x="20" y="65"/>
                </a:cxn>
                <a:cxn ang="0">
                  <a:pos x="14" y="129"/>
                </a:cxn>
                <a:cxn ang="0">
                  <a:pos x="11" y="163"/>
                </a:cxn>
                <a:cxn ang="0">
                  <a:pos x="4" y="205"/>
                </a:cxn>
                <a:cxn ang="0">
                  <a:pos x="0" y="291"/>
                </a:cxn>
                <a:cxn ang="0">
                  <a:pos x="3" y="423"/>
                </a:cxn>
                <a:cxn ang="0">
                  <a:pos x="6" y="510"/>
                </a:cxn>
                <a:cxn ang="0">
                  <a:pos x="4" y="620"/>
                </a:cxn>
                <a:cxn ang="0">
                  <a:pos x="2" y="826"/>
                </a:cxn>
                <a:cxn ang="0">
                  <a:pos x="6" y="953"/>
                </a:cxn>
                <a:cxn ang="0">
                  <a:pos x="11" y="1003"/>
                </a:cxn>
                <a:cxn ang="0">
                  <a:pos x="14" y="1024"/>
                </a:cxn>
                <a:cxn ang="0">
                  <a:pos x="15" y="1088"/>
                </a:cxn>
                <a:cxn ang="0">
                  <a:pos x="12" y="1173"/>
                </a:cxn>
                <a:cxn ang="0">
                  <a:pos x="12" y="1192"/>
                </a:cxn>
                <a:cxn ang="0">
                  <a:pos x="20" y="1253"/>
                </a:cxn>
                <a:cxn ang="0">
                  <a:pos x="28" y="1313"/>
                </a:cxn>
                <a:cxn ang="0">
                  <a:pos x="28" y="1332"/>
                </a:cxn>
                <a:cxn ang="0">
                  <a:pos x="31" y="1341"/>
                </a:cxn>
                <a:cxn ang="0">
                  <a:pos x="36" y="1349"/>
                </a:cxn>
                <a:cxn ang="0">
                  <a:pos x="44" y="1353"/>
                </a:cxn>
                <a:cxn ang="0">
                  <a:pos x="59" y="1353"/>
                </a:cxn>
                <a:cxn ang="0">
                  <a:pos x="67" y="1349"/>
                </a:cxn>
                <a:cxn ang="0">
                  <a:pos x="72" y="1341"/>
                </a:cxn>
                <a:cxn ang="0">
                  <a:pos x="74" y="1332"/>
                </a:cxn>
                <a:cxn ang="0">
                  <a:pos x="74" y="1302"/>
                </a:cxn>
                <a:cxn ang="0">
                  <a:pos x="67" y="1242"/>
                </a:cxn>
                <a:cxn ang="0">
                  <a:pos x="62" y="1212"/>
                </a:cxn>
                <a:cxn ang="0">
                  <a:pos x="58" y="1178"/>
                </a:cxn>
                <a:cxn ang="0">
                  <a:pos x="58" y="1143"/>
                </a:cxn>
                <a:cxn ang="0">
                  <a:pos x="62" y="1072"/>
                </a:cxn>
              </a:cxnLst>
              <a:rect l="0" t="0" r="r" b="b"/>
              <a:pathLst>
                <a:path w="79" h="1355">
                  <a:moveTo>
                    <a:pt x="62" y="1072"/>
                  </a:moveTo>
                  <a:lnTo>
                    <a:pt x="62" y="1072"/>
                  </a:lnTo>
                  <a:lnTo>
                    <a:pt x="63" y="1047"/>
                  </a:lnTo>
                  <a:lnTo>
                    <a:pt x="62" y="1011"/>
                  </a:lnTo>
                  <a:lnTo>
                    <a:pt x="58" y="923"/>
                  </a:lnTo>
                  <a:lnTo>
                    <a:pt x="54" y="834"/>
                  </a:lnTo>
                  <a:lnTo>
                    <a:pt x="51" y="773"/>
                  </a:lnTo>
                  <a:lnTo>
                    <a:pt x="51" y="614"/>
                  </a:lnTo>
                  <a:lnTo>
                    <a:pt x="51" y="614"/>
                  </a:lnTo>
                  <a:lnTo>
                    <a:pt x="53" y="452"/>
                  </a:lnTo>
                  <a:lnTo>
                    <a:pt x="51" y="371"/>
                  </a:lnTo>
                  <a:lnTo>
                    <a:pt x="50" y="331"/>
                  </a:lnTo>
                  <a:lnTo>
                    <a:pt x="49" y="290"/>
                  </a:lnTo>
                  <a:lnTo>
                    <a:pt x="49" y="290"/>
                  </a:lnTo>
                  <a:lnTo>
                    <a:pt x="48" y="270"/>
                  </a:lnTo>
                  <a:lnTo>
                    <a:pt x="48" y="251"/>
                  </a:lnTo>
                  <a:lnTo>
                    <a:pt x="50" y="212"/>
                  </a:lnTo>
                  <a:lnTo>
                    <a:pt x="55" y="174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12"/>
                  </a:lnTo>
                  <a:lnTo>
                    <a:pt x="65" y="78"/>
                  </a:lnTo>
                  <a:lnTo>
                    <a:pt x="67" y="60"/>
                  </a:lnTo>
                  <a:lnTo>
                    <a:pt x="70" y="43"/>
                  </a:lnTo>
                  <a:lnTo>
                    <a:pt x="74" y="27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0" y="6"/>
                  </a:lnTo>
                  <a:lnTo>
                    <a:pt x="65" y="4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1" y="1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8" y="22"/>
                  </a:lnTo>
                  <a:lnTo>
                    <a:pt x="23" y="43"/>
                  </a:lnTo>
                  <a:lnTo>
                    <a:pt x="20" y="65"/>
                  </a:lnTo>
                  <a:lnTo>
                    <a:pt x="17" y="87"/>
                  </a:lnTo>
                  <a:lnTo>
                    <a:pt x="14" y="129"/>
                  </a:lnTo>
                  <a:lnTo>
                    <a:pt x="12" y="147"/>
                  </a:lnTo>
                  <a:lnTo>
                    <a:pt x="11" y="163"/>
                  </a:lnTo>
                  <a:lnTo>
                    <a:pt x="11" y="163"/>
                  </a:lnTo>
                  <a:lnTo>
                    <a:pt x="4" y="205"/>
                  </a:lnTo>
                  <a:lnTo>
                    <a:pt x="2" y="248"/>
                  </a:lnTo>
                  <a:lnTo>
                    <a:pt x="0" y="291"/>
                  </a:lnTo>
                  <a:lnTo>
                    <a:pt x="0" y="336"/>
                  </a:lnTo>
                  <a:lnTo>
                    <a:pt x="3" y="423"/>
                  </a:lnTo>
                  <a:lnTo>
                    <a:pt x="6" y="467"/>
                  </a:lnTo>
                  <a:lnTo>
                    <a:pt x="6" y="510"/>
                  </a:lnTo>
                  <a:lnTo>
                    <a:pt x="6" y="510"/>
                  </a:lnTo>
                  <a:lnTo>
                    <a:pt x="4" y="620"/>
                  </a:lnTo>
                  <a:lnTo>
                    <a:pt x="2" y="757"/>
                  </a:lnTo>
                  <a:lnTo>
                    <a:pt x="2" y="826"/>
                  </a:lnTo>
                  <a:lnTo>
                    <a:pt x="3" y="894"/>
                  </a:lnTo>
                  <a:lnTo>
                    <a:pt x="6" y="953"/>
                  </a:lnTo>
                  <a:lnTo>
                    <a:pt x="8" y="979"/>
                  </a:lnTo>
                  <a:lnTo>
                    <a:pt x="11" y="1003"/>
                  </a:lnTo>
                  <a:lnTo>
                    <a:pt x="11" y="1003"/>
                  </a:lnTo>
                  <a:lnTo>
                    <a:pt x="14" y="1024"/>
                  </a:lnTo>
                  <a:lnTo>
                    <a:pt x="14" y="1046"/>
                  </a:lnTo>
                  <a:lnTo>
                    <a:pt x="15" y="1088"/>
                  </a:lnTo>
                  <a:lnTo>
                    <a:pt x="14" y="1130"/>
                  </a:lnTo>
                  <a:lnTo>
                    <a:pt x="12" y="1173"/>
                  </a:lnTo>
                  <a:lnTo>
                    <a:pt x="12" y="1173"/>
                  </a:lnTo>
                  <a:lnTo>
                    <a:pt x="12" y="1192"/>
                  </a:lnTo>
                  <a:lnTo>
                    <a:pt x="15" y="1212"/>
                  </a:lnTo>
                  <a:lnTo>
                    <a:pt x="20" y="1253"/>
                  </a:lnTo>
                  <a:lnTo>
                    <a:pt x="25" y="1292"/>
                  </a:lnTo>
                  <a:lnTo>
                    <a:pt x="28" y="1313"/>
                  </a:lnTo>
                  <a:lnTo>
                    <a:pt x="28" y="1332"/>
                  </a:lnTo>
                  <a:lnTo>
                    <a:pt x="28" y="1332"/>
                  </a:lnTo>
                  <a:lnTo>
                    <a:pt x="29" y="1338"/>
                  </a:lnTo>
                  <a:lnTo>
                    <a:pt x="31" y="1341"/>
                  </a:lnTo>
                  <a:lnTo>
                    <a:pt x="33" y="1345"/>
                  </a:lnTo>
                  <a:lnTo>
                    <a:pt x="36" y="1349"/>
                  </a:lnTo>
                  <a:lnTo>
                    <a:pt x="40" y="1352"/>
                  </a:lnTo>
                  <a:lnTo>
                    <a:pt x="44" y="1353"/>
                  </a:lnTo>
                  <a:lnTo>
                    <a:pt x="51" y="1355"/>
                  </a:lnTo>
                  <a:lnTo>
                    <a:pt x="59" y="1353"/>
                  </a:lnTo>
                  <a:lnTo>
                    <a:pt x="63" y="1352"/>
                  </a:lnTo>
                  <a:lnTo>
                    <a:pt x="67" y="1349"/>
                  </a:lnTo>
                  <a:lnTo>
                    <a:pt x="70" y="1345"/>
                  </a:lnTo>
                  <a:lnTo>
                    <a:pt x="72" y="1341"/>
                  </a:lnTo>
                  <a:lnTo>
                    <a:pt x="74" y="1338"/>
                  </a:lnTo>
                  <a:lnTo>
                    <a:pt x="74" y="1332"/>
                  </a:lnTo>
                  <a:lnTo>
                    <a:pt x="74" y="1332"/>
                  </a:lnTo>
                  <a:lnTo>
                    <a:pt x="74" y="1302"/>
                  </a:lnTo>
                  <a:lnTo>
                    <a:pt x="71" y="1272"/>
                  </a:lnTo>
                  <a:lnTo>
                    <a:pt x="67" y="1242"/>
                  </a:lnTo>
                  <a:lnTo>
                    <a:pt x="62" y="1212"/>
                  </a:lnTo>
                  <a:lnTo>
                    <a:pt x="62" y="1212"/>
                  </a:lnTo>
                  <a:lnTo>
                    <a:pt x="59" y="1195"/>
                  </a:lnTo>
                  <a:lnTo>
                    <a:pt x="58" y="1178"/>
                  </a:lnTo>
                  <a:lnTo>
                    <a:pt x="57" y="1160"/>
                  </a:lnTo>
                  <a:lnTo>
                    <a:pt x="58" y="1143"/>
                  </a:lnTo>
                  <a:lnTo>
                    <a:pt x="61" y="1107"/>
                  </a:lnTo>
                  <a:lnTo>
                    <a:pt x="62" y="1072"/>
                  </a:lnTo>
                  <a:lnTo>
                    <a:pt x="62" y="10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chenying0907 768"/>
            <p:cNvSpPr/>
            <p:nvPr/>
          </p:nvSpPr>
          <p:spPr bwMode="auto">
            <a:xfrm>
              <a:off x="2044701" y="3662363"/>
              <a:ext cx="758825" cy="128588"/>
            </a:xfrm>
            <a:custGeom>
              <a:avLst/>
              <a:gdLst/>
              <a:ahLst/>
              <a:cxnLst>
                <a:cxn ang="0">
                  <a:pos x="1912" y="41"/>
                </a:cxn>
                <a:cxn ang="0">
                  <a:pos x="1906" y="29"/>
                </a:cxn>
                <a:cxn ang="0">
                  <a:pos x="1890" y="24"/>
                </a:cxn>
                <a:cxn ang="0">
                  <a:pos x="1874" y="29"/>
                </a:cxn>
                <a:cxn ang="0">
                  <a:pos x="1868" y="41"/>
                </a:cxn>
                <a:cxn ang="0">
                  <a:pos x="1868" y="94"/>
                </a:cxn>
                <a:cxn ang="0">
                  <a:pos x="1867" y="143"/>
                </a:cxn>
                <a:cxn ang="0">
                  <a:pos x="1861" y="168"/>
                </a:cxn>
                <a:cxn ang="0">
                  <a:pos x="1840" y="202"/>
                </a:cxn>
                <a:cxn ang="0">
                  <a:pos x="1800" y="230"/>
                </a:cxn>
                <a:cxn ang="0">
                  <a:pos x="1771" y="245"/>
                </a:cxn>
                <a:cxn ang="0">
                  <a:pos x="1728" y="258"/>
                </a:cxn>
                <a:cxn ang="0">
                  <a:pos x="1668" y="263"/>
                </a:cxn>
                <a:cxn ang="0">
                  <a:pos x="1621" y="267"/>
                </a:cxn>
                <a:cxn ang="0">
                  <a:pos x="1575" y="274"/>
                </a:cxn>
                <a:cxn ang="0">
                  <a:pos x="1394" y="278"/>
                </a:cxn>
                <a:cxn ang="0">
                  <a:pos x="1214" y="274"/>
                </a:cxn>
                <a:cxn ang="0">
                  <a:pos x="961" y="279"/>
                </a:cxn>
                <a:cxn ang="0">
                  <a:pos x="902" y="278"/>
                </a:cxn>
                <a:cxn ang="0">
                  <a:pos x="757" y="263"/>
                </a:cxn>
                <a:cxn ang="0">
                  <a:pos x="659" y="261"/>
                </a:cxn>
                <a:cxn ang="0">
                  <a:pos x="422" y="251"/>
                </a:cxn>
                <a:cxn ang="0">
                  <a:pos x="398" y="250"/>
                </a:cxn>
                <a:cxn ang="0">
                  <a:pos x="333" y="241"/>
                </a:cxn>
                <a:cxn ang="0">
                  <a:pos x="289" y="238"/>
                </a:cxn>
                <a:cxn ang="0">
                  <a:pos x="194" y="225"/>
                </a:cxn>
                <a:cxn ang="0">
                  <a:pos x="146" y="211"/>
                </a:cxn>
                <a:cxn ang="0">
                  <a:pos x="106" y="185"/>
                </a:cxn>
                <a:cxn ang="0">
                  <a:pos x="81" y="162"/>
                </a:cxn>
                <a:cxn ang="0">
                  <a:pos x="63" y="140"/>
                </a:cxn>
                <a:cxn ang="0">
                  <a:pos x="50" y="97"/>
                </a:cxn>
                <a:cxn ang="0">
                  <a:pos x="46" y="23"/>
                </a:cxn>
                <a:cxn ang="0">
                  <a:pos x="44" y="13"/>
                </a:cxn>
                <a:cxn ang="0">
                  <a:pos x="35" y="4"/>
                </a:cxn>
                <a:cxn ang="0">
                  <a:pos x="14" y="2"/>
                </a:cxn>
                <a:cxn ang="0">
                  <a:pos x="5" y="9"/>
                </a:cxn>
                <a:cxn ang="0">
                  <a:pos x="0" y="23"/>
                </a:cxn>
                <a:cxn ang="0">
                  <a:pos x="3" y="80"/>
                </a:cxn>
                <a:cxn ang="0">
                  <a:pos x="17" y="143"/>
                </a:cxn>
                <a:cxn ang="0">
                  <a:pos x="35" y="177"/>
                </a:cxn>
                <a:cxn ang="0">
                  <a:pos x="63" y="208"/>
                </a:cxn>
                <a:cxn ang="0">
                  <a:pos x="85" y="228"/>
                </a:cxn>
                <a:cxn ang="0">
                  <a:pos x="123" y="250"/>
                </a:cxn>
                <a:cxn ang="0">
                  <a:pos x="209" y="278"/>
                </a:cxn>
                <a:cxn ang="0">
                  <a:pos x="297" y="285"/>
                </a:cxn>
                <a:cxn ang="0">
                  <a:pos x="366" y="289"/>
                </a:cxn>
                <a:cxn ang="0">
                  <a:pos x="538" y="308"/>
                </a:cxn>
                <a:cxn ang="0">
                  <a:pos x="613" y="309"/>
                </a:cxn>
                <a:cxn ang="0">
                  <a:pos x="871" y="322"/>
                </a:cxn>
                <a:cxn ang="0">
                  <a:pos x="961" y="325"/>
                </a:cxn>
                <a:cxn ang="0">
                  <a:pos x="1184" y="321"/>
                </a:cxn>
                <a:cxn ang="0">
                  <a:pos x="1537" y="319"/>
                </a:cxn>
                <a:cxn ang="0">
                  <a:pos x="1596" y="314"/>
                </a:cxn>
                <a:cxn ang="0">
                  <a:pos x="1652" y="309"/>
                </a:cxn>
                <a:cxn ang="0">
                  <a:pos x="1712" y="305"/>
                </a:cxn>
                <a:cxn ang="0">
                  <a:pos x="1792" y="283"/>
                </a:cxn>
                <a:cxn ang="0">
                  <a:pos x="1868" y="240"/>
                </a:cxn>
                <a:cxn ang="0">
                  <a:pos x="1886" y="221"/>
                </a:cxn>
                <a:cxn ang="0">
                  <a:pos x="1904" y="189"/>
                </a:cxn>
                <a:cxn ang="0">
                  <a:pos x="1912" y="149"/>
                </a:cxn>
                <a:cxn ang="0">
                  <a:pos x="1914" y="46"/>
                </a:cxn>
              </a:cxnLst>
              <a:rect l="0" t="0" r="r" b="b"/>
              <a:pathLst>
                <a:path w="1915" h="325">
                  <a:moveTo>
                    <a:pt x="1914" y="46"/>
                  </a:moveTo>
                  <a:lnTo>
                    <a:pt x="1914" y="46"/>
                  </a:lnTo>
                  <a:lnTo>
                    <a:pt x="1912" y="41"/>
                  </a:lnTo>
                  <a:lnTo>
                    <a:pt x="1911" y="36"/>
                  </a:lnTo>
                  <a:lnTo>
                    <a:pt x="1908" y="32"/>
                  </a:lnTo>
                  <a:lnTo>
                    <a:pt x="1906" y="29"/>
                  </a:lnTo>
                  <a:lnTo>
                    <a:pt x="1902" y="26"/>
                  </a:lnTo>
                  <a:lnTo>
                    <a:pt x="1898" y="25"/>
                  </a:lnTo>
                  <a:lnTo>
                    <a:pt x="1890" y="24"/>
                  </a:lnTo>
                  <a:lnTo>
                    <a:pt x="1882" y="25"/>
                  </a:lnTo>
                  <a:lnTo>
                    <a:pt x="1878" y="26"/>
                  </a:lnTo>
                  <a:lnTo>
                    <a:pt x="1874" y="29"/>
                  </a:lnTo>
                  <a:lnTo>
                    <a:pt x="1872" y="32"/>
                  </a:lnTo>
                  <a:lnTo>
                    <a:pt x="1869" y="36"/>
                  </a:lnTo>
                  <a:lnTo>
                    <a:pt x="1868" y="41"/>
                  </a:lnTo>
                  <a:lnTo>
                    <a:pt x="1868" y="46"/>
                  </a:lnTo>
                  <a:lnTo>
                    <a:pt x="1868" y="46"/>
                  </a:lnTo>
                  <a:lnTo>
                    <a:pt x="1868" y="94"/>
                  </a:lnTo>
                  <a:lnTo>
                    <a:pt x="1868" y="118"/>
                  </a:lnTo>
                  <a:lnTo>
                    <a:pt x="1867" y="143"/>
                  </a:lnTo>
                  <a:lnTo>
                    <a:pt x="1867" y="143"/>
                  </a:lnTo>
                  <a:lnTo>
                    <a:pt x="1867" y="152"/>
                  </a:lnTo>
                  <a:lnTo>
                    <a:pt x="1864" y="160"/>
                  </a:lnTo>
                  <a:lnTo>
                    <a:pt x="1861" y="168"/>
                  </a:lnTo>
                  <a:lnTo>
                    <a:pt x="1859" y="176"/>
                  </a:lnTo>
                  <a:lnTo>
                    <a:pt x="1850" y="190"/>
                  </a:lnTo>
                  <a:lnTo>
                    <a:pt x="1840" y="202"/>
                  </a:lnTo>
                  <a:lnTo>
                    <a:pt x="1827" y="212"/>
                  </a:lnTo>
                  <a:lnTo>
                    <a:pt x="1814" y="221"/>
                  </a:lnTo>
                  <a:lnTo>
                    <a:pt x="1800" y="230"/>
                  </a:lnTo>
                  <a:lnTo>
                    <a:pt x="1784" y="238"/>
                  </a:lnTo>
                  <a:lnTo>
                    <a:pt x="1784" y="238"/>
                  </a:lnTo>
                  <a:lnTo>
                    <a:pt x="1771" y="245"/>
                  </a:lnTo>
                  <a:lnTo>
                    <a:pt x="1757" y="251"/>
                  </a:lnTo>
                  <a:lnTo>
                    <a:pt x="1742" y="255"/>
                  </a:lnTo>
                  <a:lnTo>
                    <a:pt x="1728" y="258"/>
                  </a:lnTo>
                  <a:lnTo>
                    <a:pt x="1714" y="261"/>
                  </a:lnTo>
                  <a:lnTo>
                    <a:pt x="1698" y="262"/>
                  </a:lnTo>
                  <a:lnTo>
                    <a:pt x="1668" y="263"/>
                  </a:lnTo>
                  <a:lnTo>
                    <a:pt x="1668" y="263"/>
                  </a:lnTo>
                  <a:lnTo>
                    <a:pt x="1644" y="264"/>
                  </a:lnTo>
                  <a:lnTo>
                    <a:pt x="1621" y="267"/>
                  </a:lnTo>
                  <a:lnTo>
                    <a:pt x="1598" y="271"/>
                  </a:lnTo>
                  <a:lnTo>
                    <a:pt x="1575" y="274"/>
                  </a:lnTo>
                  <a:lnTo>
                    <a:pt x="1575" y="274"/>
                  </a:lnTo>
                  <a:lnTo>
                    <a:pt x="1538" y="276"/>
                  </a:lnTo>
                  <a:lnTo>
                    <a:pt x="1495" y="278"/>
                  </a:lnTo>
                  <a:lnTo>
                    <a:pt x="1394" y="278"/>
                  </a:lnTo>
                  <a:lnTo>
                    <a:pt x="1295" y="275"/>
                  </a:lnTo>
                  <a:lnTo>
                    <a:pt x="1214" y="274"/>
                  </a:lnTo>
                  <a:lnTo>
                    <a:pt x="1214" y="274"/>
                  </a:lnTo>
                  <a:lnTo>
                    <a:pt x="1151" y="275"/>
                  </a:lnTo>
                  <a:lnTo>
                    <a:pt x="1088" y="276"/>
                  </a:lnTo>
                  <a:lnTo>
                    <a:pt x="961" y="279"/>
                  </a:lnTo>
                  <a:lnTo>
                    <a:pt x="961" y="279"/>
                  </a:lnTo>
                  <a:lnTo>
                    <a:pt x="931" y="279"/>
                  </a:lnTo>
                  <a:lnTo>
                    <a:pt x="902" y="278"/>
                  </a:lnTo>
                  <a:lnTo>
                    <a:pt x="845" y="271"/>
                  </a:lnTo>
                  <a:lnTo>
                    <a:pt x="786" y="266"/>
                  </a:lnTo>
                  <a:lnTo>
                    <a:pt x="757" y="263"/>
                  </a:lnTo>
                  <a:lnTo>
                    <a:pt x="729" y="263"/>
                  </a:lnTo>
                  <a:lnTo>
                    <a:pt x="729" y="263"/>
                  </a:lnTo>
                  <a:lnTo>
                    <a:pt x="659" y="261"/>
                  </a:lnTo>
                  <a:lnTo>
                    <a:pt x="575" y="257"/>
                  </a:lnTo>
                  <a:lnTo>
                    <a:pt x="492" y="253"/>
                  </a:lnTo>
                  <a:lnTo>
                    <a:pt x="422" y="251"/>
                  </a:lnTo>
                  <a:lnTo>
                    <a:pt x="422" y="251"/>
                  </a:lnTo>
                  <a:lnTo>
                    <a:pt x="411" y="251"/>
                  </a:lnTo>
                  <a:lnTo>
                    <a:pt x="398" y="250"/>
                  </a:lnTo>
                  <a:lnTo>
                    <a:pt x="371" y="246"/>
                  </a:lnTo>
                  <a:lnTo>
                    <a:pt x="347" y="242"/>
                  </a:lnTo>
                  <a:lnTo>
                    <a:pt x="333" y="241"/>
                  </a:lnTo>
                  <a:lnTo>
                    <a:pt x="320" y="240"/>
                  </a:lnTo>
                  <a:lnTo>
                    <a:pt x="320" y="240"/>
                  </a:lnTo>
                  <a:lnTo>
                    <a:pt x="289" y="238"/>
                  </a:lnTo>
                  <a:lnTo>
                    <a:pt x="256" y="234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77" y="223"/>
                  </a:lnTo>
                  <a:lnTo>
                    <a:pt x="161" y="217"/>
                  </a:lnTo>
                  <a:lnTo>
                    <a:pt x="146" y="211"/>
                  </a:lnTo>
                  <a:lnTo>
                    <a:pt x="132" y="204"/>
                  </a:lnTo>
                  <a:lnTo>
                    <a:pt x="119" y="195"/>
                  </a:lnTo>
                  <a:lnTo>
                    <a:pt x="106" y="185"/>
                  </a:lnTo>
                  <a:lnTo>
                    <a:pt x="93" y="174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74" y="156"/>
                  </a:lnTo>
                  <a:lnTo>
                    <a:pt x="68" y="148"/>
                  </a:lnTo>
                  <a:lnTo>
                    <a:pt x="63" y="140"/>
                  </a:lnTo>
                  <a:lnTo>
                    <a:pt x="59" y="132"/>
                  </a:lnTo>
                  <a:lnTo>
                    <a:pt x="54" y="115"/>
                  </a:lnTo>
                  <a:lnTo>
                    <a:pt x="50" y="97"/>
                  </a:lnTo>
                  <a:lnTo>
                    <a:pt x="47" y="79"/>
                  </a:lnTo>
                  <a:lnTo>
                    <a:pt x="46" y="60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17"/>
                  </a:lnTo>
                  <a:lnTo>
                    <a:pt x="44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1" y="2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8" y="7"/>
                  </a:lnTo>
                  <a:lnTo>
                    <a:pt x="5" y="9"/>
                  </a:lnTo>
                  <a:lnTo>
                    <a:pt x="3" y="13"/>
                  </a:lnTo>
                  <a:lnTo>
                    <a:pt x="1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53"/>
                  </a:lnTo>
                  <a:lnTo>
                    <a:pt x="3" y="80"/>
                  </a:lnTo>
                  <a:lnTo>
                    <a:pt x="6" y="106"/>
                  </a:lnTo>
                  <a:lnTo>
                    <a:pt x="13" y="131"/>
                  </a:lnTo>
                  <a:lnTo>
                    <a:pt x="17" y="143"/>
                  </a:lnTo>
                  <a:lnTo>
                    <a:pt x="22" y="155"/>
                  </a:lnTo>
                  <a:lnTo>
                    <a:pt x="29" y="165"/>
                  </a:lnTo>
                  <a:lnTo>
                    <a:pt x="35" y="177"/>
                  </a:lnTo>
                  <a:lnTo>
                    <a:pt x="43" y="187"/>
                  </a:lnTo>
                  <a:lnTo>
                    <a:pt x="52" y="198"/>
                  </a:lnTo>
                  <a:lnTo>
                    <a:pt x="63" y="208"/>
                  </a:lnTo>
                  <a:lnTo>
                    <a:pt x="74" y="219"/>
                  </a:lnTo>
                  <a:lnTo>
                    <a:pt x="74" y="219"/>
                  </a:lnTo>
                  <a:lnTo>
                    <a:pt x="85" y="228"/>
                  </a:lnTo>
                  <a:lnTo>
                    <a:pt x="97" y="236"/>
                  </a:lnTo>
                  <a:lnTo>
                    <a:pt x="110" y="244"/>
                  </a:lnTo>
                  <a:lnTo>
                    <a:pt x="123" y="250"/>
                  </a:lnTo>
                  <a:lnTo>
                    <a:pt x="150" y="262"/>
                  </a:lnTo>
                  <a:lnTo>
                    <a:pt x="179" y="271"/>
                  </a:lnTo>
                  <a:lnTo>
                    <a:pt x="209" y="278"/>
                  </a:lnTo>
                  <a:lnTo>
                    <a:pt x="239" y="283"/>
                  </a:lnTo>
                  <a:lnTo>
                    <a:pt x="268" y="284"/>
                  </a:lnTo>
                  <a:lnTo>
                    <a:pt x="297" y="285"/>
                  </a:lnTo>
                  <a:lnTo>
                    <a:pt x="297" y="285"/>
                  </a:lnTo>
                  <a:lnTo>
                    <a:pt x="332" y="287"/>
                  </a:lnTo>
                  <a:lnTo>
                    <a:pt x="366" y="289"/>
                  </a:lnTo>
                  <a:lnTo>
                    <a:pt x="434" y="297"/>
                  </a:lnTo>
                  <a:lnTo>
                    <a:pt x="502" y="305"/>
                  </a:lnTo>
                  <a:lnTo>
                    <a:pt x="538" y="308"/>
                  </a:lnTo>
                  <a:lnTo>
                    <a:pt x="572" y="309"/>
                  </a:lnTo>
                  <a:lnTo>
                    <a:pt x="572" y="309"/>
                  </a:lnTo>
                  <a:lnTo>
                    <a:pt x="613" y="309"/>
                  </a:lnTo>
                  <a:lnTo>
                    <a:pt x="661" y="312"/>
                  </a:lnTo>
                  <a:lnTo>
                    <a:pt x="766" y="317"/>
                  </a:lnTo>
                  <a:lnTo>
                    <a:pt x="871" y="322"/>
                  </a:lnTo>
                  <a:lnTo>
                    <a:pt x="920" y="325"/>
                  </a:lnTo>
                  <a:lnTo>
                    <a:pt x="961" y="325"/>
                  </a:lnTo>
                  <a:lnTo>
                    <a:pt x="961" y="325"/>
                  </a:lnTo>
                  <a:lnTo>
                    <a:pt x="1036" y="323"/>
                  </a:lnTo>
                  <a:lnTo>
                    <a:pt x="1109" y="322"/>
                  </a:lnTo>
                  <a:lnTo>
                    <a:pt x="1184" y="321"/>
                  </a:lnTo>
                  <a:lnTo>
                    <a:pt x="1258" y="319"/>
                  </a:lnTo>
                  <a:lnTo>
                    <a:pt x="1537" y="319"/>
                  </a:lnTo>
                  <a:lnTo>
                    <a:pt x="1537" y="319"/>
                  </a:lnTo>
                  <a:lnTo>
                    <a:pt x="1553" y="319"/>
                  </a:lnTo>
                  <a:lnTo>
                    <a:pt x="1567" y="318"/>
                  </a:lnTo>
                  <a:lnTo>
                    <a:pt x="1596" y="314"/>
                  </a:lnTo>
                  <a:lnTo>
                    <a:pt x="1623" y="310"/>
                  </a:lnTo>
                  <a:lnTo>
                    <a:pt x="1638" y="309"/>
                  </a:lnTo>
                  <a:lnTo>
                    <a:pt x="1652" y="309"/>
                  </a:lnTo>
                  <a:lnTo>
                    <a:pt x="1652" y="309"/>
                  </a:lnTo>
                  <a:lnTo>
                    <a:pt x="1683" y="308"/>
                  </a:lnTo>
                  <a:lnTo>
                    <a:pt x="1712" y="305"/>
                  </a:lnTo>
                  <a:lnTo>
                    <a:pt x="1740" y="300"/>
                  </a:lnTo>
                  <a:lnTo>
                    <a:pt x="1766" y="292"/>
                  </a:lnTo>
                  <a:lnTo>
                    <a:pt x="1792" y="283"/>
                  </a:lnTo>
                  <a:lnTo>
                    <a:pt x="1817" y="271"/>
                  </a:lnTo>
                  <a:lnTo>
                    <a:pt x="1843" y="257"/>
                  </a:lnTo>
                  <a:lnTo>
                    <a:pt x="1868" y="240"/>
                  </a:lnTo>
                  <a:lnTo>
                    <a:pt x="1868" y="240"/>
                  </a:lnTo>
                  <a:lnTo>
                    <a:pt x="1878" y="230"/>
                  </a:lnTo>
                  <a:lnTo>
                    <a:pt x="1886" y="221"/>
                  </a:lnTo>
                  <a:lnTo>
                    <a:pt x="1894" y="211"/>
                  </a:lnTo>
                  <a:lnTo>
                    <a:pt x="1899" y="200"/>
                  </a:lnTo>
                  <a:lnTo>
                    <a:pt x="1904" y="189"/>
                  </a:lnTo>
                  <a:lnTo>
                    <a:pt x="1908" y="176"/>
                  </a:lnTo>
                  <a:lnTo>
                    <a:pt x="1911" y="162"/>
                  </a:lnTo>
                  <a:lnTo>
                    <a:pt x="1912" y="149"/>
                  </a:lnTo>
                  <a:lnTo>
                    <a:pt x="1915" y="123"/>
                  </a:lnTo>
                  <a:lnTo>
                    <a:pt x="1915" y="96"/>
                  </a:lnTo>
                  <a:lnTo>
                    <a:pt x="1914" y="46"/>
                  </a:lnTo>
                  <a:lnTo>
                    <a:pt x="1914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chenying0907 769"/>
            <p:cNvSpPr/>
            <p:nvPr/>
          </p:nvSpPr>
          <p:spPr bwMode="auto">
            <a:xfrm>
              <a:off x="2560638" y="3128963"/>
              <a:ext cx="244475" cy="560388"/>
            </a:xfrm>
            <a:custGeom>
              <a:avLst/>
              <a:gdLst/>
              <a:ahLst/>
              <a:cxnLst>
                <a:cxn ang="0">
                  <a:pos x="615" y="557"/>
                </a:cxn>
                <a:cxn ang="0">
                  <a:pos x="612" y="359"/>
                </a:cxn>
                <a:cxn ang="0">
                  <a:pos x="609" y="293"/>
                </a:cxn>
                <a:cxn ang="0">
                  <a:pos x="603" y="247"/>
                </a:cxn>
                <a:cxn ang="0">
                  <a:pos x="599" y="200"/>
                </a:cxn>
                <a:cxn ang="0">
                  <a:pos x="599" y="190"/>
                </a:cxn>
                <a:cxn ang="0">
                  <a:pos x="592" y="164"/>
                </a:cxn>
                <a:cxn ang="0">
                  <a:pos x="578" y="128"/>
                </a:cxn>
                <a:cxn ang="0">
                  <a:pos x="567" y="110"/>
                </a:cxn>
                <a:cxn ang="0">
                  <a:pos x="541" y="80"/>
                </a:cxn>
                <a:cxn ang="0">
                  <a:pos x="509" y="56"/>
                </a:cxn>
                <a:cxn ang="0">
                  <a:pos x="473" y="37"/>
                </a:cxn>
                <a:cxn ang="0">
                  <a:pos x="454" y="29"/>
                </a:cxn>
                <a:cxn ang="0">
                  <a:pos x="403" y="13"/>
                </a:cxn>
                <a:cxn ang="0">
                  <a:pos x="352" y="4"/>
                </a:cxn>
                <a:cxn ang="0">
                  <a:pos x="298" y="0"/>
                </a:cxn>
                <a:cxn ang="0">
                  <a:pos x="244" y="0"/>
                </a:cxn>
                <a:cxn ang="0">
                  <a:pos x="131" y="4"/>
                </a:cxn>
                <a:cxn ang="0">
                  <a:pos x="14" y="7"/>
                </a:cxn>
                <a:cxn ang="0">
                  <a:pos x="5" y="11"/>
                </a:cxn>
                <a:cxn ang="0">
                  <a:pos x="1" y="17"/>
                </a:cxn>
                <a:cxn ang="0">
                  <a:pos x="1" y="28"/>
                </a:cxn>
                <a:cxn ang="0">
                  <a:pos x="6" y="39"/>
                </a:cxn>
                <a:cxn ang="0">
                  <a:pos x="10" y="47"/>
                </a:cxn>
                <a:cxn ang="0">
                  <a:pos x="15" y="54"/>
                </a:cxn>
                <a:cxn ang="0">
                  <a:pos x="200" y="47"/>
                </a:cxn>
                <a:cxn ang="0">
                  <a:pos x="302" y="46"/>
                </a:cxn>
                <a:cxn ang="0">
                  <a:pos x="365" y="51"/>
                </a:cxn>
                <a:cxn ang="0">
                  <a:pos x="383" y="54"/>
                </a:cxn>
                <a:cxn ang="0">
                  <a:pos x="429" y="67"/>
                </a:cxn>
                <a:cxn ang="0">
                  <a:pos x="471" y="87"/>
                </a:cxn>
                <a:cxn ang="0">
                  <a:pos x="509" y="114"/>
                </a:cxn>
                <a:cxn ang="0">
                  <a:pos x="526" y="131"/>
                </a:cxn>
                <a:cxn ang="0">
                  <a:pos x="539" y="151"/>
                </a:cxn>
                <a:cxn ang="0">
                  <a:pos x="545" y="165"/>
                </a:cxn>
                <a:cxn ang="0">
                  <a:pos x="550" y="192"/>
                </a:cxn>
                <a:cxn ang="0">
                  <a:pos x="552" y="233"/>
                </a:cxn>
                <a:cxn ang="0">
                  <a:pos x="556" y="260"/>
                </a:cxn>
                <a:cxn ang="0">
                  <a:pos x="561" y="288"/>
                </a:cxn>
                <a:cxn ang="0">
                  <a:pos x="565" y="342"/>
                </a:cxn>
                <a:cxn ang="0">
                  <a:pos x="565" y="369"/>
                </a:cxn>
                <a:cxn ang="0">
                  <a:pos x="567" y="484"/>
                </a:cxn>
                <a:cxn ang="0">
                  <a:pos x="570" y="599"/>
                </a:cxn>
                <a:cxn ang="0">
                  <a:pos x="569" y="663"/>
                </a:cxn>
                <a:cxn ang="0">
                  <a:pos x="565" y="790"/>
                </a:cxn>
                <a:cxn ang="0">
                  <a:pos x="565" y="1392"/>
                </a:cxn>
                <a:cxn ang="0">
                  <a:pos x="565" y="1397"/>
                </a:cxn>
                <a:cxn ang="0">
                  <a:pos x="569" y="1405"/>
                </a:cxn>
                <a:cxn ang="0">
                  <a:pos x="575" y="1410"/>
                </a:cxn>
                <a:cxn ang="0">
                  <a:pos x="587" y="1414"/>
                </a:cxn>
                <a:cxn ang="0">
                  <a:pos x="600" y="1410"/>
                </a:cxn>
                <a:cxn ang="0">
                  <a:pos x="605" y="1405"/>
                </a:cxn>
                <a:cxn ang="0">
                  <a:pos x="609" y="1397"/>
                </a:cxn>
                <a:cxn ang="0">
                  <a:pos x="611" y="814"/>
                </a:cxn>
                <a:cxn ang="0">
                  <a:pos x="611" y="750"/>
                </a:cxn>
                <a:cxn ang="0">
                  <a:pos x="615" y="621"/>
                </a:cxn>
                <a:cxn ang="0">
                  <a:pos x="615" y="557"/>
                </a:cxn>
              </a:cxnLst>
              <a:rect l="0" t="0" r="r" b="b"/>
              <a:pathLst>
                <a:path w="615" h="1414">
                  <a:moveTo>
                    <a:pt x="615" y="557"/>
                  </a:moveTo>
                  <a:lnTo>
                    <a:pt x="615" y="557"/>
                  </a:lnTo>
                  <a:lnTo>
                    <a:pt x="613" y="425"/>
                  </a:lnTo>
                  <a:lnTo>
                    <a:pt x="612" y="359"/>
                  </a:lnTo>
                  <a:lnTo>
                    <a:pt x="609" y="293"/>
                  </a:lnTo>
                  <a:lnTo>
                    <a:pt x="609" y="293"/>
                  </a:lnTo>
                  <a:lnTo>
                    <a:pt x="607" y="270"/>
                  </a:lnTo>
                  <a:lnTo>
                    <a:pt x="603" y="247"/>
                  </a:lnTo>
                  <a:lnTo>
                    <a:pt x="600" y="224"/>
                  </a:lnTo>
                  <a:lnTo>
                    <a:pt x="599" y="200"/>
                  </a:lnTo>
                  <a:lnTo>
                    <a:pt x="599" y="200"/>
                  </a:lnTo>
                  <a:lnTo>
                    <a:pt x="599" y="190"/>
                  </a:lnTo>
                  <a:lnTo>
                    <a:pt x="598" y="181"/>
                  </a:lnTo>
                  <a:lnTo>
                    <a:pt x="592" y="164"/>
                  </a:lnTo>
                  <a:lnTo>
                    <a:pt x="586" y="145"/>
                  </a:lnTo>
                  <a:lnTo>
                    <a:pt x="578" y="128"/>
                  </a:lnTo>
                  <a:lnTo>
                    <a:pt x="578" y="128"/>
                  </a:lnTo>
                  <a:lnTo>
                    <a:pt x="567" y="110"/>
                  </a:lnTo>
                  <a:lnTo>
                    <a:pt x="556" y="94"/>
                  </a:lnTo>
                  <a:lnTo>
                    <a:pt x="541" y="80"/>
                  </a:lnTo>
                  <a:lnTo>
                    <a:pt x="526" y="67"/>
                  </a:lnTo>
                  <a:lnTo>
                    <a:pt x="509" y="56"/>
                  </a:lnTo>
                  <a:lnTo>
                    <a:pt x="490" y="46"/>
                  </a:lnTo>
                  <a:lnTo>
                    <a:pt x="473" y="37"/>
                  </a:lnTo>
                  <a:lnTo>
                    <a:pt x="454" y="29"/>
                  </a:lnTo>
                  <a:lnTo>
                    <a:pt x="454" y="29"/>
                  </a:lnTo>
                  <a:lnTo>
                    <a:pt x="429" y="20"/>
                  </a:lnTo>
                  <a:lnTo>
                    <a:pt x="403" y="13"/>
                  </a:lnTo>
                  <a:lnTo>
                    <a:pt x="378" y="8"/>
                  </a:lnTo>
                  <a:lnTo>
                    <a:pt x="352" y="4"/>
                  </a:lnTo>
                  <a:lnTo>
                    <a:pt x="325" y="2"/>
                  </a:lnTo>
                  <a:lnTo>
                    <a:pt x="298" y="0"/>
                  </a:lnTo>
                  <a:lnTo>
                    <a:pt x="272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131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9" y="8"/>
                  </a:lnTo>
                  <a:lnTo>
                    <a:pt x="5" y="11"/>
                  </a:lnTo>
                  <a:lnTo>
                    <a:pt x="2" y="15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1" y="28"/>
                  </a:lnTo>
                  <a:lnTo>
                    <a:pt x="2" y="33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0" y="47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98" y="51"/>
                  </a:lnTo>
                  <a:lnTo>
                    <a:pt x="200" y="47"/>
                  </a:lnTo>
                  <a:lnTo>
                    <a:pt x="252" y="46"/>
                  </a:lnTo>
                  <a:lnTo>
                    <a:pt x="302" y="46"/>
                  </a:lnTo>
                  <a:lnTo>
                    <a:pt x="345" y="49"/>
                  </a:lnTo>
                  <a:lnTo>
                    <a:pt x="365" y="51"/>
                  </a:lnTo>
                  <a:lnTo>
                    <a:pt x="383" y="54"/>
                  </a:lnTo>
                  <a:lnTo>
                    <a:pt x="383" y="54"/>
                  </a:lnTo>
                  <a:lnTo>
                    <a:pt x="405" y="60"/>
                  </a:lnTo>
                  <a:lnTo>
                    <a:pt x="429" y="67"/>
                  </a:lnTo>
                  <a:lnTo>
                    <a:pt x="450" y="76"/>
                  </a:lnTo>
                  <a:lnTo>
                    <a:pt x="471" y="87"/>
                  </a:lnTo>
                  <a:lnTo>
                    <a:pt x="490" y="100"/>
                  </a:lnTo>
                  <a:lnTo>
                    <a:pt x="509" y="114"/>
                  </a:lnTo>
                  <a:lnTo>
                    <a:pt x="518" y="123"/>
                  </a:lnTo>
                  <a:lnTo>
                    <a:pt x="526" y="131"/>
                  </a:lnTo>
                  <a:lnTo>
                    <a:pt x="532" y="141"/>
                  </a:lnTo>
                  <a:lnTo>
                    <a:pt x="539" y="151"/>
                  </a:lnTo>
                  <a:lnTo>
                    <a:pt x="539" y="151"/>
                  </a:lnTo>
                  <a:lnTo>
                    <a:pt x="545" y="165"/>
                  </a:lnTo>
                  <a:lnTo>
                    <a:pt x="549" y="178"/>
                  </a:lnTo>
                  <a:lnTo>
                    <a:pt x="550" y="192"/>
                  </a:lnTo>
                  <a:lnTo>
                    <a:pt x="552" y="206"/>
                  </a:lnTo>
                  <a:lnTo>
                    <a:pt x="552" y="233"/>
                  </a:lnTo>
                  <a:lnTo>
                    <a:pt x="553" y="247"/>
                  </a:lnTo>
                  <a:lnTo>
                    <a:pt x="556" y="260"/>
                  </a:lnTo>
                  <a:lnTo>
                    <a:pt x="556" y="260"/>
                  </a:lnTo>
                  <a:lnTo>
                    <a:pt x="561" y="288"/>
                  </a:lnTo>
                  <a:lnTo>
                    <a:pt x="564" y="315"/>
                  </a:lnTo>
                  <a:lnTo>
                    <a:pt x="565" y="342"/>
                  </a:lnTo>
                  <a:lnTo>
                    <a:pt x="565" y="369"/>
                  </a:lnTo>
                  <a:lnTo>
                    <a:pt x="565" y="369"/>
                  </a:lnTo>
                  <a:lnTo>
                    <a:pt x="565" y="427"/>
                  </a:lnTo>
                  <a:lnTo>
                    <a:pt x="567" y="484"/>
                  </a:lnTo>
                  <a:lnTo>
                    <a:pt x="569" y="542"/>
                  </a:lnTo>
                  <a:lnTo>
                    <a:pt x="570" y="599"/>
                  </a:lnTo>
                  <a:lnTo>
                    <a:pt x="570" y="599"/>
                  </a:lnTo>
                  <a:lnTo>
                    <a:pt x="569" y="663"/>
                  </a:lnTo>
                  <a:lnTo>
                    <a:pt x="567" y="726"/>
                  </a:lnTo>
                  <a:lnTo>
                    <a:pt x="565" y="790"/>
                  </a:lnTo>
                  <a:lnTo>
                    <a:pt x="565" y="853"/>
                  </a:lnTo>
                  <a:lnTo>
                    <a:pt x="565" y="1392"/>
                  </a:lnTo>
                  <a:lnTo>
                    <a:pt x="565" y="1392"/>
                  </a:lnTo>
                  <a:lnTo>
                    <a:pt x="565" y="1397"/>
                  </a:lnTo>
                  <a:lnTo>
                    <a:pt x="566" y="1401"/>
                  </a:lnTo>
                  <a:lnTo>
                    <a:pt x="569" y="1405"/>
                  </a:lnTo>
                  <a:lnTo>
                    <a:pt x="571" y="1409"/>
                  </a:lnTo>
                  <a:lnTo>
                    <a:pt x="575" y="1410"/>
                  </a:lnTo>
                  <a:lnTo>
                    <a:pt x="579" y="1413"/>
                  </a:lnTo>
                  <a:lnTo>
                    <a:pt x="587" y="1414"/>
                  </a:lnTo>
                  <a:lnTo>
                    <a:pt x="596" y="1413"/>
                  </a:lnTo>
                  <a:lnTo>
                    <a:pt x="600" y="1410"/>
                  </a:lnTo>
                  <a:lnTo>
                    <a:pt x="603" y="1409"/>
                  </a:lnTo>
                  <a:lnTo>
                    <a:pt x="605" y="1405"/>
                  </a:lnTo>
                  <a:lnTo>
                    <a:pt x="608" y="1401"/>
                  </a:lnTo>
                  <a:lnTo>
                    <a:pt x="609" y="1397"/>
                  </a:lnTo>
                  <a:lnTo>
                    <a:pt x="611" y="1392"/>
                  </a:lnTo>
                  <a:lnTo>
                    <a:pt x="611" y="814"/>
                  </a:lnTo>
                  <a:lnTo>
                    <a:pt x="611" y="814"/>
                  </a:lnTo>
                  <a:lnTo>
                    <a:pt x="611" y="750"/>
                  </a:lnTo>
                  <a:lnTo>
                    <a:pt x="613" y="686"/>
                  </a:lnTo>
                  <a:lnTo>
                    <a:pt x="615" y="621"/>
                  </a:lnTo>
                  <a:lnTo>
                    <a:pt x="615" y="557"/>
                  </a:lnTo>
                  <a:lnTo>
                    <a:pt x="615" y="5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chenying0907 770"/>
            <p:cNvSpPr/>
            <p:nvPr/>
          </p:nvSpPr>
          <p:spPr bwMode="auto">
            <a:xfrm>
              <a:off x="2044701" y="3044825"/>
              <a:ext cx="533400" cy="114300"/>
            </a:xfrm>
            <a:custGeom>
              <a:avLst/>
              <a:gdLst/>
              <a:ahLst/>
              <a:cxnLst>
                <a:cxn ang="0">
                  <a:pos x="1338" y="227"/>
                </a:cxn>
                <a:cxn ang="0">
                  <a:pos x="1281" y="176"/>
                </a:cxn>
                <a:cxn ang="0">
                  <a:pos x="1218" y="132"/>
                </a:cxn>
                <a:cxn ang="0">
                  <a:pos x="1150" y="93"/>
                </a:cxn>
                <a:cxn ang="0">
                  <a:pos x="1081" y="60"/>
                </a:cxn>
                <a:cxn ang="0">
                  <a:pos x="1057" y="51"/>
                </a:cxn>
                <a:cxn ang="0">
                  <a:pos x="1004" y="34"/>
                </a:cxn>
                <a:cxn ang="0">
                  <a:pos x="943" y="22"/>
                </a:cxn>
                <a:cxn ang="0">
                  <a:pos x="848" y="10"/>
                </a:cxn>
                <a:cxn ang="0">
                  <a:pos x="721" y="1"/>
                </a:cxn>
                <a:cxn ang="0">
                  <a:pos x="608" y="0"/>
                </a:cxn>
                <a:cxn ang="0">
                  <a:pos x="563" y="0"/>
                </a:cxn>
                <a:cxn ang="0">
                  <a:pos x="471" y="5"/>
                </a:cxn>
                <a:cxn ang="0">
                  <a:pos x="378" y="17"/>
                </a:cxn>
                <a:cxn ang="0">
                  <a:pos x="332" y="27"/>
                </a:cxn>
                <a:cxn ang="0">
                  <a:pos x="289" y="40"/>
                </a:cxn>
                <a:cxn ang="0">
                  <a:pos x="246" y="57"/>
                </a:cxn>
                <a:cxn ang="0">
                  <a:pos x="212" y="73"/>
                </a:cxn>
                <a:cxn ang="0">
                  <a:pos x="138" y="111"/>
                </a:cxn>
                <a:cxn ang="0">
                  <a:pos x="100" y="134"/>
                </a:cxn>
                <a:cxn ang="0">
                  <a:pos x="66" y="161"/>
                </a:cxn>
                <a:cxn ang="0">
                  <a:pos x="36" y="189"/>
                </a:cxn>
                <a:cxn ang="0">
                  <a:pos x="13" y="223"/>
                </a:cxn>
                <a:cxn ang="0">
                  <a:pos x="0" y="260"/>
                </a:cxn>
                <a:cxn ang="0">
                  <a:pos x="0" y="265"/>
                </a:cxn>
                <a:cxn ang="0">
                  <a:pos x="2" y="274"/>
                </a:cxn>
                <a:cxn ang="0">
                  <a:pos x="7" y="281"/>
                </a:cxn>
                <a:cxn ang="0">
                  <a:pos x="19" y="287"/>
                </a:cxn>
                <a:cxn ang="0">
                  <a:pos x="30" y="287"/>
                </a:cxn>
                <a:cxn ang="0">
                  <a:pos x="38" y="283"/>
                </a:cxn>
                <a:cxn ang="0">
                  <a:pos x="43" y="277"/>
                </a:cxn>
                <a:cxn ang="0">
                  <a:pos x="45" y="272"/>
                </a:cxn>
                <a:cxn ang="0">
                  <a:pos x="58" y="238"/>
                </a:cxn>
                <a:cxn ang="0">
                  <a:pos x="81" y="206"/>
                </a:cxn>
                <a:cxn ang="0">
                  <a:pos x="111" y="179"/>
                </a:cxn>
                <a:cxn ang="0">
                  <a:pos x="147" y="155"/>
                </a:cxn>
                <a:cxn ang="0">
                  <a:pos x="186" y="134"/>
                </a:cxn>
                <a:cxn ang="0">
                  <a:pos x="262" y="99"/>
                </a:cxn>
                <a:cxn ang="0">
                  <a:pos x="295" y="86"/>
                </a:cxn>
                <a:cxn ang="0">
                  <a:pos x="336" y="72"/>
                </a:cxn>
                <a:cxn ang="0">
                  <a:pos x="387" y="62"/>
                </a:cxn>
                <a:cxn ang="0">
                  <a:pos x="444" y="55"/>
                </a:cxn>
                <a:cxn ang="0">
                  <a:pos x="561" y="47"/>
                </a:cxn>
                <a:cxn ang="0">
                  <a:pos x="716" y="45"/>
                </a:cxn>
                <a:cxn ang="0">
                  <a:pos x="762" y="45"/>
                </a:cxn>
                <a:cxn ang="0">
                  <a:pos x="853" y="52"/>
                </a:cxn>
                <a:cxn ang="0">
                  <a:pos x="945" y="65"/>
                </a:cxn>
                <a:cxn ang="0">
                  <a:pos x="1010" y="82"/>
                </a:cxn>
                <a:cxn ang="0">
                  <a:pos x="1055" y="98"/>
                </a:cxn>
                <a:cxn ang="0">
                  <a:pos x="1075" y="107"/>
                </a:cxn>
                <a:cxn ang="0">
                  <a:pos x="1138" y="137"/>
                </a:cxn>
                <a:cxn ang="0">
                  <a:pos x="1198" y="172"/>
                </a:cxn>
                <a:cxn ang="0">
                  <a:pos x="1255" y="213"/>
                </a:cxn>
                <a:cxn ang="0">
                  <a:pos x="1306" y="259"/>
                </a:cxn>
                <a:cxn ang="0">
                  <a:pos x="1310" y="263"/>
                </a:cxn>
                <a:cxn ang="0">
                  <a:pos x="1319" y="266"/>
                </a:cxn>
                <a:cxn ang="0">
                  <a:pos x="1327" y="265"/>
                </a:cxn>
                <a:cxn ang="0">
                  <a:pos x="1338" y="259"/>
                </a:cxn>
                <a:cxn ang="0">
                  <a:pos x="1345" y="248"/>
                </a:cxn>
                <a:cxn ang="0">
                  <a:pos x="1345" y="239"/>
                </a:cxn>
                <a:cxn ang="0">
                  <a:pos x="1342" y="231"/>
                </a:cxn>
                <a:cxn ang="0">
                  <a:pos x="1338" y="227"/>
                </a:cxn>
              </a:cxnLst>
              <a:rect l="0" t="0" r="r" b="b"/>
              <a:pathLst>
                <a:path w="1345" h="289">
                  <a:moveTo>
                    <a:pt x="1338" y="227"/>
                  </a:moveTo>
                  <a:lnTo>
                    <a:pt x="1338" y="227"/>
                  </a:lnTo>
                  <a:lnTo>
                    <a:pt x="1311" y="201"/>
                  </a:lnTo>
                  <a:lnTo>
                    <a:pt x="1281" y="176"/>
                  </a:lnTo>
                  <a:lnTo>
                    <a:pt x="1249" y="153"/>
                  </a:lnTo>
                  <a:lnTo>
                    <a:pt x="1218" y="132"/>
                  </a:lnTo>
                  <a:lnTo>
                    <a:pt x="1184" y="111"/>
                  </a:lnTo>
                  <a:lnTo>
                    <a:pt x="1150" y="93"/>
                  </a:lnTo>
                  <a:lnTo>
                    <a:pt x="1116" y="76"/>
                  </a:lnTo>
                  <a:lnTo>
                    <a:pt x="1081" y="60"/>
                  </a:lnTo>
                  <a:lnTo>
                    <a:pt x="1081" y="60"/>
                  </a:lnTo>
                  <a:lnTo>
                    <a:pt x="1057" y="51"/>
                  </a:lnTo>
                  <a:lnTo>
                    <a:pt x="1031" y="42"/>
                  </a:lnTo>
                  <a:lnTo>
                    <a:pt x="1004" y="34"/>
                  </a:lnTo>
                  <a:lnTo>
                    <a:pt x="975" y="27"/>
                  </a:lnTo>
                  <a:lnTo>
                    <a:pt x="943" y="22"/>
                  </a:lnTo>
                  <a:lnTo>
                    <a:pt x="912" y="17"/>
                  </a:lnTo>
                  <a:lnTo>
                    <a:pt x="848" y="10"/>
                  </a:lnTo>
                  <a:lnTo>
                    <a:pt x="784" y="5"/>
                  </a:lnTo>
                  <a:lnTo>
                    <a:pt x="721" y="1"/>
                  </a:lnTo>
                  <a:lnTo>
                    <a:pt x="662" y="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63" y="0"/>
                  </a:lnTo>
                  <a:lnTo>
                    <a:pt x="517" y="1"/>
                  </a:lnTo>
                  <a:lnTo>
                    <a:pt x="471" y="5"/>
                  </a:lnTo>
                  <a:lnTo>
                    <a:pt x="424" y="9"/>
                  </a:lnTo>
                  <a:lnTo>
                    <a:pt x="378" y="17"/>
                  </a:lnTo>
                  <a:lnTo>
                    <a:pt x="356" y="22"/>
                  </a:lnTo>
                  <a:lnTo>
                    <a:pt x="332" y="27"/>
                  </a:lnTo>
                  <a:lnTo>
                    <a:pt x="310" y="32"/>
                  </a:lnTo>
                  <a:lnTo>
                    <a:pt x="289" y="40"/>
                  </a:lnTo>
                  <a:lnTo>
                    <a:pt x="267" y="48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12" y="73"/>
                  </a:lnTo>
                  <a:lnTo>
                    <a:pt x="176" y="90"/>
                  </a:lnTo>
                  <a:lnTo>
                    <a:pt x="138" y="111"/>
                  </a:lnTo>
                  <a:lnTo>
                    <a:pt x="118" y="123"/>
                  </a:lnTo>
                  <a:lnTo>
                    <a:pt x="100" y="134"/>
                  </a:lnTo>
                  <a:lnTo>
                    <a:pt x="83" y="146"/>
                  </a:lnTo>
                  <a:lnTo>
                    <a:pt x="66" y="161"/>
                  </a:lnTo>
                  <a:lnTo>
                    <a:pt x="50" y="175"/>
                  </a:lnTo>
                  <a:lnTo>
                    <a:pt x="36" y="189"/>
                  </a:lnTo>
                  <a:lnTo>
                    <a:pt x="24" y="206"/>
                  </a:lnTo>
                  <a:lnTo>
                    <a:pt x="13" y="223"/>
                  </a:lnTo>
                  <a:lnTo>
                    <a:pt x="5" y="240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4" y="278"/>
                  </a:lnTo>
                  <a:lnTo>
                    <a:pt x="7" y="281"/>
                  </a:lnTo>
                  <a:lnTo>
                    <a:pt x="11" y="283"/>
                  </a:lnTo>
                  <a:lnTo>
                    <a:pt x="19" y="287"/>
                  </a:lnTo>
                  <a:lnTo>
                    <a:pt x="26" y="289"/>
                  </a:lnTo>
                  <a:lnTo>
                    <a:pt x="30" y="287"/>
                  </a:lnTo>
                  <a:lnTo>
                    <a:pt x="34" y="286"/>
                  </a:lnTo>
                  <a:lnTo>
                    <a:pt x="38" y="283"/>
                  </a:lnTo>
                  <a:lnTo>
                    <a:pt x="41" y="281"/>
                  </a:lnTo>
                  <a:lnTo>
                    <a:pt x="43" y="277"/>
                  </a:lnTo>
                  <a:lnTo>
                    <a:pt x="45" y="272"/>
                  </a:lnTo>
                  <a:lnTo>
                    <a:pt x="45" y="272"/>
                  </a:lnTo>
                  <a:lnTo>
                    <a:pt x="50" y="255"/>
                  </a:lnTo>
                  <a:lnTo>
                    <a:pt x="58" y="238"/>
                  </a:lnTo>
                  <a:lnTo>
                    <a:pt x="68" y="222"/>
                  </a:lnTo>
                  <a:lnTo>
                    <a:pt x="81" y="206"/>
                  </a:lnTo>
                  <a:lnTo>
                    <a:pt x="96" y="193"/>
                  </a:lnTo>
                  <a:lnTo>
                    <a:pt x="111" y="179"/>
                  </a:lnTo>
                  <a:lnTo>
                    <a:pt x="128" y="167"/>
                  </a:lnTo>
                  <a:lnTo>
                    <a:pt x="147" y="155"/>
                  </a:lnTo>
                  <a:lnTo>
                    <a:pt x="166" y="145"/>
                  </a:lnTo>
                  <a:lnTo>
                    <a:pt x="186" y="134"/>
                  </a:lnTo>
                  <a:lnTo>
                    <a:pt x="225" y="116"/>
                  </a:lnTo>
                  <a:lnTo>
                    <a:pt x="262" y="99"/>
                  </a:lnTo>
                  <a:lnTo>
                    <a:pt x="295" y="86"/>
                  </a:lnTo>
                  <a:lnTo>
                    <a:pt x="295" y="86"/>
                  </a:lnTo>
                  <a:lnTo>
                    <a:pt x="314" y="78"/>
                  </a:lnTo>
                  <a:lnTo>
                    <a:pt x="336" y="72"/>
                  </a:lnTo>
                  <a:lnTo>
                    <a:pt x="361" y="66"/>
                  </a:lnTo>
                  <a:lnTo>
                    <a:pt x="387" y="62"/>
                  </a:lnTo>
                  <a:lnTo>
                    <a:pt x="415" y="59"/>
                  </a:lnTo>
                  <a:lnTo>
                    <a:pt x="444" y="55"/>
                  </a:lnTo>
                  <a:lnTo>
                    <a:pt x="503" y="49"/>
                  </a:lnTo>
                  <a:lnTo>
                    <a:pt x="561" y="47"/>
                  </a:lnTo>
                  <a:lnTo>
                    <a:pt x="619" y="45"/>
                  </a:lnTo>
                  <a:lnTo>
                    <a:pt x="716" y="45"/>
                  </a:lnTo>
                  <a:lnTo>
                    <a:pt x="716" y="45"/>
                  </a:lnTo>
                  <a:lnTo>
                    <a:pt x="762" y="45"/>
                  </a:lnTo>
                  <a:lnTo>
                    <a:pt x="807" y="48"/>
                  </a:lnTo>
                  <a:lnTo>
                    <a:pt x="853" y="52"/>
                  </a:lnTo>
                  <a:lnTo>
                    <a:pt x="899" y="57"/>
                  </a:lnTo>
                  <a:lnTo>
                    <a:pt x="945" y="65"/>
                  </a:lnTo>
                  <a:lnTo>
                    <a:pt x="989" y="76"/>
                  </a:lnTo>
                  <a:lnTo>
                    <a:pt x="1010" y="82"/>
                  </a:lnTo>
                  <a:lnTo>
                    <a:pt x="1032" y="90"/>
                  </a:lnTo>
                  <a:lnTo>
                    <a:pt x="1055" y="98"/>
                  </a:lnTo>
                  <a:lnTo>
                    <a:pt x="1075" y="107"/>
                  </a:lnTo>
                  <a:lnTo>
                    <a:pt x="1075" y="107"/>
                  </a:lnTo>
                  <a:lnTo>
                    <a:pt x="1107" y="121"/>
                  </a:lnTo>
                  <a:lnTo>
                    <a:pt x="1138" y="137"/>
                  </a:lnTo>
                  <a:lnTo>
                    <a:pt x="1168" y="154"/>
                  </a:lnTo>
                  <a:lnTo>
                    <a:pt x="1198" y="172"/>
                  </a:lnTo>
                  <a:lnTo>
                    <a:pt x="1227" y="192"/>
                  </a:lnTo>
                  <a:lnTo>
                    <a:pt x="1255" y="213"/>
                  </a:lnTo>
                  <a:lnTo>
                    <a:pt x="1281" y="236"/>
                  </a:lnTo>
                  <a:lnTo>
                    <a:pt x="1306" y="259"/>
                  </a:lnTo>
                  <a:lnTo>
                    <a:pt x="1306" y="259"/>
                  </a:lnTo>
                  <a:lnTo>
                    <a:pt x="1310" y="263"/>
                  </a:lnTo>
                  <a:lnTo>
                    <a:pt x="1315" y="265"/>
                  </a:lnTo>
                  <a:lnTo>
                    <a:pt x="1319" y="266"/>
                  </a:lnTo>
                  <a:lnTo>
                    <a:pt x="1323" y="266"/>
                  </a:lnTo>
                  <a:lnTo>
                    <a:pt x="1327" y="265"/>
                  </a:lnTo>
                  <a:lnTo>
                    <a:pt x="1331" y="264"/>
                  </a:lnTo>
                  <a:lnTo>
                    <a:pt x="1338" y="259"/>
                  </a:lnTo>
                  <a:lnTo>
                    <a:pt x="1342" y="252"/>
                  </a:lnTo>
                  <a:lnTo>
                    <a:pt x="1345" y="248"/>
                  </a:lnTo>
                  <a:lnTo>
                    <a:pt x="1345" y="244"/>
                  </a:lnTo>
                  <a:lnTo>
                    <a:pt x="1345" y="239"/>
                  </a:lnTo>
                  <a:lnTo>
                    <a:pt x="1344" y="235"/>
                  </a:lnTo>
                  <a:lnTo>
                    <a:pt x="1342" y="231"/>
                  </a:lnTo>
                  <a:lnTo>
                    <a:pt x="1338" y="227"/>
                  </a:lnTo>
                  <a:lnTo>
                    <a:pt x="1338" y="22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chenying0907 771"/>
            <p:cNvSpPr>
              <a:spLocks noEditPoints="1"/>
            </p:cNvSpPr>
            <p:nvPr/>
          </p:nvSpPr>
          <p:spPr bwMode="auto">
            <a:xfrm>
              <a:off x="2586038" y="3386138"/>
              <a:ext cx="158750" cy="50800"/>
            </a:xfrm>
            <a:custGeom>
              <a:avLst/>
              <a:gdLst/>
              <a:ahLst/>
              <a:cxnLst>
                <a:cxn ang="0">
                  <a:pos x="343" y="8"/>
                </a:cxn>
                <a:cxn ang="0">
                  <a:pos x="308" y="11"/>
                </a:cxn>
                <a:cxn ang="0">
                  <a:pos x="240" y="5"/>
                </a:cxn>
                <a:cxn ang="0">
                  <a:pos x="206" y="4"/>
                </a:cxn>
                <a:cxn ang="0">
                  <a:pos x="121" y="3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19" y="7"/>
                </a:cxn>
                <a:cxn ang="0">
                  <a:pos x="12" y="20"/>
                </a:cxn>
                <a:cxn ang="0">
                  <a:pos x="7" y="24"/>
                </a:cxn>
                <a:cxn ang="0">
                  <a:pos x="0" y="37"/>
                </a:cxn>
                <a:cxn ang="0">
                  <a:pos x="0" y="45"/>
                </a:cxn>
                <a:cxn ang="0">
                  <a:pos x="3" y="62"/>
                </a:cxn>
                <a:cxn ang="0">
                  <a:pos x="4" y="89"/>
                </a:cxn>
                <a:cxn ang="0">
                  <a:pos x="9" y="105"/>
                </a:cxn>
                <a:cxn ang="0">
                  <a:pos x="15" y="111"/>
                </a:cxn>
                <a:cxn ang="0">
                  <a:pos x="25" y="119"/>
                </a:cxn>
                <a:cxn ang="0">
                  <a:pos x="39" y="124"/>
                </a:cxn>
                <a:cxn ang="0">
                  <a:pos x="72" y="127"/>
                </a:cxn>
                <a:cxn ang="0">
                  <a:pos x="106" y="124"/>
                </a:cxn>
                <a:cxn ang="0">
                  <a:pos x="134" y="123"/>
                </a:cxn>
                <a:cxn ang="0">
                  <a:pos x="211" y="122"/>
                </a:cxn>
                <a:cxn ang="0">
                  <a:pos x="289" y="122"/>
                </a:cxn>
                <a:cxn ang="0">
                  <a:pos x="327" y="123"/>
                </a:cxn>
                <a:cxn ang="0">
                  <a:pos x="357" y="122"/>
                </a:cxn>
                <a:cxn ang="0">
                  <a:pos x="377" y="117"/>
                </a:cxn>
                <a:cxn ang="0">
                  <a:pos x="386" y="110"/>
                </a:cxn>
                <a:cxn ang="0">
                  <a:pos x="389" y="106"/>
                </a:cxn>
                <a:cxn ang="0">
                  <a:pos x="397" y="89"/>
                </a:cxn>
                <a:cxn ang="0">
                  <a:pos x="401" y="72"/>
                </a:cxn>
                <a:cxn ang="0">
                  <a:pos x="401" y="55"/>
                </a:cxn>
                <a:cxn ang="0">
                  <a:pos x="395" y="39"/>
                </a:cxn>
                <a:cxn ang="0">
                  <a:pos x="387" y="25"/>
                </a:cxn>
                <a:cxn ang="0">
                  <a:pos x="376" y="16"/>
                </a:cxn>
                <a:cxn ang="0">
                  <a:pos x="361" y="9"/>
                </a:cxn>
                <a:cxn ang="0">
                  <a:pos x="343" y="8"/>
                </a:cxn>
                <a:cxn ang="0">
                  <a:pos x="351" y="80"/>
                </a:cxn>
                <a:cxn ang="0">
                  <a:pos x="348" y="80"/>
                </a:cxn>
                <a:cxn ang="0">
                  <a:pos x="322" y="77"/>
                </a:cxn>
                <a:cxn ang="0">
                  <a:pos x="152" y="76"/>
                </a:cxn>
                <a:cxn ang="0">
                  <a:pos x="102" y="77"/>
                </a:cxn>
                <a:cxn ang="0">
                  <a:pos x="54" y="76"/>
                </a:cxn>
                <a:cxn ang="0">
                  <a:pos x="53" y="76"/>
                </a:cxn>
                <a:cxn ang="0">
                  <a:pos x="50" y="67"/>
                </a:cxn>
                <a:cxn ang="0">
                  <a:pos x="47" y="46"/>
                </a:cxn>
                <a:cxn ang="0">
                  <a:pos x="145" y="50"/>
                </a:cxn>
                <a:cxn ang="0">
                  <a:pos x="242" y="56"/>
                </a:cxn>
                <a:cxn ang="0">
                  <a:pos x="301" y="59"/>
                </a:cxn>
                <a:cxn ang="0">
                  <a:pos x="319" y="58"/>
                </a:cxn>
                <a:cxn ang="0">
                  <a:pos x="355" y="53"/>
                </a:cxn>
                <a:cxn ang="0">
                  <a:pos x="352" y="56"/>
                </a:cxn>
                <a:cxn ang="0">
                  <a:pos x="351" y="80"/>
                </a:cxn>
              </a:cxnLst>
              <a:rect l="0" t="0" r="r" b="b"/>
              <a:pathLst>
                <a:path w="401" h="127">
                  <a:moveTo>
                    <a:pt x="343" y="8"/>
                  </a:moveTo>
                  <a:lnTo>
                    <a:pt x="343" y="8"/>
                  </a:lnTo>
                  <a:lnTo>
                    <a:pt x="325" y="11"/>
                  </a:lnTo>
                  <a:lnTo>
                    <a:pt x="308" y="11"/>
                  </a:lnTo>
                  <a:lnTo>
                    <a:pt x="274" y="8"/>
                  </a:lnTo>
                  <a:lnTo>
                    <a:pt x="240" y="5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162" y="4"/>
                  </a:lnTo>
                  <a:lnTo>
                    <a:pt x="121" y="3"/>
                  </a:lnTo>
                  <a:lnTo>
                    <a:pt x="77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5" y="2"/>
                  </a:lnTo>
                  <a:lnTo>
                    <a:pt x="19" y="7"/>
                  </a:lnTo>
                  <a:lnTo>
                    <a:pt x="15" y="1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7" y="24"/>
                  </a:lnTo>
                  <a:lnTo>
                    <a:pt x="3" y="29"/>
                  </a:lnTo>
                  <a:lnTo>
                    <a:pt x="0" y="3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54"/>
                  </a:lnTo>
                  <a:lnTo>
                    <a:pt x="3" y="62"/>
                  </a:lnTo>
                  <a:lnTo>
                    <a:pt x="3" y="80"/>
                  </a:lnTo>
                  <a:lnTo>
                    <a:pt x="4" y="89"/>
                  </a:lnTo>
                  <a:lnTo>
                    <a:pt x="5" y="97"/>
                  </a:lnTo>
                  <a:lnTo>
                    <a:pt x="9" y="105"/>
                  </a:lnTo>
                  <a:lnTo>
                    <a:pt x="15" y="111"/>
                  </a:lnTo>
                  <a:lnTo>
                    <a:pt x="15" y="111"/>
                  </a:lnTo>
                  <a:lnTo>
                    <a:pt x="20" y="117"/>
                  </a:lnTo>
                  <a:lnTo>
                    <a:pt x="25" y="119"/>
                  </a:lnTo>
                  <a:lnTo>
                    <a:pt x="32" y="122"/>
                  </a:lnTo>
                  <a:lnTo>
                    <a:pt x="39" y="124"/>
                  </a:lnTo>
                  <a:lnTo>
                    <a:pt x="55" y="126"/>
                  </a:lnTo>
                  <a:lnTo>
                    <a:pt x="72" y="127"/>
                  </a:lnTo>
                  <a:lnTo>
                    <a:pt x="89" y="126"/>
                  </a:lnTo>
                  <a:lnTo>
                    <a:pt x="106" y="124"/>
                  </a:lnTo>
                  <a:lnTo>
                    <a:pt x="134" y="123"/>
                  </a:lnTo>
                  <a:lnTo>
                    <a:pt x="134" y="123"/>
                  </a:lnTo>
                  <a:lnTo>
                    <a:pt x="173" y="122"/>
                  </a:lnTo>
                  <a:lnTo>
                    <a:pt x="211" y="122"/>
                  </a:lnTo>
                  <a:lnTo>
                    <a:pt x="289" y="122"/>
                  </a:lnTo>
                  <a:lnTo>
                    <a:pt x="289" y="122"/>
                  </a:lnTo>
                  <a:lnTo>
                    <a:pt x="313" y="123"/>
                  </a:lnTo>
                  <a:lnTo>
                    <a:pt x="327" y="123"/>
                  </a:lnTo>
                  <a:lnTo>
                    <a:pt x="342" y="123"/>
                  </a:lnTo>
                  <a:lnTo>
                    <a:pt x="357" y="122"/>
                  </a:lnTo>
                  <a:lnTo>
                    <a:pt x="370" y="119"/>
                  </a:lnTo>
                  <a:lnTo>
                    <a:pt x="377" y="117"/>
                  </a:lnTo>
                  <a:lnTo>
                    <a:pt x="382" y="114"/>
                  </a:lnTo>
                  <a:lnTo>
                    <a:pt x="386" y="110"/>
                  </a:lnTo>
                  <a:lnTo>
                    <a:pt x="389" y="106"/>
                  </a:lnTo>
                  <a:lnTo>
                    <a:pt x="389" y="106"/>
                  </a:lnTo>
                  <a:lnTo>
                    <a:pt x="394" y="98"/>
                  </a:lnTo>
                  <a:lnTo>
                    <a:pt x="397" y="89"/>
                  </a:lnTo>
                  <a:lnTo>
                    <a:pt x="399" y="81"/>
                  </a:lnTo>
                  <a:lnTo>
                    <a:pt x="401" y="72"/>
                  </a:lnTo>
                  <a:lnTo>
                    <a:pt x="401" y="63"/>
                  </a:lnTo>
                  <a:lnTo>
                    <a:pt x="401" y="55"/>
                  </a:lnTo>
                  <a:lnTo>
                    <a:pt x="398" y="47"/>
                  </a:lnTo>
                  <a:lnTo>
                    <a:pt x="395" y="39"/>
                  </a:lnTo>
                  <a:lnTo>
                    <a:pt x="393" y="32"/>
                  </a:lnTo>
                  <a:lnTo>
                    <a:pt x="387" y="25"/>
                  </a:lnTo>
                  <a:lnTo>
                    <a:pt x="382" y="20"/>
                  </a:lnTo>
                  <a:lnTo>
                    <a:pt x="376" y="16"/>
                  </a:lnTo>
                  <a:lnTo>
                    <a:pt x="369" y="12"/>
                  </a:lnTo>
                  <a:lnTo>
                    <a:pt x="361" y="9"/>
                  </a:lnTo>
                  <a:lnTo>
                    <a:pt x="352" y="8"/>
                  </a:lnTo>
                  <a:lnTo>
                    <a:pt x="343" y="8"/>
                  </a:lnTo>
                  <a:lnTo>
                    <a:pt x="343" y="8"/>
                  </a:lnTo>
                  <a:close/>
                  <a:moveTo>
                    <a:pt x="351" y="80"/>
                  </a:moveTo>
                  <a:lnTo>
                    <a:pt x="351" y="80"/>
                  </a:lnTo>
                  <a:lnTo>
                    <a:pt x="348" y="80"/>
                  </a:lnTo>
                  <a:lnTo>
                    <a:pt x="343" y="79"/>
                  </a:lnTo>
                  <a:lnTo>
                    <a:pt x="322" y="77"/>
                  </a:lnTo>
                  <a:lnTo>
                    <a:pt x="258" y="76"/>
                  </a:lnTo>
                  <a:lnTo>
                    <a:pt x="152" y="76"/>
                  </a:lnTo>
                  <a:lnTo>
                    <a:pt x="152" y="76"/>
                  </a:lnTo>
                  <a:lnTo>
                    <a:pt x="102" y="77"/>
                  </a:lnTo>
                  <a:lnTo>
                    <a:pt x="79" y="77"/>
                  </a:lnTo>
                  <a:lnTo>
                    <a:pt x="54" y="76"/>
                  </a:lnTo>
                  <a:lnTo>
                    <a:pt x="54" y="76"/>
                  </a:lnTo>
                  <a:lnTo>
                    <a:pt x="53" y="76"/>
                  </a:lnTo>
                  <a:lnTo>
                    <a:pt x="51" y="73"/>
                  </a:lnTo>
                  <a:lnTo>
                    <a:pt x="50" y="67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96" y="47"/>
                  </a:lnTo>
                  <a:lnTo>
                    <a:pt x="145" y="50"/>
                  </a:lnTo>
                  <a:lnTo>
                    <a:pt x="242" y="56"/>
                  </a:lnTo>
                  <a:lnTo>
                    <a:pt x="242" y="56"/>
                  </a:lnTo>
                  <a:lnTo>
                    <a:pt x="281" y="59"/>
                  </a:lnTo>
                  <a:lnTo>
                    <a:pt x="301" y="59"/>
                  </a:lnTo>
                  <a:lnTo>
                    <a:pt x="319" y="58"/>
                  </a:lnTo>
                  <a:lnTo>
                    <a:pt x="319" y="58"/>
                  </a:lnTo>
                  <a:lnTo>
                    <a:pt x="355" y="53"/>
                  </a:lnTo>
                  <a:lnTo>
                    <a:pt x="355" y="53"/>
                  </a:lnTo>
                  <a:lnTo>
                    <a:pt x="353" y="54"/>
                  </a:lnTo>
                  <a:lnTo>
                    <a:pt x="352" y="56"/>
                  </a:lnTo>
                  <a:lnTo>
                    <a:pt x="351" y="66"/>
                  </a:lnTo>
                  <a:lnTo>
                    <a:pt x="351" y="80"/>
                  </a:lnTo>
                  <a:lnTo>
                    <a:pt x="351" y="8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chenying0907 772"/>
            <p:cNvSpPr/>
            <p:nvPr/>
          </p:nvSpPr>
          <p:spPr bwMode="auto">
            <a:xfrm>
              <a:off x="2127251" y="3201988"/>
              <a:ext cx="46038" cy="36513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5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19"/>
                </a:cxn>
                <a:cxn ang="0">
                  <a:pos x="109" y="15"/>
                </a:cxn>
                <a:cxn ang="0">
                  <a:pos x="107" y="11"/>
                </a:cxn>
                <a:cxn ang="0">
                  <a:pos x="104" y="7"/>
                </a:cxn>
                <a:cxn ang="0">
                  <a:pos x="102" y="5"/>
                </a:cxn>
                <a:cxn ang="0">
                  <a:pos x="98" y="4"/>
                </a:cxn>
                <a:cxn ang="0">
                  <a:pos x="92" y="2"/>
                </a:cxn>
                <a:cxn ang="0">
                  <a:pos x="88" y="1"/>
                </a:cxn>
                <a:cxn ang="0">
                  <a:pos x="88" y="1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6" y="1"/>
                </a:cxn>
                <a:cxn ang="0">
                  <a:pos x="49" y="1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4"/>
                </a:cxn>
                <a:cxn ang="0">
                  <a:pos x="14" y="5"/>
                </a:cxn>
                <a:cxn ang="0">
                  <a:pos x="10" y="9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3" y="23"/>
                </a:cxn>
                <a:cxn ang="0">
                  <a:pos x="1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1" y="61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3"/>
                </a:cxn>
                <a:cxn ang="0">
                  <a:pos x="7" y="73"/>
                </a:cxn>
                <a:cxn ang="0">
                  <a:pos x="10" y="77"/>
                </a:cxn>
                <a:cxn ang="0">
                  <a:pos x="13" y="81"/>
                </a:cxn>
                <a:cxn ang="0">
                  <a:pos x="19" y="85"/>
                </a:cxn>
                <a:cxn ang="0">
                  <a:pos x="27" y="89"/>
                </a:cxn>
                <a:cxn ang="0">
                  <a:pos x="36" y="90"/>
                </a:cxn>
                <a:cxn ang="0">
                  <a:pos x="36" y="90"/>
                </a:cxn>
                <a:cxn ang="0">
                  <a:pos x="73" y="91"/>
                </a:cxn>
                <a:cxn ang="0">
                  <a:pos x="73" y="91"/>
                </a:cxn>
                <a:cxn ang="0">
                  <a:pos x="82" y="91"/>
                </a:cxn>
                <a:cxn ang="0">
                  <a:pos x="91" y="89"/>
                </a:cxn>
                <a:cxn ang="0">
                  <a:pos x="100" y="86"/>
                </a:cxn>
                <a:cxn ang="0">
                  <a:pos x="108" y="81"/>
                </a:cxn>
                <a:cxn ang="0">
                  <a:pos x="108" y="81"/>
                </a:cxn>
                <a:cxn ang="0">
                  <a:pos x="111" y="77"/>
                </a:cxn>
                <a:cxn ang="0">
                  <a:pos x="112" y="73"/>
                </a:cxn>
                <a:cxn ang="0">
                  <a:pos x="115" y="65"/>
                </a:cxn>
                <a:cxn ang="0">
                  <a:pos x="115" y="56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1">
                  <a:moveTo>
                    <a:pt x="115" y="47"/>
                  </a:moveTo>
                  <a:lnTo>
                    <a:pt x="115" y="47"/>
                  </a:lnTo>
                  <a:lnTo>
                    <a:pt x="113" y="35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19"/>
                  </a:lnTo>
                  <a:lnTo>
                    <a:pt x="109" y="15"/>
                  </a:lnTo>
                  <a:lnTo>
                    <a:pt x="107" y="11"/>
                  </a:lnTo>
                  <a:lnTo>
                    <a:pt x="104" y="7"/>
                  </a:lnTo>
                  <a:lnTo>
                    <a:pt x="102" y="5"/>
                  </a:lnTo>
                  <a:lnTo>
                    <a:pt x="98" y="4"/>
                  </a:lnTo>
                  <a:lnTo>
                    <a:pt x="92" y="2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49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3" y="23"/>
                  </a:lnTo>
                  <a:lnTo>
                    <a:pt x="1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61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10" y="77"/>
                  </a:lnTo>
                  <a:lnTo>
                    <a:pt x="13" y="81"/>
                  </a:lnTo>
                  <a:lnTo>
                    <a:pt x="19" y="85"/>
                  </a:lnTo>
                  <a:lnTo>
                    <a:pt x="27" y="89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82" y="91"/>
                  </a:lnTo>
                  <a:lnTo>
                    <a:pt x="91" y="89"/>
                  </a:lnTo>
                  <a:lnTo>
                    <a:pt x="100" y="86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11" y="77"/>
                  </a:lnTo>
                  <a:lnTo>
                    <a:pt x="112" y="73"/>
                  </a:lnTo>
                  <a:lnTo>
                    <a:pt x="115" y="65"/>
                  </a:lnTo>
                  <a:lnTo>
                    <a:pt x="115" y="56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chenying0907 773"/>
            <p:cNvSpPr/>
            <p:nvPr/>
          </p:nvSpPr>
          <p:spPr bwMode="auto">
            <a:xfrm>
              <a:off x="2127251" y="3267075"/>
              <a:ext cx="46038" cy="34925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4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20"/>
                </a:cxn>
                <a:cxn ang="0">
                  <a:pos x="109" y="14"/>
                </a:cxn>
                <a:cxn ang="0">
                  <a:pos x="107" y="11"/>
                </a:cxn>
                <a:cxn ang="0">
                  <a:pos x="104" y="8"/>
                </a:cxn>
                <a:cxn ang="0">
                  <a:pos x="102" y="5"/>
                </a:cxn>
                <a:cxn ang="0">
                  <a:pos x="98" y="3"/>
                </a:cxn>
                <a:cxn ang="0">
                  <a:pos x="92" y="1"/>
                </a:cxn>
                <a:cxn ang="0">
                  <a:pos x="88" y="1"/>
                </a:cxn>
                <a:cxn ang="0">
                  <a:pos x="88" y="1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60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49" y="0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10" y="8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3" y="22"/>
                </a:cxn>
                <a:cxn ang="0">
                  <a:pos x="1" y="33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60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2"/>
                </a:cxn>
                <a:cxn ang="0">
                  <a:pos x="7" y="72"/>
                </a:cxn>
                <a:cxn ang="0">
                  <a:pos x="10" y="76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8"/>
                </a:cxn>
                <a:cxn ang="0">
                  <a:pos x="36" y="89"/>
                </a:cxn>
                <a:cxn ang="0">
                  <a:pos x="36" y="89"/>
                </a:cxn>
                <a:cxn ang="0">
                  <a:pos x="73" y="90"/>
                </a:cxn>
                <a:cxn ang="0">
                  <a:pos x="73" y="90"/>
                </a:cxn>
                <a:cxn ang="0">
                  <a:pos x="82" y="90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6"/>
                </a:cxn>
                <a:cxn ang="0">
                  <a:pos x="112" y="72"/>
                </a:cxn>
                <a:cxn ang="0">
                  <a:pos x="115" y="64"/>
                </a:cxn>
                <a:cxn ang="0">
                  <a:pos x="115" y="55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0">
                  <a:moveTo>
                    <a:pt x="115" y="47"/>
                  </a:moveTo>
                  <a:lnTo>
                    <a:pt x="115" y="47"/>
                  </a:lnTo>
                  <a:lnTo>
                    <a:pt x="113" y="34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20"/>
                  </a:lnTo>
                  <a:lnTo>
                    <a:pt x="109" y="14"/>
                  </a:lnTo>
                  <a:lnTo>
                    <a:pt x="107" y="11"/>
                  </a:lnTo>
                  <a:lnTo>
                    <a:pt x="104" y="8"/>
                  </a:lnTo>
                  <a:lnTo>
                    <a:pt x="102" y="5"/>
                  </a:lnTo>
                  <a:lnTo>
                    <a:pt x="98" y="3"/>
                  </a:lnTo>
                  <a:lnTo>
                    <a:pt x="92" y="1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3" y="22"/>
                  </a:lnTo>
                  <a:lnTo>
                    <a:pt x="1" y="33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60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0" y="76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8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82" y="90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6"/>
                  </a:lnTo>
                  <a:lnTo>
                    <a:pt x="112" y="72"/>
                  </a:lnTo>
                  <a:lnTo>
                    <a:pt x="115" y="64"/>
                  </a:lnTo>
                  <a:lnTo>
                    <a:pt x="115" y="55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chenying0907 774"/>
            <p:cNvSpPr/>
            <p:nvPr/>
          </p:nvSpPr>
          <p:spPr bwMode="auto">
            <a:xfrm>
              <a:off x="2127251" y="3330575"/>
              <a:ext cx="46038" cy="36513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6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20"/>
                </a:cxn>
                <a:cxn ang="0">
                  <a:pos x="109" y="16"/>
                </a:cxn>
                <a:cxn ang="0">
                  <a:pos x="107" y="12"/>
                </a:cxn>
                <a:cxn ang="0">
                  <a:pos x="104" y="8"/>
                </a:cxn>
                <a:cxn ang="0">
                  <a:pos x="102" y="5"/>
                </a:cxn>
                <a:cxn ang="0">
                  <a:pos x="98" y="3"/>
                </a:cxn>
                <a:cxn ang="0">
                  <a:pos x="92" y="2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61" y="3"/>
                </a:cxn>
                <a:cxn ang="0">
                  <a:pos x="61" y="3"/>
                </a:cxn>
                <a:cxn ang="0">
                  <a:pos x="60" y="3"/>
                </a:cxn>
                <a:cxn ang="0">
                  <a:pos x="60" y="3"/>
                </a:cxn>
                <a:cxn ang="0">
                  <a:pos x="56" y="2"/>
                </a:cxn>
                <a:cxn ang="0">
                  <a:pos x="49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0" y="0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10" y="9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3" y="22"/>
                </a:cxn>
                <a:cxn ang="0">
                  <a:pos x="1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1" y="62"/>
                </a:cxn>
                <a:cxn ang="0">
                  <a:pos x="2" y="66"/>
                </a:cxn>
                <a:cxn ang="0">
                  <a:pos x="5" y="70"/>
                </a:cxn>
                <a:cxn ang="0">
                  <a:pos x="7" y="74"/>
                </a:cxn>
                <a:cxn ang="0">
                  <a:pos x="7" y="74"/>
                </a:cxn>
                <a:cxn ang="0">
                  <a:pos x="10" y="77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9"/>
                </a:cxn>
                <a:cxn ang="0">
                  <a:pos x="36" y="91"/>
                </a:cxn>
                <a:cxn ang="0">
                  <a:pos x="36" y="91"/>
                </a:cxn>
                <a:cxn ang="0">
                  <a:pos x="73" y="92"/>
                </a:cxn>
                <a:cxn ang="0">
                  <a:pos x="73" y="92"/>
                </a:cxn>
                <a:cxn ang="0">
                  <a:pos x="82" y="92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7"/>
                </a:cxn>
                <a:cxn ang="0">
                  <a:pos x="112" y="74"/>
                </a:cxn>
                <a:cxn ang="0">
                  <a:pos x="115" y="64"/>
                </a:cxn>
                <a:cxn ang="0">
                  <a:pos x="115" y="57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2">
                  <a:moveTo>
                    <a:pt x="115" y="47"/>
                  </a:moveTo>
                  <a:lnTo>
                    <a:pt x="115" y="47"/>
                  </a:lnTo>
                  <a:lnTo>
                    <a:pt x="113" y="36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20"/>
                  </a:lnTo>
                  <a:lnTo>
                    <a:pt x="109" y="16"/>
                  </a:lnTo>
                  <a:lnTo>
                    <a:pt x="107" y="12"/>
                  </a:lnTo>
                  <a:lnTo>
                    <a:pt x="104" y="8"/>
                  </a:lnTo>
                  <a:lnTo>
                    <a:pt x="102" y="5"/>
                  </a:lnTo>
                  <a:lnTo>
                    <a:pt x="98" y="3"/>
                  </a:lnTo>
                  <a:lnTo>
                    <a:pt x="92" y="2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4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3" y="22"/>
                  </a:lnTo>
                  <a:lnTo>
                    <a:pt x="1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62"/>
                  </a:lnTo>
                  <a:lnTo>
                    <a:pt x="2" y="66"/>
                  </a:lnTo>
                  <a:lnTo>
                    <a:pt x="5" y="70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10" y="77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9"/>
                  </a:lnTo>
                  <a:lnTo>
                    <a:pt x="36" y="91"/>
                  </a:lnTo>
                  <a:lnTo>
                    <a:pt x="36" y="91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82" y="92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7"/>
                  </a:lnTo>
                  <a:lnTo>
                    <a:pt x="112" y="74"/>
                  </a:lnTo>
                  <a:lnTo>
                    <a:pt x="115" y="64"/>
                  </a:lnTo>
                  <a:lnTo>
                    <a:pt x="115" y="57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chenying0907 775"/>
            <p:cNvSpPr/>
            <p:nvPr/>
          </p:nvSpPr>
          <p:spPr bwMode="auto">
            <a:xfrm>
              <a:off x="2127251" y="3395663"/>
              <a:ext cx="46038" cy="36513"/>
            </a:xfrm>
            <a:custGeom>
              <a:avLst/>
              <a:gdLst/>
              <a:ahLst/>
              <a:cxnLst>
                <a:cxn ang="0">
                  <a:pos x="115" y="46"/>
                </a:cxn>
                <a:cxn ang="0">
                  <a:pos x="115" y="46"/>
                </a:cxn>
                <a:cxn ang="0">
                  <a:pos x="113" y="34"/>
                </a:cxn>
                <a:cxn ang="0">
                  <a:pos x="111" y="23"/>
                </a:cxn>
                <a:cxn ang="0">
                  <a:pos x="111" y="23"/>
                </a:cxn>
                <a:cxn ang="0">
                  <a:pos x="111" y="18"/>
                </a:cxn>
                <a:cxn ang="0">
                  <a:pos x="109" y="14"/>
                </a:cxn>
                <a:cxn ang="0">
                  <a:pos x="107" y="10"/>
                </a:cxn>
                <a:cxn ang="0">
                  <a:pos x="104" y="8"/>
                </a:cxn>
                <a:cxn ang="0">
                  <a:pos x="102" y="4"/>
                </a:cxn>
                <a:cxn ang="0">
                  <a:pos x="98" y="2"/>
                </a:cxn>
                <a:cxn ang="0">
                  <a:pos x="92" y="1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60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2"/>
                </a:cxn>
                <a:cxn ang="0">
                  <a:pos x="14" y="5"/>
                </a:cxn>
                <a:cxn ang="0">
                  <a:pos x="10" y="8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3" y="22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60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2"/>
                </a:cxn>
                <a:cxn ang="0">
                  <a:pos x="7" y="72"/>
                </a:cxn>
                <a:cxn ang="0">
                  <a:pos x="10" y="76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7"/>
                </a:cxn>
                <a:cxn ang="0">
                  <a:pos x="36" y="89"/>
                </a:cxn>
                <a:cxn ang="0">
                  <a:pos x="36" y="89"/>
                </a:cxn>
                <a:cxn ang="0">
                  <a:pos x="73" y="90"/>
                </a:cxn>
                <a:cxn ang="0">
                  <a:pos x="73" y="90"/>
                </a:cxn>
                <a:cxn ang="0">
                  <a:pos x="82" y="90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6"/>
                </a:cxn>
                <a:cxn ang="0">
                  <a:pos x="112" y="72"/>
                </a:cxn>
                <a:cxn ang="0">
                  <a:pos x="115" y="64"/>
                </a:cxn>
                <a:cxn ang="0">
                  <a:pos x="115" y="55"/>
                </a:cxn>
                <a:cxn ang="0">
                  <a:pos x="115" y="46"/>
                </a:cxn>
                <a:cxn ang="0">
                  <a:pos x="115" y="46"/>
                </a:cxn>
              </a:cxnLst>
              <a:rect l="0" t="0" r="r" b="b"/>
              <a:pathLst>
                <a:path w="115" h="90">
                  <a:moveTo>
                    <a:pt x="115" y="46"/>
                  </a:moveTo>
                  <a:lnTo>
                    <a:pt x="115" y="46"/>
                  </a:lnTo>
                  <a:lnTo>
                    <a:pt x="113" y="34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11" y="18"/>
                  </a:lnTo>
                  <a:lnTo>
                    <a:pt x="109" y="14"/>
                  </a:lnTo>
                  <a:lnTo>
                    <a:pt x="107" y="10"/>
                  </a:lnTo>
                  <a:lnTo>
                    <a:pt x="104" y="8"/>
                  </a:lnTo>
                  <a:lnTo>
                    <a:pt x="102" y="4"/>
                  </a:lnTo>
                  <a:lnTo>
                    <a:pt x="98" y="2"/>
                  </a:lnTo>
                  <a:lnTo>
                    <a:pt x="92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3" y="22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60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0" y="76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7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82" y="90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6"/>
                  </a:lnTo>
                  <a:lnTo>
                    <a:pt x="112" y="72"/>
                  </a:lnTo>
                  <a:lnTo>
                    <a:pt x="115" y="64"/>
                  </a:lnTo>
                  <a:lnTo>
                    <a:pt x="115" y="55"/>
                  </a:lnTo>
                  <a:lnTo>
                    <a:pt x="115" y="46"/>
                  </a:lnTo>
                  <a:lnTo>
                    <a:pt x="1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chenying0907 776"/>
            <p:cNvSpPr/>
            <p:nvPr/>
          </p:nvSpPr>
          <p:spPr bwMode="auto">
            <a:xfrm>
              <a:off x="2452688" y="3208338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5"/>
                </a:cxn>
                <a:cxn ang="0">
                  <a:pos x="112" y="25"/>
                </a:cxn>
                <a:cxn ang="0">
                  <a:pos x="112" y="25"/>
                </a:cxn>
                <a:cxn ang="0">
                  <a:pos x="112" y="20"/>
                </a:cxn>
                <a:cxn ang="0">
                  <a:pos x="110" y="16"/>
                </a:cxn>
                <a:cxn ang="0">
                  <a:pos x="108" y="12"/>
                </a:cxn>
                <a:cxn ang="0">
                  <a:pos x="105" y="8"/>
                </a:cxn>
                <a:cxn ang="0">
                  <a:pos x="101" y="5"/>
                </a:cxn>
                <a:cxn ang="0">
                  <a:pos x="97" y="4"/>
                </a:cxn>
                <a:cxn ang="0">
                  <a:pos x="93" y="3"/>
                </a:cxn>
                <a:cxn ang="0">
                  <a:pos x="89" y="1"/>
                </a:cxn>
                <a:cxn ang="0">
                  <a:pos x="89" y="1"/>
                </a:cxn>
                <a:cxn ang="0">
                  <a:pos x="62" y="3"/>
                </a:cxn>
                <a:cxn ang="0">
                  <a:pos x="62" y="3"/>
                </a:cxn>
                <a:cxn ang="0">
                  <a:pos x="61" y="3"/>
                </a:cxn>
                <a:cxn ang="0">
                  <a:pos x="61" y="3"/>
                </a:cxn>
                <a:cxn ang="0">
                  <a:pos x="55" y="1"/>
                </a:cxn>
                <a:cxn ang="0">
                  <a:pos x="50" y="1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4"/>
                </a:cxn>
                <a:cxn ang="0">
                  <a:pos x="15" y="5"/>
                </a:cxn>
                <a:cxn ang="0">
                  <a:pos x="11" y="9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3" y="23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3"/>
                </a:cxn>
                <a:cxn ang="0">
                  <a:pos x="8" y="73"/>
                </a:cxn>
                <a:cxn ang="0">
                  <a:pos x="10" y="77"/>
                </a:cxn>
                <a:cxn ang="0">
                  <a:pos x="12" y="81"/>
                </a:cxn>
                <a:cxn ang="0">
                  <a:pos x="20" y="86"/>
                </a:cxn>
                <a:cxn ang="0">
                  <a:pos x="28" y="89"/>
                </a:cxn>
                <a:cxn ang="0">
                  <a:pos x="37" y="90"/>
                </a:cxn>
                <a:cxn ang="0">
                  <a:pos x="37" y="90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6"/>
                </a:cxn>
                <a:cxn ang="0">
                  <a:pos x="108" y="81"/>
                </a:cxn>
                <a:cxn ang="0">
                  <a:pos x="108" y="81"/>
                </a:cxn>
                <a:cxn ang="0">
                  <a:pos x="110" y="77"/>
                </a:cxn>
                <a:cxn ang="0">
                  <a:pos x="113" y="73"/>
                </a:cxn>
                <a:cxn ang="0">
                  <a:pos x="114" y="65"/>
                </a:cxn>
                <a:cxn ang="0">
                  <a:pos x="114" y="56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5"/>
                  </a:lnTo>
                  <a:lnTo>
                    <a:pt x="112" y="25"/>
                  </a:lnTo>
                  <a:lnTo>
                    <a:pt x="112" y="25"/>
                  </a:lnTo>
                  <a:lnTo>
                    <a:pt x="112" y="20"/>
                  </a:lnTo>
                  <a:lnTo>
                    <a:pt x="110" y="16"/>
                  </a:lnTo>
                  <a:lnTo>
                    <a:pt x="108" y="12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7" y="4"/>
                  </a:lnTo>
                  <a:lnTo>
                    <a:pt x="93" y="3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3" y="23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10" y="77"/>
                  </a:lnTo>
                  <a:lnTo>
                    <a:pt x="12" y="81"/>
                  </a:lnTo>
                  <a:lnTo>
                    <a:pt x="20" y="86"/>
                  </a:lnTo>
                  <a:lnTo>
                    <a:pt x="28" y="89"/>
                  </a:lnTo>
                  <a:lnTo>
                    <a:pt x="37" y="90"/>
                  </a:lnTo>
                  <a:lnTo>
                    <a:pt x="37" y="90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6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3" y="73"/>
                  </a:lnTo>
                  <a:lnTo>
                    <a:pt x="114" y="65"/>
                  </a:lnTo>
                  <a:lnTo>
                    <a:pt x="114" y="56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chenying0907 777"/>
            <p:cNvSpPr/>
            <p:nvPr/>
          </p:nvSpPr>
          <p:spPr bwMode="auto">
            <a:xfrm>
              <a:off x="2452688" y="3273425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20"/>
                </a:cxn>
                <a:cxn ang="0">
                  <a:pos x="110" y="15"/>
                </a:cxn>
                <a:cxn ang="0">
                  <a:pos x="108" y="11"/>
                </a:cxn>
                <a:cxn ang="0">
                  <a:pos x="105" y="8"/>
                </a:cxn>
                <a:cxn ang="0">
                  <a:pos x="101" y="6"/>
                </a:cxn>
                <a:cxn ang="0">
                  <a:pos x="97" y="3"/>
                </a:cxn>
                <a:cxn ang="0">
                  <a:pos x="93" y="2"/>
                </a:cxn>
                <a:cxn ang="0">
                  <a:pos x="89" y="2"/>
                </a:cxn>
                <a:cxn ang="0">
                  <a:pos x="89" y="2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0" y="0"/>
                </a:cxn>
                <a:cxn ang="0">
                  <a:pos x="21" y="2"/>
                </a:cxn>
                <a:cxn ang="0">
                  <a:pos x="17" y="3"/>
                </a:cxn>
                <a:cxn ang="0">
                  <a:pos x="15" y="6"/>
                </a:cxn>
                <a:cxn ang="0">
                  <a:pos x="11" y="8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3" y="23"/>
                </a:cxn>
                <a:cxn ang="0">
                  <a:pos x="2" y="33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61"/>
                </a:cxn>
                <a:cxn ang="0">
                  <a:pos x="3" y="66"/>
                </a:cxn>
                <a:cxn ang="0">
                  <a:pos x="4" y="70"/>
                </a:cxn>
                <a:cxn ang="0">
                  <a:pos x="8" y="72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2" y="80"/>
                </a:cxn>
                <a:cxn ang="0">
                  <a:pos x="20" y="85"/>
                </a:cxn>
                <a:cxn ang="0">
                  <a:pos x="28" y="88"/>
                </a:cxn>
                <a:cxn ang="0">
                  <a:pos x="37" y="89"/>
                </a:cxn>
                <a:cxn ang="0">
                  <a:pos x="37" y="89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0" y="76"/>
                </a:cxn>
                <a:cxn ang="0">
                  <a:pos x="113" y="72"/>
                </a:cxn>
                <a:cxn ang="0">
                  <a:pos x="114" y="64"/>
                </a:cxn>
                <a:cxn ang="0">
                  <a:pos x="114" y="55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0"/>
                  </a:lnTo>
                  <a:lnTo>
                    <a:pt x="110" y="15"/>
                  </a:lnTo>
                  <a:lnTo>
                    <a:pt x="108" y="11"/>
                  </a:lnTo>
                  <a:lnTo>
                    <a:pt x="105" y="8"/>
                  </a:lnTo>
                  <a:lnTo>
                    <a:pt x="101" y="6"/>
                  </a:lnTo>
                  <a:lnTo>
                    <a:pt x="97" y="3"/>
                  </a:lnTo>
                  <a:lnTo>
                    <a:pt x="93" y="2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1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3" y="23"/>
                  </a:lnTo>
                  <a:lnTo>
                    <a:pt x="2" y="33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3" y="66"/>
                  </a:lnTo>
                  <a:lnTo>
                    <a:pt x="4" y="70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2" y="80"/>
                  </a:lnTo>
                  <a:lnTo>
                    <a:pt x="20" y="85"/>
                  </a:lnTo>
                  <a:lnTo>
                    <a:pt x="28" y="88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0" y="76"/>
                  </a:lnTo>
                  <a:lnTo>
                    <a:pt x="113" y="72"/>
                  </a:lnTo>
                  <a:lnTo>
                    <a:pt x="114" y="64"/>
                  </a:lnTo>
                  <a:lnTo>
                    <a:pt x="114" y="55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chenying0907 778"/>
            <p:cNvSpPr/>
            <p:nvPr/>
          </p:nvSpPr>
          <p:spPr bwMode="auto">
            <a:xfrm>
              <a:off x="2452688" y="3338513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5"/>
                </a:cxn>
                <a:cxn ang="0">
                  <a:pos x="112" y="23"/>
                </a:cxn>
                <a:cxn ang="0">
                  <a:pos x="112" y="23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8" y="11"/>
                </a:cxn>
                <a:cxn ang="0">
                  <a:pos x="105" y="7"/>
                </a:cxn>
                <a:cxn ang="0">
                  <a:pos x="101" y="5"/>
                </a:cxn>
                <a:cxn ang="0">
                  <a:pos x="97" y="2"/>
                </a:cxn>
                <a:cxn ang="0">
                  <a:pos x="93" y="1"/>
                </a:cxn>
                <a:cxn ang="0">
                  <a:pos x="89" y="1"/>
                </a:cxn>
                <a:cxn ang="0">
                  <a:pos x="89" y="1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55" y="1"/>
                </a:cxn>
                <a:cxn ang="0">
                  <a:pos x="50" y="1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2"/>
                </a:cxn>
                <a:cxn ang="0">
                  <a:pos x="15" y="5"/>
                </a:cxn>
                <a:cxn ang="0">
                  <a:pos x="11" y="9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3" y="22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3"/>
                </a:cxn>
                <a:cxn ang="0">
                  <a:pos x="8" y="73"/>
                </a:cxn>
                <a:cxn ang="0">
                  <a:pos x="10" y="77"/>
                </a:cxn>
                <a:cxn ang="0">
                  <a:pos x="12" y="79"/>
                </a:cxn>
                <a:cxn ang="0">
                  <a:pos x="20" y="85"/>
                </a:cxn>
                <a:cxn ang="0">
                  <a:pos x="28" y="89"/>
                </a:cxn>
                <a:cxn ang="0">
                  <a:pos x="37" y="90"/>
                </a:cxn>
                <a:cxn ang="0">
                  <a:pos x="37" y="90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79"/>
                </a:cxn>
                <a:cxn ang="0">
                  <a:pos x="108" y="79"/>
                </a:cxn>
                <a:cxn ang="0">
                  <a:pos x="110" y="77"/>
                </a:cxn>
                <a:cxn ang="0">
                  <a:pos x="113" y="73"/>
                </a:cxn>
                <a:cxn ang="0">
                  <a:pos x="114" y="64"/>
                </a:cxn>
                <a:cxn ang="0">
                  <a:pos x="114" y="56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5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12" y="19"/>
                  </a:lnTo>
                  <a:lnTo>
                    <a:pt x="110" y="15"/>
                  </a:lnTo>
                  <a:lnTo>
                    <a:pt x="108" y="11"/>
                  </a:lnTo>
                  <a:lnTo>
                    <a:pt x="105" y="7"/>
                  </a:lnTo>
                  <a:lnTo>
                    <a:pt x="101" y="5"/>
                  </a:lnTo>
                  <a:lnTo>
                    <a:pt x="97" y="2"/>
                  </a:lnTo>
                  <a:lnTo>
                    <a:pt x="93" y="1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3" y="22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10" y="77"/>
                  </a:lnTo>
                  <a:lnTo>
                    <a:pt x="12" y="79"/>
                  </a:lnTo>
                  <a:lnTo>
                    <a:pt x="20" y="85"/>
                  </a:lnTo>
                  <a:lnTo>
                    <a:pt x="28" y="89"/>
                  </a:lnTo>
                  <a:lnTo>
                    <a:pt x="37" y="90"/>
                  </a:lnTo>
                  <a:lnTo>
                    <a:pt x="37" y="90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110" y="77"/>
                  </a:lnTo>
                  <a:lnTo>
                    <a:pt x="113" y="73"/>
                  </a:lnTo>
                  <a:lnTo>
                    <a:pt x="114" y="64"/>
                  </a:lnTo>
                  <a:lnTo>
                    <a:pt x="114" y="56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chenying0907 779"/>
            <p:cNvSpPr/>
            <p:nvPr/>
          </p:nvSpPr>
          <p:spPr bwMode="auto">
            <a:xfrm>
              <a:off x="2452688" y="3403600"/>
              <a:ext cx="46038" cy="34925"/>
            </a:xfrm>
            <a:custGeom>
              <a:avLst/>
              <a:gdLst/>
              <a:ahLst/>
              <a:cxnLst>
                <a:cxn ang="0">
                  <a:pos x="114" y="46"/>
                </a:cxn>
                <a:cxn ang="0">
                  <a:pos x="114" y="46"/>
                </a:cxn>
                <a:cxn ang="0">
                  <a:pos x="114" y="3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18"/>
                </a:cxn>
                <a:cxn ang="0">
                  <a:pos x="110" y="14"/>
                </a:cxn>
                <a:cxn ang="0">
                  <a:pos x="108" y="11"/>
                </a:cxn>
                <a:cxn ang="0">
                  <a:pos x="105" y="8"/>
                </a:cxn>
                <a:cxn ang="0">
                  <a:pos x="101" y="4"/>
                </a:cxn>
                <a:cxn ang="0">
                  <a:pos x="97" y="3"/>
                </a:cxn>
                <a:cxn ang="0">
                  <a:pos x="93" y="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3"/>
                </a:cxn>
                <a:cxn ang="0">
                  <a:pos x="15" y="5"/>
                </a:cxn>
                <a:cxn ang="0">
                  <a:pos x="11" y="8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3" y="22"/>
                </a:cxn>
                <a:cxn ang="0">
                  <a:pos x="2" y="33"/>
                </a:cxn>
                <a:cxn ang="0">
                  <a:pos x="0" y="43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2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2" y="80"/>
                </a:cxn>
                <a:cxn ang="0">
                  <a:pos x="20" y="85"/>
                </a:cxn>
                <a:cxn ang="0">
                  <a:pos x="28" y="88"/>
                </a:cxn>
                <a:cxn ang="0">
                  <a:pos x="37" y="89"/>
                </a:cxn>
                <a:cxn ang="0">
                  <a:pos x="37" y="89"/>
                </a:cxn>
                <a:cxn ang="0">
                  <a:pos x="74" y="90"/>
                </a:cxn>
                <a:cxn ang="0">
                  <a:pos x="74" y="90"/>
                </a:cxn>
                <a:cxn ang="0">
                  <a:pos x="83" y="90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0" y="76"/>
                </a:cxn>
                <a:cxn ang="0">
                  <a:pos x="113" y="72"/>
                </a:cxn>
                <a:cxn ang="0">
                  <a:pos x="114" y="64"/>
                </a:cxn>
                <a:cxn ang="0">
                  <a:pos x="114" y="55"/>
                </a:cxn>
                <a:cxn ang="0">
                  <a:pos x="114" y="46"/>
                </a:cxn>
                <a:cxn ang="0">
                  <a:pos x="114" y="46"/>
                </a:cxn>
              </a:cxnLst>
              <a:rect l="0" t="0" r="r" b="b"/>
              <a:pathLst>
                <a:path w="114" h="90">
                  <a:moveTo>
                    <a:pt x="114" y="46"/>
                  </a:moveTo>
                  <a:lnTo>
                    <a:pt x="114" y="46"/>
                  </a:lnTo>
                  <a:lnTo>
                    <a:pt x="114" y="3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18"/>
                  </a:lnTo>
                  <a:lnTo>
                    <a:pt x="110" y="14"/>
                  </a:lnTo>
                  <a:lnTo>
                    <a:pt x="108" y="11"/>
                  </a:lnTo>
                  <a:lnTo>
                    <a:pt x="105" y="8"/>
                  </a:lnTo>
                  <a:lnTo>
                    <a:pt x="101" y="4"/>
                  </a:lnTo>
                  <a:lnTo>
                    <a:pt x="97" y="3"/>
                  </a:lnTo>
                  <a:lnTo>
                    <a:pt x="93" y="1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1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3" y="22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2" y="80"/>
                  </a:lnTo>
                  <a:lnTo>
                    <a:pt x="20" y="85"/>
                  </a:lnTo>
                  <a:lnTo>
                    <a:pt x="28" y="88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83" y="90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0" y="76"/>
                  </a:lnTo>
                  <a:lnTo>
                    <a:pt x="113" y="72"/>
                  </a:lnTo>
                  <a:lnTo>
                    <a:pt x="114" y="64"/>
                  </a:lnTo>
                  <a:lnTo>
                    <a:pt x="114" y="55"/>
                  </a:lnTo>
                  <a:lnTo>
                    <a:pt x="114" y="46"/>
                  </a:lnTo>
                  <a:lnTo>
                    <a:pt x="114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chenying0907 780"/>
            <p:cNvSpPr/>
            <p:nvPr/>
          </p:nvSpPr>
          <p:spPr bwMode="auto">
            <a:xfrm>
              <a:off x="2216151" y="3517900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chenying0907 781"/>
            <p:cNvSpPr>
              <a:spLocks noEditPoints="1"/>
            </p:cNvSpPr>
            <p:nvPr/>
          </p:nvSpPr>
          <p:spPr bwMode="auto">
            <a:xfrm>
              <a:off x="2138363" y="3497263"/>
              <a:ext cx="342900" cy="120650"/>
            </a:xfrm>
            <a:custGeom>
              <a:avLst/>
              <a:gdLst/>
              <a:ahLst/>
              <a:cxnLst>
                <a:cxn ang="0">
                  <a:pos x="858" y="257"/>
                </a:cxn>
                <a:cxn ang="0">
                  <a:pos x="838" y="209"/>
                </a:cxn>
                <a:cxn ang="0">
                  <a:pos x="799" y="150"/>
                </a:cxn>
                <a:cxn ang="0">
                  <a:pos x="748" y="78"/>
                </a:cxn>
                <a:cxn ang="0">
                  <a:pos x="725" y="32"/>
                </a:cxn>
                <a:cxn ang="0">
                  <a:pos x="718" y="22"/>
                </a:cxn>
                <a:cxn ang="0">
                  <a:pos x="710" y="15"/>
                </a:cxn>
                <a:cxn ang="0">
                  <a:pos x="699" y="12"/>
                </a:cxn>
                <a:cxn ang="0">
                  <a:pos x="445" y="6"/>
                </a:cxn>
                <a:cxn ang="0">
                  <a:pos x="191" y="0"/>
                </a:cxn>
                <a:cxn ang="0">
                  <a:pos x="181" y="2"/>
                </a:cxn>
                <a:cxn ang="0">
                  <a:pos x="174" y="9"/>
                </a:cxn>
                <a:cxn ang="0">
                  <a:pos x="170" y="13"/>
                </a:cxn>
                <a:cxn ang="0">
                  <a:pos x="164" y="19"/>
                </a:cxn>
                <a:cxn ang="0">
                  <a:pos x="162" y="21"/>
                </a:cxn>
                <a:cxn ang="0">
                  <a:pos x="158" y="27"/>
                </a:cxn>
                <a:cxn ang="0">
                  <a:pos x="145" y="44"/>
                </a:cxn>
                <a:cxn ang="0">
                  <a:pos x="95" y="116"/>
                </a:cxn>
                <a:cxn ang="0">
                  <a:pos x="56" y="166"/>
                </a:cxn>
                <a:cxn ang="0">
                  <a:pos x="20" y="209"/>
                </a:cxn>
                <a:cxn ang="0">
                  <a:pos x="5" y="233"/>
                </a:cxn>
                <a:cxn ang="0">
                  <a:pos x="1" y="238"/>
                </a:cxn>
                <a:cxn ang="0">
                  <a:pos x="1" y="257"/>
                </a:cxn>
                <a:cxn ang="0">
                  <a:pos x="14" y="270"/>
                </a:cxn>
                <a:cxn ang="0">
                  <a:pos x="71" y="274"/>
                </a:cxn>
                <a:cxn ang="0">
                  <a:pos x="218" y="284"/>
                </a:cxn>
                <a:cxn ang="0">
                  <a:pos x="328" y="285"/>
                </a:cxn>
                <a:cxn ang="0">
                  <a:pos x="438" y="289"/>
                </a:cxn>
                <a:cxn ang="0">
                  <a:pos x="621" y="299"/>
                </a:cxn>
                <a:cxn ang="0">
                  <a:pos x="719" y="297"/>
                </a:cxn>
                <a:cxn ang="0">
                  <a:pos x="791" y="299"/>
                </a:cxn>
                <a:cxn ang="0">
                  <a:pos x="819" y="304"/>
                </a:cxn>
                <a:cxn ang="0">
                  <a:pos x="831" y="303"/>
                </a:cxn>
                <a:cxn ang="0">
                  <a:pos x="840" y="303"/>
                </a:cxn>
                <a:cxn ang="0">
                  <a:pos x="854" y="298"/>
                </a:cxn>
                <a:cxn ang="0">
                  <a:pos x="862" y="285"/>
                </a:cxn>
                <a:cxn ang="0">
                  <a:pos x="862" y="274"/>
                </a:cxn>
                <a:cxn ang="0">
                  <a:pos x="610" y="253"/>
                </a:cxn>
                <a:cxn ang="0">
                  <a:pos x="460" y="244"/>
                </a:cxn>
                <a:cxn ang="0">
                  <a:pos x="61" y="227"/>
                </a:cxn>
                <a:cxn ang="0">
                  <a:pos x="85" y="202"/>
                </a:cxn>
                <a:cxn ang="0">
                  <a:pos x="119" y="165"/>
                </a:cxn>
                <a:cxn ang="0">
                  <a:pos x="167" y="90"/>
                </a:cxn>
                <a:cxn ang="0">
                  <a:pos x="188" y="63"/>
                </a:cxn>
                <a:cxn ang="0">
                  <a:pos x="194" y="55"/>
                </a:cxn>
                <a:cxn ang="0">
                  <a:pos x="198" y="51"/>
                </a:cxn>
                <a:cxn ang="0">
                  <a:pos x="323" y="48"/>
                </a:cxn>
                <a:cxn ang="0">
                  <a:pos x="687" y="57"/>
                </a:cxn>
                <a:cxn ang="0">
                  <a:pos x="701" y="86"/>
                </a:cxn>
                <a:cxn ang="0">
                  <a:pos x="755" y="166"/>
                </a:cxn>
                <a:cxn ang="0">
                  <a:pos x="808" y="256"/>
                </a:cxn>
                <a:cxn ang="0">
                  <a:pos x="772" y="252"/>
                </a:cxn>
                <a:cxn ang="0">
                  <a:pos x="659" y="253"/>
                </a:cxn>
              </a:cxnLst>
              <a:rect l="0" t="0" r="r" b="b"/>
              <a:pathLst>
                <a:path w="862" h="304">
                  <a:moveTo>
                    <a:pt x="862" y="274"/>
                  </a:moveTo>
                  <a:lnTo>
                    <a:pt x="862" y="274"/>
                  </a:lnTo>
                  <a:lnTo>
                    <a:pt x="858" y="257"/>
                  </a:lnTo>
                  <a:lnTo>
                    <a:pt x="853" y="240"/>
                  </a:lnTo>
                  <a:lnTo>
                    <a:pt x="846" y="225"/>
                  </a:lnTo>
                  <a:lnTo>
                    <a:pt x="838" y="209"/>
                  </a:lnTo>
                  <a:lnTo>
                    <a:pt x="829" y="195"/>
                  </a:lnTo>
                  <a:lnTo>
                    <a:pt x="820" y="179"/>
                  </a:lnTo>
                  <a:lnTo>
                    <a:pt x="799" y="150"/>
                  </a:lnTo>
                  <a:lnTo>
                    <a:pt x="778" y="121"/>
                  </a:lnTo>
                  <a:lnTo>
                    <a:pt x="757" y="93"/>
                  </a:lnTo>
                  <a:lnTo>
                    <a:pt x="748" y="78"/>
                  </a:lnTo>
                  <a:lnTo>
                    <a:pt x="739" y="63"/>
                  </a:lnTo>
                  <a:lnTo>
                    <a:pt x="731" y="48"/>
                  </a:lnTo>
                  <a:lnTo>
                    <a:pt x="725" y="32"/>
                  </a:lnTo>
                  <a:lnTo>
                    <a:pt x="725" y="32"/>
                  </a:lnTo>
                  <a:lnTo>
                    <a:pt x="722" y="27"/>
                  </a:lnTo>
                  <a:lnTo>
                    <a:pt x="718" y="22"/>
                  </a:lnTo>
                  <a:lnTo>
                    <a:pt x="718" y="22"/>
                  </a:lnTo>
                  <a:lnTo>
                    <a:pt x="716" y="18"/>
                  </a:lnTo>
                  <a:lnTo>
                    <a:pt x="710" y="15"/>
                  </a:lnTo>
                  <a:lnTo>
                    <a:pt x="705" y="13"/>
                  </a:lnTo>
                  <a:lnTo>
                    <a:pt x="699" y="12"/>
                  </a:lnTo>
                  <a:lnTo>
                    <a:pt x="699" y="12"/>
                  </a:lnTo>
                  <a:lnTo>
                    <a:pt x="636" y="12"/>
                  </a:lnTo>
                  <a:lnTo>
                    <a:pt x="572" y="10"/>
                  </a:lnTo>
                  <a:lnTo>
                    <a:pt x="445" y="6"/>
                  </a:lnTo>
                  <a:lnTo>
                    <a:pt x="318" y="2"/>
                  </a:lnTo>
                  <a:lnTo>
                    <a:pt x="255" y="1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6" y="1"/>
                  </a:lnTo>
                  <a:lnTo>
                    <a:pt x="181" y="2"/>
                  </a:lnTo>
                  <a:lnTo>
                    <a:pt x="177" y="5"/>
                  </a:lnTo>
                  <a:lnTo>
                    <a:pt x="174" y="9"/>
                  </a:lnTo>
                  <a:lnTo>
                    <a:pt x="174" y="9"/>
                  </a:lnTo>
                  <a:lnTo>
                    <a:pt x="170" y="12"/>
                  </a:lnTo>
                  <a:lnTo>
                    <a:pt x="170" y="12"/>
                  </a:lnTo>
                  <a:lnTo>
                    <a:pt x="170" y="13"/>
                  </a:lnTo>
                  <a:lnTo>
                    <a:pt x="170" y="13"/>
                  </a:lnTo>
                  <a:lnTo>
                    <a:pt x="166" y="15"/>
                  </a:lnTo>
                  <a:lnTo>
                    <a:pt x="164" y="19"/>
                  </a:lnTo>
                  <a:lnTo>
                    <a:pt x="164" y="19"/>
                  </a:lnTo>
                  <a:lnTo>
                    <a:pt x="162" y="21"/>
                  </a:lnTo>
                  <a:lnTo>
                    <a:pt x="162" y="21"/>
                  </a:lnTo>
                  <a:lnTo>
                    <a:pt x="160" y="23"/>
                  </a:lnTo>
                  <a:lnTo>
                    <a:pt x="158" y="27"/>
                  </a:lnTo>
                  <a:lnTo>
                    <a:pt x="158" y="27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45" y="44"/>
                  </a:lnTo>
                  <a:lnTo>
                    <a:pt x="135" y="57"/>
                  </a:lnTo>
                  <a:lnTo>
                    <a:pt x="115" y="87"/>
                  </a:lnTo>
                  <a:lnTo>
                    <a:pt x="95" y="116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56" y="166"/>
                  </a:lnTo>
                  <a:lnTo>
                    <a:pt x="38" y="187"/>
                  </a:lnTo>
                  <a:lnTo>
                    <a:pt x="27" y="197"/>
                  </a:lnTo>
                  <a:lnTo>
                    <a:pt x="20" y="209"/>
                  </a:lnTo>
                  <a:lnTo>
                    <a:pt x="12" y="219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1" y="238"/>
                  </a:lnTo>
                  <a:lnTo>
                    <a:pt x="0" y="244"/>
                  </a:lnTo>
                  <a:lnTo>
                    <a:pt x="0" y="251"/>
                  </a:lnTo>
                  <a:lnTo>
                    <a:pt x="1" y="257"/>
                  </a:lnTo>
                  <a:lnTo>
                    <a:pt x="4" y="263"/>
                  </a:lnTo>
                  <a:lnTo>
                    <a:pt x="8" y="268"/>
                  </a:lnTo>
                  <a:lnTo>
                    <a:pt x="14" y="270"/>
                  </a:lnTo>
                  <a:lnTo>
                    <a:pt x="21" y="272"/>
                  </a:lnTo>
                  <a:lnTo>
                    <a:pt x="21" y="272"/>
                  </a:lnTo>
                  <a:lnTo>
                    <a:pt x="71" y="274"/>
                  </a:lnTo>
                  <a:lnTo>
                    <a:pt x="120" y="278"/>
                  </a:lnTo>
                  <a:lnTo>
                    <a:pt x="169" y="281"/>
                  </a:lnTo>
                  <a:lnTo>
                    <a:pt x="218" y="284"/>
                  </a:lnTo>
                  <a:lnTo>
                    <a:pt x="218" y="284"/>
                  </a:lnTo>
                  <a:lnTo>
                    <a:pt x="273" y="285"/>
                  </a:lnTo>
                  <a:lnTo>
                    <a:pt x="328" y="285"/>
                  </a:lnTo>
                  <a:lnTo>
                    <a:pt x="383" y="286"/>
                  </a:lnTo>
                  <a:lnTo>
                    <a:pt x="438" y="289"/>
                  </a:lnTo>
                  <a:lnTo>
                    <a:pt x="438" y="289"/>
                  </a:lnTo>
                  <a:lnTo>
                    <a:pt x="530" y="294"/>
                  </a:lnTo>
                  <a:lnTo>
                    <a:pt x="621" y="299"/>
                  </a:lnTo>
                  <a:lnTo>
                    <a:pt x="621" y="299"/>
                  </a:lnTo>
                  <a:lnTo>
                    <a:pt x="645" y="299"/>
                  </a:lnTo>
                  <a:lnTo>
                    <a:pt x="670" y="299"/>
                  </a:lnTo>
                  <a:lnTo>
                    <a:pt x="719" y="297"/>
                  </a:lnTo>
                  <a:lnTo>
                    <a:pt x="744" y="297"/>
                  </a:lnTo>
                  <a:lnTo>
                    <a:pt x="768" y="297"/>
                  </a:lnTo>
                  <a:lnTo>
                    <a:pt x="791" y="299"/>
                  </a:lnTo>
                  <a:lnTo>
                    <a:pt x="815" y="304"/>
                  </a:lnTo>
                  <a:lnTo>
                    <a:pt x="815" y="304"/>
                  </a:lnTo>
                  <a:lnTo>
                    <a:pt x="819" y="304"/>
                  </a:lnTo>
                  <a:lnTo>
                    <a:pt x="823" y="304"/>
                  </a:lnTo>
                  <a:lnTo>
                    <a:pt x="831" y="303"/>
                  </a:lnTo>
                  <a:lnTo>
                    <a:pt x="831" y="303"/>
                  </a:lnTo>
                  <a:lnTo>
                    <a:pt x="832" y="303"/>
                  </a:lnTo>
                  <a:lnTo>
                    <a:pt x="840" y="303"/>
                  </a:lnTo>
                  <a:lnTo>
                    <a:pt x="840" y="303"/>
                  </a:lnTo>
                  <a:lnTo>
                    <a:pt x="845" y="302"/>
                  </a:lnTo>
                  <a:lnTo>
                    <a:pt x="850" y="301"/>
                  </a:lnTo>
                  <a:lnTo>
                    <a:pt x="854" y="298"/>
                  </a:lnTo>
                  <a:lnTo>
                    <a:pt x="858" y="294"/>
                  </a:lnTo>
                  <a:lnTo>
                    <a:pt x="861" y="289"/>
                  </a:lnTo>
                  <a:lnTo>
                    <a:pt x="862" y="285"/>
                  </a:lnTo>
                  <a:lnTo>
                    <a:pt x="862" y="280"/>
                  </a:lnTo>
                  <a:lnTo>
                    <a:pt x="862" y="274"/>
                  </a:lnTo>
                  <a:lnTo>
                    <a:pt x="862" y="274"/>
                  </a:lnTo>
                  <a:close/>
                  <a:moveTo>
                    <a:pt x="659" y="253"/>
                  </a:moveTo>
                  <a:lnTo>
                    <a:pt x="659" y="253"/>
                  </a:lnTo>
                  <a:lnTo>
                    <a:pt x="610" y="253"/>
                  </a:lnTo>
                  <a:lnTo>
                    <a:pt x="560" y="251"/>
                  </a:lnTo>
                  <a:lnTo>
                    <a:pt x="460" y="244"/>
                  </a:lnTo>
                  <a:lnTo>
                    <a:pt x="460" y="244"/>
                  </a:lnTo>
                  <a:lnTo>
                    <a:pt x="361" y="239"/>
                  </a:lnTo>
                  <a:lnTo>
                    <a:pt x="262" y="234"/>
                  </a:lnTo>
                  <a:lnTo>
                    <a:pt x="61" y="227"/>
                  </a:lnTo>
                  <a:lnTo>
                    <a:pt x="61" y="227"/>
                  </a:lnTo>
                  <a:lnTo>
                    <a:pt x="73" y="214"/>
                  </a:lnTo>
                  <a:lnTo>
                    <a:pt x="85" y="202"/>
                  </a:lnTo>
                  <a:lnTo>
                    <a:pt x="107" y="178"/>
                  </a:lnTo>
                  <a:lnTo>
                    <a:pt x="107" y="178"/>
                  </a:lnTo>
                  <a:lnTo>
                    <a:pt x="119" y="165"/>
                  </a:lnTo>
                  <a:lnTo>
                    <a:pt x="129" y="150"/>
                  </a:lnTo>
                  <a:lnTo>
                    <a:pt x="148" y="120"/>
                  </a:lnTo>
                  <a:lnTo>
                    <a:pt x="167" y="90"/>
                  </a:lnTo>
                  <a:lnTo>
                    <a:pt x="177" y="76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92" y="55"/>
                  </a:lnTo>
                  <a:lnTo>
                    <a:pt x="192" y="55"/>
                  </a:lnTo>
                  <a:lnTo>
                    <a:pt x="194" y="55"/>
                  </a:lnTo>
                  <a:lnTo>
                    <a:pt x="194" y="55"/>
                  </a:lnTo>
                  <a:lnTo>
                    <a:pt x="198" y="51"/>
                  </a:lnTo>
                  <a:lnTo>
                    <a:pt x="198" y="51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323" y="48"/>
                  </a:lnTo>
                  <a:lnTo>
                    <a:pt x="443" y="52"/>
                  </a:lnTo>
                  <a:lnTo>
                    <a:pt x="565" y="56"/>
                  </a:lnTo>
                  <a:lnTo>
                    <a:pt x="687" y="57"/>
                  </a:lnTo>
                  <a:lnTo>
                    <a:pt x="687" y="57"/>
                  </a:lnTo>
                  <a:lnTo>
                    <a:pt x="693" y="72"/>
                  </a:lnTo>
                  <a:lnTo>
                    <a:pt x="701" y="86"/>
                  </a:lnTo>
                  <a:lnTo>
                    <a:pt x="719" y="114"/>
                  </a:lnTo>
                  <a:lnTo>
                    <a:pt x="755" y="166"/>
                  </a:lnTo>
                  <a:lnTo>
                    <a:pt x="755" y="166"/>
                  </a:lnTo>
                  <a:lnTo>
                    <a:pt x="784" y="209"/>
                  </a:lnTo>
                  <a:lnTo>
                    <a:pt x="797" y="233"/>
                  </a:lnTo>
                  <a:lnTo>
                    <a:pt x="808" y="256"/>
                  </a:lnTo>
                  <a:lnTo>
                    <a:pt x="808" y="256"/>
                  </a:lnTo>
                  <a:lnTo>
                    <a:pt x="790" y="253"/>
                  </a:lnTo>
                  <a:lnTo>
                    <a:pt x="772" y="252"/>
                  </a:lnTo>
                  <a:lnTo>
                    <a:pt x="734" y="251"/>
                  </a:lnTo>
                  <a:lnTo>
                    <a:pt x="659" y="253"/>
                  </a:lnTo>
                  <a:lnTo>
                    <a:pt x="659" y="25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chenying0907 782"/>
            <p:cNvSpPr/>
            <p:nvPr/>
          </p:nvSpPr>
          <p:spPr bwMode="auto">
            <a:xfrm>
              <a:off x="2190751" y="3527425"/>
              <a:ext cx="246063" cy="22225"/>
            </a:xfrm>
            <a:custGeom>
              <a:avLst/>
              <a:gdLst/>
              <a:ahLst/>
              <a:cxnLst>
                <a:cxn ang="0">
                  <a:pos x="589" y="23"/>
                </a:cxn>
                <a:cxn ang="0">
                  <a:pos x="590" y="20"/>
                </a:cxn>
                <a:cxn ang="0">
                  <a:pos x="580" y="18"/>
                </a:cxn>
                <a:cxn ang="0">
                  <a:pos x="555" y="18"/>
                </a:cxn>
                <a:cxn ang="0">
                  <a:pos x="485" y="14"/>
                </a:cxn>
                <a:cxn ang="0">
                  <a:pos x="466" y="12"/>
                </a:cxn>
                <a:cxn ang="0">
                  <a:pos x="403" y="9"/>
                </a:cxn>
                <a:cxn ang="0">
                  <a:pos x="319" y="9"/>
                </a:cxn>
                <a:cxn ang="0">
                  <a:pos x="168" y="4"/>
                </a:cxn>
                <a:cxn ang="0">
                  <a:pos x="17" y="0"/>
                </a:cxn>
                <a:cxn ang="0">
                  <a:pos x="11" y="1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5" y="30"/>
                </a:cxn>
                <a:cxn ang="0">
                  <a:pos x="12" y="34"/>
                </a:cxn>
                <a:cxn ang="0">
                  <a:pos x="20" y="35"/>
                </a:cxn>
                <a:cxn ang="0">
                  <a:pos x="24" y="34"/>
                </a:cxn>
                <a:cxn ang="0">
                  <a:pos x="192" y="38"/>
                </a:cxn>
                <a:cxn ang="0">
                  <a:pos x="361" y="43"/>
                </a:cxn>
                <a:cxn ang="0">
                  <a:pos x="402" y="44"/>
                </a:cxn>
                <a:cxn ang="0">
                  <a:pos x="481" y="50"/>
                </a:cxn>
                <a:cxn ang="0">
                  <a:pos x="522" y="51"/>
                </a:cxn>
                <a:cxn ang="0">
                  <a:pos x="544" y="52"/>
                </a:cxn>
                <a:cxn ang="0">
                  <a:pos x="581" y="56"/>
                </a:cxn>
                <a:cxn ang="0">
                  <a:pos x="604" y="52"/>
                </a:cxn>
                <a:cxn ang="0">
                  <a:pos x="614" y="48"/>
                </a:cxn>
                <a:cxn ang="0">
                  <a:pos x="616" y="44"/>
                </a:cxn>
                <a:cxn ang="0">
                  <a:pos x="619" y="37"/>
                </a:cxn>
                <a:cxn ang="0">
                  <a:pos x="614" y="26"/>
                </a:cxn>
                <a:cxn ang="0">
                  <a:pos x="603" y="20"/>
                </a:cxn>
                <a:cxn ang="0">
                  <a:pos x="593" y="21"/>
                </a:cxn>
                <a:cxn ang="0">
                  <a:pos x="589" y="23"/>
                </a:cxn>
              </a:cxnLst>
              <a:rect l="0" t="0" r="r" b="b"/>
              <a:pathLst>
                <a:path w="619" h="56">
                  <a:moveTo>
                    <a:pt x="589" y="23"/>
                  </a:moveTo>
                  <a:lnTo>
                    <a:pt x="589" y="23"/>
                  </a:lnTo>
                  <a:lnTo>
                    <a:pt x="591" y="21"/>
                  </a:lnTo>
                  <a:lnTo>
                    <a:pt x="590" y="20"/>
                  </a:lnTo>
                  <a:lnTo>
                    <a:pt x="586" y="18"/>
                  </a:lnTo>
                  <a:lnTo>
                    <a:pt x="580" y="18"/>
                  </a:lnTo>
                  <a:lnTo>
                    <a:pt x="555" y="18"/>
                  </a:lnTo>
                  <a:lnTo>
                    <a:pt x="555" y="18"/>
                  </a:lnTo>
                  <a:lnTo>
                    <a:pt x="521" y="17"/>
                  </a:lnTo>
                  <a:lnTo>
                    <a:pt x="485" y="14"/>
                  </a:lnTo>
                  <a:lnTo>
                    <a:pt x="485" y="14"/>
                  </a:lnTo>
                  <a:lnTo>
                    <a:pt x="466" y="12"/>
                  </a:lnTo>
                  <a:lnTo>
                    <a:pt x="445" y="10"/>
                  </a:lnTo>
                  <a:lnTo>
                    <a:pt x="403" y="9"/>
                  </a:lnTo>
                  <a:lnTo>
                    <a:pt x="319" y="9"/>
                  </a:lnTo>
                  <a:lnTo>
                    <a:pt x="319" y="9"/>
                  </a:lnTo>
                  <a:lnTo>
                    <a:pt x="243" y="6"/>
                  </a:lnTo>
                  <a:lnTo>
                    <a:pt x="168" y="4"/>
                  </a:lnTo>
                  <a:lnTo>
                    <a:pt x="93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5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8" y="33"/>
                  </a:lnTo>
                  <a:lnTo>
                    <a:pt x="12" y="34"/>
                  </a:lnTo>
                  <a:lnTo>
                    <a:pt x="16" y="35"/>
                  </a:lnTo>
                  <a:lnTo>
                    <a:pt x="20" y="35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107" y="35"/>
                  </a:lnTo>
                  <a:lnTo>
                    <a:pt x="192" y="38"/>
                  </a:lnTo>
                  <a:lnTo>
                    <a:pt x="276" y="42"/>
                  </a:lnTo>
                  <a:lnTo>
                    <a:pt x="361" y="43"/>
                  </a:lnTo>
                  <a:lnTo>
                    <a:pt x="361" y="43"/>
                  </a:lnTo>
                  <a:lnTo>
                    <a:pt x="402" y="44"/>
                  </a:lnTo>
                  <a:lnTo>
                    <a:pt x="441" y="47"/>
                  </a:lnTo>
                  <a:lnTo>
                    <a:pt x="481" y="50"/>
                  </a:lnTo>
                  <a:lnTo>
                    <a:pt x="522" y="51"/>
                  </a:lnTo>
                  <a:lnTo>
                    <a:pt x="522" y="51"/>
                  </a:lnTo>
                  <a:lnTo>
                    <a:pt x="532" y="51"/>
                  </a:lnTo>
                  <a:lnTo>
                    <a:pt x="544" y="52"/>
                  </a:lnTo>
                  <a:lnTo>
                    <a:pt x="569" y="56"/>
                  </a:lnTo>
                  <a:lnTo>
                    <a:pt x="581" y="56"/>
                  </a:lnTo>
                  <a:lnTo>
                    <a:pt x="593" y="55"/>
                  </a:lnTo>
                  <a:lnTo>
                    <a:pt x="604" y="52"/>
                  </a:lnTo>
                  <a:lnTo>
                    <a:pt x="608" y="51"/>
                  </a:lnTo>
                  <a:lnTo>
                    <a:pt x="614" y="48"/>
                  </a:lnTo>
                  <a:lnTo>
                    <a:pt x="614" y="48"/>
                  </a:lnTo>
                  <a:lnTo>
                    <a:pt x="616" y="44"/>
                  </a:lnTo>
                  <a:lnTo>
                    <a:pt x="618" y="42"/>
                  </a:lnTo>
                  <a:lnTo>
                    <a:pt x="619" y="37"/>
                  </a:lnTo>
                  <a:lnTo>
                    <a:pt x="618" y="30"/>
                  </a:lnTo>
                  <a:lnTo>
                    <a:pt x="614" y="26"/>
                  </a:lnTo>
                  <a:lnTo>
                    <a:pt x="608" y="22"/>
                  </a:lnTo>
                  <a:lnTo>
                    <a:pt x="603" y="20"/>
                  </a:lnTo>
                  <a:lnTo>
                    <a:pt x="595" y="20"/>
                  </a:lnTo>
                  <a:lnTo>
                    <a:pt x="593" y="21"/>
                  </a:lnTo>
                  <a:lnTo>
                    <a:pt x="589" y="23"/>
                  </a:lnTo>
                  <a:lnTo>
                    <a:pt x="589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chenying0907 783"/>
            <p:cNvSpPr/>
            <p:nvPr/>
          </p:nvSpPr>
          <p:spPr bwMode="auto">
            <a:xfrm>
              <a:off x="2170113" y="3554413"/>
              <a:ext cx="288925" cy="22225"/>
            </a:xfrm>
            <a:custGeom>
              <a:avLst/>
              <a:gdLst/>
              <a:ahLst/>
              <a:cxnLst>
                <a:cxn ang="0">
                  <a:pos x="715" y="20"/>
                </a:cxn>
                <a:cxn ang="0">
                  <a:pos x="715" y="20"/>
                </a:cxn>
                <a:cxn ang="0">
                  <a:pos x="622" y="18"/>
                </a:cxn>
                <a:cxn ang="0">
                  <a:pos x="529" y="16"/>
                </a:cxn>
                <a:cxn ang="0">
                  <a:pos x="436" y="13"/>
                </a:cxn>
                <a:cxn ang="0">
                  <a:pos x="345" y="12"/>
                </a:cxn>
                <a:cxn ang="0">
                  <a:pos x="345" y="12"/>
                </a:cxn>
                <a:cxn ang="0">
                  <a:pos x="304" y="10"/>
                </a:cxn>
                <a:cxn ang="0">
                  <a:pos x="263" y="9"/>
                </a:cxn>
                <a:cxn ang="0">
                  <a:pos x="223" y="8"/>
                </a:cxn>
                <a:cxn ang="0">
                  <a:pos x="182" y="8"/>
                </a:cxn>
                <a:cxn ang="0">
                  <a:pos x="182" y="8"/>
                </a:cxn>
                <a:cxn ang="0">
                  <a:pos x="161" y="6"/>
                </a:cxn>
                <a:cxn ang="0">
                  <a:pos x="140" y="5"/>
                </a:cxn>
                <a:cxn ang="0">
                  <a:pos x="97" y="1"/>
                </a:cxn>
                <a:cxn ang="0">
                  <a:pos x="76" y="0"/>
                </a:cxn>
                <a:cxn ang="0">
                  <a:pos x="55" y="0"/>
                </a:cxn>
                <a:cxn ang="0">
                  <a:pos x="33" y="0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0" y="4"/>
                </a:cxn>
                <a:cxn ang="0">
                  <a:pos x="6" y="5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7"/>
                </a:cxn>
                <a:cxn ang="0">
                  <a:pos x="8" y="33"/>
                </a:cxn>
                <a:cxn ang="0">
                  <a:pos x="15" y="35"/>
                </a:cxn>
                <a:cxn ang="0">
                  <a:pos x="19" y="35"/>
                </a:cxn>
                <a:cxn ang="0">
                  <a:pos x="23" y="35"/>
                </a:cxn>
                <a:cxn ang="0">
                  <a:pos x="23" y="35"/>
                </a:cxn>
                <a:cxn ang="0">
                  <a:pos x="32" y="34"/>
                </a:cxn>
                <a:cxn ang="0">
                  <a:pos x="41" y="34"/>
                </a:cxn>
                <a:cxn ang="0">
                  <a:pos x="61" y="35"/>
                </a:cxn>
                <a:cxn ang="0">
                  <a:pos x="79" y="38"/>
                </a:cxn>
                <a:cxn ang="0">
                  <a:pos x="97" y="40"/>
                </a:cxn>
                <a:cxn ang="0">
                  <a:pos x="97" y="40"/>
                </a:cxn>
                <a:cxn ang="0">
                  <a:pos x="198" y="42"/>
                </a:cxn>
                <a:cxn ang="0">
                  <a:pos x="198" y="42"/>
                </a:cxn>
                <a:cxn ang="0">
                  <a:pos x="239" y="43"/>
                </a:cxn>
                <a:cxn ang="0">
                  <a:pos x="278" y="44"/>
                </a:cxn>
                <a:cxn ang="0">
                  <a:pos x="318" y="44"/>
                </a:cxn>
                <a:cxn ang="0">
                  <a:pos x="359" y="46"/>
                </a:cxn>
                <a:cxn ang="0">
                  <a:pos x="359" y="46"/>
                </a:cxn>
                <a:cxn ang="0">
                  <a:pos x="448" y="47"/>
                </a:cxn>
                <a:cxn ang="0">
                  <a:pos x="537" y="50"/>
                </a:cxn>
                <a:cxn ang="0">
                  <a:pos x="626" y="52"/>
                </a:cxn>
                <a:cxn ang="0">
                  <a:pos x="715" y="54"/>
                </a:cxn>
                <a:cxn ang="0">
                  <a:pos x="715" y="54"/>
                </a:cxn>
                <a:cxn ang="0">
                  <a:pos x="719" y="52"/>
                </a:cxn>
                <a:cxn ang="0">
                  <a:pos x="721" y="52"/>
                </a:cxn>
                <a:cxn ang="0">
                  <a:pos x="726" y="48"/>
                </a:cxn>
                <a:cxn ang="0">
                  <a:pos x="729" y="42"/>
                </a:cxn>
                <a:cxn ang="0">
                  <a:pos x="730" y="37"/>
                </a:cxn>
                <a:cxn ang="0">
                  <a:pos x="729" y="30"/>
                </a:cxn>
                <a:cxn ang="0">
                  <a:pos x="726" y="25"/>
                </a:cxn>
                <a:cxn ang="0">
                  <a:pos x="721" y="21"/>
                </a:cxn>
                <a:cxn ang="0">
                  <a:pos x="719" y="20"/>
                </a:cxn>
                <a:cxn ang="0">
                  <a:pos x="715" y="20"/>
                </a:cxn>
                <a:cxn ang="0">
                  <a:pos x="715" y="20"/>
                </a:cxn>
              </a:cxnLst>
              <a:rect l="0" t="0" r="r" b="b"/>
              <a:pathLst>
                <a:path w="730" h="54">
                  <a:moveTo>
                    <a:pt x="715" y="20"/>
                  </a:moveTo>
                  <a:lnTo>
                    <a:pt x="715" y="20"/>
                  </a:lnTo>
                  <a:lnTo>
                    <a:pt x="622" y="18"/>
                  </a:lnTo>
                  <a:lnTo>
                    <a:pt x="529" y="16"/>
                  </a:lnTo>
                  <a:lnTo>
                    <a:pt x="436" y="13"/>
                  </a:lnTo>
                  <a:lnTo>
                    <a:pt x="345" y="12"/>
                  </a:lnTo>
                  <a:lnTo>
                    <a:pt x="345" y="12"/>
                  </a:lnTo>
                  <a:lnTo>
                    <a:pt x="304" y="10"/>
                  </a:lnTo>
                  <a:lnTo>
                    <a:pt x="263" y="9"/>
                  </a:lnTo>
                  <a:lnTo>
                    <a:pt x="223" y="8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61" y="6"/>
                  </a:lnTo>
                  <a:lnTo>
                    <a:pt x="140" y="5"/>
                  </a:lnTo>
                  <a:lnTo>
                    <a:pt x="97" y="1"/>
                  </a:lnTo>
                  <a:lnTo>
                    <a:pt x="76" y="0"/>
                  </a:lnTo>
                  <a:lnTo>
                    <a:pt x="55" y="0"/>
                  </a:lnTo>
                  <a:lnTo>
                    <a:pt x="33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0" y="4"/>
                  </a:lnTo>
                  <a:lnTo>
                    <a:pt x="6" y="5"/>
                  </a:lnTo>
                  <a:lnTo>
                    <a:pt x="2" y="9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7"/>
                  </a:lnTo>
                  <a:lnTo>
                    <a:pt x="8" y="33"/>
                  </a:lnTo>
                  <a:lnTo>
                    <a:pt x="15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32" y="34"/>
                  </a:lnTo>
                  <a:lnTo>
                    <a:pt x="41" y="34"/>
                  </a:lnTo>
                  <a:lnTo>
                    <a:pt x="61" y="35"/>
                  </a:lnTo>
                  <a:lnTo>
                    <a:pt x="79" y="38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98" y="42"/>
                  </a:lnTo>
                  <a:lnTo>
                    <a:pt x="198" y="42"/>
                  </a:lnTo>
                  <a:lnTo>
                    <a:pt x="239" y="43"/>
                  </a:lnTo>
                  <a:lnTo>
                    <a:pt x="278" y="44"/>
                  </a:lnTo>
                  <a:lnTo>
                    <a:pt x="318" y="44"/>
                  </a:lnTo>
                  <a:lnTo>
                    <a:pt x="359" y="46"/>
                  </a:lnTo>
                  <a:lnTo>
                    <a:pt x="359" y="46"/>
                  </a:lnTo>
                  <a:lnTo>
                    <a:pt x="448" y="47"/>
                  </a:lnTo>
                  <a:lnTo>
                    <a:pt x="537" y="50"/>
                  </a:lnTo>
                  <a:lnTo>
                    <a:pt x="626" y="52"/>
                  </a:lnTo>
                  <a:lnTo>
                    <a:pt x="715" y="54"/>
                  </a:lnTo>
                  <a:lnTo>
                    <a:pt x="715" y="54"/>
                  </a:lnTo>
                  <a:lnTo>
                    <a:pt x="719" y="52"/>
                  </a:lnTo>
                  <a:lnTo>
                    <a:pt x="721" y="52"/>
                  </a:lnTo>
                  <a:lnTo>
                    <a:pt x="726" y="48"/>
                  </a:lnTo>
                  <a:lnTo>
                    <a:pt x="729" y="42"/>
                  </a:lnTo>
                  <a:lnTo>
                    <a:pt x="730" y="37"/>
                  </a:lnTo>
                  <a:lnTo>
                    <a:pt x="729" y="30"/>
                  </a:lnTo>
                  <a:lnTo>
                    <a:pt x="726" y="25"/>
                  </a:lnTo>
                  <a:lnTo>
                    <a:pt x="721" y="21"/>
                  </a:lnTo>
                  <a:lnTo>
                    <a:pt x="719" y="20"/>
                  </a:lnTo>
                  <a:lnTo>
                    <a:pt x="715" y="20"/>
                  </a:lnTo>
                  <a:lnTo>
                    <a:pt x="715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chenying0907 784"/>
            <p:cNvSpPr/>
            <p:nvPr/>
          </p:nvSpPr>
          <p:spPr bwMode="auto">
            <a:xfrm>
              <a:off x="2228851" y="3505200"/>
              <a:ext cx="38100" cy="9525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2" y="6"/>
                </a:cxn>
                <a:cxn ang="0">
                  <a:pos x="56" y="17"/>
                </a:cxn>
                <a:cxn ang="0">
                  <a:pos x="51" y="28"/>
                </a:cxn>
                <a:cxn ang="0">
                  <a:pos x="45" y="40"/>
                </a:cxn>
                <a:cxn ang="0">
                  <a:pos x="41" y="52"/>
                </a:cxn>
                <a:cxn ang="0">
                  <a:pos x="34" y="77"/>
                </a:cxn>
                <a:cxn ang="0">
                  <a:pos x="30" y="102"/>
                </a:cxn>
                <a:cxn ang="0">
                  <a:pos x="30" y="102"/>
                </a:cxn>
                <a:cxn ang="0">
                  <a:pos x="22" y="130"/>
                </a:cxn>
                <a:cxn ang="0">
                  <a:pos x="14" y="161"/>
                </a:cxn>
                <a:cxn ang="0">
                  <a:pos x="6" y="189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222"/>
                </a:cxn>
                <a:cxn ang="0">
                  <a:pos x="0" y="226"/>
                </a:cxn>
                <a:cxn ang="0">
                  <a:pos x="2" y="232"/>
                </a:cxn>
                <a:cxn ang="0">
                  <a:pos x="7" y="236"/>
                </a:cxn>
                <a:cxn ang="0">
                  <a:pos x="13" y="239"/>
                </a:cxn>
                <a:cxn ang="0">
                  <a:pos x="19" y="240"/>
                </a:cxn>
                <a:cxn ang="0">
                  <a:pos x="24" y="238"/>
                </a:cxn>
                <a:cxn ang="0">
                  <a:pos x="30" y="234"/>
                </a:cxn>
                <a:cxn ang="0">
                  <a:pos x="31" y="231"/>
                </a:cxn>
                <a:cxn ang="0">
                  <a:pos x="32" y="227"/>
                </a:cxn>
                <a:cxn ang="0">
                  <a:pos x="32" y="227"/>
                </a:cxn>
                <a:cxn ang="0">
                  <a:pos x="39" y="201"/>
                </a:cxn>
                <a:cxn ang="0">
                  <a:pos x="45" y="175"/>
                </a:cxn>
                <a:cxn ang="0">
                  <a:pos x="60" y="123"/>
                </a:cxn>
                <a:cxn ang="0">
                  <a:pos x="60" y="123"/>
                </a:cxn>
                <a:cxn ang="0">
                  <a:pos x="65" y="98"/>
                </a:cxn>
                <a:cxn ang="0">
                  <a:pos x="72" y="72"/>
                </a:cxn>
                <a:cxn ang="0">
                  <a:pos x="74" y="59"/>
                </a:cxn>
                <a:cxn ang="0">
                  <a:pos x="79" y="47"/>
                </a:cxn>
                <a:cxn ang="0">
                  <a:pos x="85" y="35"/>
                </a:cxn>
                <a:cxn ang="0">
                  <a:pos x="91" y="25"/>
                </a:cxn>
                <a:cxn ang="0">
                  <a:pos x="91" y="25"/>
                </a:cxn>
                <a:cxn ang="0">
                  <a:pos x="94" y="21"/>
                </a:cxn>
                <a:cxn ang="0">
                  <a:pos x="95" y="18"/>
                </a:cxn>
                <a:cxn ang="0">
                  <a:pos x="95" y="11"/>
                </a:cxn>
                <a:cxn ang="0">
                  <a:pos x="91" y="6"/>
                </a:cxn>
                <a:cxn ang="0">
                  <a:pos x="87" y="2"/>
                </a:cxn>
                <a:cxn ang="0">
                  <a:pos x="81" y="0"/>
                </a:cxn>
                <a:cxn ang="0">
                  <a:pos x="74" y="0"/>
                </a:cxn>
                <a:cxn ang="0">
                  <a:pos x="68" y="2"/>
                </a:cxn>
                <a:cxn ang="0">
                  <a:pos x="65" y="4"/>
                </a:cxn>
                <a:cxn ang="0">
                  <a:pos x="62" y="6"/>
                </a:cxn>
                <a:cxn ang="0">
                  <a:pos x="62" y="6"/>
                </a:cxn>
              </a:cxnLst>
              <a:rect l="0" t="0" r="r" b="b"/>
              <a:pathLst>
                <a:path w="95" h="240">
                  <a:moveTo>
                    <a:pt x="62" y="6"/>
                  </a:moveTo>
                  <a:lnTo>
                    <a:pt x="62" y="6"/>
                  </a:lnTo>
                  <a:lnTo>
                    <a:pt x="56" y="17"/>
                  </a:lnTo>
                  <a:lnTo>
                    <a:pt x="51" y="28"/>
                  </a:lnTo>
                  <a:lnTo>
                    <a:pt x="45" y="40"/>
                  </a:lnTo>
                  <a:lnTo>
                    <a:pt x="41" y="52"/>
                  </a:lnTo>
                  <a:lnTo>
                    <a:pt x="34" y="77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22" y="130"/>
                  </a:lnTo>
                  <a:lnTo>
                    <a:pt x="14" y="161"/>
                  </a:lnTo>
                  <a:lnTo>
                    <a:pt x="6" y="189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7" y="236"/>
                  </a:lnTo>
                  <a:lnTo>
                    <a:pt x="13" y="239"/>
                  </a:lnTo>
                  <a:lnTo>
                    <a:pt x="19" y="240"/>
                  </a:lnTo>
                  <a:lnTo>
                    <a:pt x="24" y="238"/>
                  </a:lnTo>
                  <a:lnTo>
                    <a:pt x="30" y="234"/>
                  </a:lnTo>
                  <a:lnTo>
                    <a:pt x="31" y="231"/>
                  </a:lnTo>
                  <a:lnTo>
                    <a:pt x="32" y="227"/>
                  </a:lnTo>
                  <a:lnTo>
                    <a:pt x="32" y="227"/>
                  </a:lnTo>
                  <a:lnTo>
                    <a:pt x="39" y="201"/>
                  </a:lnTo>
                  <a:lnTo>
                    <a:pt x="45" y="175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5" y="98"/>
                  </a:lnTo>
                  <a:lnTo>
                    <a:pt x="72" y="72"/>
                  </a:lnTo>
                  <a:lnTo>
                    <a:pt x="74" y="59"/>
                  </a:lnTo>
                  <a:lnTo>
                    <a:pt x="79" y="47"/>
                  </a:lnTo>
                  <a:lnTo>
                    <a:pt x="85" y="3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4" y="21"/>
                  </a:lnTo>
                  <a:lnTo>
                    <a:pt x="95" y="18"/>
                  </a:lnTo>
                  <a:lnTo>
                    <a:pt x="95" y="11"/>
                  </a:lnTo>
                  <a:lnTo>
                    <a:pt x="91" y="6"/>
                  </a:lnTo>
                  <a:lnTo>
                    <a:pt x="87" y="2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5" y="4"/>
                  </a:lnTo>
                  <a:lnTo>
                    <a:pt x="62" y="6"/>
                  </a:lnTo>
                  <a:lnTo>
                    <a:pt x="6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chenying0907 785"/>
            <p:cNvSpPr/>
            <p:nvPr/>
          </p:nvSpPr>
          <p:spPr bwMode="auto">
            <a:xfrm>
              <a:off x="2301876" y="3505200"/>
              <a:ext cx="15875" cy="95250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24"/>
                </a:cxn>
                <a:cxn ang="0">
                  <a:pos x="35" y="20"/>
                </a:cxn>
                <a:cxn ang="0">
                  <a:pos x="35" y="16"/>
                </a:cxn>
                <a:cxn ang="0">
                  <a:pos x="34" y="12"/>
                </a:cxn>
                <a:cxn ang="0">
                  <a:pos x="33" y="8"/>
                </a:cxn>
                <a:cxn ang="0">
                  <a:pos x="30" y="4"/>
                </a:cxn>
                <a:cxn ang="0">
                  <a:pos x="28" y="1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1" y="1"/>
                </a:cxn>
                <a:cxn ang="0">
                  <a:pos x="4" y="4"/>
                </a:cxn>
                <a:cxn ang="0">
                  <a:pos x="1" y="11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68"/>
                </a:cxn>
                <a:cxn ang="0">
                  <a:pos x="1" y="120"/>
                </a:cxn>
                <a:cxn ang="0">
                  <a:pos x="3" y="173"/>
                </a:cxn>
                <a:cxn ang="0">
                  <a:pos x="4" y="224"/>
                </a:cxn>
                <a:cxn ang="0">
                  <a:pos x="4" y="224"/>
                </a:cxn>
                <a:cxn ang="0">
                  <a:pos x="4" y="228"/>
                </a:cxn>
                <a:cxn ang="0">
                  <a:pos x="5" y="232"/>
                </a:cxn>
                <a:cxn ang="0">
                  <a:pos x="9" y="237"/>
                </a:cxn>
                <a:cxn ang="0">
                  <a:pos x="14" y="239"/>
                </a:cxn>
                <a:cxn ang="0">
                  <a:pos x="21" y="241"/>
                </a:cxn>
                <a:cxn ang="0">
                  <a:pos x="26" y="239"/>
                </a:cxn>
                <a:cxn ang="0">
                  <a:pos x="33" y="237"/>
                </a:cxn>
                <a:cxn ang="0">
                  <a:pos x="37" y="232"/>
                </a:cxn>
                <a:cxn ang="0">
                  <a:pos x="37" y="228"/>
                </a:cxn>
                <a:cxn ang="0">
                  <a:pos x="38" y="224"/>
                </a:cxn>
                <a:cxn ang="0">
                  <a:pos x="38" y="224"/>
                </a:cxn>
                <a:cxn ang="0">
                  <a:pos x="37" y="174"/>
                </a:cxn>
                <a:cxn ang="0">
                  <a:pos x="35" y="124"/>
                </a:cxn>
                <a:cxn ang="0">
                  <a:pos x="34" y="73"/>
                </a:cxn>
                <a:cxn ang="0">
                  <a:pos x="34" y="24"/>
                </a:cxn>
                <a:cxn ang="0">
                  <a:pos x="34" y="24"/>
                </a:cxn>
              </a:cxnLst>
              <a:rect l="0" t="0" r="r" b="b"/>
              <a:pathLst>
                <a:path w="38" h="241">
                  <a:moveTo>
                    <a:pt x="34" y="24"/>
                  </a:moveTo>
                  <a:lnTo>
                    <a:pt x="34" y="24"/>
                  </a:lnTo>
                  <a:lnTo>
                    <a:pt x="35" y="20"/>
                  </a:lnTo>
                  <a:lnTo>
                    <a:pt x="35" y="16"/>
                  </a:lnTo>
                  <a:lnTo>
                    <a:pt x="34" y="12"/>
                  </a:lnTo>
                  <a:lnTo>
                    <a:pt x="33" y="8"/>
                  </a:lnTo>
                  <a:lnTo>
                    <a:pt x="30" y="4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4" y="4"/>
                  </a:lnTo>
                  <a:lnTo>
                    <a:pt x="1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68"/>
                  </a:lnTo>
                  <a:lnTo>
                    <a:pt x="1" y="120"/>
                  </a:lnTo>
                  <a:lnTo>
                    <a:pt x="3" y="173"/>
                  </a:lnTo>
                  <a:lnTo>
                    <a:pt x="4" y="224"/>
                  </a:lnTo>
                  <a:lnTo>
                    <a:pt x="4" y="224"/>
                  </a:lnTo>
                  <a:lnTo>
                    <a:pt x="4" y="228"/>
                  </a:lnTo>
                  <a:lnTo>
                    <a:pt x="5" y="232"/>
                  </a:lnTo>
                  <a:lnTo>
                    <a:pt x="9" y="237"/>
                  </a:lnTo>
                  <a:lnTo>
                    <a:pt x="14" y="239"/>
                  </a:lnTo>
                  <a:lnTo>
                    <a:pt x="21" y="241"/>
                  </a:lnTo>
                  <a:lnTo>
                    <a:pt x="26" y="239"/>
                  </a:lnTo>
                  <a:lnTo>
                    <a:pt x="33" y="237"/>
                  </a:lnTo>
                  <a:lnTo>
                    <a:pt x="37" y="232"/>
                  </a:lnTo>
                  <a:lnTo>
                    <a:pt x="37" y="228"/>
                  </a:lnTo>
                  <a:lnTo>
                    <a:pt x="38" y="224"/>
                  </a:lnTo>
                  <a:lnTo>
                    <a:pt x="38" y="224"/>
                  </a:lnTo>
                  <a:lnTo>
                    <a:pt x="37" y="174"/>
                  </a:lnTo>
                  <a:lnTo>
                    <a:pt x="35" y="124"/>
                  </a:lnTo>
                  <a:lnTo>
                    <a:pt x="34" y="73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chenying0907 786"/>
            <p:cNvSpPr/>
            <p:nvPr/>
          </p:nvSpPr>
          <p:spPr bwMode="auto">
            <a:xfrm>
              <a:off x="2347913" y="3505200"/>
              <a:ext cx="52388" cy="101600"/>
            </a:xfrm>
            <a:custGeom>
              <a:avLst/>
              <a:gdLst/>
              <a:ahLst/>
              <a:cxnLst>
                <a:cxn ang="0">
                  <a:pos x="129" y="229"/>
                </a:cxn>
                <a:cxn ang="0">
                  <a:pos x="129" y="229"/>
                </a:cxn>
                <a:cxn ang="0">
                  <a:pos x="119" y="203"/>
                </a:cxn>
                <a:cxn ang="0">
                  <a:pos x="109" y="176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2" y="109"/>
                </a:cxn>
                <a:cxn ang="0">
                  <a:pos x="76" y="93"/>
                </a:cxn>
                <a:cxn ang="0">
                  <a:pos x="72" y="79"/>
                </a:cxn>
                <a:cxn ang="0">
                  <a:pos x="66" y="63"/>
                </a:cxn>
                <a:cxn ang="0">
                  <a:pos x="66" y="63"/>
                </a:cxn>
                <a:cxn ang="0">
                  <a:pos x="58" y="49"/>
                </a:cxn>
                <a:cxn ang="0">
                  <a:pos x="49" y="36"/>
                </a:cxn>
                <a:cxn ang="0">
                  <a:pos x="40" y="23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9" y="6"/>
                </a:cxn>
                <a:cxn ang="0">
                  <a:pos x="27" y="3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10" y="3"/>
                </a:cxn>
                <a:cxn ang="0">
                  <a:pos x="4" y="7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23"/>
                </a:cxn>
                <a:cxn ang="0">
                  <a:pos x="2" y="27"/>
                </a:cxn>
                <a:cxn ang="0">
                  <a:pos x="2" y="27"/>
                </a:cxn>
                <a:cxn ang="0">
                  <a:pos x="8" y="37"/>
                </a:cxn>
                <a:cxn ang="0">
                  <a:pos x="16" y="46"/>
                </a:cxn>
                <a:cxn ang="0">
                  <a:pos x="24" y="57"/>
                </a:cxn>
                <a:cxn ang="0">
                  <a:pos x="31" y="68"/>
                </a:cxn>
                <a:cxn ang="0">
                  <a:pos x="31" y="68"/>
                </a:cxn>
                <a:cxn ang="0">
                  <a:pos x="38" y="87"/>
                </a:cxn>
                <a:cxn ang="0">
                  <a:pos x="45" y="106"/>
                </a:cxn>
                <a:cxn ang="0">
                  <a:pos x="51" y="125"/>
                </a:cxn>
                <a:cxn ang="0">
                  <a:pos x="58" y="144"/>
                </a:cxn>
                <a:cxn ang="0">
                  <a:pos x="58" y="144"/>
                </a:cxn>
                <a:cxn ang="0">
                  <a:pos x="80" y="194"/>
                </a:cxn>
                <a:cxn ang="0">
                  <a:pos x="89" y="219"/>
                </a:cxn>
                <a:cxn ang="0">
                  <a:pos x="97" y="245"/>
                </a:cxn>
                <a:cxn ang="0">
                  <a:pos x="97" y="245"/>
                </a:cxn>
                <a:cxn ang="0">
                  <a:pos x="100" y="250"/>
                </a:cxn>
                <a:cxn ang="0">
                  <a:pos x="105" y="254"/>
                </a:cxn>
                <a:cxn ang="0">
                  <a:pos x="110" y="257"/>
                </a:cxn>
                <a:cxn ang="0">
                  <a:pos x="116" y="257"/>
                </a:cxn>
                <a:cxn ang="0">
                  <a:pos x="122" y="255"/>
                </a:cxn>
                <a:cxn ang="0">
                  <a:pos x="126" y="251"/>
                </a:cxn>
                <a:cxn ang="0">
                  <a:pos x="130" y="246"/>
                </a:cxn>
                <a:cxn ang="0">
                  <a:pos x="131" y="240"/>
                </a:cxn>
                <a:cxn ang="0">
                  <a:pos x="131" y="238"/>
                </a:cxn>
                <a:cxn ang="0">
                  <a:pos x="131" y="238"/>
                </a:cxn>
                <a:cxn ang="0">
                  <a:pos x="130" y="233"/>
                </a:cxn>
                <a:cxn ang="0">
                  <a:pos x="129" y="229"/>
                </a:cxn>
                <a:cxn ang="0">
                  <a:pos x="129" y="229"/>
                </a:cxn>
              </a:cxnLst>
              <a:rect l="0" t="0" r="r" b="b"/>
              <a:pathLst>
                <a:path w="131" h="257">
                  <a:moveTo>
                    <a:pt x="129" y="229"/>
                  </a:moveTo>
                  <a:lnTo>
                    <a:pt x="129" y="229"/>
                  </a:lnTo>
                  <a:lnTo>
                    <a:pt x="119" y="203"/>
                  </a:lnTo>
                  <a:lnTo>
                    <a:pt x="109" y="176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2" y="109"/>
                  </a:lnTo>
                  <a:lnTo>
                    <a:pt x="76" y="93"/>
                  </a:lnTo>
                  <a:lnTo>
                    <a:pt x="72" y="79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58" y="49"/>
                  </a:lnTo>
                  <a:lnTo>
                    <a:pt x="49" y="36"/>
                  </a:lnTo>
                  <a:lnTo>
                    <a:pt x="40" y="23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9" y="6"/>
                  </a:lnTo>
                  <a:lnTo>
                    <a:pt x="27" y="3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4" y="7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8" y="37"/>
                  </a:lnTo>
                  <a:lnTo>
                    <a:pt x="16" y="46"/>
                  </a:lnTo>
                  <a:lnTo>
                    <a:pt x="24" y="57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8" y="87"/>
                  </a:lnTo>
                  <a:lnTo>
                    <a:pt x="45" y="106"/>
                  </a:lnTo>
                  <a:lnTo>
                    <a:pt x="51" y="125"/>
                  </a:lnTo>
                  <a:lnTo>
                    <a:pt x="58" y="144"/>
                  </a:lnTo>
                  <a:lnTo>
                    <a:pt x="58" y="144"/>
                  </a:lnTo>
                  <a:lnTo>
                    <a:pt x="80" y="194"/>
                  </a:lnTo>
                  <a:lnTo>
                    <a:pt x="89" y="21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100" y="250"/>
                  </a:lnTo>
                  <a:lnTo>
                    <a:pt x="105" y="254"/>
                  </a:lnTo>
                  <a:lnTo>
                    <a:pt x="110" y="257"/>
                  </a:lnTo>
                  <a:lnTo>
                    <a:pt x="116" y="257"/>
                  </a:lnTo>
                  <a:lnTo>
                    <a:pt x="122" y="255"/>
                  </a:lnTo>
                  <a:lnTo>
                    <a:pt x="126" y="251"/>
                  </a:lnTo>
                  <a:lnTo>
                    <a:pt x="130" y="246"/>
                  </a:lnTo>
                  <a:lnTo>
                    <a:pt x="131" y="240"/>
                  </a:lnTo>
                  <a:lnTo>
                    <a:pt x="131" y="238"/>
                  </a:lnTo>
                  <a:lnTo>
                    <a:pt x="131" y="238"/>
                  </a:lnTo>
                  <a:lnTo>
                    <a:pt x="130" y="233"/>
                  </a:lnTo>
                  <a:lnTo>
                    <a:pt x="129" y="229"/>
                  </a:lnTo>
                  <a:lnTo>
                    <a:pt x="129" y="2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chenying0907 787"/>
            <p:cNvSpPr/>
            <p:nvPr/>
          </p:nvSpPr>
          <p:spPr bwMode="auto">
            <a:xfrm>
              <a:off x="2070101" y="3133725"/>
              <a:ext cx="482600" cy="66675"/>
            </a:xfrm>
            <a:custGeom>
              <a:avLst/>
              <a:gdLst/>
              <a:ahLst/>
              <a:cxnLst>
                <a:cxn ang="0">
                  <a:pos x="1214" y="145"/>
                </a:cxn>
                <a:cxn ang="0">
                  <a:pos x="1208" y="115"/>
                </a:cxn>
                <a:cxn ang="0">
                  <a:pos x="1202" y="92"/>
                </a:cxn>
                <a:cxn ang="0">
                  <a:pos x="1193" y="70"/>
                </a:cxn>
                <a:cxn ang="0">
                  <a:pos x="1170" y="50"/>
                </a:cxn>
                <a:cxn ang="0">
                  <a:pos x="1161" y="45"/>
                </a:cxn>
                <a:cxn ang="0">
                  <a:pos x="1131" y="33"/>
                </a:cxn>
                <a:cxn ang="0">
                  <a:pos x="1087" y="26"/>
                </a:cxn>
                <a:cxn ang="0">
                  <a:pos x="1044" y="26"/>
                </a:cxn>
                <a:cxn ang="0">
                  <a:pos x="1001" y="26"/>
                </a:cxn>
                <a:cxn ang="0">
                  <a:pos x="907" y="23"/>
                </a:cxn>
                <a:cxn ang="0">
                  <a:pos x="811" y="19"/>
                </a:cxn>
                <a:cxn ang="0">
                  <a:pos x="767" y="17"/>
                </a:cxn>
                <a:cxn ang="0">
                  <a:pos x="677" y="13"/>
                </a:cxn>
                <a:cxn ang="0">
                  <a:pos x="632" y="8"/>
                </a:cxn>
                <a:cxn ang="0">
                  <a:pos x="526" y="2"/>
                </a:cxn>
                <a:cxn ang="0">
                  <a:pos x="419" y="0"/>
                </a:cxn>
                <a:cxn ang="0">
                  <a:pos x="310" y="3"/>
                </a:cxn>
                <a:cxn ang="0">
                  <a:pos x="204" y="8"/>
                </a:cxn>
                <a:cxn ang="0">
                  <a:pos x="136" y="16"/>
                </a:cxn>
                <a:cxn ang="0">
                  <a:pos x="102" y="24"/>
                </a:cxn>
                <a:cxn ang="0">
                  <a:pos x="71" y="36"/>
                </a:cxn>
                <a:cxn ang="0">
                  <a:pos x="43" y="53"/>
                </a:cxn>
                <a:cxn ang="0">
                  <a:pos x="21" y="75"/>
                </a:cxn>
                <a:cxn ang="0">
                  <a:pos x="6" y="105"/>
                </a:cxn>
                <a:cxn ang="0">
                  <a:pos x="0" y="142"/>
                </a:cxn>
                <a:cxn ang="0">
                  <a:pos x="0" y="145"/>
                </a:cxn>
                <a:cxn ang="0">
                  <a:pos x="6" y="155"/>
                </a:cxn>
                <a:cxn ang="0">
                  <a:pos x="17" y="159"/>
                </a:cxn>
                <a:cxn ang="0">
                  <a:pos x="29" y="155"/>
                </a:cxn>
                <a:cxn ang="0">
                  <a:pos x="34" y="145"/>
                </a:cxn>
                <a:cxn ang="0">
                  <a:pos x="34" y="142"/>
                </a:cxn>
                <a:cxn ang="0">
                  <a:pos x="37" y="121"/>
                </a:cxn>
                <a:cxn ang="0">
                  <a:pos x="43" y="102"/>
                </a:cxn>
                <a:cxn ang="0">
                  <a:pos x="54" y="87"/>
                </a:cxn>
                <a:cxn ang="0">
                  <a:pos x="68" y="74"/>
                </a:cxn>
                <a:cxn ang="0">
                  <a:pos x="85" y="63"/>
                </a:cxn>
                <a:cxn ang="0">
                  <a:pos x="125" y="50"/>
                </a:cxn>
                <a:cxn ang="0">
                  <a:pos x="169" y="42"/>
                </a:cxn>
                <a:cxn ang="0">
                  <a:pos x="238" y="38"/>
                </a:cxn>
                <a:cxn ang="0">
                  <a:pos x="317" y="38"/>
                </a:cxn>
                <a:cxn ang="0">
                  <a:pos x="395" y="34"/>
                </a:cxn>
                <a:cxn ang="0">
                  <a:pos x="475" y="33"/>
                </a:cxn>
                <a:cxn ang="0">
                  <a:pos x="555" y="37"/>
                </a:cxn>
                <a:cxn ang="0">
                  <a:pos x="632" y="43"/>
                </a:cxn>
                <a:cxn ang="0">
                  <a:pos x="695" y="49"/>
                </a:cxn>
                <a:cxn ang="0">
                  <a:pos x="886" y="57"/>
                </a:cxn>
                <a:cxn ang="0">
                  <a:pos x="963" y="59"/>
                </a:cxn>
                <a:cxn ang="0">
                  <a:pos x="1042" y="60"/>
                </a:cxn>
                <a:cxn ang="0">
                  <a:pos x="1064" y="60"/>
                </a:cxn>
                <a:cxn ang="0">
                  <a:pos x="1108" y="66"/>
                </a:cxn>
                <a:cxn ang="0">
                  <a:pos x="1131" y="71"/>
                </a:cxn>
                <a:cxn ang="0">
                  <a:pos x="1144" y="76"/>
                </a:cxn>
                <a:cxn ang="0">
                  <a:pos x="1154" y="84"/>
                </a:cxn>
                <a:cxn ang="0">
                  <a:pos x="1167" y="105"/>
                </a:cxn>
                <a:cxn ang="0">
                  <a:pos x="1174" y="128"/>
                </a:cxn>
                <a:cxn ang="0">
                  <a:pos x="1180" y="155"/>
                </a:cxn>
                <a:cxn ang="0">
                  <a:pos x="1183" y="157"/>
                </a:cxn>
                <a:cxn ang="0">
                  <a:pos x="1189" y="164"/>
                </a:cxn>
                <a:cxn ang="0">
                  <a:pos x="1202" y="165"/>
                </a:cxn>
                <a:cxn ang="0">
                  <a:pos x="1213" y="159"/>
                </a:cxn>
                <a:cxn ang="0">
                  <a:pos x="1214" y="149"/>
                </a:cxn>
                <a:cxn ang="0">
                  <a:pos x="1214" y="145"/>
                </a:cxn>
              </a:cxnLst>
              <a:rect l="0" t="0" r="r" b="b"/>
              <a:pathLst>
                <a:path w="1214" h="166">
                  <a:moveTo>
                    <a:pt x="1214" y="145"/>
                  </a:moveTo>
                  <a:lnTo>
                    <a:pt x="1214" y="145"/>
                  </a:lnTo>
                  <a:lnTo>
                    <a:pt x="1210" y="130"/>
                  </a:lnTo>
                  <a:lnTo>
                    <a:pt x="1208" y="115"/>
                  </a:lnTo>
                  <a:lnTo>
                    <a:pt x="1205" y="104"/>
                  </a:lnTo>
                  <a:lnTo>
                    <a:pt x="1202" y="92"/>
                  </a:lnTo>
                  <a:lnTo>
                    <a:pt x="1199" y="80"/>
                  </a:lnTo>
                  <a:lnTo>
                    <a:pt x="1193" y="70"/>
                  </a:lnTo>
                  <a:lnTo>
                    <a:pt x="1184" y="59"/>
                  </a:lnTo>
                  <a:lnTo>
                    <a:pt x="1170" y="50"/>
                  </a:lnTo>
                  <a:lnTo>
                    <a:pt x="1170" y="50"/>
                  </a:lnTo>
                  <a:lnTo>
                    <a:pt x="1161" y="45"/>
                  </a:lnTo>
                  <a:lnTo>
                    <a:pt x="1150" y="40"/>
                  </a:lnTo>
                  <a:lnTo>
                    <a:pt x="1131" y="33"/>
                  </a:lnTo>
                  <a:lnTo>
                    <a:pt x="1110" y="29"/>
                  </a:lnTo>
                  <a:lnTo>
                    <a:pt x="1087" y="26"/>
                  </a:lnTo>
                  <a:lnTo>
                    <a:pt x="1065" y="26"/>
                  </a:lnTo>
                  <a:lnTo>
                    <a:pt x="1044" y="26"/>
                  </a:lnTo>
                  <a:lnTo>
                    <a:pt x="1001" y="26"/>
                  </a:lnTo>
                  <a:lnTo>
                    <a:pt x="1001" y="26"/>
                  </a:lnTo>
                  <a:lnTo>
                    <a:pt x="954" y="25"/>
                  </a:lnTo>
                  <a:lnTo>
                    <a:pt x="907" y="23"/>
                  </a:lnTo>
                  <a:lnTo>
                    <a:pt x="860" y="20"/>
                  </a:lnTo>
                  <a:lnTo>
                    <a:pt x="811" y="19"/>
                  </a:lnTo>
                  <a:lnTo>
                    <a:pt x="811" y="19"/>
                  </a:lnTo>
                  <a:lnTo>
                    <a:pt x="767" y="17"/>
                  </a:lnTo>
                  <a:lnTo>
                    <a:pt x="722" y="16"/>
                  </a:lnTo>
                  <a:lnTo>
                    <a:pt x="677" y="13"/>
                  </a:lnTo>
                  <a:lnTo>
                    <a:pt x="632" y="8"/>
                  </a:lnTo>
                  <a:lnTo>
                    <a:pt x="632" y="8"/>
                  </a:lnTo>
                  <a:lnTo>
                    <a:pt x="580" y="4"/>
                  </a:lnTo>
                  <a:lnTo>
                    <a:pt x="526" y="2"/>
                  </a:lnTo>
                  <a:lnTo>
                    <a:pt x="473" y="0"/>
                  </a:lnTo>
                  <a:lnTo>
                    <a:pt x="419" y="0"/>
                  </a:lnTo>
                  <a:lnTo>
                    <a:pt x="364" y="2"/>
                  </a:lnTo>
                  <a:lnTo>
                    <a:pt x="310" y="3"/>
                  </a:lnTo>
                  <a:lnTo>
                    <a:pt x="204" y="8"/>
                  </a:lnTo>
                  <a:lnTo>
                    <a:pt x="204" y="8"/>
                  </a:lnTo>
                  <a:lnTo>
                    <a:pt x="170" y="11"/>
                  </a:lnTo>
                  <a:lnTo>
                    <a:pt x="136" y="16"/>
                  </a:lnTo>
                  <a:lnTo>
                    <a:pt x="119" y="19"/>
                  </a:lnTo>
                  <a:lnTo>
                    <a:pt x="102" y="24"/>
                  </a:lnTo>
                  <a:lnTo>
                    <a:pt x="87" y="29"/>
                  </a:lnTo>
                  <a:lnTo>
                    <a:pt x="71" y="36"/>
                  </a:lnTo>
                  <a:lnTo>
                    <a:pt x="57" y="43"/>
                  </a:lnTo>
                  <a:lnTo>
                    <a:pt x="43" y="53"/>
                  </a:lnTo>
                  <a:lnTo>
                    <a:pt x="32" y="63"/>
                  </a:lnTo>
                  <a:lnTo>
                    <a:pt x="21" y="75"/>
                  </a:lnTo>
                  <a:lnTo>
                    <a:pt x="12" y="89"/>
                  </a:lnTo>
                  <a:lnTo>
                    <a:pt x="6" y="105"/>
                  </a:lnTo>
                  <a:lnTo>
                    <a:pt x="2" y="12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5"/>
                  </a:lnTo>
                  <a:lnTo>
                    <a:pt x="2" y="149"/>
                  </a:lnTo>
                  <a:lnTo>
                    <a:pt x="6" y="155"/>
                  </a:lnTo>
                  <a:lnTo>
                    <a:pt x="11" y="157"/>
                  </a:lnTo>
                  <a:lnTo>
                    <a:pt x="17" y="159"/>
                  </a:lnTo>
                  <a:lnTo>
                    <a:pt x="24" y="157"/>
                  </a:lnTo>
                  <a:lnTo>
                    <a:pt x="29" y="155"/>
                  </a:lnTo>
                  <a:lnTo>
                    <a:pt x="33" y="149"/>
                  </a:lnTo>
                  <a:lnTo>
                    <a:pt x="34" y="145"/>
                  </a:lnTo>
                  <a:lnTo>
                    <a:pt x="34" y="142"/>
                  </a:lnTo>
                  <a:lnTo>
                    <a:pt x="34" y="142"/>
                  </a:lnTo>
                  <a:lnTo>
                    <a:pt x="36" y="131"/>
                  </a:lnTo>
                  <a:lnTo>
                    <a:pt x="37" y="121"/>
                  </a:lnTo>
                  <a:lnTo>
                    <a:pt x="40" y="110"/>
                  </a:lnTo>
                  <a:lnTo>
                    <a:pt x="43" y="102"/>
                  </a:lnTo>
                  <a:lnTo>
                    <a:pt x="49" y="93"/>
                  </a:lnTo>
                  <a:lnTo>
                    <a:pt x="54" y="87"/>
                  </a:lnTo>
                  <a:lnTo>
                    <a:pt x="60" y="80"/>
                  </a:lnTo>
                  <a:lnTo>
                    <a:pt x="68" y="74"/>
                  </a:lnTo>
                  <a:lnTo>
                    <a:pt x="76" y="68"/>
                  </a:lnTo>
                  <a:lnTo>
                    <a:pt x="85" y="63"/>
                  </a:lnTo>
                  <a:lnTo>
                    <a:pt x="104" y="55"/>
                  </a:lnTo>
                  <a:lnTo>
                    <a:pt x="125" y="50"/>
                  </a:lnTo>
                  <a:lnTo>
                    <a:pt x="147" y="45"/>
                  </a:lnTo>
                  <a:lnTo>
                    <a:pt x="169" y="42"/>
                  </a:lnTo>
                  <a:lnTo>
                    <a:pt x="193" y="41"/>
                  </a:lnTo>
                  <a:lnTo>
                    <a:pt x="238" y="38"/>
                  </a:lnTo>
                  <a:lnTo>
                    <a:pt x="282" y="38"/>
                  </a:lnTo>
                  <a:lnTo>
                    <a:pt x="317" y="38"/>
                  </a:lnTo>
                  <a:lnTo>
                    <a:pt x="317" y="38"/>
                  </a:lnTo>
                  <a:lnTo>
                    <a:pt x="395" y="34"/>
                  </a:lnTo>
                  <a:lnTo>
                    <a:pt x="435" y="33"/>
                  </a:lnTo>
                  <a:lnTo>
                    <a:pt x="475" y="33"/>
                  </a:lnTo>
                  <a:lnTo>
                    <a:pt x="514" y="34"/>
                  </a:lnTo>
                  <a:lnTo>
                    <a:pt x="555" y="37"/>
                  </a:lnTo>
                  <a:lnTo>
                    <a:pt x="594" y="40"/>
                  </a:lnTo>
                  <a:lnTo>
                    <a:pt x="632" y="43"/>
                  </a:lnTo>
                  <a:lnTo>
                    <a:pt x="632" y="43"/>
                  </a:lnTo>
                  <a:lnTo>
                    <a:pt x="695" y="49"/>
                  </a:lnTo>
                  <a:lnTo>
                    <a:pt x="759" y="51"/>
                  </a:lnTo>
                  <a:lnTo>
                    <a:pt x="886" y="57"/>
                  </a:lnTo>
                  <a:lnTo>
                    <a:pt x="886" y="57"/>
                  </a:lnTo>
                  <a:lnTo>
                    <a:pt x="963" y="59"/>
                  </a:lnTo>
                  <a:lnTo>
                    <a:pt x="1002" y="60"/>
                  </a:lnTo>
                  <a:lnTo>
                    <a:pt x="1042" y="60"/>
                  </a:lnTo>
                  <a:lnTo>
                    <a:pt x="1042" y="60"/>
                  </a:lnTo>
                  <a:lnTo>
                    <a:pt x="1064" y="60"/>
                  </a:lnTo>
                  <a:lnTo>
                    <a:pt x="1086" y="62"/>
                  </a:lnTo>
                  <a:lnTo>
                    <a:pt x="1108" y="66"/>
                  </a:lnTo>
                  <a:lnTo>
                    <a:pt x="1131" y="71"/>
                  </a:lnTo>
                  <a:lnTo>
                    <a:pt x="1131" y="71"/>
                  </a:lnTo>
                  <a:lnTo>
                    <a:pt x="1137" y="74"/>
                  </a:lnTo>
                  <a:lnTo>
                    <a:pt x="1144" y="76"/>
                  </a:lnTo>
                  <a:lnTo>
                    <a:pt x="1150" y="80"/>
                  </a:lnTo>
                  <a:lnTo>
                    <a:pt x="1154" y="84"/>
                  </a:lnTo>
                  <a:lnTo>
                    <a:pt x="1162" y="93"/>
                  </a:lnTo>
                  <a:lnTo>
                    <a:pt x="1167" y="105"/>
                  </a:lnTo>
                  <a:lnTo>
                    <a:pt x="1171" y="117"/>
                  </a:lnTo>
                  <a:lnTo>
                    <a:pt x="1174" y="128"/>
                  </a:lnTo>
                  <a:lnTo>
                    <a:pt x="1178" y="142"/>
                  </a:lnTo>
                  <a:lnTo>
                    <a:pt x="1180" y="155"/>
                  </a:lnTo>
                  <a:lnTo>
                    <a:pt x="1180" y="155"/>
                  </a:lnTo>
                  <a:lnTo>
                    <a:pt x="1183" y="157"/>
                  </a:lnTo>
                  <a:lnTo>
                    <a:pt x="1184" y="160"/>
                  </a:lnTo>
                  <a:lnTo>
                    <a:pt x="1189" y="164"/>
                  </a:lnTo>
                  <a:lnTo>
                    <a:pt x="1196" y="166"/>
                  </a:lnTo>
                  <a:lnTo>
                    <a:pt x="1202" y="165"/>
                  </a:lnTo>
                  <a:lnTo>
                    <a:pt x="1209" y="162"/>
                  </a:lnTo>
                  <a:lnTo>
                    <a:pt x="1213" y="159"/>
                  </a:lnTo>
                  <a:lnTo>
                    <a:pt x="1214" y="152"/>
                  </a:lnTo>
                  <a:lnTo>
                    <a:pt x="1214" y="149"/>
                  </a:lnTo>
                  <a:lnTo>
                    <a:pt x="1214" y="145"/>
                  </a:lnTo>
                  <a:lnTo>
                    <a:pt x="1214" y="1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chenying0907 788"/>
            <p:cNvSpPr/>
            <p:nvPr/>
          </p:nvSpPr>
          <p:spPr bwMode="auto">
            <a:xfrm>
              <a:off x="2065338" y="3182938"/>
              <a:ext cx="488950" cy="465138"/>
            </a:xfrm>
            <a:custGeom>
              <a:avLst/>
              <a:gdLst/>
              <a:ahLst/>
              <a:cxnLst>
                <a:cxn ang="0">
                  <a:pos x="1227" y="941"/>
                </a:cxn>
                <a:cxn ang="0">
                  <a:pos x="1205" y="932"/>
                </a:cxn>
                <a:cxn ang="0">
                  <a:pos x="1194" y="948"/>
                </a:cxn>
                <a:cxn ang="0">
                  <a:pos x="1193" y="1003"/>
                </a:cxn>
                <a:cxn ang="0">
                  <a:pos x="1181" y="1034"/>
                </a:cxn>
                <a:cxn ang="0">
                  <a:pos x="1148" y="1072"/>
                </a:cxn>
                <a:cxn ang="0">
                  <a:pos x="1103" y="1109"/>
                </a:cxn>
                <a:cxn ang="0">
                  <a:pos x="1061" y="1121"/>
                </a:cxn>
                <a:cxn ang="0">
                  <a:pos x="974" y="1126"/>
                </a:cxn>
                <a:cxn ang="0">
                  <a:pos x="926" y="1135"/>
                </a:cxn>
                <a:cxn ang="0">
                  <a:pos x="807" y="1132"/>
                </a:cxn>
                <a:cxn ang="0">
                  <a:pos x="708" y="1123"/>
                </a:cxn>
                <a:cxn ang="0">
                  <a:pos x="434" y="1111"/>
                </a:cxn>
                <a:cxn ang="0">
                  <a:pos x="284" y="1106"/>
                </a:cxn>
                <a:cxn ang="0">
                  <a:pos x="135" y="1089"/>
                </a:cxn>
                <a:cxn ang="0">
                  <a:pos x="88" y="1064"/>
                </a:cxn>
                <a:cxn ang="0">
                  <a:pos x="51" y="1009"/>
                </a:cxn>
                <a:cxn ang="0">
                  <a:pos x="36" y="940"/>
                </a:cxn>
                <a:cxn ang="0">
                  <a:pos x="33" y="853"/>
                </a:cxn>
                <a:cxn ang="0">
                  <a:pos x="44" y="764"/>
                </a:cxn>
                <a:cxn ang="0">
                  <a:pos x="46" y="702"/>
                </a:cxn>
                <a:cxn ang="0">
                  <a:pos x="47" y="573"/>
                </a:cxn>
                <a:cxn ang="0">
                  <a:pos x="38" y="437"/>
                </a:cxn>
                <a:cxn ang="0">
                  <a:pos x="48" y="305"/>
                </a:cxn>
                <a:cxn ang="0">
                  <a:pos x="46" y="161"/>
                </a:cxn>
                <a:cxn ang="0">
                  <a:pos x="40" y="16"/>
                </a:cxn>
                <a:cxn ang="0">
                  <a:pos x="30" y="0"/>
                </a:cxn>
                <a:cxn ang="0">
                  <a:pos x="8" y="9"/>
                </a:cxn>
                <a:cxn ang="0">
                  <a:pos x="8" y="57"/>
                </a:cxn>
                <a:cxn ang="0">
                  <a:pos x="13" y="261"/>
                </a:cxn>
                <a:cxn ang="0">
                  <a:pos x="6" y="365"/>
                </a:cxn>
                <a:cxn ang="0">
                  <a:pos x="10" y="513"/>
                </a:cxn>
                <a:cxn ang="0">
                  <a:pos x="13" y="599"/>
                </a:cxn>
                <a:cxn ang="0">
                  <a:pos x="9" y="715"/>
                </a:cxn>
                <a:cxn ang="0">
                  <a:pos x="0" y="883"/>
                </a:cxn>
                <a:cxn ang="0">
                  <a:pos x="12" y="996"/>
                </a:cxn>
                <a:cxn ang="0">
                  <a:pos x="34" y="1051"/>
                </a:cxn>
                <a:cxn ang="0">
                  <a:pos x="74" y="1094"/>
                </a:cxn>
                <a:cxn ang="0">
                  <a:pos x="137" y="1123"/>
                </a:cxn>
                <a:cxn ang="0">
                  <a:pos x="196" y="1134"/>
                </a:cxn>
                <a:cxn ang="0">
                  <a:pos x="316" y="1136"/>
                </a:cxn>
                <a:cxn ang="0">
                  <a:pos x="462" y="1148"/>
                </a:cxn>
                <a:cxn ang="0">
                  <a:pos x="638" y="1155"/>
                </a:cxn>
                <a:cxn ang="0">
                  <a:pos x="815" y="1166"/>
                </a:cxn>
                <a:cxn ang="0">
                  <a:pos x="902" y="1169"/>
                </a:cxn>
                <a:cxn ang="0">
                  <a:pos x="967" y="1162"/>
                </a:cxn>
                <a:cxn ang="0">
                  <a:pos x="1075" y="1155"/>
                </a:cxn>
                <a:cxn ang="0">
                  <a:pos x="1126" y="1134"/>
                </a:cxn>
                <a:cxn ang="0">
                  <a:pos x="1184" y="1085"/>
                </a:cxn>
                <a:cxn ang="0">
                  <a:pos x="1215" y="1042"/>
                </a:cxn>
                <a:cxn ang="0">
                  <a:pos x="1228" y="982"/>
                </a:cxn>
              </a:cxnLst>
              <a:rect l="0" t="0" r="r" b="b"/>
              <a:pathLst>
                <a:path w="1228" h="1170">
                  <a:moveTo>
                    <a:pt x="1228" y="948"/>
                  </a:moveTo>
                  <a:lnTo>
                    <a:pt x="1228" y="948"/>
                  </a:lnTo>
                  <a:lnTo>
                    <a:pt x="1228" y="944"/>
                  </a:lnTo>
                  <a:lnTo>
                    <a:pt x="1227" y="941"/>
                  </a:lnTo>
                  <a:lnTo>
                    <a:pt x="1223" y="936"/>
                  </a:lnTo>
                  <a:lnTo>
                    <a:pt x="1218" y="932"/>
                  </a:lnTo>
                  <a:lnTo>
                    <a:pt x="1211" y="931"/>
                  </a:lnTo>
                  <a:lnTo>
                    <a:pt x="1205" y="932"/>
                  </a:lnTo>
                  <a:lnTo>
                    <a:pt x="1199" y="936"/>
                  </a:lnTo>
                  <a:lnTo>
                    <a:pt x="1195" y="941"/>
                  </a:lnTo>
                  <a:lnTo>
                    <a:pt x="1194" y="944"/>
                  </a:lnTo>
                  <a:lnTo>
                    <a:pt x="1194" y="948"/>
                  </a:lnTo>
                  <a:lnTo>
                    <a:pt x="1194" y="948"/>
                  </a:lnTo>
                  <a:lnTo>
                    <a:pt x="1194" y="970"/>
                  </a:lnTo>
                  <a:lnTo>
                    <a:pt x="1194" y="992"/>
                  </a:lnTo>
                  <a:lnTo>
                    <a:pt x="1193" y="1003"/>
                  </a:lnTo>
                  <a:lnTo>
                    <a:pt x="1190" y="1013"/>
                  </a:lnTo>
                  <a:lnTo>
                    <a:pt x="1186" y="1024"/>
                  </a:lnTo>
                  <a:lnTo>
                    <a:pt x="1181" y="1034"/>
                  </a:lnTo>
                  <a:lnTo>
                    <a:pt x="1181" y="1034"/>
                  </a:lnTo>
                  <a:lnTo>
                    <a:pt x="1175" y="1045"/>
                  </a:lnTo>
                  <a:lnTo>
                    <a:pt x="1167" y="1055"/>
                  </a:lnTo>
                  <a:lnTo>
                    <a:pt x="1158" y="1064"/>
                  </a:lnTo>
                  <a:lnTo>
                    <a:pt x="1148" y="1072"/>
                  </a:lnTo>
                  <a:lnTo>
                    <a:pt x="1130" y="1089"/>
                  </a:lnTo>
                  <a:lnTo>
                    <a:pt x="1110" y="1104"/>
                  </a:lnTo>
                  <a:lnTo>
                    <a:pt x="1110" y="1104"/>
                  </a:lnTo>
                  <a:lnTo>
                    <a:pt x="1103" y="1109"/>
                  </a:lnTo>
                  <a:lnTo>
                    <a:pt x="1095" y="1113"/>
                  </a:lnTo>
                  <a:lnTo>
                    <a:pt x="1086" y="1117"/>
                  </a:lnTo>
                  <a:lnTo>
                    <a:pt x="1078" y="1118"/>
                  </a:lnTo>
                  <a:lnTo>
                    <a:pt x="1061" y="1121"/>
                  </a:lnTo>
                  <a:lnTo>
                    <a:pt x="1044" y="1122"/>
                  </a:lnTo>
                  <a:lnTo>
                    <a:pt x="1008" y="1122"/>
                  </a:lnTo>
                  <a:lnTo>
                    <a:pt x="991" y="1122"/>
                  </a:lnTo>
                  <a:lnTo>
                    <a:pt x="974" y="1126"/>
                  </a:lnTo>
                  <a:lnTo>
                    <a:pt x="974" y="1126"/>
                  </a:lnTo>
                  <a:lnTo>
                    <a:pt x="959" y="1130"/>
                  </a:lnTo>
                  <a:lnTo>
                    <a:pt x="943" y="1132"/>
                  </a:lnTo>
                  <a:lnTo>
                    <a:pt x="926" y="1135"/>
                  </a:lnTo>
                  <a:lnTo>
                    <a:pt x="909" y="1136"/>
                  </a:lnTo>
                  <a:lnTo>
                    <a:pt x="876" y="1136"/>
                  </a:lnTo>
                  <a:lnTo>
                    <a:pt x="842" y="1135"/>
                  </a:lnTo>
                  <a:lnTo>
                    <a:pt x="807" y="1132"/>
                  </a:lnTo>
                  <a:lnTo>
                    <a:pt x="774" y="1130"/>
                  </a:lnTo>
                  <a:lnTo>
                    <a:pt x="740" y="1126"/>
                  </a:lnTo>
                  <a:lnTo>
                    <a:pt x="708" y="1123"/>
                  </a:lnTo>
                  <a:lnTo>
                    <a:pt x="708" y="1123"/>
                  </a:lnTo>
                  <a:lnTo>
                    <a:pt x="640" y="1121"/>
                  </a:lnTo>
                  <a:lnTo>
                    <a:pt x="570" y="1118"/>
                  </a:lnTo>
                  <a:lnTo>
                    <a:pt x="502" y="1115"/>
                  </a:lnTo>
                  <a:lnTo>
                    <a:pt x="434" y="1111"/>
                  </a:lnTo>
                  <a:lnTo>
                    <a:pt x="434" y="1111"/>
                  </a:lnTo>
                  <a:lnTo>
                    <a:pt x="396" y="1109"/>
                  </a:lnTo>
                  <a:lnTo>
                    <a:pt x="360" y="1108"/>
                  </a:lnTo>
                  <a:lnTo>
                    <a:pt x="284" y="1106"/>
                  </a:lnTo>
                  <a:lnTo>
                    <a:pt x="246" y="1104"/>
                  </a:lnTo>
                  <a:lnTo>
                    <a:pt x="208" y="1101"/>
                  </a:lnTo>
                  <a:lnTo>
                    <a:pt x="171" y="1096"/>
                  </a:lnTo>
                  <a:lnTo>
                    <a:pt x="135" y="1089"/>
                  </a:lnTo>
                  <a:lnTo>
                    <a:pt x="135" y="1089"/>
                  </a:lnTo>
                  <a:lnTo>
                    <a:pt x="116" y="1083"/>
                  </a:lnTo>
                  <a:lnTo>
                    <a:pt x="101" y="1075"/>
                  </a:lnTo>
                  <a:lnTo>
                    <a:pt x="88" y="1064"/>
                  </a:lnTo>
                  <a:lnTo>
                    <a:pt x="76" y="1053"/>
                  </a:lnTo>
                  <a:lnTo>
                    <a:pt x="65" y="1040"/>
                  </a:lnTo>
                  <a:lnTo>
                    <a:pt x="57" y="1025"/>
                  </a:lnTo>
                  <a:lnTo>
                    <a:pt x="51" y="1009"/>
                  </a:lnTo>
                  <a:lnTo>
                    <a:pt x="46" y="992"/>
                  </a:lnTo>
                  <a:lnTo>
                    <a:pt x="42" y="975"/>
                  </a:lnTo>
                  <a:lnTo>
                    <a:pt x="38" y="957"/>
                  </a:lnTo>
                  <a:lnTo>
                    <a:pt x="36" y="940"/>
                  </a:lnTo>
                  <a:lnTo>
                    <a:pt x="35" y="922"/>
                  </a:lnTo>
                  <a:lnTo>
                    <a:pt x="34" y="887"/>
                  </a:lnTo>
                  <a:lnTo>
                    <a:pt x="33" y="853"/>
                  </a:lnTo>
                  <a:lnTo>
                    <a:pt x="33" y="853"/>
                  </a:lnTo>
                  <a:lnTo>
                    <a:pt x="34" y="838"/>
                  </a:lnTo>
                  <a:lnTo>
                    <a:pt x="35" y="824"/>
                  </a:lnTo>
                  <a:lnTo>
                    <a:pt x="39" y="794"/>
                  </a:lnTo>
                  <a:lnTo>
                    <a:pt x="44" y="764"/>
                  </a:lnTo>
                  <a:lnTo>
                    <a:pt x="46" y="748"/>
                  </a:lnTo>
                  <a:lnTo>
                    <a:pt x="46" y="734"/>
                  </a:lnTo>
                  <a:lnTo>
                    <a:pt x="46" y="734"/>
                  </a:lnTo>
                  <a:lnTo>
                    <a:pt x="46" y="702"/>
                  </a:lnTo>
                  <a:lnTo>
                    <a:pt x="47" y="672"/>
                  </a:lnTo>
                  <a:lnTo>
                    <a:pt x="48" y="612"/>
                  </a:lnTo>
                  <a:lnTo>
                    <a:pt x="48" y="612"/>
                  </a:lnTo>
                  <a:lnTo>
                    <a:pt x="47" y="573"/>
                  </a:lnTo>
                  <a:lnTo>
                    <a:pt x="46" y="533"/>
                  </a:lnTo>
                  <a:lnTo>
                    <a:pt x="39" y="455"/>
                  </a:lnTo>
                  <a:lnTo>
                    <a:pt x="39" y="455"/>
                  </a:lnTo>
                  <a:lnTo>
                    <a:pt x="38" y="437"/>
                  </a:lnTo>
                  <a:lnTo>
                    <a:pt x="38" y="417"/>
                  </a:lnTo>
                  <a:lnTo>
                    <a:pt x="42" y="379"/>
                  </a:lnTo>
                  <a:lnTo>
                    <a:pt x="46" y="341"/>
                  </a:lnTo>
                  <a:lnTo>
                    <a:pt x="48" y="305"/>
                  </a:lnTo>
                  <a:lnTo>
                    <a:pt x="48" y="305"/>
                  </a:lnTo>
                  <a:lnTo>
                    <a:pt x="50" y="268"/>
                  </a:lnTo>
                  <a:lnTo>
                    <a:pt x="50" y="231"/>
                  </a:lnTo>
                  <a:lnTo>
                    <a:pt x="46" y="161"/>
                  </a:lnTo>
                  <a:lnTo>
                    <a:pt x="43" y="89"/>
                  </a:lnTo>
                  <a:lnTo>
                    <a:pt x="42" y="52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2"/>
                  </a:lnTo>
                  <a:lnTo>
                    <a:pt x="39" y="9"/>
                  </a:lnTo>
                  <a:lnTo>
                    <a:pt x="35" y="4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2" y="4"/>
                  </a:lnTo>
                  <a:lnTo>
                    <a:pt x="8" y="9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57"/>
                  </a:lnTo>
                  <a:lnTo>
                    <a:pt x="9" y="98"/>
                  </a:lnTo>
                  <a:lnTo>
                    <a:pt x="12" y="180"/>
                  </a:lnTo>
                  <a:lnTo>
                    <a:pt x="13" y="221"/>
                  </a:lnTo>
                  <a:lnTo>
                    <a:pt x="13" y="261"/>
                  </a:lnTo>
                  <a:lnTo>
                    <a:pt x="12" y="303"/>
                  </a:lnTo>
                  <a:lnTo>
                    <a:pt x="8" y="344"/>
                  </a:lnTo>
                  <a:lnTo>
                    <a:pt x="8" y="344"/>
                  </a:lnTo>
                  <a:lnTo>
                    <a:pt x="6" y="365"/>
                  </a:lnTo>
                  <a:lnTo>
                    <a:pt x="5" y="386"/>
                  </a:lnTo>
                  <a:lnTo>
                    <a:pt x="5" y="428"/>
                  </a:lnTo>
                  <a:lnTo>
                    <a:pt x="8" y="471"/>
                  </a:lnTo>
                  <a:lnTo>
                    <a:pt x="10" y="513"/>
                  </a:lnTo>
                  <a:lnTo>
                    <a:pt x="10" y="513"/>
                  </a:lnTo>
                  <a:lnTo>
                    <a:pt x="13" y="533"/>
                  </a:lnTo>
                  <a:lnTo>
                    <a:pt x="13" y="556"/>
                  </a:lnTo>
                  <a:lnTo>
                    <a:pt x="13" y="599"/>
                  </a:lnTo>
                  <a:lnTo>
                    <a:pt x="12" y="641"/>
                  </a:lnTo>
                  <a:lnTo>
                    <a:pt x="10" y="684"/>
                  </a:lnTo>
                  <a:lnTo>
                    <a:pt x="10" y="684"/>
                  </a:lnTo>
                  <a:lnTo>
                    <a:pt x="9" y="715"/>
                  </a:lnTo>
                  <a:lnTo>
                    <a:pt x="8" y="747"/>
                  </a:lnTo>
                  <a:lnTo>
                    <a:pt x="2" y="815"/>
                  </a:lnTo>
                  <a:lnTo>
                    <a:pt x="1" y="849"/>
                  </a:lnTo>
                  <a:lnTo>
                    <a:pt x="0" y="883"/>
                  </a:lnTo>
                  <a:lnTo>
                    <a:pt x="0" y="917"/>
                  </a:lnTo>
                  <a:lnTo>
                    <a:pt x="2" y="949"/>
                  </a:lnTo>
                  <a:lnTo>
                    <a:pt x="8" y="981"/>
                  </a:lnTo>
                  <a:lnTo>
                    <a:pt x="12" y="996"/>
                  </a:lnTo>
                  <a:lnTo>
                    <a:pt x="16" y="1011"/>
                  </a:lnTo>
                  <a:lnTo>
                    <a:pt x="21" y="1025"/>
                  </a:lnTo>
                  <a:lnTo>
                    <a:pt x="27" y="1038"/>
                  </a:lnTo>
                  <a:lnTo>
                    <a:pt x="34" y="1051"/>
                  </a:lnTo>
                  <a:lnTo>
                    <a:pt x="43" y="1063"/>
                  </a:lnTo>
                  <a:lnTo>
                    <a:pt x="52" y="1075"/>
                  </a:lnTo>
                  <a:lnTo>
                    <a:pt x="63" y="1085"/>
                  </a:lnTo>
                  <a:lnTo>
                    <a:pt x="74" y="1094"/>
                  </a:lnTo>
                  <a:lnTo>
                    <a:pt x="88" y="1104"/>
                  </a:lnTo>
                  <a:lnTo>
                    <a:pt x="103" y="1111"/>
                  </a:lnTo>
                  <a:lnTo>
                    <a:pt x="119" y="1118"/>
                  </a:lnTo>
                  <a:lnTo>
                    <a:pt x="137" y="1123"/>
                  </a:lnTo>
                  <a:lnTo>
                    <a:pt x="156" y="1128"/>
                  </a:lnTo>
                  <a:lnTo>
                    <a:pt x="156" y="1128"/>
                  </a:lnTo>
                  <a:lnTo>
                    <a:pt x="176" y="1131"/>
                  </a:lnTo>
                  <a:lnTo>
                    <a:pt x="196" y="1134"/>
                  </a:lnTo>
                  <a:lnTo>
                    <a:pt x="237" y="1136"/>
                  </a:lnTo>
                  <a:lnTo>
                    <a:pt x="277" y="1136"/>
                  </a:lnTo>
                  <a:lnTo>
                    <a:pt x="316" y="1136"/>
                  </a:lnTo>
                  <a:lnTo>
                    <a:pt x="316" y="1136"/>
                  </a:lnTo>
                  <a:lnTo>
                    <a:pt x="353" y="1138"/>
                  </a:lnTo>
                  <a:lnTo>
                    <a:pt x="388" y="1142"/>
                  </a:lnTo>
                  <a:lnTo>
                    <a:pt x="425" y="1144"/>
                  </a:lnTo>
                  <a:lnTo>
                    <a:pt x="462" y="1148"/>
                  </a:lnTo>
                  <a:lnTo>
                    <a:pt x="462" y="1148"/>
                  </a:lnTo>
                  <a:lnTo>
                    <a:pt x="505" y="1151"/>
                  </a:lnTo>
                  <a:lnTo>
                    <a:pt x="549" y="1152"/>
                  </a:lnTo>
                  <a:lnTo>
                    <a:pt x="638" y="1155"/>
                  </a:lnTo>
                  <a:lnTo>
                    <a:pt x="683" y="1156"/>
                  </a:lnTo>
                  <a:lnTo>
                    <a:pt x="727" y="1157"/>
                  </a:lnTo>
                  <a:lnTo>
                    <a:pt x="770" y="1161"/>
                  </a:lnTo>
                  <a:lnTo>
                    <a:pt x="815" y="1166"/>
                  </a:lnTo>
                  <a:lnTo>
                    <a:pt x="815" y="1166"/>
                  </a:lnTo>
                  <a:lnTo>
                    <a:pt x="842" y="1169"/>
                  </a:lnTo>
                  <a:lnTo>
                    <a:pt x="872" y="1170"/>
                  </a:lnTo>
                  <a:lnTo>
                    <a:pt x="902" y="1169"/>
                  </a:lnTo>
                  <a:lnTo>
                    <a:pt x="930" y="1165"/>
                  </a:lnTo>
                  <a:lnTo>
                    <a:pt x="930" y="1165"/>
                  </a:lnTo>
                  <a:lnTo>
                    <a:pt x="948" y="1164"/>
                  </a:lnTo>
                  <a:lnTo>
                    <a:pt x="967" y="1162"/>
                  </a:lnTo>
                  <a:lnTo>
                    <a:pt x="1003" y="1161"/>
                  </a:lnTo>
                  <a:lnTo>
                    <a:pt x="1040" y="1160"/>
                  </a:lnTo>
                  <a:lnTo>
                    <a:pt x="1058" y="1159"/>
                  </a:lnTo>
                  <a:lnTo>
                    <a:pt x="1075" y="1155"/>
                  </a:lnTo>
                  <a:lnTo>
                    <a:pt x="1075" y="1155"/>
                  </a:lnTo>
                  <a:lnTo>
                    <a:pt x="1093" y="1149"/>
                  </a:lnTo>
                  <a:lnTo>
                    <a:pt x="1110" y="1143"/>
                  </a:lnTo>
                  <a:lnTo>
                    <a:pt x="1126" y="1134"/>
                  </a:lnTo>
                  <a:lnTo>
                    <a:pt x="1142" y="1123"/>
                  </a:lnTo>
                  <a:lnTo>
                    <a:pt x="1156" y="1111"/>
                  </a:lnTo>
                  <a:lnTo>
                    <a:pt x="1171" y="1098"/>
                  </a:lnTo>
                  <a:lnTo>
                    <a:pt x="1184" y="1085"/>
                  </a:lnTo>
                  <a:lnTo>
                    <a:pt x="1197" y="1071"/>
                  </a:lnTo>
                  <a:lnTo>
                    <a:pt x="1197" y="1071"/>
                  </a:lnTo>
                  <a:lnTo>
                    <a:pt x="1207" y="1057"/>
                  </a:lnTo>
                  <a:lnTo>
                    <a:pt x="1215" y="1042"/>
                  </a:lnTo>
                  <a:lnTo>
                    <a:pt x="1222" y="1028"/>
                  </a:lnTo>
                  <a:lnTo>
                    <a:pt x="1224" y="1013"/>
                  </a:lnTo>
                  <a:lnTo>
                    <a:pt x="1227" y="998"/>
                  </a:lnTo>
                  <a:lnTo>
                    <a:pt x="1228" y="982"/>
                  </a:lnTo>
                  <a:lnTo>
                    <a:pt x="1228" y="948"/>
                  </a:lnTo>
                  <a:lnTo>
                    <a:pt x="1228" y="94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chenying0907 789"/>
            <p:cNvSpPr/>
            <p:nvPr/>
          </p:nvSpPr>
          <p:spPr bwMode="auto">
            <a:xfrm>
              <a:off x="2540001" y="3187700"/>
              <a:ext cx="14288" cy="3810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942"/>
                </a:cxn>
                <a:cxn ang="0">
                  <a:pos x="0" y="942"/>
                </a:cxn>
                <a:cxn ang="0">
                  <a:pos x="0" y="946"/>
                </a:cxn>
                <a:cxn ang="0">
                  <a:pos x="1" y="950"/>
                </a:cxn>
                <a:cxn ang="0">
                  <a:pos x="5" y="955"/>
                </a:cxn>
                <a:cxn ang="0">
                  <a:pos x="11" y="958"/>
                </a:cxn>
                <a:cxn ang="0">
                  <a:pos x="17" y="959"/>
                </a:cxn>
                <a:cxn ang="0">
                  <a:pos x="24" y="958"/>
                </a:cxn>
                <a:cxn ang="0">
                  <a:pos x="29" y="955"/>
                </a:cxn>
                <a:cxn ang="0">
                  <a:pos x="33" y="950"/>
                </a:cxn>
                <a:cxn ang="0">
                  <a:pos x="34" y="946"/>
                </a:cxn>
                <a:cxn ang="0">
                  <a:pos x="34" y="942"/>
                </a:cxn>
                <a:cxn ang="0">
                  <a:pos x="34" y="17"/>
                </a:cxn>
                <a:cxn ang="0">
                  <a:pos x="34" y="17"/>
                </a:cxn>
                <a:cxn ang="0">
                  <a:pos x="34" y="13"/>
                </a:cxn>
                <a:cxn ang="0">
                  <a:pos x="33" y="9"/>
                </a:cxn>
                <a:cxn ang="0">
                  <a:pos x="29" y="4"/>
                </a:cxn>
                <a:cxn ang="0">
                  <a:pos x="24" y="2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5" y="4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34" h="959">
                  <a:moveTo>
                    <a:pt x="0" y="17"/>
                  </a:moveTo>
                  <a:lnTo>
                    <a:pt x="0" y="942"/>
                  </a:lnTo>
                  <a:lnTo>
                    <a:pt x="0" y="942"/>
                  </a:lnTo>
                  <a:lnTo>
                    <a:pt x="0" y="946"/>
                  </a:lnTo>
                  <a:lnTo>
                    <a:pt x="1" y="950"/>
                  </a:lnTo>
                  <a:lnTo>
                    <a:pt x="5" y="955"/>
                  </a:lnTo>
                  <a:lnTo>
                    <a:pt x="11" y="958"/>
                  </a:lnTo>
                  <a:lnTo>
                    <a:pt x="17" y="959"/>
                  </a:lnTo>
                  <a:lnTo>
                    <a:pt x="24" y="958"/>
                  </a:lnTo>
                  <a:lnTo>
                    <a:pt x="29" y="955"/>
                  </a:lnTo>
                  <a:lnTo>
                    <a:pt x="33" y="950"/>
                  </a:lnTo>
                  <a:lnTo>
                    <a:pt x="34" y="946"/>
                  </a:lnTo>
                  <a:lnTo>
                    <a:pt x="34" y="942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13"/>
                  </a:lnTo>
                  <a:lnTo>
                    <a:pt x="33" y="9"/>
                  </a:lnTo>
                  <a:lnTo>
                    <a:pt x="29" y="4"/>
                  </a:lnTo>
                  <a:lnTo>
                    <a:pt x="24" y="2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chenying0907 790"/>
            <p:cNvSpPr>
              <a:spLocks noEditPoints="1"/>
            </p:cNvSpPr>
            <p:nvPr/>
          </p:nvSpPr>
          <p:spPr bwMode="auto">
            <a:xfrm>
              <a:off x="2105026" y="3662363"/>
              <a:ext cx="395288" cy="60325"/>
            </a:xfrm>
            <a:custGeom>
              <a:avLst/>
              <a:gdLst/>
              <a:ahLst/>
              <a:cxnLst>
                <a:cxn ang="0">
                  <a:pos x="986" y="64"/>
                </a:cxn>
                <a:cxn ang="0">
                  <a:pos x="982" y="47"/>
                </a:cxn>
                <a:cxn ang="0">
                  <a:pos x="974" y="35"/>
                </a:cxn>
                <a:cxn ang="0">
                  <a:pos x="961" y="31"/>
                </a:cxn>
                <a:cxn ang="0">
                  <a:pos x="937" y="29"/>
                </a:cxn>
                <a:cxn ang="0">
                  <a:pos x="875" y="23"/>
                </a:cxn>
                <a:cxn ang="0">
                  <a:pos x="828" y="20"/>
                </a:cxn>
                <a:cxn ang="0">
                  <a:pos x="651" y="18"/>
                </a:cxn>
                <a:cxn ang="0">
                  <a:pos x="275" y="10"/>
                </a:cxn>
                <a:cxn ang="0">
                  <a:pos x="29" y="0"/>
                </a:cxn>
                <a:cxn ang="0">
                  <a:pos x="18" y="1"/>
                </a:cxn>
                <a:cxn ang="0">
                  <a:pos x="7" y="9"/>
                </a:cxn>
                <a:cxn ang="0">
                  <a:pos x="1" y="22"/>
                </a:cxn>
                <a:cxn ang="0">
                  <a:pos x="0" y="73"/>
                </a:cxn>
                <a:cxn ang="0">
                  <a:pos x="7" y="101"/>
                </a:cxn>
                <a:cxn ang="0">
                  <a:pos x="13" y="107"/>
                </a:cxn>
                <a:cxn ang="0">
                  <a:pos x="34" y="115"/>
                </a:cxn>
                <a:cxn ang="0">
                  <a:pos x="82" y="116"/>
                </a:cxn>
                <a:cxn ang="0">
                  <a:pos x="166" y="127"/>
                </a:cxn>
                <a:cxn ang="0">
                  <a:pos x="314" y="140"/>
                </a:cxn>
                <a:cxn ang="0">
                  <a:pos x="390" y="141"/>
                </a:cxn>
                <a:cxn ang="0">
                  <a:pos x="596" y="145"/>
                </a:cxn>
                <a:cxn ang="0">
                  <a:pos x="701" y="152"/>
                </a:cxn>
                <a:cxn ang="0">
                  <a:pos x="954" y="152"/>
                </a:cxn>
                <a:cxn ang="0">
                  <a:pos x="964" y="150"/>
                </a:cxn>
                <a:cxn ang="0">
                  <a:pos x="971" y="144"/>
                </a:cxn>
                <a:cxn ang="0">
                  <a:pos x="984" y="141"/>
                </a:cxn>
                <a:cxn ang="0">
                  <a:pos x="993" y="132"/>
                </a:cxn>
                <a:cxn ang="0">
                  <a:pos x="995" y="122"/>
                </a:cxn>
                <a:cxn ang="0">
                  <a:pos x="989" y="76"/>
                </a:cxn>
                <a:cxn ang="0">
                  <a:pos x="651" y="106"/>
                </a:cxn>
                <a:cxn ang="0">
                  <a:pos x="477" y="99"/>
                </a:cxn>
                <a:cxn ang="0">
                  <a:pos x="339" y="95"/>
                </a:cxn>
                <a:cxn ang="0">
                  <a:pos x="201" y="86"/>
                </a:cxn>
                <a:cxn ang="0">
                  <a:pos x="112" y="73"/>
                </a:cxn>
                <a:cxn ang="0">
                  <a:pos x="63" y="68"/>
                </a:cxn>
                <a:cxn ang="0">
                  <a:pos x="48" y="69"/>
                </a:cxn>
                <a:cxn ang="0">
                  <a:pos x="47" y="47"/>
                </a:cxn>
                <a:cxn ang="0">
                  <a:pos x="158" y="51"/>
                </a:cxn>
                <a:cxn ang="0">
                  <a:pos x="433" y="56"/>
                </a:cxn>
                <a:cxn ang="0">
                  <a:pos x="547" y="61"/>
                </a:cxn>
                <a:cxn ang="0">
                  <a:pos x="725" y="65"/>
                </a:cxn>
                <a:cxn ang="0">
                  <a:pos x="782" y="67"/>
                </a:cxn>
                <a:cxn ang="0">
                  <a:pos x="840" y="68"/>
                </a:cxn>
                <a:cxn ang="0">
                  <a:pos x="917" y="71"/>
                </a:cxn>
                <a:cxn ang="0">
                  <a:pos x="943" y="76"/>
                </a:cxn>
                <a:cxn ang="0">
                  <a:pos x="948" y="106"/>
                </a:cxn>
              </a:cxnLst>
              <a:rect l="0" t="0" r="r" b="b"/>
              <a:pathLst>
                <a:path w="995" h="153">
                  <a:moveTo>
                    <a:pt x="989" y="76"/>
                  </a:moveTo>
                  <a:lnTo>
                    <a:pt x="989" y="76"/>
                  </a:lnTo>
                  <a:lnTo>
                    <a:pt x="986" y="64"/>
                  </a:lnTo>
                  <a:lnTo>
                    <a:pt x="984" y="52"/>
                  </a:lnTo>
                  <a:lnTo>
                    <a:pt x="984" y="52"/>
                  </a:lnTo>
                  <a:lnTo>
                    <a:pt x="982" y="47"/>
                  </a:lnTo>
                  <a:lnTo>
                    <a:pt x="981" y="42"/>
                  </a:lnTo>
                  <a:lnTo>
                    <a:pt x="978" y="38"/>
                  </a:lnTo>
                  <a:lnTo>
                    <a:pt x="974" y="35"/>
                  </a:lnTo>
                  <a:lnTo>
                    <a:pt x="971" y="33"/>
                  </a:lnTo>
                  <a:lnTo>
                    <a:pt x="965" y="31"/>
                  </a:lnTo>
                  <a:lnTo>
                    <a:pt x="961" y="31"/>
                  </a:lnTo>
                  <a:lnTo>
                    <a:pt x="956" y="31"/>
                  </a:lnTo>
                  <a:lnTo>
                    <a:pt x="956" y="31"/>
                  </a:lnTo>
                  <a:lnTo>
                    <a:pt x="937" y="29"/>
                  </a:lnTo>
                  <a:lnTo>
                    <a:pt x="916" y="26"/>
                  </a:lnTo>
                  <a:lnTo>
                    <a:pt x="896" y="26"/>
                  </a:lnTo>
                  <a:lnTo>
                    <a:pt x="875" y="23"/>
                  </a:lnTo>
                  <a:lnTo>
                    <a:pt x="875" y="23"/>
                  </a:lnTo>
                  <a:lnTo>
                    <a:pt x="853" y="21"/>
                  </a:lnTo>
                  <a:lnTo>
                    <a:pt x="828" y="20"/>
                  </a:lnTo>
                  <a:lnTo>
                    <a:pt x="781" y="20"/>
                  </a:lnTo>
                  <a:lnTo>
                    <a:pt x="781" y="20"/>
                  </a:lnTo>
                  <a:lnTo>
                    <a:pt x="651" y="18"/>
                  </a:lnTo>
                  <a:lnTo>
                    <a:pt x="522" y="14"/>
                  </a:lnTo>
                  <a:lnTo>
                    <a:pt x="522" y="14"/>
                  </a:lnTo>
                  <a:lnTo>
                    <a:pt x="275" y="10"/>
                  </a:lnTo>
                  <a:lnTo>
                    <a:pt x="152" y="6"/>
                  </a:lnTo>
                  <a:lnTo>
                    <a:pt x="90" y="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2" y="4"/>
                  </a:lnTo>
                  <a:lnTo>
                    <a:pt x="7" y="9"/>
                  </a:lnTo>
                  <a:lnTo>
                    <a:pt x="3" y="1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42"/>
                  </a:lnTo>
                  <a:lnTo>
                    <a:pt x="0" y="63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3" y="93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9" y="105"/>
                  </a:lnTo>
                  <a:lnTo>
                    <a:pt x="13" y="107"/>
                  </a:lnTo>
                  <a:lnTo>
                    <a:pt x="17" y="110"/>
                  </a:lnTo>
                  <a:lnTo>
                    <a:pt x="22" y="112"/>
                  </a:lnTo>
                  <a:lnTo>
                    <a:pt x="34" y="115"/>
                  </a:lnTo>
                  <a:lnTo>
                    <a:pt x="46" y="116"/>
                  </a:lnTo>
                  <a:lnTo>
                    <a:pt x="71" y="116"/>
                  </a:lnTo>
                  <a:lnTo>
                    <a:pt x="82" y="116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166" y="127"/>
                  </a:lnTo>
                  <a:lnTo>
                    <a:pt x="239" y="135"/>
                  </a:lnTo>
                  <a:lnTo>
                    <a:pt x="277" y="137"/>
                  </a:lnTo>
                  <a:lnTo>
                    <a:pt x="314" y="140"/>
                  </a:lnTo>
                  <a:lnTo>
                    <a:pt x="352" y="141"/>
                  </a:lnTo>
                  <a:lnTo>
                    <a:pt x="390" y="141"/>
                  </a:lnTo>
                  <a:lnTo>
                    <a:pt x="390" y="141"/>
                  </a:lnTo>
                  <a:lnTo>
                    <a:pt x="458" y="141"/>
                  </a:lnTo>
                  <a:lnTo>
                    <a:pt x="527" y="142"/>
                  </a:lnTo>
                  <a:lnTo>
                    <a:pt x="596" y="145"/>
                  </a:lnTo>
                  <a:lnTo>
                    <a:pt x="666" y="149"/>
                  </a:lnTo>
                  <a:lnTo>
                    <a:pt x="666" y="149"/>
                  </a:lnTo>
                  <a:lnTo>
                    <a:pt x="701" y="152"/>
                  </a:lnTo>
                  <a:lnTo>
                    <a:pt x="738" y="153"/>
                  </a:lnTo>
                  <a:lnTo>
                    <a:pt x="810" y="153"/>
                  </a:lnTo>
                  <a:lnTo>
                    <a:pt x="954" y="152"/>
                  </a:lnTo>
                  <a:lnTo>
                    <a:pt x="954" y="152"/>
                  </a:lnTo>
                  <a:lnTo>
                    <a:pt x="959" y="152"/>
                  </a:lnTo>
                  <a:lnTo>
                    <a:pt x="964" y="150"/>
                  </a:lnTo>
                  <a:lnTo>
                    <a:pt x="968" y="146"/>
                  </a:lnTo>
                  <a:lnTo>
                    <a:pt x="971" y="144"/>
                  </a:lnTo>
                  <a:lnTo>
                    <a:pt x="971" y="144"/>
                  </a:lnTo>
                  <a:lnTo>
                    <a:pt x="976" y="144"/>
                  </a:lnTo>
                  <a:lnTo>
                    <a:pt x="980" y="142"/>
                  </a:lnTo>
                  <a:lnTo>
                    <a:pt x="984" y="141"/>
                  </a:lnTo>
                  <a:lnTo>
                    <a:pt x="988" y="139"/>
                  </a:lnTo>
                  <a:lnTo>
                    <a:pt x="991" y="136"/>
                  </a:lnTo>
                  <a:lnTo>
                    <a:pt x="993" y="132"/>
                  </a:lnTo>
                  <a:lnTo>
                    <a:pt x="995" y="127"/>
                  </a:lnTo>
                  <a:lnTo>
                    <a:pt x="995" y="122"/>
                  </a:lnTo>
                  <a:lnTo>
                    <a:pt x="995" y="122"/>
                  </a:lnTo>
                  <a:lnTo>
                    <a:pt x="993" y="99"/>
                  </a:lnTo>
                  <a:lnTo>
                    <a:pt x="989" y="76"/>
                  </a:lnTo>
                  <a:lnTo>
                    <a:pt x="989" y="76"/>
                  </a:lnTo>
                  <a:close/>
                  <a:moveTo>
                    <a:pt x="710" y="106"/>
                  </a:moveTo>
                  <a:lnTo>
                    <a:pt x="710" y="106"/>
                  </a:lnTo>
                  <a:lnTo>
                    <a:pt x="651" y="106"/>
                  </a:lnTo>
                  <a:lnTo>
                    <a:pt x="594" y="103"/>
                  </a:lnTo>
                  <a:lnTo>
                    <a:pt x="535" y="101"/>
                  </a:lnTo>
                  <a:lnTo>
                    <a:pt x="477" y="99"/>
                  </a:lnTo>
                  <a:lnTo>
                    <a:pt x="477" y="99"/>
                  </a:lnTo>
                  <a:lnTo>
                    <a:pt x="408" y="97"/>
                  </a:lnTo>
                  <a:lnTo>
                    <a:pt x="339" y="95"/>
                  </a:lnTo>
                  <a:lnTo>
                    <a:pt x="271" y="91"/>
                  </a:lnTo>
                  <a:lnTo>
                    <a:pt x="201" y="86"/>
                  </a:lnTo>
                  <a:lnTo>
                    <a:pt x="201" y="86"/>
                  </a:lnTo>
                  <a:lnTo>
                    <a:pt x="171" y="82"/>
                  </a:lnTo>
                  <a:lnTo>
                    <a:pt x="141" y="77"/>
                  </a:lnTo>
                  <a:lnTo>
                    <a:pt x="112" y="73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63" y="68"/>
                  </a:lnTo>
                  <a:lnTo>
                    <a:pt x="58" y="68"/>
                  </a:lnTo>
                  <a:lnTo>
                    <a:pt x="52" y="68"/>
                  </a:lnTo>
                  <a:lnTo>
                    <a:pt x="48" y="69"/>
                  </a:lnTo>
                  <a:lnTo>
                    <a:pt x="47" y="72"/>
                  </a:lnTo>
                  <a:lnTo>
                    <a:pt x="47" y="72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102" y="50"/>
                  </a:lnTo>
                  <a:lnTo>
                    <a:pt x="158" y="51"/>
                  </a:lnTo>
                  <a:lnTo>
                    <a:pt x="268" y="52"/>
                  </a:lnTo>
                  <a:lnTo>
                    <a:pt x="378" y="55"/>
                  </a:lnTo>
                  <a:lnTo>
                    <a:pt x="433" y="56"/>
                  </a:lnTo>
                  <a:lnTo>
                    <a:pt x="488" y="59"/>
                  </a:lnTo>
                  <a:lnTo>
                    <a:pt x="488" y="59"/>
                  </a:lnTo>
                  <a:lnTo>
                    <a:pt x="547" y="61"/>
                  </a:lnTo>
                  <a:lnTo>
                    <a:pt x="607" y="64"/>
                  </a:lnTo>
                  <a:lnTo>
                    <a:pt x="666" y="65"/>
                  </a:lnTo>
                  <a:lnTo>
                    <a:pt x="725" y="65"/>
                  </a:lnTo>
                  <a:lnTo>
                    <a:pt x="725" y="65"/>
                  </a:lnTo>
                  <a:lnTo>
                    <a:pt x="753" y="65"/>
                  </a:lnTo>
                  <a:lnTo>
                    <a:pt x="782" y="67"/>
                  </a:lnTo>
                  <a:lnTo>
                    <a:pt x="811" y="68"/>
                  </a:lnTo>
                  <a:lnTo>
                    <a:pt x="840" y="68"/>
                  </a:lnTo>
                  <a:lnTo>
                    <a:pt x="840" y="68"/>
                  </a:lnTo>
                  <a:lnTo>
                    <a:pt x="863" y="68"/>
                  </a:lnTo>
                  <a:lnTo>
                    <a:pt x="889" y="69"/>
                  </a:lnTo>
                  <a:lnTo>
                    <a:pt x="917" y="71"/>
                  </a:lnTo>
                  <a:lnTo>
                    <a:pt x="930" y="73"/>
                  </a:lnTo>
                  <a:lnTo>
                    <a:pt x="943" y="76"/>
                  </a:lnTo>
                  <a:lnTo>
                    <a:pt x="943" y="76"/>
                  </a:lnTo>
                  <a:lnTo>
                    <a:pt x="943" y="81"/>
                  </a:lnTo>
                  <a:lnTo>
                    <a:pt x="943" y="81"/>
                  </a:lnTo>
                  <a:lnTo>
                    <a:pt x="948" y="106"/>
                  </a:lnTo>
                  <a:lnTo>
                    <a:pt x="710" y="1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4" name="PA_chenying0907 133"/>
          <p:cNvGrpSpPr/>
          <p:nvPr>
            <p:custDataLst>
              <p:tags r:id="rId3"/>
            </p:custDataLst>
          </p:nvPr>
        </p:nvGrpSpPr>
        <p:grpSpPr>
          <a:xfrm>
            <a:off x="6130469" y="1563638"/>
            <a:ext cx="1470400" cy="1125455"/>
            <a:chOff x="4148138" y="3128963"/>
            <a:chExt cx="798513" cy="611188"/>
          </a:xfrm>
          <a:solidFill>
            <a:schemeClr val="tx1"/>
          </a:solidFill>
        </p:grpSpPr>
        <p:sp>
          <p:nvSpPr>
            <p:cNvPr id="135" name="chenying0907 791"/>
            <p:cNvSpPr/>
            <p:nvPr/>
          </p:nvSpPr>
          <p:spPr bwMode="auto">
            <a:xfrm>
              <a:off x="4168776" y="3275013"/>
              <a:ext cx="30163" cy="60325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65" y="2"/>
                </a:cxn>
                <a:cxn ang="0">
                  <a:pos x="59" y="8"/>
                </a:cxn>
                <a:cxn ang="0">
                  <a:pos x="52" y="15"/>
                </a:cxn>
                <a:cxn ang="0">
                  <a:pos x="47" y="23"/>
                </a:cxn>
                <a:cxn ang="0">
                  <a:pos x="43" y="32"/>
                </a:cxn>
                <a:cxn ang="0">
                  <a:pos x="34" y="49"/>
                </a:cxn>
                <a:cxn ang="0">
                  <a:pos x="27" y="66"/>
                </a:cxn>
                <a:cxn ang="0">
                  <a:pos x="27" y="66"/>
                </a:cxn>
                <a:cxn ang="0">
                  <a:pos x="18" y="85"/>
                </a:cxn>
                <a:cxn ang="0">
                  <a:pos x="10" y="105"/>
                </a:cxn>
                <a:cxn ang="0">
                  <a:pos x="4" y="125"/>
                </a:cxn>
                <a:cxn ang="0">
                  <a:pos x="0" y="145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1" y="149"/>
                </a:cxn>
                <a:cxn ang="0">
                  <a:pos x="4" y="152"/>
                </a:cxn>
                <a:cxn ang="0">
                  <a:pos x="6" y="152"/>
                </a:cxn>
                <a:cxn ang="0">
                  <a:pos x="8" y="152"/>
                </a:cxn>
                <a:cxn ang="0">
                  <a:pos x="10" y="151"/>
                </a:cxn>
                <a:cxn ang="0">
                  <a:pos x="10" y="148"/>
                </a:cxn>
                <a:cxn ang="0">
                  <a:pos x="10" y="148"/>
                </a:cxn>
                <a:cxn ang="0">
                  <a:pos x="14" y="130"/>
                </a:cxn>
                <a:cxn ang="0">
                  <a:pos x="21" y="113"/>
                </a:cxn>
                <a:cxn ang="0">
                  <a:pos x="34" y="79"/>
                </a:cxn>
                <a:cxn ang="0">
                  <a:pos x="34" y="79"/>
                </a:cxn>
                <a:cxn ang="0">
                  <a:pos x="40" y="60"/>
                </a:cxn>
                <a:cxn ang="0">
                  <a:pos x="50" y="42"/>
                </a:cxn>
                <a:cxn ang="0">
                  <a:pos x="55" y="33"/>
                </a:cxn>
                <a:cxn ang="0">
                  <a:pos x="60" y="24"/>
                </a:cxn>
                <a:cxn ang="0">
                  <a:pos x="67" y="16"/>
                </a:cxn>
                <a:cxn ang="0">
                  <a:pos x="74" y="9"/>
                </a:cxn>
                <a:cxn ang="0">
                  <a:pos x="74" y="9"/>
                </a:cxn>
                <a:cxn ang="0">
                  <a:pos x="76" y="8"/>
                </a:cxn>
                <a:cxn ang="0">
                  <a:pos x="76" y="6"/>
                </a:cxn>
                <a:cxn ang="0">
                  <a:pos x="76" y="4"/>
                </a:cxn>
                <a:cxn ang="0">
                  <a:pos x="74" y="2"/>
                </a:cxn>
                <a:cxn ang="0">
                  <a:pos x="71" y="0"/>
                </a:cxn>
                <a:cxn ang="0">
                  <a:pos x="68" y="0"/>
                </a:cxn>
                <a:cxn ang="0">
                  <a:pos x="65" y="2"/>
                </a:cxn>
                <a:cxn ang="0">
                  <a:pos x="65" y="2"/>
                </a:cxn>
              </a:cxnLst>
              <a:rect l="0" t="0" r="r" b="b"/>
              <a:pathLst>
                <a:path w="76" h="152">
                  <a:moveTo>
                    <a:pt x="65" y="2"/>
                  </a:moveTo>
                  <a:lnTo>
                    <a:pt x="65" y="2"/>
                  </a:lnTo>
                  <a:lnTo>
                    <a:pt x="59" y="8"/>
                  </a:lnTo>
                  <a:lnTo>
                    <a:pt x="52" y="15"/>
                  </a:lnTo>
                  <a:lnTo>
                    <a:pt x="47" y="23"/>
                  </a:lnTo>
                  <a:lnTo>
                    <a:pt x="43" y="32"/>
                  </a:lnTo>
                  <a:lnTo>
                    <a:pt x="34" y="49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18" y="85"/>
                  </a:lnTo>
                  <a:lnTo>
                    <a:pt x="10" y="105"/>
                  </a:lnTo>
                  <a:lnTo>
                    <a:pt x="4" y="12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4" y="152"/>
                  </a:lnTo>
                  <a:lnTo>
                    <a:pt x="6" y="152"/>
                  </a:lnTo>
                  <a:lnTo>
                    <a:pt x="8" y="152"/>
                  </a:lnTo>
                  <a:lnTo>
                    <a:pt x="10" y="151"/>
                  </a:lnTo>
                  <a:lnTo>
                    <a:pt x="10" y="148"/>
                  </a:lnTo>
                  <a:lnTo>
                    <a:pt x="10" y="148"/>
                  </a:lnTo>
                  <a:lnTo>
                    <a:pt x="14" y="130"/>
                  </a:lnTo>
                  <a:lnTo>
                    <a:pt x="21" y="113"/>
                  </a:lnTo>
                  <a:lnTo>
                    <a:pt x="34" y="79"/>
                  </a:lnTo>
                  <a:lnTo>
                    <a:pt x="34" y="79"/>
                  </a:lnTo>
                  <a:lnTo>
                    <a:pt x="40" y="60"/>
                  </a:lnTo>
                  <a:lnTo>
                    <a:pt x="50" y="42"/>
                  </a:lnTo>
                  <a:lnTo>
                    <a:pt x="55" y="33"/>
                  </a:lnTo>
                  <a:lnTo>
                    <a:pt x="60" y="24"/>
                  </a:lnTo>
                  <a:lnTo>
                    <a:pt x="67" y="1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6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chenying0907 792"/>
            <p:cNvSpPr/>
            <p:nvPr/>
          </p:nvSpPr>
          <p:spPr bwMode="auto">
            <a:xfrm>
              <a:off x="4179888" y="3259138"/>
              <a:ext cx="46038" cy="98425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09" y="2"/>
                </a:cxn>
                <a:cxn ang="0">
                  <a:pos x="88" y="25"/>
                </a:cxn>
                <a:cxn ang="0">
                  <a:pos x="68" y="51"/>
                </a:cxn>
                <a:cxn ang="0">
                  <a:pos x="59" y="65"/>
                </a:cxn>
                <a:cxn ang="0">
                  <a:pos x="51" y="79"/>
                </a:cxn>
                <a:cxn ang="0">
                  <a:pos x="45" y="92"/>
                </a:cxn>
                <a:cxn ang="0">
                  <a:pos x="38" y="106"/>
                </a:cxn>
                <a:cxn ang="0">
                  <a:pos x="38" y="106"/>
                </a:cxn>
                <a:cxn ang="0">
                  <a:pos x="26" y="139"/>
                </a:cxn>
                <a:cxn ang="0">
                  <a:pos x="14" y="173"/>
                </a:cxn>
                <a:cxn ang="0">
                  <a:pos x="9" y="190"/>
                </a:cxn>
                <a:cxn ang="0">
                  <a:pos x="5" y="207"/>
                </a:cxn>
                <a:cxn ang="0">
                  <a:pos x="1" y="224"/>
                </a:cxn>
                <a:cxn ang="0">
                  <a:pos x="0" y="241"/>
                </a:cxn>
                <a:cxn ang="0">
                  <a:pos x="0" y="241"/>
                </a:cxn>
                <a:cxn ang="0">
                  <a:pos x="0" y="244"/>
                </a:cxn>
                <a:cxn ang="0">
                  <a:pos x="1" y="246"/>
                </a:cxn>
                <a:cxn ang="0">
                  <a:pos x="5" y="248"/>
                </a:cxn>
                <a:cxn ang="0">
                  <a:pos x="9" y="246"/>
                </a:cxn>
                <a:cxn ang="0">
                  <a:pos x="11" y="244"/>
                </a:cxn>
                <a:cxn ang="0">
                  <a:pos x="12" y="241"/>
                </a:cxn>
                <a:cxn ang="0">
                  <a:pos x="12" y="241"/>
                </a:cxn>
                <a:cxn ang="0">
                  <a:pos x="13" y="227"/>
                </a:cxn>
                <a:cxn ang="0">
                  <a:pos x="16" y="211"/>
                </a:cxn>
                <a:cxn ang="0">
                  <a:pos x="20" y="195"/>
                </a:cxn>
                <a:cxn ang="0">
                  <a:pos x="25" y="180"/>
                </a:cxn>
                <a:cxn ang="0">
                  <a:pos x="35" y="150"/>
                </a:cxn>
                <a:cxn ang="0">
                  <a:pos x="46" y="119"/>
                </a:cxn>
                <a:cxn ang="0">
                  <a:pos x="46" y="119"/>
                </a:cxn>
                <a:cxn ang="0">
                  <a:pos x="51" y="105"/>
                </a:cxn>
                <a:cxn ang="0">
                  <a:pos x="59" y="91"/>
                </a:cxn>
                <a:cxn ang="0">
                  <a:pos x="67" y="75"/>
                </a:cxn>
                <a:cxn ang="0">
                  <a:pos x="75" y="61"/>
                </a:cxn>
                <a:cxn ang="0">
                  <a:pos x="85" y="48"/>
                </a:cxn>
                <a:cxn ang="0">
                  <a:pos x="96" y="34"/>
                </a:cxn>
                <a:cxn ang="0">
                  <a:pos x="117" y="10"/>
                </a:cxn>
                <a:cxn ang="0">
                  <a:pos x="117" y="10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0" y="0"/>
                </a:cxn>
                <a:cxn ang="0">
                  <a:pos x="109" y="2"/>
                </a:cxn>
                <a:cxn ang="0">
                  <a:pos x="109" y="2"/>
                </a:cxn>
              </a:cxnLst>
              <a:rect l="0" t="0" r="r" b="b"/>
              <a:pathLst>
                <a:path w="118" h="248">
                  <a:moveTo>
                    <a:pt x="109" y="2"/>
                  </a:moveTo>
                  <a:lnTo>
                    <a:pt x="109" y="2"/>
                  </a:lnTo>
                  <a:lnTo>
                    <a:pt x="88" y="25"/>
                  </a:lnTo>
                  <a:lnTo>
                    <a:pt x="68" y="51"/>
                  </a:lnTo>
                  <a:lnTo>
                    <a:pt x="59" y="65"/>
                  </a:lnTo>
                  <a:lnTo>
                    <a:pt x="51" y="79"/>
                  </a:lnTo>
                  <a:lnTo>
                    <a:pt x="45" y="92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26" y="139"/>
                  </a:lnTo>
                  <a:lnTo>
                    <a:pt x="14" y="173"/>
                  </a:lnTo>
                  <a:lnTo>
                    <a:pt x="9" y="190"/>
                  </a:lnTo>
                  <a:lnTo>
                    <a:pt x="5" y="207"/>
                  </a:lnTo>
                  <a:lnTo>
                    <a:pt x="1" y="224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44"/>
                  </a:lnTo>
                  <a:lnTo>
                    <a:pt x="1" y="246"/>
                  </a:lnTo>
                  <a:lnTo>
                    <a:pt x="5" y="248"/>
                  </a:lnTo>
                  <a:lnTo>
                    <a:pt x="9" y="246"/>
                  </a:lnTo>
                  <a:lnTo>
                    <a:pt x="11" y="244"/>
                  </a:lnTo>
                  <a:lnTo>
                    <a:pt x="12" y="241"/>
                  </a:lnTo>
                  <a:lnTo>
                    <a:pt x="12" y="241"/>
                  </a:lnTo>
                  <a:lnTo>
                    <a:pt x="13" y="227"/>
                  </a:lnTo>
                  <a:lnTo>
                    <a:pt x="16" y="211"/>
                  </a:lnTo>
                  <a:lnTo>
                    <a:pt x="20" y="195"/>
                  </a:lnTo>
                  <a:lnTo>
                    <a:pt x="25" y="180"/>
                  </a:lnTo>
                  <a:lnTo>
                    <a:pt x="35" y="150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51" y="105"/>
                  </a:lnTo>
                  <a:lnTo>
                    <a:pt x="59" y="91"/>
                  </a:lnTo>
                  <a:lnTo>
                    <a:pt x="67" y="75"/>
                  </a:lnTo>
                  <a:lnTo>
                    <a:pt x="75" y="61"/>
                  </a:lnTo>
                  <a:lnTo>
                    <a:pt x="85" y="48"/>
                  </a:lnTo>
                  <a:lnTo>
                    <a:pt x="96" y="34"/>
                  </a:lnTo>
                  <a:lnTo>
                    <a:pt x="117" y="10"/>
                  </a:lnTo>
                  <a:lnTo>
                    <a:pt x="117" y="10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9" y="2"/>
                  </a:lnTo>
                  <a:lnTo>
                    <a:pt x="10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chenying0907 793"/>
            <p:cNvSpPr/>
            <p:nvPr/>
          </p:nvSpPr>
          <p:spPr bwMode="auto">
            <a:xfrm>
              <a:off x="4194176" y="3235325"/>
              <a:ext cx="60325" cy="142875"/>
            </a:xfrm>
            <a:custGeom>
              <a:avLst/>
              <a:gdLst/>
              <a:ahLst/>
              <a:cxnLst>
                <a:cxn ang="0">
                  <a:pos x="143" y="1"/>
                </a:cxn>
                <a:cxn ang="0">
                  <a:pos x="143" y="1"/>
                </a:cxn>
                <a:cxn ang="0">
                  <a:pos x="131" y="16"/>
                </a:cxn>
                <a:cxn ang="0">
                  <a:pos x="122" y="31"/>
                </a:cxn>
                <a:cxn ang="0">
                  <a:pos x="113" y="48"/>
                </a:cxn>
                <a:cxn ang="0">
                  <a:pos x="106" y="65"/>
                </a:cxn>
                <a:cxn ang="0">
                  <a:pos x="106" y="65"/>
                </a:cxn>
                <a:cxn ang="0">
                  <a:pos x="96" y="92"/>
                </a:cxn>
                <a:cxn ang="0">
                  <a:pos x="84" y="119"/>
                </a:cxn>
                <a:cxn ang="0">
                  <a:pos x="62" y="171"/>
                </a:cxn>
                <a:cxn ang="0">
                  <a:pos x="62" y="171"/>
                </a:cxn>
                <a:cxn ang="0">
                  <a:pos x="42" y="217"/>
                </a:cxn>
                <a:cxn ang="0">
                  <a:pos x="24" y="262"/>
                </a:cxn>
                <a:cxn ang="0">
                  <a:pos x="16" y="285"/>
                </a:cxn>
                <a:cxn ang="0">
                  <a:pos x="8" y="307"/>
                </a:cxn>
                <a:cxn ang="0">
                  <a:pos x="4" y="332"/>
                </a:cxn>
                <a:cxn ang="0">
                  <a:pos x="0" y="356"/>
                </a:cxn>
                <a:cxn ang="0">
                  <a:pos x="0" y="356"/>
                </a:cxn>
                <a:cxn ang="0">
                  <a:pos x="0" y="358"/>
                </a:cxn>
                <a:cxn ang="0">
                  <a:pos x="1" y="360"/>
                </a:cxn>
                <a:cxn ang="0">
                  <a:pos x="4" y="361"/>
                </a:cxn>
                <a:cxn ang="0">
                  <a:pos x="5" y="361"/>
                </a:cxn>
                <a:cxn ang="0">
                  <a:pos x="9" y="360"/>
                </a:cxn>
                <a:cxn ang="0">
                  <a:pos x="10" y="358"/>
                </a:cxn>
                <a:cxn ang="0">
                  <a:pos x="12" y="356"/>
                </a:cxn>
                <a:cxn ang="0">
                  <a:pos x="12" y="356"/>
                </a:cxn>
                <a:cxn ang="0">
                  <a:pos x="14" y="334"/>
                </a:cxn>
                <a:cxn ang="0">
                  <a:pos x="20" y="311"/>
                </a:cxn>
                <a:cxn ang="0">
                  <a:pos x="26" y="289"/>
                </a:cxn>
                <a:cxn ang="0">
                  <a:pos x="33" y="268"/>
                </a:cxn>
                <a:cxn ang="0">
                  <a:pos x="51" y="225"/>
                </a:cxn>
                <a:cxn ang="0">
                  <a:pos x="69" y="183"/>
                </a:cxn>
                <a:cxn ang="0">
                  <a:pos x="69" y="183"/>
                </a:cxn>
                <a:cxn ang="0">
                  <a:pos x="88" y="140"/>
                </a:cxn>
                <a:cxn ang="0">
                  <a:pos x="107" y="95"/>
                </a:cxn>
                <a:cxn ang="0">
                  <a:pos x="107" y="95"/>
                </a:cxn>
                <a:cxn ang="0">
                  <a:pos x="115" y="73"/>
                </a:cxn>
                <a:cxn ang="0">
                  <a:pos x="124" y="51"/>
                </a:cxn>
                <a:cxn ang="0">
                  <a:pos x="130" y="41"/>
                </a:cxn>
                <a:cxn ang="0">
                  <a:pos x="136" y="30"/>
                </a:cxn>
                <a:cxn ang="0">
                  <a:pos x="143" y="20"/>
                </a:cxn>
                <a:cxn ang="0">
                  <a:pos x="150" y="10"/>
                </a:cxn>
                <a:cxn ang="0">
                  <a:pos x="150" y="10"/>
                </a:cxn>
                <a:cxn ang="0">
                  <a:pos x="152" y="8"/>
                </a:cxn>
                <a:cxn ang="0">
                  <a:pos x="152" y="5"/>
                </a:cxn>
                <a:cxn ang="0">
                  <a:pos x="150" y="1"/>
                </a:cxn>
                <a:cxn ang="0">
                  <a:pos x="147" y="0"/>
                </a:cxn>
                <a:cxn ang="0">
                  <a:pos x="145" y="0"/>
                </a:cxn>
                <a:cxn ang="0">
                  <a:pos x="143" y="1"/>
                </a:cxn>
                <a:cxn ang="0">
                  <a:pos x="143" y="1"/>
                </a:cxn>
              </a:cxnLst>
              <a:rect l="0" t="0" r="r" b="b"/>
              <a:pathLst>
                <a:path w="152" h="361">
                  <a:moveTo>
                    <a:pt x="143" y="1"/>
                  </a:moveTo>
                  <a:lnTo>
                    <a:pt x="143" y="1"/>
                  </a:lnTo>
                  <a:lnTo>
                    <a:pt x="131" y="16"/>
                  </a:lnTo>
                  <a:lnTo>
                    <a:pt x="122" y="31"/>
                  </a:lnTo>
                  <a:lnTo>
                    <a:pt x="113" y="48"/>
                  </a:lnTo>
                  <a:lnTo>
                    <a:pt x="106" y="65"/>
                  </a:lnTo>
                  <a:lnTo>
                    <a:pt x="106" y="65"/>
                  </a:lnTo>
                  <a:lnTo>
                    <a:pt x="96" y="92"/>
                  </a:lnTo>
                  <a:lnTo>
                    <a:pt x="84" y="119"/>
                  </a:lnTo>
                  <a:lnTo>
                    <a:pt x="62" y="171"/>
                  </a:lnTo>
                  <a:lnTo>
                    <a:pt x="62" y="171"/>
                  </a:lnTo>
                  <a:lnTo>
                    <a:pt x="42" y="217"/>
                  </a:lnTo>
                  <a:lnTo>
                    <a:pt x="24" y="262"/>
                  </a:lnTo>
                  <a:lnTo>
                    <a:pt x="16" y="285"/>
                  </a:lnTo>
                  <a:lnTo>
                    <a:pt x="8" y="307"/>
                  </a:lnTo>
                  <a:lnTo>
                    <a:pt x="4" y="332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0" y="358"/>
                  </a:lnTo>
                  <a:lnTo>
                    <a:pt x="1" y="360"/>
                  </a:lnTo>
                  <a:lnTo>
                    <a:pt x="4" y="361"/>
                  </a:lnTo>
                  <a:lnTo>
                    <a:pt x="5" y="361"/>
                  </a:lnTo>
                  <a:lnTo>
                    <a:pt x="9" y="360"/>
                  </a:lnTo>
                  <a:lnTo>
                    <a:pt x="10" y="358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4" y="334"/>
                  </a:lnTo>
                  <a:lnTo>
                    <a:pt x="20" y="311"/>
                  </a:lnTo>
                  <a:lnTo>
                    <a:pt x="26" y="289"/>
                  </a:lnTo>
                  <a:lnTo>
                    <a:pt x="33" y="268"/>
                  </a:lnTo>
                  <a:lnTo>
                    <a:pt x="51" y="225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88" y="140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5" y="73"/>
                  </a:lnTo>
                  <a:lnTo>
                    <a:pt x="124" y="51"/>
                  </a:lnTo>
                  <a:lnTo>
                    <a:pt x="130" y="41"/>
                  </a:lnTo>
                  <a:lnTo>
                    <a:pt x="136" y="30"/>
                  </a:lnTo>
                  <a:lnTo>
                    <a:pt x="143" y="2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2" y="5"/>
                  </a:lnTo>
                  <a:lnTo>
                    <a:pt x="150" y="1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3" y="1"/>
                  </a:lnTo>
                  <a:lnTo>
                    <a:pt x="14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chenying0907 794"/>
            <p:cNvSpPr/>
            <p:nvPr/>
          </p:nvSpPr>
          <p:spPr bwMode="auto">
            <a:xfrm>
              <a:off x="4233863" y="3203575"/>
              <a:ext cx="58738" cy="160338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0" y="2"/>
                </a:cxn>
                <a:cxn ang="0">
                  <a:pos x="134" y="4"/>
                </a:cxn>
                <a:cxn ang="0">
                  <a:pos x="131" y="7"/>
                </a:cxn>
                <a:cxn ang="0">
                  <a:pos x="130" y="11"/>
                </a:cxn>
                <a:cxn ang="0">
                  <a:pos x="130" y="11"/>
                </a:cxn>
                <a:cxn ang="0">
                  <a:pos x="126" y="24"/>
                </a:cxn>
                <a:cxn ang="0">
                  <a:pos x="121" y="36"/>
                </a:cxn>
                <a:cxn ang="0">
                  <a:pos x="109" y="60"/>
                </a:cxn>
                <a:cxn ang="0">
                  <a:pos x="109" y="60"/>
                </a:cxn>
                <a:cxn ang="0">
                  <a:pos x="87" y="123"/>
                </a:cxn>
                <a:cxn ang="0">
                  <a:pos x="74" y="155"/>
                </a:cxn>
                <a:cxn ang="0">
                  <a:pos x="61" y="185"/>
                </a:cxn>
                <a:cxn ang="0">
                  <a:pos x="61" y="185"/>
                </a:cxn>
                <a:cxn ang="0">
                  <a:pos x="48" y="211"/>
                </a:cxn>
                <a:cxn ang="0">
                  <a:pos x="37" y="237"/>
                </a:cxn>
                <a:cxn ang="0">
                  <a:pos x="27" y="263"/>
                </a:cxn>
                <a:cxn ang="0">
                  <a:pos x="17" y="291"/>
                </a:cxn>
                <a:cxn ang="0">
                  <a:pos x="11" y="317"/>
                </a:cxn>
                <a:cxn ang="0">
                  <a:pos x="6" y="344"/>
                </a:cxn>
                <a:cxn ang="0">
                  <a:pos x="2" y="373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0" y="404"/>
                </a:cxn>
                <a:cxn ang="0">
                  <a:pos x="2" y="406"/>
                </a:cxn>
                <a:cxn ang="0">
                  <a:pos x="6" y="407"/>
                </a:cxn>
                <a:cxn ang="0">
                  <a:pos x="10" y="406"/>
                </a:cxn>
                <a:cxn ang="0">
                  <a:pos x="11" y="404"/>
                </a:cxn>
                <a:cxn ang="0">
                  <a:pos x="11" y="402"/>
                </a:cxn>
                <a:cxn ang="0">
                  <a:pos x="11" y="402"/>
                </a:cxn>
                <a:cxn ang="0">
                  <a:pos x="14" y="373"/>
                </a:cxn>
                <a:cxn ang="0">
                  <a:pos x="16" y="345"/>
                </a:cxn>
                <a:cxn ang="0">
                  <a:pos x="21" y="319"/>
                </a:cxn>
                <a:cxn ang="0">
                  <a:pos x="29" y="293"/>
                </a:cxn>
                <a:cxn ang="0">
                  <a:pos x="37" y="267"/>
                </a:cxn>
                <a:cxn ang="0">
                  <a:pos x="48" y="242"/>
                </a:cxn>
                <a:cxn ang="0">
                  <a:pos x="58" y="216"/>
                </a:cxn>
                <a:cxn ang="0">
                  <a:pos x="70" y="191"/>
                </a:cxn>
                <a:cxn ang="0">
                  <a:pos x="70" y="191"/>
                </a:cxn>
                <a:cxn ang="0">
                  <a:pos x="80" y="169"/>
                </a:cxn>
                <a:cxn ang="0">
                  <a:pos x="89" y="147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17" y="73"/>
                </a:cxn>
                <a:cxn ang="0">
                  <a:pos x="127" y="46"/>
                </a:cxn>
                <a:cxn ang="0">
                  <a:pos x="127" y="46"/>
                </a:cxn>
                <a:cxn ang="0">
                  <a:pos x="135" y="28"/>
                </a:cxn>
                <a:cxn ang="0">
                  <a:pos x="140" y="17"/>
                </a:cxn>
                <a:cxn ang="0">
                  <a:pos x="143" y="13"/>
                </a:cxn>
                <a:cxn ang="0">
                  <a:pos x="146" y="11"/>
                </a:cxn>
                <a:cxn ang="0">
                  <a:pos x="146" y="11"/>
                </a:cxn>
                <a:cxn ang="0">
                  <a:pos x="148" y="9"/>
                </a:cxn>
                <a:cxn ang="0">
                  <a:pos x="148" y="8"/>
                </a:cxn>
                <a:cxn ang="0">
                  <a:pos x="148" y="5"/>
                </a:cxn>
                <a:cxn ang="0">
                  <a:pos x="148" y="4"/>
                </a:cxn>
                <a:cxn ang="0">
                  <a:pos x="144" y="2"/>
                </a:cxn>
                <a:cxn ang="0">
                  <a:pos x="143" y="0"/>
                </a:cxn>
                <a:cxn ang="0">
                  <a:pos x="140" y="2"/>
                </a:cxn>
                <a:cxn ang="0">
                  <a:pos x="140" y="2"/>
                </a:cxn>
              </a:cxnLst>
              <a:rect l="0" t="0" r="r" b="b"/>
              <a:pathLst>
                <a:path w="148" h="407">
                  <a:moveTo>
                    <a:pt x="140" y="2"/>
                  </a:moveTo>
                  <a:lnTo>
                    <a:pt x="140" y="2"/>
                  </a:lnTo>
                  <a:lnTo>
                    <a:pt x="134" y="4"/>
                  </a:lnTo>
                  <a:lnTo>
                    <a:pt x="131" y="7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26" y="24"/>
                  </a:lnTo>
                  <a:lnTo>
                    <a:pt x="121" y="36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87" y="123"/>
                  </a:lnTo>
                  <a:lnTo>
                    <a:pt x="74" y="155"/>
                  </a:lnTo>
                  <a:lnTo>
                    <a:pt x="61" y="185"/>
                  </a:lnTo>
                  <a:lnTo>
                    <a:pt x="61" y="185"/>
                  </a:lnTo>
                  <a:lnTo>
                    <a:pt x="48" y="211"/>
                  </a:lnTo>
                  <a:lnTo>
                    <a:pt x="37" y="237"/>
                  </a:lnTo>
                  <a:lnTo>
                    <a:pt x="27" y="263"/>
                  </a:lnTo>
                  <a:lnTo>
                    <a:pt x="17" y="291"/>
                  </a:lnTo>
                  <a:lnTo>
                    <a:pt x="11" y="317"/>
                  </a:lnTo>
                  <a:lnTo>
                    <a:pt x="6" y="344"/>
                  </a:lnTo>
                  <a:lnTo>
                    <a:pt x="2" y="373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0" y="404"/>
                  </a:lnTo>
                  <a:lnTo>
                    <a:pt x="2" y="406"/>
                  </a:lnTo>
                  <a:lnTo>
                    <a:pt x="6" y="407"/>
                  </a:lnTo>
                  <a:lnTo>
                    <a:pt x="10" y="406"/>
                  </a:lnTo>
                  <a:lnTo>
                    <a:pt x="11" y="404"/>
                  </a:lnTo>
                  <a:lnTo>
                    <a:pt x="11" y="402"/>
                  </a:lnTo>
                  <a:lnTo>
                    <a:pt x="11" y="402"/>
                  </a:lnTo>
                  <a:lnTo>
                    <a:pt x="14" y="373"/>
                  </a:lnTo>
                  <a:lnTo>
                    <a:pt x="16" y="345"/>
                  </a:lnTo>
                  <a:lnTo>
                    <a:pt x="21" y="319"/>
                  </a:lnTo>
                  <a:lnTo>
                    <a:pt x="29" y="293"/>
                  </a:lnTo>
                  <a:lnTo>
                    <a:pt x="37" y="267"/>
                  </a:lnTo>
                  <a:lnTo>
                    <a:pt x="48" y="242"/>
                  </a:lnTo>
                  <a:lnTo>
                    <a:pt x="58" y="216"/>
                  </a:lnTo>
                  <a:lnTo>
                    <a:pt x="70" y="191"/>
                  </a:lnTo>
                  <a:lnTo>
                    <a:pt x="70" y="191"/>
                  </a:lnTo>
                  <a:lnTo>
                    <a:pt x="80" y="169"/>
                  </a:lnTo>
                  <a:lnTo>
                    <a:pt x="89" y="147"/>
                  </a:lnTo>
                  <a:lnTo>
                    <a:pt x="106" y="101"/>
                  </a:lnTo>
                  <a:lnTo>
                    <a:pt x="106" y="101"/>
                  </a:lnTo>
                  <a:lnTo>
                    <a:pt x="117" y="73"/>
                  </a:lnTo>
                  <a:lnTo>
                    <a:pt x="127" y="46"/>
                  </a:lnTo>
                  <a:lnTo>
                    <a:pt x="127" y="46"/>
                  </a:lnTo>
                  <a:lnTo>
                    <a:pt x="135" y="28"/>
                  </a:lnTo>
                  <a:lnTo>
                    <a:pt x="140" y="17"/>
                  </a:lnTo>
                  <a:lnTo>
                    <a:pt x="143" y="13"/>
                  </a:lnTo>
                  <a:lnTo>
                    <a:pt x="146" y="11"/>
                  </a:lnTo>
                  <a:lnTo>
                    <a:pt x="146" y="11"/>
                  </a:lnTo>
                  <a:lnTo>
                    <a:pt x="148" y="9"/>
                  </a:lnTo>
                  <a:lnTo>
                    <a:pt x="148" y="8"/>
                  </a:lnTo>
                  <a:lnTo>
                    <a:pt x="148" y="5"/>
                  </a:lnTo>
                  <a:lnTo>
                    <a:pt x="148" y="4"/>
                  </a:lnTo>
                  <a:lnTo>
                    <a:pt x="144" y="2"/>
                  </a:lnTo>
                  <a:lnTo>
                    <a:pt x="143" y="0"/>
                  </a:lnTo>
                  <a:lnTo>
                    <a:pt x="140" y="2"/>
                  </a:lnTo>
                  <a:lnTo>
                    <a:pt x="14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chenying0907 795"/>
            <p:cNvSpPr/>
            <p:nvPr/>
          </p:nvSpPr>
          <p:spPr bwMode="auto">
            <a:xfrm>
              <a:off x="4260851" y="3186113"/>
              <a:ext cx="68263" cy="142875"/>
            </a:xfrm>
            <a:custGeom>
              <a:avLst/>
              <a:gdLst/>
              <a:ahLst/>
              <a:cxnLst>
                <a:cxn ang="0">
                  <a:pos x="163" y="2"/>
                </a:cxn>
                <a:cxn ang="0">
                  <a:pos x="163" y="2"/>
                </a:cxn>
                <a:cxn ang="0">
                  <a:pos x="147" y="20"/>
                </a:cxn>
                <a:cxn ang="0">
                  <a:pos x="134" y="40"/>
                </a:cxn>
                <a:cxn ang="0">
                  <a:pos x="122" y="61"/>
                </a:cxn>
                <a:cxn ang="0">
                  <a:pos x="112" y="81"/>
                </a:cxn>
                <a:cxn ang="0">
                  <a:pos x="102" y="102"/>
                </a:cxn>
                <a:cxn ang="0">
                  <a:pos x="95" y="125"/>
                </a:cxn>
                <a:cxn ang="0">
                  <a:pos x="79" y="169"/>
                </a:cxn>
                <a:cxn ang="0">
                  <a:pos x="79" y="169"/>
                </a:cxn>
                <a:cxn ang="0">
                  <a:pos x="70" y="197"/>
                </a:cxn>
                <a:cxn ang="0">
                  <a:pos x="59" y="223"/>
                </a:cxn>
                <a:cxn ang="0">
                  <a:pos x="49" y="249"/>
                </a:cxn>
                <a:cxn ang="0">
                  <a:pos x="37" y="275"/>
                </a:cxn>
                <a:cxn ang="0">
                  <a:pos x="37" y="275"/>
                </a:cxn>
                <a:cxn ang="0">
                  <a:pos x="27" y="295"/>
                </a:cxn>
                <a:cxn ang="0">
                  <a:pos x="16" y="314"/>
                </a:cxn>
                <a:cxn ang="0">
                  <a:pos x="7" y="334"/>
                </a:cxn>
                <a:cxn ang="0">
                  <a:pos x="4" y="344"/>
                </a:cxn>
                <a:cxn ang="0">
                  <a:pos x="0" y="355"/>
                </a:cxn>
                <a:cxn ang="0">
                  <a:pos x="0" y="355"/>
                </a:cxn>
                <a:cxn ang="0">
                  <a:pos x="0" y="357"/>
                </a:cxn>
                <a:cxn ang="0">
                  <a:pos x="2" y="359"/>
                </a:cxn>
                <a:cxn ang="0">
                  <a:pos x="6" y="361"/>
                </a:cxn>
                <a:cxn ang="0">
                  <a:pos x="10" y="361"/>
                </a:cxn>
                <a:cxn ang="0">
                  <a:pos x="11" y="360"/>
                </a:cxn>
                <a:cxn ang="0">
                  <a:pos x="12" y="357"/>
                </a:cxn>
                <a:cxn ang="0">
                  <a:pos x="12" y="357"/>
                </a:cxn>
                <a:cxn ang="0">
                  <a:pos x="15" y="347"/>
                </a:cxn>
                <a:cxn ang="0">
                  <a:pos x="19" y="335"/>
                </a:cxn>
                <a:cxn ang="0">
                  <a:pos x="29" y="314"/>
                </a:cxn>
                <a:cxn ang="0">
                  <a:pos x="40" y="293"/>
                </a:cxn>
                <a:cxn ang="0">
                  <a:pos x="51" y="272"/>
                </a:cxn>
                <a:cxn ang="0">
                  <a:pos x="51" y="272"/>
                </a:cxn>
                <a:cxn ang="0">
                  <a:pos x="59" y="253"/>
                </a:cxn>
                <a:cxn ang="0">
                  <a:pos x="68" y="232"/>
                </a:cxn>
                <a:cxn ang="0">
                  <a:pos x="84" y="190"/>
                </a:cxn>
                <a:cxn ang="0">
                  <a:pos x="84" y="190"/>
                </a:cxn>
                <a:cxn ang="0">
                  <a:pos x="101" y="143"/>
                </a:cxn>
                <a:cxn ang="0">
                  <a:pos x="119" y="96"/>
                </a:cxn>
                <a:cxn ang="0">
                  <a:pos x="129" y="74"/>
                </a:cxn>
                <a:cxn ang="0">
                  <a:pos x="140" y="51"/>
                </a:cxn>
                <a:cxn ang="0">
                  <a:pos x="154" y="30"/>
                </a:cxn>
                <a:cxn ang="0">
                  <a:pos x="171" y="10"/>
                </a:cxn>
                <a:cxn ang="0">
                  <a:pos x="171" y="10"/>
                </a:cxn>
                <a:cxn ang="0">
                  <a:pos x="172" y="8"/>
                </a:cxn>
                <a:cxn ang="0">
                  <a:pos x="172" y="6"/>
                </a:cxn>
                <a:cxn ang="0">
                  <a:pos x="171" y="2"/>
                </a:cxn>
                <a:cxn ang="0">
                  <a:pos x="167" y="0"/>
                </a:cxn>
                <a:cxn ang="0">
                  <a:pos x="164" y="0"/>
                </a:cxn>
                <a:cxn ang="0">
                  <a:pos x="163" y="2"/>
                </a:cxn>
                <a:cxn ang="0">
                  <a:pos x="163" y="2"/>
                </a:cxn>
              </a:cxnLst>
              <a:rect l="0" t="0" r="r" b="b"/>
              <a:pathLst>
                <a:path w="172" h="361">
                  <a:moveTo>
                    <a:pt x="163" y="2"/>
                  </a:moveTo>
                  <a:lnTo>
                    <a:pt x="163" y="2"/>
                  </a:lnTo>
                  <a:lnTo>
                    <a:pt x="147" y="20"/>
                  </a:lnTo>
                  <a:lnTo>
                    <a:pt x="134" y="40"/>
                  </a:lnTo>
                  <a:lnTo>
                    <a:pt x="122" y="61"/>
                  </a:lnTo>
                  <a:lnTo>
                    <a:pt x="112" y="81"/>
                  </a:lnTo>
                  <a:lnTo>
                    <a:pt x="102" y="102"/>
                  </a:lnTo>
                  <a:lnTo>
                    <a:pt x="95" y="125"/>
                  </a:lnTo>
                  <a:lnTo>
                    <a:pt x="79" y="169"/>
                  </a:lnTo>
                  <a:lnTo>
                    <a:pt x="79" y="169"/>
                  </a:lnTo>
                  <a:lnTo>
                    <a:pt x="70" y="197"/>
                  </a:lnTo>
                  <a:lnTo>
                    <a:pt x="59" y="223"/>
                  </a:lnTo>
                  <a:lnTo>
                    <a:pt x="49" y="249"/>
                  </a:lnTo>
                  <a:lnTo>
                    <a:pt x="37" y="275"/>
                  </a:lnTo>
                  <a:lnTo>
                    <a:pt x="37" y="275"/>
                  </a:lnTo>
                  <a:lnTo>
                    <a:pt x="27" y="295"/>
                  </a:lnTo>
                  <a:lnTo>
                    <a:pt x="16" y="314"/>
                  </a:lnTo>
                  <a:lnTo>
                    <a:pt x="7" y="334"/>
                  </a:lnTo>
                  <a:lnTo>
                    <a:pt x="4" y="344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0" y="357"/>
                  </a:lnTo>
                  <a:lnTo>
                    <a:pt x="2" y="359"/>
                  </a:lnTo>
                  <a:lnTo>
                    <a:pt x="6" y="361"/>
                  </a:lnTo>
                  <a:lnTo>
                    <a:pt x="10" y="361"/>
                  </a:lnTo>
                  <a:lnTo>
                    <a:pt x="11" y="360"/>
                  </a:lnTo>
                  <a:lnTo>
                    <a:pt x="12" y="357"/>
                  </a:lnTo>
                  <a:lnTo>
                    <a:pt x="12" y="357"/>
                  </a:lnTo>
                  <a:lnTo>
                    <a:pt x="15" y="347"/>
                  </a:lnTo>
                  <a:lnTo>
                    <a:pt x="19" y="335"/>
                  </a:lnTo>
                  <a:lnTo>
                    <a:pt x="29" y="314"/>
                  </a:lnTo>
                  <a:lnTo>
                    <a:pt x="40" y="293"/>
                  </a:lnTo>
                  <a:lnTo>
                    <a:pt x="51" y="272"/>
                  </a:lnTo>
                  <a:lnTo>
                    <a:pt x="51" y="272"/>
                  </a:lnTo>
                  <a:lnTo>
                    <a:pt x="59" y="253"/>
                  </a:lnTo>
                  <a:lnTo>
                    <a:pt x="68" y="232"/>
                  </a:lnTo>
                  <a:lnTo>
                    <a:pt x="84" y="190"/>
                  </a:lnTo>
                  <a:lnTo>
                    <a:pt x="84" y="190"/>
                  </a:lnTo>
                  <a:lnTo>
                    <a:pt x="101" y="143"/>
                  </a:lnTo>
                  <a:lnTo>
                    <a:pt x="119" y="96"/>
                  </a:lnTo>
                  <a:lnTo>
                    <a:pt x="129" y="74"/>
                  </a:lnTo>
                  <a:lnTo>
                    <a:pt x="140" y="51"/>
                  </a:lnTo>
                  <a:lnTo>
                    <a:pt x="154" y="30"/>
                  </a:lnTo>
                  <a:lnTo>
                    <a:pt x="171" y="10"/>
                  </a:lnTo>
                  <a:lnTo>
                    <a:pt x="171" y="10"/>
                  </a:lnTo>
                  <a:lnTo>
                    <a:pt x="172" y="8"/>
                  </a:lnTo>
                  <a:lnTo>
                    <a:pt x="172" y="6"/>
                  </a:lnTo>
                  <a:lnTo>
                    <a:pt x="171" y="2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2"/>
                  </a:lnTo>
                  <a:lnTo>
                    <a:pt x="1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chenying0907 796"/>
            <p:cNvSpPr/>
            <p:nvPr/>
          </p:nvSpPr>
          <p:spPr bwMode="auto">
            <a:xfrm>
              <a:off x="4303713" y="3165475"/>
              <a:ext cx="65088" cy="142875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40" y="23"/>
                </a:cxn>
                <a:cxn ang="0">
                  <a:pos x="128" y="43"/>
                </a:cxn>
                <a:cxn ang="0">
                  <a:pos x="108" y="85"/>
                </a:cxn>
                <a:cxn ang="0">
                  <a:pos x="70" y="170"/>
                </a:cxn>
                <a:cxn ang="0">
                  <a:pos x="70" y="170"/>
                </a:cxn>
                <a:cxn ang="0">
                  <a:pos x="49" y="216"/>
                </a:cxn>
                <a:cxn ang="0">
                  <a:pos x="30" y="261"/>
                </a:cxn>
                <a:cxn ang="0">
                  <a:pos x="21" y="284"/>
                </a:cxn>
                <a:cxn ang="0">
                  <a:pos x="13" y="307"/>
                </a:cxn>
                <a:cxn ang="0">
                  <a:pos x="5" y="331"/>
                </a:cxn>
                <a:cxn ang="0">
                  <a:pos x="0" y="354"/>
                </a:cxn>
                <a:cxn ang="0">
                  <a:pos x="0" y="354"/>
                </a:cxn>
                <a:cxn ang="0">
                  <a:pos x="0" y="357"/>
                </a:cxn>
                <a:cxn ang="0">
                  <a:pos x="0" y="359"/>
                </a:cxn>
                <a:cxn ang="0">
                  <a:pos x="4" y="361"/>
                </a:cxn>
                <a:cxn ang="0">
                  <a:pos x="8" y="361"/>
                </a:cxn>
                <a:cxn ang="0">
                  <a:pos x="9" y="359"/>
                </a:cxn>
                <a:cxn ang="0">
                  <a:pos x="10" y="357"/>
                </a:cxn>
                <a:cxn ang="0">
                  <a:pos x="10" y="357"/>
                </a:cxn>
                <a:cxn ang="0">
                  <a:pos x="17" y="335"/>
                </a:cxn>
                <a:cxn ang="0">
                  <a:pos x="23" y="311"/>
                </a:cxn>
                <a:cxn ang="0">
                  <a:pos x="31" y="287"/>
                </a:cxn>
                <a:cxn ang="0">
                  <a:pos x="40" y="265"/>
                </a:cxn>
                <a:cxn ang="0">
                  <a:pos x="60" y="219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99" y="133"/>
                </a:cxn>
                <a:cxn ang="0">
                  <a:pos x="119" y="91"/>
                </a:cxn>
                <a:cxn ang="0">
                  <a:pos x="138" y="49"/>
                </a:cxn>
                <a:cxn ang="0">
                  <a:pos x="150" y="29"/>
                </a:cxn>
                <a:cxn ang="0">
                  <a:pos x="162" y="9"/>
                </a:cxn>
                <a:cxn ang="0">
                  <a:pos x="162" y="9"/>
                </a:cxn>
                <a:cxn ang="0">
                  <a:pos x="163" y="6"/>
                </a:cxn>
                <a:cxn ang="0">
                  <a:pos x="163" y="4"/>
                </a:cxn>
                <a:cxn ang="0">
                  <a:pos x="161" y="1"/>
                </a:cxn>
                <a:cxn ang="0">
                  <a:pos x="155" y="0"/>
                </a:cxn>
                <a:cxn ang="0">
                  <a:pos x="154" y="1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361">
                  <a:moveTo>
                    <a:pt x="153" y="2"/>
                  </a:moveTo>
                  <a:lnTo>
                    <a:pt x="153" y="2"/>
                  </a:lnTo>
                  <a:lnTo>
                    <a:pt x="140" y="23"/>
                  </a:lnTo>
                  <a:lnTo>
                    <a:pt x="128" y="43"/>
                  </a:lnTo>
                  <a:lnTo>
                    <a:pt x="108" y="85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49" y="216"/>
                  </a:lnTo>
                  <a:lnTo>
                    <a:pt x="30" y="261"/>
                  </a:lnTo>
                  <a:lnTo>
                    <a:pt x="21" y="284"/>
                  </a:lnTo>
                  <a:lnTo>
                    <a:pt x="13" y="307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4" y="361"/>
                  </a:lnTo>
                  <a:lnTo>
                    <a:pt x="8" y="361"/>
                  </a:lnTo>
                  <a:lnTo>
                    <a:pt x="9" y="359"/>
                  </a:lnTo>
                  <a:lnTo>
                    <a:pt x="10" y="357"/>
                  </a:lnTo>
                  <a:lnTo>
                    <a:pt x="10" y="357"/>
                  </a:lnTo>
                  <a:lnTo>
                    <a:pt x="17" y="335"/>
                  </a:lnTo>
                  <a:lnTo>
                    <a:pt x="23" y="311"/>
                  </a:lnTo>
                  <a:lnTo>
                    <a:pt x="31" y="287"/>
                  </a:lnTo>
                  <a:lnTo>
                    <a:pt x="40" y="265"/>
                  </a:lnTo>
                  <a:lnTo>
                    <a:pt x="60" y="219"/>
                  </a:lnTo>
                  <a:lnTo>
                    <a:pt x="80" y="176"/>
                  </a:lnTo>
                  <a:lnTo>
                    <a:pt x="80" y="176"/>
                  </a:lnTo>
                  <a:lnTo>
                    <a:pt x="99" y="133"/>
                  </a:lnTo>
                  <a:lnTo>
                    <a:pt x="119" y="91"/>
                  </a:lnTo>
                  <a:lnTo>
                    <a:pt x="138" y="49"/>
                  </a:lnTo>
                  <a:lnTo>
                    <a:pt x="150" y="29"/>
                  </a:lnTo>
                  <a:lnTo>
                    <a:pt x="162" y="9"/>
                  </a:lnTo>
                  <a:lnTo>
                    <a:pt x="162" y="9"/>
                  </a:lnTo>
                  <a:lnTo>
                    <a:pt x="163" y="6"/>
                  </a:lnTo>
                  <a:lnTo>
                    <a:pt x="163" y="4"/>
                  </a:lnTo>
                  <a:lnTo>
                    <a:pt x="161" y="1"/>
                  </a:lnTo>
                  <a:lnTo>
                    <a:pt x="155" y="0"/>
                  </a:lnTo>
                  <a:lnTo>
                    <a:pt x="154" y="1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chenying0907 797"/>
            <p:cNvSpPr/>
            <p:nvPr/>
          </p:nvSpPr>
          <p:spPr bwMode="auto">
            <a:xfrm>
              <a:off x="4344988" y="3162300"/>
              <a:ext cx="53975" cy="125413"/>
            </a:xfrm>
            <a:custGeom>
              <a:avLst/>
              <a:gdLst/>
              <a:ahLst/>
              <a:cxnLst>
                <a:cxn ang="0">
                  <a:pos x="123" y="3"/>
                </a:cxn>
                <a:cxn ang="0">
                  <a:pos x="123" y="3"/>
                </a:cxn>
                <a:cxn ang="0">
                  <a:pos x="112" y="20"/>
                </a:cxn>
                <a:cxn ang="0">
                  <a:pos x="103" y="38"/>
                </a:cxn>
                <a:cxn ang="0">
                  <a:pos x="95" y="58"/>
                </a:cxn>
                <a:cxn ang="0">
                  <a:pos x="89" y="77"/>
                </a:cxn>
                <a:cxn ang="0">
                  <a:pos x="76" y="118"/>
                </a:cxn>
                <a:cxn ang="0">
                  <a:pos x="64" y="157"/>
                </a:cxn>
                <a:cxn ang="0">
                  <a:pos x="64" y="157"/>
                </a:cxn>
                <a:cxn ang="0">
                  <a:pos x="49" y="202"/>
                </a:cxn>
                <a:cxn ang="0">
                  <a:pos x="40" y="224"/>
                </a:cxn>
                <a:cxn ang="0">
                  <a:pos x="31" y="245"/>
                </a:cxn>
                <a:cxn ang="0">
                  <a:pos x="31" y="245"/>
                </a:cxn>
                <a:cxn ang="0">
                  <a:pos x="14" y="276"/>
                </a:cxn>
                <a:cxn ang="0">
                  <a:pos x="6" y="292"/>
                </a:cxn>
                <a:cxn ang="0">
                  <a:pos x="0" y="308"/>
                </a:cxn>
                <a:cxn ang="0">
                  <a:pos x="0" y="308"/>
                </a:cxn>
                <a:cxn ang="0">
                  <a:pos x="0" y="310"/>
                </a:cxn>
                <a:cxn ang="0">
                  <a:pos x="0" y="313"/>
                </a:cxn>
                <a:cxn ang="0">
                  <a:pos x="2" y="314"/>
                </a:cxn>
                <a:cxn ang="0">
                  <a:pos x="4" y="315"/>
                </a:cxn>
                <a:cxn ang="0">
                  <a:pos x="8" y="314"/>
                </a:cxn>
                <a:cxn ang="0">
                  <a:pos x="10" y="313"/>
                </a:cxn>
                <a:cxn ang="0">
                  <a:pos x="11" y="311"/>
                </a:cxn>
                <a:cxn ang="0">
                  <a:pos x="11" y="311"/>
                </a:cxn>
                <a:cxn ang="0">
                  <a:pos x="18" y="293"/>
                </a:cxn>
                <a:cxn ang="0">
                  <a:pos x="27" y="276"/>
                </a:cxn>
                <a:cxn ang="0">
                  <a:pos x="44" y="243"/>
                </a:cxn>
                <a:cxn ang="0">
                  <a:pos x="44" y="243"/>
                </a:cxn>
                <a:cxn ang="0">
                  <a:pos x="52" y="225"/>
                </a:cxn>
                <a:cxn ang="0">
                  <a:pos x="59" y="207"/>
                </a:cxn>
                <a:cxn ang="0">
                  <a:pos x="72" y="170"/>
                </a:cxn>
                <a:cxn ang="0">
                  <a:pos x="72" y="170"/>
                </a:cxn>
                <a:cxn ang="0">
                  <a:pos x="79" y="151"/>
                </a:cxn>
                <a:cxn ang="0">
                  <a:pos x="85" y="130"/>
                </a:cxn>
                <a:cxn ang="0">
                  <a:pos x="98" y="87"/>
                </a:cxn>
                <a:cxn ang="0">
                  <a:pos x="104" y="67"/>
                </a:cxn>
                <a:cxn ang="0">
                  <a:pos x="112" y="46"/>
                </a:cxn>
                <a:cxn ang="0">
                  <a:pos x="121" y="2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33" y="5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0" y="0"/>
                </a:cxn>
                <a:cxn ang="0">
                  <a:pos x="127" y="0"/>
                </a:cxn>
                <a:cxn ang="0">
                  <a:pos x="124" y="0"/>
                </a:cxn>
                <a:cxn ang="0">
                  <a:pos x="123" y="3"/>
                </a:cxn>
                <a:cxn ang="0">
                  <a:pos x="123" y="3"/>
                </a:cxn>
              </a:cxnLst>
              <a:rect l="0" t="0" r="r" b="b"/>
              <a:pathLst>
                <a:path w="133" h="315">
                  <a:moveTo>
                    <a:pt x="123" y="3"/>
                  </a:moveTo>
                  <a:lnTo>
                    <a:pt x="123" y="3"/>
                  </a:lnTo>
                  <a:lnTo>
                    <a:pt x="112" y="20"/>
                  </a:lnTo>
                  <a:lnTo>
                    <a:pt x="103" y="38"/>
                  </a:lnTo>
                  <a:lnTo>
                    <a:pt x="95" y="58"/>
                  </a:lnTo>
                  <a:lnTo>
                    <a:pt x="89" y="77"/>
                  </a:lnTo>
                  <a:lnTo>
                    <a:pt x="76" y="118"/>
                  </a:lnTo>
                  <a:lnTo>
                    <a:pt x="64" y="157"/>
                  </a:lnTo>
                  <a:lnTo>
                    <a:pt x="64" y="157"/>
                  </a:lnTo>
                  <a:lnTo>
                    <a:pt x="49" y="202"/>
                  </a:lnTo>
                  <a:lnTo>
                    <a:pt x="40" y="224"/>
                  </a:lnTo>
                  <a:lnTo>
                    <a:pt x="31" y="245"/>
                  </a:lnTo>
                  <a:lnTo>
                    <a:pt x="31" y="245"/>
                  </a:lnTo>
                  <a:lnTo>
                    <a:pt x="14" y="276"/>
                  </a:lnTo>
                  <a:lnTo>
                    <a:pt x="6" y="292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10"/>
                  </a:lnTo>
                  <a:lnTo>
                    <a:pt x="0" y="313"/>
                  </a:lnTo>
                  <a:lnTo>
                    <a:pt x="2" y="314"/>
                  </a:lnTo>
                  <a:lnTo>
                    <a:pt x="4" y="315"/>
                  </a:lnTo>
                  <a:lnTo>
                    <a:pt x="8" y="314"/>
                  </a:lnTo>
                  <a:lnTo>
                    <a:pt x="10" y="313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8" y="293"/>
                  </a:lnTo>
                  <a:lnTo>
                    <a:pt x="27" y="276"/>
                  </a:lnTo>
                  <a:lnTo>
                    <a:pt x="44" y="243"/>
                  </a:lnTo>
                  <a:lnTo>
                    <a:pt x="44" y="243"/>
                  </a:lnTo>
                  <a:lnTo>
                    <a:pt x="52" y="225"/>
                  </a:lnTo>
                  <a:lnTo>
                    <a:pt x="59" y="207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79" y="151"/>
                  </a:lnTo>
                  <a:lnTo>
                    <a:pt x="85" y="130"/>
                  </a:lnTo>
                  <a:lnTo>
                    <a:pt x="98" y="87"/>
                  </a:lnTo>
                  <a:lnTo>
                    <a:pt x="104" y="67"/>
                  </a:lnTo>
                  <a:lnTo>
                    <a:pt x="112" y="46"/>
                  </a:lnTo>
                  <a:lnTo>
                    <a:pt x="121" y="2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3" y="5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4" y="0"/>
                  </a:lnTo>
                  <a:lnTo>
                    <a:pt x="123" y="3"/>
                  </a:lnTo>
                  <a:lnTo>
                    <a:pt x="12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chenying0907 798"/>
            <p:cNvSpPr/>
            <p:nvPr/>
          </p:nvSpPr>
          <p:spPr bwMode="auto">
            <a:xfrm>
              <a:off x="4391026" y="3178175"/>
              <a:ext cx="33338" cy="66675"/>
            </a:xfrm>
            <a:custGeom>
              <a:avLst/>
              <a:gdLst/>
              <a:ahLst/>
              <a:cxnLst>
                <a:cxn ang="0">
                  <a:pos x="75" y="2"/>
                </a:cxn>
                <a:cxn ang="0">
                  <a:pos x="75" y="2"/>
                </a:cxn>
                <a:cxn ang="0">
                  <a:pos x="68" y="10"/>
                </a:cxn>
                <a:cxn ang="0">
                  <a:pos x="63" y="18"/>
                </a:cxn>
                <a:cxn ang="0">
                  <a:pos x="53" y="35"/>
                </a:cxn>
                <a:cxn ang="0">
                  <a:pos x="46" y="53"/>
                </a:cxn>
                <a:cxn ang="0">
                  <a:pos x="40" y="73"/>
                </a:cxn>
                <a:cxn ang="0">
                  <a:pos x="40" y="73"/>
                </a:cxn>
                <a:cxn ang="0">
                  <a:pos x="31" y="95"/>
                </a:cxn>
                <a:cxn ang="0">
                  <a:pos x="20" y="117"/>
                </a:cxn>
                <a:cxn ang="0">
                  <a:pos x="10" y="138"/>
                </a:cxn>
                <a:cxn ang="0">
                  <a:pos x="2" y="161"/>
                </a:cxn>
                <a:cxn ang="0">
                  <a:pos x="2" y="161"/>
                </a:cxn>
                <a:cxn ang="0">
                  <a:pos x="0" y="163"/>
                </a:cxn>
                <a:cxn ang="0">
                  <a:pos x="2" y="165"/>
                </a:cxn>
                <a:cxn ang="0">
                  <a:pos x="3" y="166"/>
                </a:cxn>
                <a:cxn ang="0">
                  <a:pos x="4" y="167"/>
                </a:cxn>
                <a:cxn ang="0">
                  <a:pos x="10" y="167"/>
                </a:cxn>
                <a:cxn ang="0">
                  <a:pos x="11" y="166"/>
                </a:cxn>
                <a:cxn ang="0">
                  <a:pos x="12" y="163"/>
                </a:cxn>
                <a:cxn ang="0">
                  <a:pos x="12" y="163"/>
                </a:cxn>
                <a:cxn ang="0">
                  <a:pos x="19" y="146"/>
                </a:cxn>
                <a:cxn ang="0">
                  <a:pos x="28" y="129"/>
                </a:cxn>
                <a:cxn ang="0">
                  <a:pos x="36" y="112"/>
                </a:cxn>
                <a:cxn ang="0">
                  <a:pos x="44" y="95"/>
                </a:cxn>
                <a:cxn ang="0">
                  <a:pos x="44" y="95"/>
                </a:cxn>
                <a:cxn ang="0">
                  <a:pos x="51" y="73"/>
                </a:cxn>
                <a:cxn ang="0">
                  <a:pos x="59" y="51"/>
                </a:cxn>
                <a:cxn ang="0">
                  <a:pos x="65" y="40"/>
                </a:cxn>
                <a:cxn ang="0">
                  <a:pos x="70" y="30"/>
                </a:cxn>
                <a:cxn ang="0">
                  <a:pos x="75" y="19"/>
                </a:cxn>
                <a:cxn ang="0">
                  <a:pos x="83" y="10"/>
                </a:cxn>
                <a:cxn ang="0">
                  <a:pos x="83" y="10"/>
                </a:cxn>
                <a:cxn ang="0">
                  <a:pos x="84" y="8"/>
                </a:cxn>
                <a:cxn ang="0">
                  <a:pos x="84" y="6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75" y="2"/>
                </a:cxn>
                <a:cxn ang="0">
                  <a:pos x="75" y="2"/>
                </a:cxn>
              </a:cxnLst>
              <a:rect l="0" t="0" r="r" b="b"/>
              <a:pathLst>
                <a:path w="84" h="167">
                  <a:moveTo>
                    <a:pt x="75" y="2"/>
                  </a:moveTo>
                  <a:lnTo>
                    <a:pt x="75" y="2"/>
                  </a:lnTo>
                  <a:lnTo>
                    <a:pt x="68" y="10"/>
                  </a:lnTo>
                  <a:lnTo>
                    <a:pt x="63" y="18"/>
                  </a:lnTo>
                  <a:lnTo>
                    <a:pt x="53" y="35"/>
                  </a:lnTo>
                  <a:lnTo>
                    <a:pt x="46" y="53"/>
                  </a:lnTo>
                  <a:lnTo>
                    <a:pt x="40" y="73"/>
                  </a:lnTo>
                  <a:lnTo>
                    <a:pt x="40" y="73"/>
                  </a:lnTo>
                  <a:lnTo>
                    <a:pt x="31" y="95"/>
                  </a:lnTo>
                  <a:lnTo>
                    <a:pt x="20" y="117"/>
                  </a:lnTo>
                  <a:lnTo>
                    <a:pt x="10" y="138"/>
                  </a:lnTo>
                  <a:lnTo>
                    <a:pt x="2" y="161"/>
                  </a:lnTo>
                  <a:lnTo>
                    <a:pt x="2" y="161"/>
                  </a:lnTo>
                  <a:lnTo>
                    <a:pt x="0" y="163"/>
                  </a:lnTo>
                  <a:lnTo>
                    <a:pt x="2" y="165"/>
                  </a:lnTo>
                  <a:lnTo>
                    <a:pt x="3" y="166"/>
                  </a:lnTo>
                  <a:lnTo>
                    <a:pt x="4" y="167"/>
                  </a:lnTo>
                  <a:lnTo>
                    <a:pt x="10" y="167"/>
                  </a:lnTo>
                  <a:lnTo>
                    <a:pt x="11" y="166"/>
                  </a:lnTo>
                  <a:lnTo>
                    <a:pt x="12" y="163"/>
                  </a:lnTo>
                  <a:lnTo>
                    <a:pt x="12" y="163"/>
                  </a:lnTo>
                  <a:lnTo>
                    <a:pt x="19" y="146"/>
                  </a:lnTo>
                  <a:lnTo>
                    <a:pt x="28" y="129"/>
                  </a:lnTo>
                  <a:lnTo>
                    <a:pt x="36" y="112"/>
                  </a:lnTo>
                  <a:lnTo>
                    <a:pt x="44" y="95"/>
                  </a:lnTo>
                  <a:lnTo>
                    <a:pt x="44" y="95"/>
                  </a:lnTo>
                  <a:lnTo>
                    <a:pt x="51" y="73"/>
                  </a:lnTo>
                  <a:lnTo>
                    <a:pt x="59" y="51"/>
                  </a:lnTo>
                  <a:lnTo>
                    <a:pt x="65" y="40"/>
                  </a:lnTo>
                  <a:lnTo>
                    <a:pt x="70" y="30"/>
                  </a:lnTo>
                  <a:lnTo>
                    <a:pt x="75" y="19"/>
                  </a:lnTo>
                  <a:lnTo>
                    <a:pt x="83" y="10"/>
                  </a:lnTo>
                  <a:lnTo>
                    <a:pt x="83" y="10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75" y="2"/>
                  </a:lnTo>
                  <a:lnTo>
                    <a:pt x="7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chenying0907 799"/>
            <p:cNvSpPr/>
            <p:nvPr/>
          </p:nvSpPr>
          <p:spPr bwMode="auto">
            <a:xfrm>
              <a:off x="4416426" y="3190875"/>
              <a:ext cx="14288" cy="269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3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8" y="46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2" y="67"/>
                </a:cxn>
                <a:cxn ang="0">
                  <a:pos x="6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8" y="50"/>
                </a:cxn>
                <a:cxn ang="0">
                  <a:pos x="25" y="33"/>
                </a:cxn>
                <a:cxn ang="0">
                  <a:pos x="25" y="33"/>
                </a:cxn>
                <a:cxn ang="0">
                  <a:pos x="30" y="20"/>
                </a:cxn>
                <a:cxn ang="0">
                  <a:pos x="33" y="12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68">
                  <a:moveTo>
                    <a:pt x="22" y="5"/>
                  </a:moveTo>
                  <a:lnTo>
                    <a:pt x="22" y="5"/>
                  </a:lnTo>
                  <a:lnTo>
                    <a:pt x="21" y="13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4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2" y="67"/>
                  </a:lnTo>
                  <a:lnTo>
                    <a:pt x="6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8" y="5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0" y="20"/>
                  </a:lnTo>
                  <a:lnTo>
                    <a:pt x="33" y="1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chenying0907 800"/>
            <p:cNvSpPr/>
            <p:nvPr/>
          </p:nvSpPr>
          <p:spPr bwMode="auto">
            <a:xfrm>
              <a:off x="4371976" y="3368675"/>
              <a:ext cx="15875" cy="26988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5" y="11"/>
                </a:cxn>
                <a:cxn ang="0">
                  <a:pos x="21" y="17"/>
                </a:cxn>
                <a:cxn ang="0">
                  <a:pos x="17" y="24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4" y="71"/>
                </a:cxn>
                <a:cxn ang="0">
                  <a:pos x="9" y="71"/>
                </a:cxn>
                <a:cxn ang="0">
                  <a:pos x="10" y="69"/>
                </a:cxn>
                <a:cxn ang="0">
                  <a:pos x="11" y="67"/>
                </a:cxn>
                <a:cxn ang="0">
                  <a:pos x="11" y="67"/>
                </a:cxn>
                <a:cxn ang="0">
                  <a:pos x="23" y="37"/>
                </a:cxn>
                <a:cxn ang="0">
                  <a:pos x="23" y="37"/>
                </a:cxn>
                <a:cxn ang="0">
                  <a:pos x="26" y="29"/>
                </a:cxn>
                <a:cxn ang="0">
                  <a:pos x="31" y="21"/>
                </a:cxn>
                <a:cxn ang="0">
                  <a:pos x="35" y="15"/>
                </a:cxn>
                <a:cxn ang="0">
                  <a:pos x="38" y="7"/>
                </a:cxn>
                <a:cxn ang="0">
                  <a:pos x="38" y="7"/>
                </a:cxn>
                <a:cxn ang="0">
                  <a:pos x="39" y="4"/>
                </a:cxn>
                <a:cxn ang="0">
                  <a:pos x="38" y="1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0" y="0"/>
                </a:cxn>
                <a:cxn ang="0">
                  <a:pos x="28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9" h="71">
                  <a:moveTo>
                    <a:pt x="27" y="3"/>
                  </a:moveTo>
                  <a:lnTo>
                    <a:pt x="27" y="3"/>
                  </a:lnTo>
                  <a:lnTo>
                    <a:pt x="25" y="11"/>
                  </a:lnTo>
                  <a:lnTo>
                    <a:pt x="21" y="17"/>
                  </a:lnTo>
                  <a:lnTo>
                    <a:pt x="17" y="24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7"/>
                  </a:lnTo>
                  <a:lnTo>
                    <a:pt x="1" y="68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0" y="6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6" y="29"/>
                  </a:lnTo>
                  <a:lnTo>
                    <a:pt x="31" y="21"/>
                  </a:lnTo>
                  <a:lnTo>
                    <a:pt x="35" y="15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9" y="4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8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chenying0907 801"/>
            <p:cNvSpPr/>
            <p:nvPr/>
          </p:nvSpPr>
          <p:spPr bwMode="auto">
            <a:xfrm>
              <a:off x="4394201" y="3375025"/>
              <a:ext cx="12700" cy="254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3" y="8"/>
                </a:cxn>
                <a:cxn ang="0">
                  <a:pos x="21" y="11"/>
                </a:cxn>
                <a:cxn ang="0">
                  <a:pos x="17" y="16"/>
                </a:cxn>
                <a:cxn ang="0">
                  <a:pos x="17" y="16"/>
                </a:cxn>
                <a:cxn ang="0">
                  <a:pos x="13" y="23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7" y="36"/>
                </a:cxn>
                <a:cxn ang="0">
                  <a:pos x="3" y="44"/>
                </a:cxn>
                <a:cxn ang="0">
                  <a:pos x="2" y="51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3"/>
                </a:cxn>
                <a:cxn ang="0">
                  <a:pos x="6" y="65"/>
                </a:cxn>
                <a:cxn ang="0">
                  <a:pos x="9" y="63"/>
                </a:cxn>
                <a:cxn ang="0">
                  <a:pos x="11" y="62"/>
                </a:cxn>
                <a:cxn ang="0">
                  <a:pos x="12" y="59"/>
                </a:cxn>
                <a:cxn ang="0">
                  <a:pos x="12" y="59"/>
                </a:cxn>
                <a:cxn ang="0">
                  <a:pos x="13" y="51"/>
                </a:cxn>
                <a:cxn ang="0">
                  <a:pos x="15" y="44"/>
                </a:cxn>
                <a:cxn ang="0">
                  <a:pos x="15" y="44"/>
                </a:cxn>
                <a:cxn ang="0">
                  <a:pos x="20" y="37"/>
                </a:cxn>
                <a:cxn ang="0">
                  <a:pos x="23" y="33"/>
                </a:cxn>
                <a:cxn ang="0">
                  <a:pos x="23" y="31"/>
                </a:cxn>
                <a:cxn ang="0">
                  <a:pos x="23" y="31"/>
                </a:cxn>
                <a:cxn ang="0">
                  <a:pos x="25" y="24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3" y="3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4" h="65">
                  <a:moveTo>
                    <a:pt x="24" y="4"/>
                  </a:moveTo>
                  <a:lnTo>
                    <a:pt x="24" y="4"/>
                  </a:lnTo>
                  <a:lnTo>
                    <a:pt x="23" y="8"/>
                  </a:lnTo>
                  <a:lnTo>
                    <a:pt x="21" y="11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3" y="23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7" y="36"/>
                  </a:lnTo>
                  <a:lnTo>
                    <a:pt x="3" y="44"/>
                  </a:lnTo>
                  <a:lnTo>
                    <a:pt x="2" y="5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3"/>
                  </a:lnTo>
                  <a:lnTo>
                    <a:pt x="6" y="65"/>
                  </a:lnTo>
                  <a:lnTo>
                    <a:pt x="9" y="63"/>
                  </a:lnTo>
                  <a:lnTo>
                    <a:pt x="11" y="62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3" y="51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20" y="37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5" y="24"/>
                  </a:lnTo>
                  <a:lnTo>
                    <a:pt x="29" y="19"/>
                  </a:lnTo>
                  <a:lnTo>
                    <a:pt x="33" y="1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chenying0907 802"/>
            <p:cNvSpPr/>
            <p:nvPr/>
          </p:nvSpPr>
          <p:spPr bwMode="auto">
            <a:xfrm>
              <a:off x="4421188" y="3376613"/>
              <a:ext cx="14288" cy="28575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17" y="17"/>
                </a:cxn>
                <a:cxn ang="0">
                  <a:pos x="8" y="33"/>
                </a:cxn>
                <a:cxn ang="0">
                  <a:pos x="4" y="41"/>
                </a:cxn>
                <a:cxn ang="0">
                  <a:pos x="1" y="48"/>
                </a:cxn>
                <a:cxn ang="0">
                  <a:pos x="0" y="5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1" y="72"/>
                </a:cxn>
                <a:cxn ang="0">
                  <a:pos x="5" y="73"/>
                </a:cxn>
                <a:cxn ang="0">
                  <a:pos x="9" y="72"/>
                </a:cxn>
                <a:cxn ang="0">
                  <a:pos x="10" y="69"/>
                </a:cxn>
                <a:cxn ang="0">
                  <a:pos x="10" y="68"/>
                </a:cxn>
                <a:cxn ang="0">
                  <a:pos x="10" y="68"/>
                </a:cxn>
                <a:cxn ang="0">
                  <a:pos x="11" y="59"/>
                </a:cxn>
                <a:cxn ang="0">
                  <a:pos x="13" y="51"/>
                </a:cxn>
                <a:cxn ang="0">
                  <a:pos x="15" y="45"/>
                </a:cxn>
                <a:cxn ang="0">
                  <a:pos x="18" y="37"/>
                </a:cxn>
                <a:cxn ang="0">
                  <a:pos x="26" y="24"/>
                </a:cxn>
                <a:cxn ang="0">
                  <a:pos x="35" y="11"/>
                </a:cxn>
                <a:cxn ang="0">
                  <a:pos x="35" y="11"/>
                </a:cxn>
                <a:cxn ang="0">
                  <a:pos x="36" y="8"/>
                </a:cxn>
                <a:cxn ang="0">
                  <a:pos x="36" y="7"/>
                </a:cxn>
                <a:cxn ang="0">
                  <a:pos x="35" y="3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6" h="73">
                  <a:moveTo>
                    <a:pt x="27" y="3"/>
                  </a:moveTo>
                  <a:lnTo>
                    <a:pt x="27" y="3"/>
                  </a:lnTo>
                  <a:lnTo>
                    <a:pt x="17" y="17"/>
                  </a:lnTo>
                  <a:lnTo>
                    <a:pt x="8" y="33"/>
                  </a:lnTo>
                  <a:lnTo>
                    <a:pt x="4" y="41"/>
                  </a:lnTo>
                  <a:lnTo>
                    <a:pt x="1" y="48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1" y="72"/>
                  </a:lnTo>
                  <a:lnTo>
                    <a:pt x="5" y="73"/>
                  </a:lnTo>
                  <a:lnTo>
                    <a:pt x="9" y="72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1" y="59"/>
                  </a:lnTo>
                  <a:lnTo>
                    <a:pt x="13" y="51"/>
                  </a:lnTo>
                  <a:lnTo>
                    <a:pt x="15" y="45"/>
                  </a:lnTo>
                  <a:lnTo>
                    <a:pt x="18" y="37"/>
                  </a:lnTo>
                  <a:lnTo>
                    <a:pt x="26" y="24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5" y="3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chenying0907 803"/>
            <p:cNvSpPr/>
            <p:nvPr/>
          </p:nvSpPr>
          <p:spPr bwMode="auto">
            <a:xfrm>
              <a:off x="4446588" y="3363913"/>
              <a:ext cx="19050" cy="3175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5" y="20"/>
                </a:cxn>
                <a:cxn ang="0">
                  <a:pos x="15" y="38"/>
                </a:cxn>
                <a:cxn ang="0">
                  <a:pos x="8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0" y="80"/>
                </a:cxn>
                <a:cxn ang="0">
                  <a:pos x="2" y="81"/>
                </a:cxn>
                <a:cxn ang="0">
                  <a:pos x="4" y="83"/>
                </a:cxn>
                <a:cxn ang="0">
                  <a:pos x="8" y="83"/>
                </a:cxn>
                <a:cxn ang="0">
                  <a:pos x="10" y="81"/>
                </a:cxn>
                <a:cxn ang="0">
                  <a:pos x="12" y="79"/>
                </a:cxn>
                <a:cxn ang="0">
                  <a:pos x="12" y="79"/>
                </a:cxn>
                <a:cxn ang="0">
                  <a:pos x="18" y="61"/>
                </a:cxn>
                <a:cxn ang="0">
                  <a:pos x="26" y="42"/>
                </a:cxn>
                <a:cxn ang="0">
                  <a:pos x="35" y="25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3" y="0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83">
                  <a:moveTo>
                    <a:pt x="35" y="3"/>
                  </a:moveTo>
                  <a:lnTo>
                    <a:pt x="35" y="3"/>
                  </a:lnTo>
                  <a:lnTo>
                    <a:pt x="25" y="20"/>
                  </a:lnTo>
                  <a:lnTo>
                    <a:pt x="15" y="38"/>
                  </a:lnTo>
                  <a:lnTo>
                    <a:pt x="8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0" y="80"/>
                  </a:lnTo>
                  <a:lnTo>
                    <a:pt x="2" y="81"/>
                  </a:lnTo>
                  <a:lnTo>
                    <a:pt x="4" y="83"/>
                  </a:lnTo>
                  <a:lnTo>
                    <a:pt x="8" y="83"/>
                  </a:lnTo>
                  <a:lnTo>
                    <a:pt x="10" y="81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8" y="61"/>
                  </a:lnTo>
                  <a:lnTo>
                    <a:pt x="26" y="42"/>
                  </a:lnTo>
                  <a:lnTo>
                    <a:pt x="35" y="25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chenying0907 804"/>
            <p:cNvSpPr/>
            <p:nvPr/>
          </p:nvSpPr>
          <p:spPr bwMode="auto">
            <a:xfrm>
              <a:off x="4476751" y="3340100"/>
              <a:ext cx="14288" cy="3333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9" y="21"/>
                </a:cxn>
                <a:cxn ang="0">
                  <a:pos x="19" y="21"/>
                </a:cxn>
                <a:cxn ang="0">
                  <a:pos x="15" y="30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7" y="56"/>
                </a:cxn>
                <a:cxn ang="0">
                  <a:pos x="5" y="67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2" y="82"/>
                </a:cxn>
                <a:cxn ang="0">
                  <a:pos x="7" y="84"/>
                </a:cxn>
                <a:cxn ang="0">
                  <a:pos x="9" y="82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4" y="72"/>
                </a:cxn>
                <a:cxn ang="0">
                  <a:pos x="18" y="63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24" y="36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1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4" y="4"/>
                </a:cxn>
                <a:cxn ang="0">
                  <a:pos x="34" y="2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4" h="84">
                  <a:moveTo>
                    <a:pt x="23" y="4"/>
                  </a:moveTo>
                  <a:lnTo>
                    <a:pt x="23" y="4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5" y="3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7" y="56"/>
                  </a:lnTo>
                  <a:lnTo>
                    <a:pt x="5" y="67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2"/>
                  </a:lnTo>
                  <a:lnTo>
                    <a:pt x="7" y="84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4" y="72"/>
                  </a:lnTo>
                  <a:lnTo>
                    <a:pt x="18" y="63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4" y="36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1" y="1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chenying0907 805"/>
            <p:cNvSpPr/>
            <p:nvPr/>
          </p:nvSpPr>
          <p:spPr bwMode="auto">
            <a:xfrm>
              <a:off x="4522788" y="3330575"/>
              <a:ext cx="11113" cy="25400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0" y="15"/>
                </a:cxn>
                <a:cxn ang="0">
                  <a:pos x="5" y="28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5" y="62"/>
                </a:cxn>
                <a:cxn ang="0">
                  <a:pos x="9" y="60"/>
                </a:cxn>
                <a:cxn ang="0">
                  <a:pos x="10" y="58"/>
                </a:cxn>
                <a:cxn ang="0">
                  <a:pos x="10" y="57"/>
                </a:cxn>
                <a:cxn ang="0">
                  <a:pos x="10" y="57"/>
                </a:cxn>
                <a:cxn ang="0">
                  <a:pos x="12" y="43"/>
                </a:cxn>
                <a:cxn ang="0">
                  <a:pos x="15" y="32"/>
                </a:cxn>
                <a:cxn ang="0">
                  <a:pos x="21" y="20"/>
                </a:cxn>
                <a:cxn ang="0">
                  <a:pos x="29" y="11"/>
                </a:cxn>
                <a:cxn ang="0">
                  <a:pos x="29" y="11"/>
                </a:cxn>
                <a:cxn ang="0">
                  <a:pos x="30" y="8"/>
                </a:cxn>
                <a:cxn ang="0">
                  <a:pos x="30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2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30" h="62">
                  <a:moveTo>
                    <a:pt x="19" y="3"/>
                  </a:moveTo>
                  <a:lnTo>
                    <a:pt x="19" y="3"/>
                  </a:lnTo>
                  <a:lnTo>
                    <a:pt x="10" y="15"/>
                  </a:lnTo>
                  <a:lnTo>
                    <a:pt x="5" y="28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5" y="62"/>
                  </a:lnTo>
                  <a:lnTo>
                    <a:pt x="9" y="60"/>
                  </a:lnTo>
                  <a:lnTo>
                    <a:pt x="10" y="58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12" y="43"/>
                  </a:lnTo>
                  <a:lnTo>
                    <a:pt x="15" y="32"/>
                  </a:lnTo>
                  <a:lnTo>
                    <a:pt x="21" y="2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30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chenying0907 806"/>
            <p:cNvSpPr/>
            <p:nvPr/>
          </p:nvSpPr>
          <p:spPr bwMode="auto">
            <a:xfrm>
              <a:off x="4552951" y="3344863"/>
              <a:ext cx="7938" cy="25400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11" y="4"/>
                </a:cxn>
                <a:cxn ang="0">
                  <a:pos x="9" y="11"/>
                </a:cxn>
                <a:cxn ang="0">
                  <a:pos x="7" y="17"/>
                </a:cxn>
                <a:cxn ang="0">
                  <a:pos x="6" y="30"/>
                </a:cxn>
                <a:cxn ang="0">
                  <a:pos x="4" y="43"/>
                </a:cxn>
                <a:cxn ang="0">
                  <a:pos x="2" y="50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5" y="66"/>
                </a:cxn>
                <a:cxn ang="0">
                  <a:pos x="6" y="66"/>
                </a:cxn>
                <a:cxn ang="0">
                  <a:pos x="9" y="64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3" y="57"/>
                </a:cxn>
                <a:cxn ang="0">
                  <a:pos x="14" y="50"/>
                </a:cxn>
                <a:cxn ang="0">
                  <a:pos x="15" y="36"/>
                </a:cxn>
                <a:cxn ang="0">
                  <a:pos x="18" y="23"/>
                </a:cxn>
                <a:cxn ang="0">
                  <a:pos x="19" y="16"/>
                </a:cxn>
                <a:cxn ang="0">
                  <a:pos x="22" y="9"/>
                </a:cxn>
                <a:cxn ang="0">
                  <a:pos x="22" y="9"/>
                </a:cxn>
                <a:cxn ang="0">
                  <a:pos x="22" y="7"/>
                </a:cxn>
                <a:cxn ang="0">
                  <a:pos x="22" y="6"/>
                </a:cxn>
                <a:cxn ang="0">
                  <a:pos x="19" y="2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11" y="4"/>
                </a:cxn>
                <a:cxn ang="0">
                  <a:pos x="11" y="4"/>
                </a:cxn>
              </a:cxnLst>
              <a:rect l="0" t="0" r="r" b="b"/>
              <a:pathLst>
                <a:path w="22" h="66">
                  <a:moveTo>
                    <a:pt x="11" y="4"/>
                  </a:moveTo>
                  <a:lnTo>
                    <a:pt x="11" y="4"/>
                  </a:lnTo>
                  <a:lnTo>
                    <a:pt x="9" y="11"/>
                  </a:lnTo>
                  <a:lnTo>
                    <a:pt x="7" y="17"/>
                  </a:lnTo>
                  <a:lnTo>
                    <a:pt x="6" y="30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5" y="66"/>
                  </a:lnTo>
                  <a:lnTo>
                    <a:pt x="6" y="66"/>
                  </a:lnTo>
                  <a:lnTo>
                    <a:pt x="9" y="64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3" y="57"/>
                  </a:lnTo>
                  <a:lnTo>
                    <a:pt x="14" y="50"/>
                  </a:lnTo>
                  <a:lnTo>
                    <a:pt x="15" y="36"/>
                  </a:lnTo>
                  <a:lnTo>
                    <a:pt x="18" y="23"/>
                  </a:lnTo>
                  <a:lnTo>
                    <a:pt x="19" y="16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chenying0907 807"/>
            <p:cNvSpPr/>
            <p:nvPr/>
          </p:nvSpPr>
          <p:spPr bwMode="auto">
            <a:xfrm>
              <a:off x="4575176" y="3357563"/>
              <a:ext cx="12700" cy="238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4" y="17"/>
                </a:cxn>
                <a:cxn ang="0">
                  <a:pos x="8" y="28"/>
                </a:cxn>
                <a:cxn ang="0">
                  <a:pos x="2" y="42"/>
                </a:cxn>
                <a:cxn ang="0">
                  <a:pos x="1" y="48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57"/>
                </a:cxn>
                <a:cxn ang="0">
                  <a:pos x="2" y="59"/>
                </a:cxn>
                <a:cxn ang="0">
                  <a:pos x="6" y="60"/>
                </a:cxn>
                <a:cxn ang="0">
                  <a:pos x="10" y="59"/>
                </a:cxn>
                <a:cxn ang="0">
                  <a:pos x="12" y="57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13" y="48"/>
                </a:cxn>
                <a:cxn ang="0">
                  <a:pos x="14" y="42"/>
                </a:cxn>
                <a:cxn ang="0">
                  <a:pos x="19" y="30"/>
                </a:cxn>
                <a:cxn ang="0">
                  <a:pos x="26" y="18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31" y="4"/>
                </a:cxn>
                <a:cxn ang="0">
                  <a:pos x="30" y="2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1" h="60">
                  <a:moveTo>
                    <a:pt x="19" y="4"/>
                  </a:moveTo>
                  <a:lnTo>
                    <a:pt x="19" y="4"/>
                  </a:lnTo>
                  <a:lnTo>
                    <a:pt x="14" y="17"/>
                  </a:lnTo>
                  <a:lnTo>
                    <a:pt x="8" y="28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59"/>
                  </a:lnTo>
                  <a:lnTo>
                    <a:pt x="6" y="60"/>
                  </a:lnTo>
                  <a:lnTo>
                    <a:pt x="10" y="59"/>
                  </a:lnTo>
                  <a:lnTo>
                    <a:pt x="12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3" y="48"/>
                  </a:lnTo>
                  <a:lnTo>
                    <a:pt x="14" y="42"/>
                  </a:lnTo>
                  <a:lnTo>
                    <a:pt x="19" y="30"/>
                  </a:lnTo>
                  <a:lnTo>
                    <a:pt x="26" y="18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chenying0907 809"/>
            <p:cNvSpPr/>
            <p:nvPr/>
          </p:nvSpPr>
          <p:spPr bwMode="auto">
            <a:xfrm>
              <a:off x="4598988" y="3362326"/>
              <a:ext cx="7938" cy="222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7" y="16"/>
                </a:cxn>
                <a:cxn ang="0">
                  <a:pos x="6" y="2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2" y="54"/>
                </a:cxn>
                <a:cxn ang="0">
                  <a:pos x="4" y="57"/>
                </a:cxn>
                <a:cxn ang="0">
                  <a:pos x="8" y="57"/>
                </a:cxn>
                <a:cxn ang="0">
                  <a:pos x="11" y="55"/>
                </a:cxn>
                <a:cxn ang="0">
                  <a:pos x="11" y="53"/>
                </a:cxn>
                <a:cxn ang="0">
                  <a:pos x="11" y="53"/>
                </a:cxn>
                <a:cxn ang="0">
                  <a:pos x="16" y="29"/>
                </a:cxn>
                <a:cxn ang="0">
                  <a:pos x="19" y="17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3"/>
                </a:cxn>
                <a:cxn ang="0">
                  <a:pos x="17" y="2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8" y="3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9" h="57">
                  <a:moveTo>
                    <a:pt x="8" y="6"/>
                  </a:moveTo>
                  <a:lnTo>
                    <a:pt x="8" y="6"/>
                  </a:lnTo>
                  <a:lnTo>
                    <a:pt x="7" y="16"/>
                  </a:lnTo>
                  <a:lnTo>
                    <a:pt x="6" y="2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2" y="54"/>
                  </a:lnTo>
                  <a:lnTo>
                    <a:pt x="4" y="57"/>
                  </a:lnTo>
                  <a:lnTo>
                    <a:pt x="8" y="57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1" y="53"/>
                  </a:lnTo>
                  <a:lnTo>
                    <a:pt x="16" y="29"/>
                  </a:lnTo>
                  <a:lnTo>
                    <a:pt x="19" y="1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9" y="2"/>
                  </a:lnTo>
                  <a:lnTo>
                    <a:pt x="8" y="3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chenying0907 810"/>
            <p:cNvSpPr/>
            <p:nvPr/>
          </p:nvSpPr>
          <p:spPr bwMode="auto">
            <a:xfrm>
              <a:off x="4630738" y="3368676"/>
              <a:ext cx="14288" cy="23813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17" y="20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4" y="46"/>
                </a:cxn>
                <a:cxn ang="0">
                  <a:pos x="1" y="51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60"/>
                </a:cxn>
                <a:cxn ang="0">
                  <a:pos x="1" y="62"/>
                </a:cxn>
                <a:cxn ang="0">
                  <a:pos x="3" y="63"/>
                </a:cxn>
                <a:cxn ang="0">
                  <a:pos x="5" y="63"/>
                </a:cxn>
                <a:cxn ang="0">
                  <a:pos x="9" y="62"/>
                </a:cxn>
                <a:cxn ang="0">
                  <a:pos x="11" y="60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3" y="51"/>
                </a:cxn>
                <a:cxn ang="0">
                  <a:pos x="17" y="45"/>
                </a:cxn>
                <a:cxn ang="0">
                  <a:pos x="21" y="38"/>
                </a:cxn>
                <a:cxn ang="0">
                  <a:pos x="25" y="33"/>
                </a:cxn>
                <a:cxn ang="0">
                  <a:pos x="25" y="33"/>
                </a:cxn>
                <a:cxn ang="0">
                  <a:pos x="30" y="20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4" y="1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4" h="63">
                  <a:moveTo>
                    <a:pt x="24" y="3"/>
                  </a:moveTo>
                  <a:lnTo>
                    <a:pt x="24" y="3"/>
                  </a:lnTo>
                  <a:lnTo>
                    <a:pt x="17" y="20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" y="46"/>
                  </a:lnTo>
                  <a:lnTo>
                    <a:pt x="1" y="51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" y="62"/>
                  </a:lnTo>
                  <a:lnTo>
                    <a:pt x="11" y="6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17" y="45"/>
                  </a:lnTo>
                  <a:lnTo>
                    <a:pt x="21" y="38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0" y="20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chenying0907 811"/>
            <p:cNvSpPr/>
            <p:nvPr/>
          </p:nvSpPr>
          <p:spPr bwMode="auto">
            <a:xfrm>
              <a:off x="4657726" y="3365501"/>
              <a:ext cx="12700" cy="2857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3"/>
                </a:cxn>
                <a:cxn ang="0">
                  <a:pos x="13" y="20"/>
                </a:cxn>
                <a:cxn ang="0">
                  <a:pos x="8" y="25"/>
                </a:cxn>
                <a:cxn ang="0">
                  <a:pos x="5" y="33"/>
                </a:cxn>
                <a:cxn ang="0">
                  <a:pos x="5" y="33"/>
                </a:cxn>
                <a:cxn ang="0">
                  <a:pos x="3" y="40"/>
                </a:cxn>
                <a:cxn ang="0">
                  <a:pos x="1" y="50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1"/>
                </a:cxn>
                <a:cxn ang="0">
                  <a:pos x="7" y="72"/>
                </a:cxn>
                <a:cxn ang="0">
                  <a:pos x="11" y="71"/>
                </a:cxn>
                <a:cxn ang="0">
                  <a:pos x="12" y="69"/>
                </a:cxn>
                <a:cxn ang="0">
                  <a:pos x="12" y="67"/>
                </a:cxn>
                <a:cxn ang="0">
                  <a:pos x="12" y="67"/>
                </a:cxn>
                <a:cxn ang="0">
                  <a:pos x="12" y="57"/>
                </a:cxn>
                <a:cxn ang="0">
                  <a:pos x="13" y="47"/>
                </a:cxn>
                <a:cxn ang="0">
                  <a:pos x="15" y="38"/>
                </a:cxn>
                <a:cxn ang="0">
                  <a:pos x="18" y="29"/>
                </a:cxn>
                <a:cxn ang="0">
                  <a:pos x="18" y="29"/>
                </a:cxn>
                <a:cxn ang="0">
                  <a:pos x="26" y="18"/>
                </a:cxn>
                <a:cxn ang="0">
                  <a:pos x="29" y="13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30" y="4"/>
                </a:cxn>
                <a:cxn ang="0">
                  <a:pos x="30" y="1"/>
                </a:cxn>
                <a:cxn ang="0">
                  <a:pos x="28" y="1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2" h="72">
                  <a:moveTo>
                    <a:pt x="20" y="6"/>
                  </a:moveTo>
                  <a:lnTo>
                    <a:pt x="20" y="6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20"/>
                  </a:lnTo>
                  <a:lnTo>
                    <a:pt x="8" y="25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3" y="40"/>
                  </a:lnTo>
                  <a:lnTo>
                    <a:pt x="1" y="5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1"/>
                  </a:lnTo>
                  <a:lnTo>
                    <a:pt x="7" y="72"/>
                  </a:lnTo>
                  <a:lnTo>
                    <a:pt x="11" y="71"/>
                  </a:lnTo>
                  <a:lnTo>
                    <a:pt x="12" y="69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57"/>
                  </a:lnTo>
                  <a:lnTo>
                    <a:pt x="13" y="47"/>
                  </a:lnTo>
                  <a:lnTo>
                    <a:pt x="15" y="3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26" y="18"/>
                  </a:lnTo>
                  <a:lnTo>
                    <a:pt x="29" y="1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0" y="4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chenying0907 812"/>
            <p:cNvSpPr/>
            <p:nvPr/>
          </p:nvSpPr>
          <p:spPr bwMode="auto">
            <a:xfrm>
              <a:off x="4687888" y="3367088"/>
              <a:ext cx="7938" cy="23813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10" y="16"/>
                </a:cxn>
                <a:cxn ang="0">
                  <a:pos x="7" y="26"/>
                </a:cxn>
                <a:cxn ang="0">
                  <a:pos x="7" y="26"/>
                </a:cxn>
                <a:cxn ang="0">
                  <a:pos x="4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0" y="53"/>
                </a:cxn>
                <a:cxn ang="0">
                  <a:pos x="3" y="56"/>
                </a:cxn>
                <a:cxn ang="0">
                  <a:pos x="6" y="57"/>
                </a:cxn>
                <a:cxn ang="0">
                  <a:pos x="7" y="57"/>
                </a:cxn>
                <a:cxn ang="0">
                  <a:pos x="10" y="56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5" y="43"/>
                </a:cxn>
                <a:cxn ang="0">
                  <a:pos x="17" y="31"/>
                </a:cxn>
                <a:cxn ang="0">
                  <a:pos x="17" y="31"/>
                </a:cxn>
                <a:cxn ang="0">
                  <a:pos x="20" y="18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2" y="4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23" h="57">
                  <a:moveTo>
                    <a:pt x="11" y="6"/>
                  </a:moveTo>
                  <a:lnTo>
                    <a:pt x="11" y="6"/>
                  </a:lnTo>
                  <a:lnTo>
                    <a:pt x="10" y="1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4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3" y="56"/>
                  </a:lnTo>
                  <a:lnTo>
                    <a:pt x="6" y="57"/>
                  </a:lnTo>
                  <a:lnTo>
                    <a:pt x="7" y="57"/>
                  </a:lnTo>
                  <a:lnTo>
                    <a:pt x="10" y="56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3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20" y="18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chenying0907 813"/>
            <p:cNvSpPr/>
            <p:nvPr/>
          </p:nvSpPr>
          <p:spPr bwMode="auto">
            <a:xfrm>
              <a:off x="4667251" y="3168651"/>
              <a:ext cx="19050" cy="55563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30" y="10"/>
                </a:cxn>
                <a:cxn ang="0">
                  <a:pos x="27" y="17"/>
                </a:cxn>
                <a:cxn ang="0">
                  <a:pos x="22" y="32"/>
                </a:cxn>
                <a:cxn ang="0">
                  <a:pos x="19" y="48"/>
                </a:cxn>
                <a:cxn ang="0">
                  <a:pos x="15" y="65"/>
                </a:cxn>
                <a:cxn ang="0">
                  <a:pos x="15" y="65"/>
                </a:cxn>
                <a:cxn ang="0">
                  <a:pos x="5" y="99"/>
                </a:cxn>
                <a:cxn ang="0">
                  <a:pos x="1" y="117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1" y="140"/>
                </a:cxn>
                <a:cxn ang="0">
                  <a:pos x="5" y="141"/>
                </a:cxn>
                <a:cxn ang="0">
                  <a:pos x="9" y="140"/>
                </a:cxn>
                <a:cxn ang="0">
                  <a:pos x="10" y="137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3" y="117"/>
                </a:cxn>
                <a:cxn ang="0">
                  <a:pos x="17" y="102"/>
                </a:cxn>
                <a:cxn ang="0">
                  <a:pos x="22" y="85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32" y="38"/>
                </a:cxn>
                <a:cxn ang="0">
                  <a:pos x="38" y="22"/>
                </a:cxn>
                <a:cxn ang="0">
                  <a:pos x="40" y="1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5" y="6"/>
                </a:cxn>
                <a:cxn ang="0">
                  <a:pos x="45" y="4"/>
                </a:cxn>
                <a:cxn ang="0">
                  <a:pos x="44" y="2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141">
                  <a:moveTo>
                    <a:pt x="35" y="2"/>
                  </a:moveTo>
                  <a:lnTo>
                    <a:pt x="35" y="2"/>
                  </a:lnTo>
                  <a:lnTo>
                    <a:pt x="30" y="10"/>
                  </a:lnTo>
                  <a:lnTo>
                    <a:pt x="27" y="17"/>
                  </a:lnTo>
                  <a:lnTo>
                    <a:pt x="22" y="32"/>
                  </a:lnTo>
                  <a:lnTo>
                    <a:pt x="19" y="48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5" y="99"/>
                  </a:lnTo>
                  <a:lnTo>
                    <a:pt x="1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1" y="140"/>
                  </a:lnTo>
                  <a:lnTo>
                    <a:pt x="5" y="141"/>
                  </a:lnTo>
                  <a:lnTo>
                    <a:pt x="9" y="140"/>
                  </a:lnTo>
                  <a:lnTo>
                    <a:pt x="10" y="137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3" y="117"/>
                  </a:lnTo>
                  <a:lnTo>
                    <a:pt x="17" y="102"/>
                  </a:lnTo>
                  <a:lnTo>
                    <a:pt x="22" y="85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38"/>
                  </a:lnTo>
                  <a:lnTo>
                    <a:pt x="38" y="22"/>
                  </a:lnTo>
                  <a:lnTo>
                    <a:pt x="40" y="1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5" y="6"/>
                  </a:lnTo>
                  <a:lnTo>
                    <a:pt x="45" y="4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chenying0907 814"/>
            <p:cNvSpPr/>
            <p:nvPr/>
          </p:nvSpPr>
          <p:spPr bwMode="auto">
            <a:xfrm>
              <a:off x="4686301" y="3151188"/>
              <a:ext cx="34925" cy="95250"/>
            </a:xfrm>
            <a:custGeom>
              <a:avLst/>
              <a:gdLst/>
              <a:ahLst/>
              <a:cxnLst>
                <a:cxn ang="0">
                  <a:pos x="79" y="1"/>
                </a:cxn>
                <a:cxn ang="0">
                  <a:pos x="79" y="1"/>
                </a:cxn>
                <a:cxn ang="0">
                  <a:pos x="73" y="8"/>
                </a:cxn>
                <a:cxn ang="0">
                  <a:pos x="69" y="15"/>
                </a:cxn>
                <a:cxn ang="0">
                  <a:pos x="62" y="30"/>
                </a:cxn>
                <a:cxn ang="0">
                  <a:pos x="56" y="46"/>
                </a:cxn>
                <a:cxn ang="0">
                  <a:pos x="52" y="63"/>
                </a:cxn>
                <a:cxn ang="0">
                  <a:pos x="46" y="97"/>
                </a:cxn>
                <a:cxn ang="0">
                  <a:pos x="42" y="112"/>
                </a:cxn>
                <a:cxn ang="0">
                  <a:pos x="37" y="129"/>
                </a:cxn>
                <a:cxn ang="0">
                  <a:pos x="37" y="129"/>
                </a:cxn>
                <a:cxn ang="0">
                  <a:pos x="25" y="167"/>
                </a:cxn>
                <a:cxn ang="0">
                  <a:pos x="17" y="18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5" y="210"/>
                </a:cxn>
                <a:cxn ang="0">
                  <a:pos x="3" y="218"/>
                </a:cxn>
                <a:cxn ang="0">
                  <a:pos x="0" y="227"/>
                </a:cxn>
                <a:cxn ang="0">
                  <a:pos x="0" y="231"/>
                </a:cxn>
                <a:cxn ang="0">
                  <a:pos x="1" y="235"/>
                </a:cxn>
                <a:cxn ang="0">
                  <a:pos x="1" y="235"/>
                </a:cxn>
                <a:cxn ang="0">
                  <a:pos x="3" y="238"/>
                </a:cxn>
                <a:cxn ang="0">
                  <a:pos x="4" y="239"/>
                </a:cxn>
                <a:cxn ang="0">
                  <a:pos x="8" y="239"/>
                </a:cxn>
                <a:cxn ang="0">
                  <a:pos x="12" y="236"/>
                </a:cxn>
                <a:cxn ang="0">
                  <a:pos x="12" y="235"/>
                </a:cxn>
                <a:cxn ang="0">
                  <a:pos x="12" y="233"/>
                </a:cxn>
                <a:cxn ang="0">
                  <a:pos x="12" y="233"/>
                </a:cxn>
                <a:cxn ang="0">
                  <a:pos x="12" y="229"/>
                </a:cxn>
                <a:cxn ang="0">
                  <a:pos x="12" y="225"/>
                </a:cxn>
                <a:cxn ang="0">
                  <a:pos x="16" y="216"/>
                </a:cxn>
                <a:cxn ang="0">
                  <a:pos x="20" y="209"/>
                </a:cxn>
                <a:cxn ang="0">
                  <a:pos x="24" y="201"/>
                </a:cxn>
                <a:cxn ang="0">
                  <a:pos x="24" y="201"/>
                </a:cxn>
                <a:cxn ang="0">
                  <a:pos x="33" y="171"/>
                </a:cxn>
                <a:cxn ang="0">
                  <a:pos x="45" y="141"/>
                </a:cxn>
                <a:cxn ang="0">
                  <a:pos x="45" y="141"/>
                </a:cxn>
                <a:cxn ang="0">
                  <a:pos x="54" y="114"/>
                </a:cxn>
                <a:cxn ang="0">
                  <a:pos x="62" y="85"/>
                </a:cxn>
                <a:cxn ang="0">
                  <a:pos x="62" y="85"/>
                </a:cxn>
                <a:cxn ang="0">
                  <a:pos x="65" y="65"/>
                </a:cxn>
                <a:cxn ang="0">
                  <a:pos x="69" y="46"/>
                </a:cxn>
                <a:cxn ang="0">
                  <a:pos x="72" y="36"/>
                </a:cxn>
                <a:cxn ang="0">
                  <a:pos x="75" y="27"/>
                </a:cxn>
                <a:cxn ang="0">
                  <a:pos x="80" y="18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8" y="8"/>
                </a:cxn>
                <a:cxn ang="0">
                  <a:pos x="88" y="5"/>
                </a:cxn>
                <a:cxn ang="0">
                  <a:pos x="86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1"/>
                </a:cxn>
                <a:cxn ang="0">
                  <a:pos x="79" y="1"/>
                </a:cxn>
              </a:cxnLst>
              <a:rect l="0" t="0" r="r" b="b"/>
              <a:pathLst>
                <a:path w="88" h="239">
                  <a:moveTo>
                    <a:pt x="79" y="1"/>
                  </a:moveTo>
                  <a:lnTo>
                    <a:pt x="79" y="1"/>
                  </a:lnTo>
                  <a:lnTo>
                    <a:pt x="73" y="8"/>
                  </a:lnTo>
                  <a:lnTo>
                    <a:pt x="69" y="15"/>
                  </a:lnTo>
                  <a:lnTo>
                    <a:pt x="62" y="30"/>
                  </a:lnTo>
                  <a:lnTo>
                    <a:pt x="56" y="46"/>
                  </a:lnTo>
                  <a:lnTo>
                    <a:pt x="52" y="63"/>
                  </a:lnTo>
                  <a:lnTo>
                    <a:pt x="46" y="97"/>
                  </a:lnTo>
                  <a:lnTo>
                    <a:pt x="42" y="112"/>
                  </a:lnTo>
                  <a:lnTo>
                    <a:pt x="37" y="129"/>
                  </a:lnTo>
                  <a:lnTo>
                    <a:pt x="37" y="129"/>
                  </a:lnTo>
                  <a:lnTo>
                    <a:pt x="25" y="167"/>
                  </a:lnTo>
                  <a:lnTo>
                    <a:pt x="17" y="18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5" y="210"/>
                  </a:lnTo>
                  <a:lnTo>
                    <a:pt x="3" y="218"/>
                  </a:lnTo>
                  <a:lnTo>
                    <a:pt x="0" y="227"/>
                  </a:lnTo>
                  <a:lnTo>
                    <a:pt x="0" y="231"/>
                  </a:lnTo>
                  <a:lnTo>
                    <a:pt x="1" y="235"/>
                  </a:lnTo>
                  <a:lnTo>
                    <a:pt x="1" y="235"/>
                  </a:lnTo>
                  <a:lnTo>
                    <a:pt x="3" y="238"/>
                  </a:lnTo>
                  <a:lnTo>
                    <a:pt x="4" y="239"/>
                  </a:lnTo>
                  <a:lnTo>
                    <a:pt x="8" y="239"/>
                  </a:lnTo>
                  <a:lnTo>
                    <a:pt x="12" y="236"/>
                  </a:lnTo>
                  <a:lnTo>
                    <a:pt x="12" y="235"/>
                  </a:lnTo>
                  <a:lnTo>
                    <a:pt x="12" y="233"/>
                  </a:lnTo>
                  <a:lnTo>
                    <a:pt x="12" y="233"/>
                  </a:lnTo>
                  <a:lnTo>
                    <a:pt x="12" y="229"/>
                  </a:lnTo>
                  <a:lnTo>
                    <a:pt x="12" y="225"/>
                  </a:lnTo>
                  <a:lnTo>
                    <a:pt x="16" y="216"/>
                  </a:lnTo>
                  <a:lnTo>
                    <a:pt x="20" y="209"/>
                  </a:lnTo>
                  <a:lnTo>
                    <a:pt x="24" y="201"/>
                  </a:lnTo>
                  <a:lnTo>
                    <a:pt x="24" y="201"/>
                  </a:lnTo>
                  <a:lnTo>
                    <a:pt x="33" y="171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54" y="114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5" y="65"/>
                  </a:lnTo>
                  <a:lnTo>
                    <a:pt x="69" y="46"/>
                  </a:lnTo>
                  <a:lnTo>
                    <a:pt x="72" y="36"/>
                  </a:lnTo>
                  <a:lnTo>
                    <a:pt x="75" y="27"/>
                  </a:lnTo>
                  <a:lnTo>
                    <a:pt x="80" y="1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8" y="8"/>
                  </a:lnTo>
                  <a:lnTo>
                    <a:pt x="88" y="5"/>
                  </a:lnTo>
                  <a:lnTo>
                    <a:pt x="86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chenying0907 815"/>
            <p:cNvSpPr/>
            <p:nvPr/>
          </p:nvSpPr>
          <p:spPr bwMode="auto">
            <a:xfrm>
              <a:off x="4711701" y="3162301"/>
              <a:ext cx="38100" cy="98425"/>
            </a:xfrm>
            <a:custGeom>
              <a:avLst/>
              <a:gdLst/>
              <a:ahLst/>
              <a:cxnLst>
                <a:cxn ang="0">
                  <a:pos x="85" y="3"/>
                </a:cxn>
                <a:cxn ang="0">
                  <a:pos x="85" y="3"/>
                </a:cxn>
                <a:cxn ang="0">
                  <a:pos x="77" y="17"/>
                </a:cxn>
                <a:cxn ang="0">
                  <a:pos x="70" y="32"/>
                </a:cxn>
                <a:cxn ang="0">
                  <a:pos x="58" y="62"/>
                </a:cxn>
                <a:cxn ang="0">
                  <a:pos x="49" y="92"/>
                </a:cxn>
                <a:cxn ang="0">
                  <a:pos x="39" y="123"/>
                </a:cxn>
                <a:cxn ang="0">
                  <a:pos x="39" y="123"/>
                </a:cxn>
                <a:cxn ang="0">
                  <a:pos x="15" y="181"/>
                </a:cxn>
                <a:cxn ang="0">
                  <a:pos x="10" y="195"/>
                </a:cxn>
                <a:cxn ang="0">
                  <a:pos x="6" y="211"/>
                </a:cxn>
                <a:cxn ang="0">
                  <a:pos x="2" y="225"/>
                </a:cxn>
                <a:cxn ang="0">
                  <a:pos x="0" y="241"/>
                </a:cxn>
                <a:cxn ang="0">
                  <a:pos x="0" y="241"/>
                </a:cxn>
                <a:cxn ang="0">
                  <a:pos x="0" y="243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5" y="246"/>
                </a:cxn>
                <a:cxn ang="0">
                  <a:pos x="9" y="245"/>
                </a:cxn>
                <a:cxn ang="0">
                  <a:pos x="10" y="243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4" y="226"/>
                </a:cxn>
                <a:cxn ang="0">
                  <a:pos x="17" y="211"/>
                </a:cxn>
                <a:cxn ang="0">
                  <a:pos x="22" y="196"/>
                </a:cxn>
                <a:cxn ang="0">
                  <a:pos x="27" y="182"/>
                </a:cxn>
                <a:cxn ang="0">
                  <a:pos x="38" y="155"/>
                </a:cxn>
                <a:cxn ang="0">
                  <a:pos x="49" y="126"/>
                </a:cxn>
                <a:cxn ang="0">
                  <a:pos x="49" y="126"/>
                </a:cxn>
                <a:cxn ang="0">
                  <a:pos x="60" y="96"/>
                </a:cxn>
                <a:cxn ang="0">
                  <a:pos x="70" y="66"/>
                </a:cxn>
                <a:cxn ang="0">
                  <a:pos x="81" y="37"/>
                </a:cxn>
                <a:cxn ang="0">
                  <a:pos x="87" y="22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5" y="5"/>
                </a:cxn>
                <a:cxn ang="0">
                  <a:pos x="95" y="4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86" y="0"/>
                </a:cxn>
                <a:cxn ang="0">
                  <a:pos x="85" y="3"/>
                </a:cxn>
                <a:cxn ang="0">
                  <a:pos x="85" y="3"/>
                </a:cxn>
              </a:cxnLst>
              <a:rect l="0" t="0" r="r" b="b"/>
              <a:pathLst>
                <a:path w="95" h="246">
                  <a:moveTo>
                    <a:pt x="85" y="3"/>
                  </a:moveTo>
                  <a:lnTo>
                    <a:pt x="85" y="3"/>
                  </a:lnTo>
                  <a:lnTo>
                    <a:pt x="77" y="17"/>
                  </a:lnTo>
                  <a:lnTo>
                    <a:pt x="70" y="32"/>
                  </a:lnTo>
                  <a:lnTo>
                    <a:pt x="58" y="62"/>
                  </a:lnTo>
                  <a:lnTo>
                    <a:pt x="49" y="92"/>
                  </a:lnTo>
                  <a:lnTo>
                    <a:pt x="39" y="123"/>
                  </a:lnTo>
                  <a:lnTo>
                    <a:pt x="39" y="123"/>
                  </a:lnTo>
                  <a:lnTo>
                    <a:pt x="15" y="181"/>
                  </a:lnTo>
                  <a:lnTo>
                    <a:pt x="10" y="195"/>
                  </a:lnTo>
                  <a:lnTo>
                    <a:pt x="6" y="211"/>
                  </a:lnTo>
                  <a:lnTo>
                    <a:pt x="2" y="225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5" y="246"/>
                  </a:lnTo>
                  <a:lnTo>
                    <a:pt x="9" y="245"/>
                  </a:lnTo>
                  <a:lnTo>
                    <a:pt x="10" y="243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4" y="226"/>
                  </a:lnTo>
                  <a:lnTo>
                    <a:pt x="17" y="211"/>
                  </a:lnTo>
                  <a:lnTo>
                    <a:pt x="22" y="196"/>
                  </a:lnTo>
                  <a:lnTo>
                    <a:pt x="27" y="182"/>
                  </a:lnTo>
                  <a:lnTo>
                    <a:pt x="38" y="155"/>
                  </a:lnTo>
                  <a:lnTo>
                    <a:pt x="49" y="126"/>
                  </a:lnTo>
                  <a:lnTo>
                    <a:pt x="49" y="126"/>
                  </a:lnTo>
                  <a:lnTo>
                    <a:pt x="60" y="96"/>
                  </a:lnTo>
                  <a:lnTo>
                    <a:pt x="70" y="66"/>
                  </a:lnTo>
                  <a:lnTo>
                    <a:pt x="81" y="37"/>
                  </a:lnTo>
                  <a:lnTo>
                    <a:pt x="87" y="22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5" y="5"/>
                  </a:lnTo>
                  <a:lnTo>
                    <a:pt x="95" y="4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5" y="3"/>
                  </a:lnTo>
                  <a:lnTo>
                    <a:pt x="8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chenying0907 816"/>
            <p:cNvSpPr/>
            <p:nvPr/>
          </p:nvSpPr>
          <p:spPr bwMode="auto">
            <a:xfrm>
              <a:off x="4737101" y="3182938"/>
              <a:ext cx="33338" cy="90488"/>
            </a:xfrm>
            <a:custGeom>
              <a:avLst/>
              <a:gdLst/>
              <a:ahLst/>
              <a:cxnLst>
                <a:cxn ang="0">
                  <a:pos x="72" y="3"/>
                </a:cxn>
                <a:cxn ang="0">
                  <a:pos x="72" y="3"/>
                </a:cxn>
                <a:cxn ang="0">
                  <a:pos x="69" y="15"/>
                </a:cxn>
                <a:cxn ang="0">
                  <a:pos x="64" y="28"/>
                </a:cxn>
                <a:cxn ang="0">
                  <a:pos x="54" y="51"/>
                </a:cxn>
                <a:cxn ang="0">
                  <a:pos x="54" y="51"/>
                </a:cxn>
                <a:cxn ang="0">
                  <a:pos x="41" y="85"/>
                </a:cxn>
                <a:cxn ang="0">
                  <a:pos x="27" y="119"/>
                </a:cxn>
                <a:cxn ang="0">
                  <a:pos x="27" y="119"/>
                </a:cxn>
                <a:cxn ang="0">
                  <a:pos x="16" y="143"/>
                </a:cxn>
                <a:cxn ang="0">
                  <a:pos x="8" y="168"/>
                </a:cxn>
                <a:cxn ang="0">
                  <a:pos x="4" y="181"/>
                </a:cxn>
                <a:cxn ang="0">
                  <a:pos x="1" y="194"/>
                </a:cxn>
                <a:cxn ang="0">
                  <a:pos x="0" y="207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0" y="224"/>
                </a:cxn>
                <a:cxn ang="0">
                  <a:pos x="1" y="227"/>
                </a:cxn>
                <a:cxn ang="0">
                  <a:pos x="5" y="228"/>
                </a:cxn>
                <a:cxn ang="0">
                  <a:pos x="9" y="227"/>
                </a:cxn>
                <a:cxn ang="0">
                  <a:pos x="10" y="224"/>
                </a:cxn>
                <a:cxn ang="0">
                  <a:pos x="10" y="222"/>
                </a:cxn>
                <a:cxn ang="0">
                  <a:pos x="10" y="222"/>
                </a:cxn>
                <a:cxn ang="0">
                  <a:pos x="12" y="206"/>
                </a:cxn>
                <a:cxn ang="0">
                  <a:pos x="14" y="190"/>
                </a:cxn>
                <a:cxn ang="0">
                  <a:pos x="17" y="176"/>
                </a:cxn>
                <a:cxn ang="0">
                  <a:pos x="22" y="162"/>
                </a:cxn>
                <a:cxn ang="0">
                  <a:pos x="33" y="133"/>
                </a:cxn>
                <a:cxn ang="0">
                  <a:pos x="46" y="104"/>
                </a:cxn>
                <a:cxn ang="0">
                  <a:pos x="46" y="104"/>
                </a:cxn>
                <a:cxn ang="0">
                  <a:pos x="58" y="71"/>
                </a:cxn>
                <a:cxn ang="0">
                  <a:pos x="64" y="54"/>
                </a:cxn>
                <a:cxn ang="0">
                  <a:pos x="71" y="39"/>
                </a:cxn>
                <a:cxn ang="0">
                  <a:pos x="71" y="39"/>
                </a:cxn>
                <a:cxn ang="0">
                  <a:pos x="78" y="23"/>
                </a:cxn>
                <a:cxn ang="0">
                  <a:pos x="81" y="15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84" y="5"/>
                </a:cxn>
                <a:cxn ang="0">
                  <a:pos x="82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1"/>
                </a:cxn>
                <a:cxn ang="0">
                  <a:pos x="73" y="2"/>
                </a:cxn>
                <a:cxn ang="0">
                  <a:pos x="72" y="3"/>
                </a:cxn>
                <a:cxn ang="0">
                  <a:pos x="72" y="3"/>
                </a:cxn>
              </a:cxnLst>
              <a:rect l="0" t="0" r="r" b="b"/>
              <a:pathLst>
                <a:path w="84" h="228">
                  <a:moveTo>
                    <a:pt x="72" y="3"/>
                  </a:moveTo>
                  <a:lnTo>
                    <a:pt x="72" y="3"/>
                  </a:lnTo>
                  <a:lnTo>
                    <a:pt x="69" y="15"/>
                  </a:lnTo>
                  <a:lnTo>
                    <a:pt x="64" y="28"/>
                  </a:lnTo>
                  <a:lnTo>
                    <a:pt x="54" y="51"/>
                  </a:lnTo>
                  <a:lnTo>
                    <a:pt x="54" y="51"/>
                  </a:lnTo>
                  <a:lnTo>
                    <a:pt x="41" y="85"/>
                  </a:lnTo>
                  <a:lnTo>
                    <a:pt x="27" y="119"/>
                  </a:lnTo>
                  <a:lnTo>
                    <a:pt x="27" y="119"/>
                  </a:lnTo>
                  <a:lnTo>
                    <a:pt x="16" y="143"/>
                  </a:lnTo>
                  <a:lnTo>
                    <a:pt x="8" y="168"/>
                  </a:lnTo>
                  <a:lnTo>
                    <a:pt x="4" y="181"/>
                  </a:lnTo>
                  <a:lnTo>
                    <a:pt x="1" y="194"/>
                  </a:lnTo>
                  <a:lnTo>
                    <a:pt x="0" y="207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224"/>
                  </a:lnTo>
                  <a:lnTo>
                    <a:pt x="1" y="227"/>
                  </a:lnTo>
                  <a:lnTo>
                    <a:pt x="5" y="228"/>
                  </a:lnTo>
                  <a:lnTo>
                    <a:pt x="9" y="227"/>
                  </a:lnTo>
                  <a:lnTo>
                    <a:pt x="10" y="224"/>
                  </a:lnTo>
                  <a:lnTo>
                    <a:pt x="10" y="222"/>
                  </a:lnTo>
                  <a:lnTo>
                    <a:pt x="10" y="222"/>
                  </a:lnTo>
                  <a:lnTo>
                    <a:pt x="12" y="206"/>
                  </a:lnTo>
                  <a:lnTo>
                    <a:pt x="14" y="190"/>
                  </a:lnTo>
                  <a:lnTo>
                    <a:pt x="17" y="176"/>
                  </a:lnTo>
                  <a:lnTo>
                    <a:pt x="22" y="162"/>
                  </a:lnTo>
                  <a:lnTo>
                    <a:pt x="33" y="133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58" y="71"/>
                  </a:lnTo>
                  <a:lnTo>
                    <a:pt x="64" y="54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78" y="23"/>
                  </a:lnTo>
                  <a:lnTo>
                    <a:pt x="81" y="1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5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1"/>
                  </a:lnTo>
                  <a:lnTo>
                    <a:pt x="73" y="2"/>
                  </a:lnTo>
                  <a:lnTo>
                    <a:pt x="72" y="3"/>
                  </a:lnTo>
                  <a:lnTo>
                    <a:pt x="7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chenying0907 817"/>
            <p:cNvSpPr/>
            <p:nvPr/>
          </p:nvSpPr>
          <p:spPr bwMode="auto">
            <a:xfrm>
              <a:off x="4762501" y="3200401"/>
              <a:ext cx="26988" cy="95250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47" y="38"/>
                </a:cxn>
                <a:cxn ang="0">
                  <a:pos x="35" y="72"/>
                </a:cxn>
                <a:cxn ang="0">
                  <a:pos x="15" y="142"/>
                </a:cxn>
                <a:cxn ang="0">
                  <a:pos x="15" y="142"/>
                </a:cxn>
                <a:cxn ang="0">
                  <a:pos x="9" y="164"/>
                </a:cxn>
                <a:cxn ang="0">
                  <a:pos x="2" y="191"/>
                </a:cxn>
                <a:cxn ang="0">
                  <a:pos x="0" y="204"/>
                </a:cxn>
                <a:cxn ang="0">
                  <a:pos x="0" y="217"/>
                </a:cxn>
                <a:cxn ang="0">
                  <a:pos x="1" y="229"/>
                </a:cxn>
                <a:cxn ang="0">
                  <a:pos x="4" y="235"/>
                </a:cxn>
                <a:cxn ang="0">
                  <a:pos x="6" y="239"/>
                </a:cxn>
                <a:cxn ang="0">
                  <a:pos x="6" y="239"/>
                </a:cxn>
                <a:cxn ang="0">
                  <a:pos x="8" y="242"/>
                </a:cxn>
                <a:cxn ang="0">
                  <a:pos x="10" y="242"/>
                </a:cxn>
                <a:cxn ang="0">
                  <a:pos x="14" y="242"/>
                </a:cxn>
                <a:cxn ang="0">
                  <a:pos x="17" y="238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5" y="234"/>
                </a:cxn>
                <a:cxn ang="0">
                  <a:pos x="13" y="227"/>
                </a:cxn>
                <a:cxn ang="0">
                  <a:pos x="12" y="222"/>
                </a:cxn>
                <a:cxn ang="0">
                  <a:pos x="12" y="215"/>
                </a:cxn>
                <a:cxn ang="0">
                  <a:pos x="13" y="209"/>
                </a:cxn>
                <a:cxn ang="0">
                  <a:pos x="18" y="183"/>
                </a:cxn>
                <a:cxn ang="0">
                  <a:pos x="18" y="183"/>
                </a:cxn>
                <a:cxn ang="0">
                  <a:pos x="21" y="166"/>
                </a:cxn>
                <a:cxn ang="0">
                  <a:pos x="26" y="149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51" y="61"/>
                </a:cxn>
                <a:cxn ang="0">
                  <a:pos x="60" y="34"/>
                </a:cxn>
                <a:cxn ang="0">
                  <a:pos x="69" y="6"/>
                </a:cxn>
                <a:cxn ang="0">
                  <a:pos x="69" y="6"/>
                </a:cxn>
                <a:cxn ang="0">
                  <a:pos x="70" y="4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70" h="242">
                  <a:moveTo>
                    <a:pt x="59" y="2"/>
                  </a:moveTo>
                  <a:lnTo>
                    <a:pt x="59" y="2"/>
                  </a:lnTo>
                  <a:lnTo>
                    <a:pt x="47" y="38"/>
                  </a:lnTo>
                  <a:lnTo>
                    <a:pt x="35" y="72"/>
                  </a:lnTo>
                  <a:lnTo>
                    <a:pt x="15" y="142"/>
                  </a:lnTo>
                  <a:lnTo>
                    <a:pt x="15" y="142"/>
                  </a:lnTo>
                  <a:lnTo>
                    <a:pt x="9" y="164"/>
                  </a:lnTo>
                  <a:lnTo>
                    <a:pt x="2" y="191"/>
                  </a:lnTo>
                  <a:lnTo>
                    <a:pt x="0" y="204"/>
                  </a:lnTo>
                  <a:lnTo>
                    <a:pt x="0" y="217"/>
                  </a:lnTo>
                  <a:lnTo>
                    <a:pt x="1" y="229"/>
                  </a:lnTo>
                  <a:lnTo>
                    <a:pt x="4" y="235"/>
                  </a:lnTo>
                  <a:lnTo>
                    <a:pt x="6" y="239"/>
                  </a:lnTo>
                  <a:lnTo>
                    <a:pt x="6" y="239"/>
                  </a:lnTo>
                  <a:lnTo>
                    <a:pt x="8" y="242"/>
                  </a:lnTo>
                  <a:lnTo>
                    <a:pt x="10" y="242"/>
                  </a:lnTo>
                  <a:lnTo>
                    <a:pt x="14" y="242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5" y="234"/>
                  </a:lnTo>
                  <a:lnTo>
                    <a:pt x="15" y="234"/>
                  </a:lnTo>
                  <a:lnTo>
                    <a:pt x="13" y="227"/>
                  </a:lnTo>
                  <a:lnTo>
                    <a:pt x="12" y="222"/>
                  </a:lnTo>
                  <a:lnTo>
                    <a:pt x="12" y="215"/>
                  </a:lnTo>
                  <a:lnTo>
                    <a:pt x="13" y="209"/>
                  </a:lnTo>
                  <a:lnTo>
                    <a:pt x="18" y="183"/>
                  </a:lnTo>
                  <a:lnTo>
                    <a:pt x="18" y="183"/>
                  </a:lnTo>
                  <a:lnTo>
                    <a:pt x="21" y="166"/>
                  </a:lnTo>
                  <a:lnTo>
                    <a:pt x="26" y="149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51" y="61"/>
                  </a:lnTo>
                  <a:lnTo>
                    <a:pt x="60" y="3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70" y="4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chenying0907 818"/>
            <p:cNvSpPr/>
            <p:nvPr/>
          </p:nvSpPr>
          <p:spPr bwMode="auto">
            <a:xfrm>
              <a:off x="4786313" y="3222626"/>
              <a:ext cx="31750" cy="88900"/>
            </a:xfrm>
            <a:custGeom>
              <a:avLst/>
              <a:gdLst/>
              <a:ahLst/>
              <a:cxnLst>
                <a:cxn ang="0">
                  <a:pos x="69" y="3"/>
                </a:cxn>
                <a:cxn ang="0">
                  <a:pos x="69" y="3"/>
                </a:cxn>
                <a:cxn ang="0">
                  <a:pos x="61" y="13"/>
                </a:cxn>
                <a:cxn ang="0">
                  <a:pos x="56" y="25"/>
                </a:cxn>
                <a:cxn ang="0">
                  <a:pos x="45" y="48"/>
                </a:cxn>
                <a:cxn ang="0">
                  <a:pos x="36" y="73"/>
                </a:cxn>
                <a:cxn ang="0">
                  <a:pos x="28" y="98"/>
                </a:cxn>
                <a:cxn ang="0">
                  <a:pos x="28" y="98"/>
                </a:cxn>
                <a:cxn ang="0">
                  <a:pos x="19" y="128"/>
                </a:cxn>
                <a:cxn ang="0">
                  <a:pos x="10" y="157"/>
                </a:cxn>
                <a:cxn ang="0">
                  <a:pos x="6" y="173"/>
                </a:cxn>
                <a:cxn ang="0">
                  <a:pos x="2" y="187"/>
                </a:cxn>
                <a:cxn ang="0">
                  <a:pos x="1" y="203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221"/>
                </a:cxn>
                <a:cxn ang="0">
                  <a:pos x="1" y="222"/>
                </a:cxn>
                <a:cxn ang="0">
                  <a:pos x="5" y="224"/>
                </a:cxn>
                <a:cxn ang="0">
                  <a:pos x="9" y="222"/>
                </a:cxn>
                <a:cxn ang="0">
                  <a:pos x="10" y="221"/>
                </a:cxn>
                <a:cxn ang="0">
                  <a:pos x="10" y="218"/>
                </a:cxn>
                <a:cxn ang="0">
                  <a:pos x="10" y="218"/>
                </a:cxn>
                <a:cxn ang="0">
                  <a:pos x="11" y="204"/>
                </a:cxn>
                <a:cxn ang="0">
                  <a:pos x="14" y="190"/>
                </a:cxn>
                <a:cxn ang="0">
                  <a:pos x="17" y="176"/>
                </a:cxn>
                <a:cxn ang="0">
                  <a:pos x="19" y="163"/>
                </a:cxn>
                <a:cxn ang="0">
                  <a:pos x="28" y="137"/>
                </a:cxn>
                <a:cxn ang="0">
                  <a:pos x="37" y="110"/>
                </a:cxn>
                <a:cxn ang="0">
                  <a:pos x="37" y="110"/>
                </a:cxn>
                <a:cxn ang="0">
                  <a:pos x="45" y="84"/>
                </a:cxn>
                <a:cxn ang="0">
                  <a:pos x="54" y="57"/>
                </a:cxn>
                <a:cxn ang="0">
                  <a:pos x="65" y="33"/>
                </a:cxn>
                <a:cxn ang="0">
                  <a:pos x="71" y="20"/>
                </a:cxn>
                <a:cxn ang="0">
                  <a:pos x="78" y="8"/>
                </a:cxn>
                <a:cxn ang="0">
                  <a:pos x="78" y="8"/>
                </a:cxn>
                <a:cxn ang="0">
                  <a:pos x="79" y="6"/>
                </a:cxn>
                <a:cxn ang="0">
                  <a:pos x="79" y="4"/>
                </a:cxn>
                <a:cxn ang="0">
                  <a:pos x="78" y="3"/>
                </a:cxn>
                <a:cxn ang="0">
                  <a:pos x="77" y="1"/>
                </a:cxn>
                <a:cxn ang="0">
                  <a:pos x="73" y="0"/>
                </a:cxn>
                <a:cxn ang="0">
                  <a:pos x="70" y="1"/>
                </a:cxn>
                <a:cxn ang="0">
                  <a:pos x="69" y="3"/>
                </a:cxn>
                <a:cxn ang="0">
                  <a:pos x="69" y="3"/>
                </a:cxn>
              </a:cxnLst>
              <a:rect l="0" t="0" r="r" b="b"/>
              <a:pathLst>
                <a:path w="79" h="224">
                  <a:moveTo>
                    <a:pt x="69" y="3"/>
                  </a:moveTo>
                  <a:lnTo>
                    <a:pt x="69" y="3"/>
                  </a:lnTo>
                  <a:lnTo>
                    <a:pt x="61" y="13"/>
                  </a:lnTo>
                  <a:lnTo>
                    <a:pt x="56" y="25"/>
                  </a:lnTo>
                  <a:lnTo>
                    <a:pt x="45" y="48"/>
                  </a:lnTo>
                  <a:lnTo>
                    <a:pt x="36" y="73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19" y="128"/>
                  </a:lnTo>
                  <a:lnTo>
                    <a:pt x="10" y="157"/>
                  </a:lnTo>
                  <a:lnTo>
                    <a:pt x="6" y="173"/>
                  </a:lnTo>
                  <a:lnTo>
                    <a:pt x="2" y="187"/>
                  </a:lnTo>
                  <a:lnTo>
                    <a:pt x="1" y="203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1" y="222"/>
                  </a:lnTo>
                  <a:lnTo>
                    <a:pt x="5" y="224"/>
                  </a:lnTo>
                  <a:lnTo>
                    <a:pt x="9" y="222"/>
                  </a:lnTo>
                  <a:lnTo>
                    <a:pt x="10" y="221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1" y="204"/>
                  </a:lnTo>
                  <a:lnTo>
                    <a:pt x="14" y="190"/>
                  </a:lnTo>
                  <a:lnTo>
                    <a:pt x="17" y="176"/>
                  </a:lnTo>
                  <a:lnTo>
                    <a:pt x="19" y="163"/>
                  </a:lnTo>
                  <a:lnTo>
                    <a:pt x="28" y="137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45" y="84"/>
                  </a:lnTo>
                  <a:lnTo>
                    <a:pt x="54" y="57"/>
                  </a:lnTo>
                  <a:lnTo>
                    <a:pt x="65" y="33"/>
                  </a:lnTo>
                  <a:lnTo>
                    <a:pt x="71" y="20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9" y="6"/>
                  </a:lnTo>
                  <a:lnTo>
                    <a:pt x="79" y="4"/>
                  </a:lnTo>
                  <a:lnTo>
                    <a:pt x="78" y="3"/>
                  </a:lnTo>
                  <a:lnTo>
                    <a:pt x="77" y="1"/>
                  </a:lnTo>
                  <a:lnTo>
                    <a:pt x="73" y="0"/>
                  </a:lnTo>
                  <a:lnTo>
                    <a:pt x="70" y="1"/>
                  </a:lnTo>
                  <a:lnTo>
                    <a:pt x="69" y="3"/>
                  </a:lnTo>
                  <a:lnTo>
                    <a:pt x="6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chenying0907 819"/>
            <p:cNvSpPr/>
            <p:nvPr/>
          </p:nvSpPr>
          <p:spPr bwMode="auto">
            <a:xfrm>
              <a:off x="4808538" y="3241676"/>
              <a:ext cx="34925" cy="90488"/>
            </a:xfrm>
            <a:custGeom>
              <a:avLst/>
              <a:gdLst/>
              <a:ahLst/>
              <a:cxnLst>
                <a:cxn ang="0">
                  <a:pos x="77" y="4"/>
                </a:cxn>
                <a:cxn ang="0">
                  <a:pos x="77" y="4"/>
                </a:cxn>
                <a:cxn ang="0">
                  <a:pos x="52" y="65"/>
                </a:cxn>
                <a:cxn ang="0">
                  <a:pos x="40" y="95"/>
                </a:cxn>
                <a:cxn ang="0">
                  <a:pos x="27" y="125"/>
                </a:cxn>
                <a:cxn ang="0">
                  <a:pos x="27" y="125"/>
                </a:cxn>
                <a:cxn ang="0">
                  <a:pos x="17" y="149"/>
                </a:cxn>
                <a:cxn ang="0">
                  <a:pos x="9" y="172"/>
                </a:cxn>
                <a:cxn ang="0">
                  <a:pos x="2" y="197"/>
                </a:cxn>
                <a:cxn ang="0">
                  <a:pos x="1" y="209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1" y="225"/>
                </a:cxn>
                <a:cxn ang="0">
                  <a:pos x="2" y="226"/>
                </a:cxn>
                <a:cxn ang="0">
                  <a:pos x="6" y="227"/>
                </a:cxn>
                <a:cxn ang="0">
                  <a:pos x="10" y="226"/>
                </a:cxn>
                <a:cxn ang="0">
                  <a:pos x="12" y="225"/>
                </a:cxn>
                <a:cxn ang="0">
                  <a:pos x="12" y="222"/>
                </a:cxn>
                <a:cxn ang="0">
                  <a:pos x="12" y="222"/>
                </a:cxn>
                <a:cxn ang="0">
                  <a:pos x="13" y="208"/>
                </a:cxn>
                <a:cxn ang="0">
                  <a:pos x="15" y="194"/>
                </a:cxn>
                <a:cxn ang="0">
                  <a:pos x="18" y="183"/>
                </a:cxn>
                <a:cxn ang="0">
                  <a:pos x="22" y="170"/>
                </a:cxn>
                <a:cxn ang="0">
                  <a:pos x="31" y="146"/>
                </a:cxn>
                <a:cxn ang="0">
                  <a:pos x="42" y="120"/>
                </a:cxn>
                <a:cxn ang="0">
                  <a:pos x="42" y="120"/>
                </a:cxn>
                <a:cxn ang="0">
                  <a:pos x="87" y="6"/>
                </a:cxn>
                <a:cxn ang="0">
                  <a:pos x="87" y="6"/>
                </a:cxn>
                <a:cxn ang="0">
                  <a:pos x="87" y="4"/>
                </a:cxn>
                <a:cxn ang="0">
                  <a:pos x="87" y="2"/>
                </a:cxn>
                <a:cxn ang="0">
                  <a:pos x="86" y="1"/>
                </a:cxn>
                <a:cxn ang="0">
                  <a:pos x="84" y="0"/>
                </a:cxn>
                <a:cxn ang="0">
                  <a:pos x="80" y="0"/>
                </a:cxn>
                <a:cxn ang="0">
                  <a:pos x="78" y="1"/>
                </a:cxn>
                <a:cxn ang="0">
                  <a:pos x="77" y="4"/>
                </a:cxn>
                <a:cxn ang="0">
                  <a:pos x="77" y="4"/>
                </a:cxn>
              </a:cxnLst>
              <a:rect l="0" t="0" r="r" b="b"/>
              <a:pathLst>
                <a:path w="87" h="227">
                  <a:moveTo>
                    <a:pt x="77" y="4"/>
                  </a:moveTo>
                  <a:lnTo>
                    <a:pt x="77" y="4"/>
                  </a:lnTo>
                  <a:lnTo>
                    <a:pt x="52" y="65"/>
                  </a:lnTo>
                  <a:lnTo>
                    <a:pt x="40" y="95"/>
                  </a:lnTo>
                  <a:lnTo>
                    <a:pt x="27" y="125"/>
                  </a:lnTo>
                  <a:lnTo>
                    <a:pt x="27" y="125"/>
                  </a:lnTo>
                  <a:lnTo>
                    <a:pt x="17" y="149"/>
                  </a:lnTo>
                  <a:lnTo>
                    <a:pt x="9" y="172"/>
                  </a:lnTo>
                  <a:lnTo>
                    <a:pt x="2" y="197"/>
                  </a:lnTo>
                  <a:lnTo>
                    <a:pt x="1" y="209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1" y="225"/>
                  </a:lnTo>
                  <a:lnTo>
                    <a:pt x="2" y="226"/>
                  </a:lnTo>
                  <a:lnTo>
                    <a:pt x="6" y="227"/>
                  </a:lnTo>
                  <a:lnTo>
                    <a:pt x="10" y="226"/>
                  </a:lnTo>
                  <a:lnTo>
                    <a:pt x="12" y="225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3" y="208"/>
                  </a:lnTo>
                  <a:lnTo>
                    <a:pt x="15" y="194"/>
                  </a:lnTo>
                  <a:lnTo>
                    <a:pt x="18" y="183"/>
                  </a:lnTo>
                  <a:lnTo>
                    <a:pt x="22" y="170"/>
                  </a:lnTo>
                  <a:lnTo>
                    <a:pt x="31" y="146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4"/>
                  </a:lnTo>
                  <a:lnTo>
                    <a:pt x="87" y="2"/>
                  </a:lnTo>
                  <a:lnTo>
                    <a:pt x="86" y="1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8" y="1"/>
                  </a:lnTo>
                  <a:lnTo>
                    <a:pt x="77" y="4"/>
                  </a:lnTo>
                  <a:lnTo>
                    <a:pt x="7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chenying0907 820"/>
            <p:cNvSpPr/>
            <p:nvPr/>
          </p:nvSpPr>
          <p:spPr bwMode="auto">
            <a:xfrm>
              <a:off x="4840288" y="3263901"/>
              <a:ext cx="23813" cy="85725"/>
            </a:xfrm>
            <a:custGeom>
              <a:avLst/>
              <a:gdLst/>
              <a:ahLst/>
              <a:cxnLst>
                <a:cxn ang="0">
                  <a:pos x="45" y="6"/>
                </a:cxn>
                <a:cxn ang="0">
                  <a:pos x="45" y="6"/>
                </a:cxn>
                <a:cxn ang="0">
                  <a:pos x="43" y="19"/>
                </a:cxn>
                <a:cxn ang="0">
                  <a:pos x="39" y="34"/>
                </a:cxn>
                <a:cxn ang="0">
                  <a:pos x="35" y="47"/>
                </a:cxn>
                <a:cxn ang="0">
                  <a:pos x="31" y="61"/>
                </a:cxn>
                <a:cxn ang="0">
                  <a:pos x="31" y="61"/>
                </a:cxn>
                <a:cxn ang="0">
                  <a:pos x="21" y="116"/>
                </a:cxn>
                <a:cxn ang="0">
                  <a:pos x="21" y="116"/>
                </a:cxn>
                <a:cxn ang="0">
                  <a:pos x="14" y="140"/>
                </a:cxn>
                <a:cxn ang="0">
                  <a:pos x="7" y="162"/>
                </a:cxn>
                <a:cxn ang="0">
                  <a:pos x="2" y="184"/>
                </a:cxn>
                <a:cxn ang="0">
                  <a:pos x="1" y="196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1" y="210"/>
                </a:cxn>
                <a:cxn ang="0">
                  <a:pos x="2" y="212"/>
                </a:cxn>
                <a:cxn ang="0">
                  <a:pos x="6" y="213"/>
                </a:cxn>
                <a:cxn ang="0">
                  <a:pos x="10" y="212"/>
                </a:cxn>
                <a:cxn ang="0">
                  <a:pos x="11" y="210"/>
                </a:cxn>
                <a:cxn ang="0">
                  <a:pos x="11" y="208"/>
                </a:cxn>
                <a:cxn ang="0">
                  <a:pos x="11" y="208"/>
                </a:cxn>
                <a:cxn ang="0">
                  <a:pos x="13" y="196"/>
                </a:cxn>
                <a:cxn ang="0">
                  <a:pos x="14" y="183"/>
                </a:cxn>
                <a:cxn ang="0">
                  <a:pos x="19" y="159"/>
                </a:cxn>
                <a:cxn ang="0">
                  <a:pos x="27" y="135"/>
                </a:cxn>
                <a:cxn ang="0">
                  <a:pos x="32" y="111"/>
                </a:cxn>
                <a:cxn ang="0">
                  <a:pos x="32" y="111"/>
                </a:cxn>
                <a:cxn ang="0">
                  <a:pos x="44" y="55"/>
                </a:cxn>
                <a:cxn ang="0">
                  <a:pos x="44" y="55"/>
                </a:cxn>
                <a:cxn ang="0">
                  <a:pos x="47" y="43"/>
                </a:cxn>
                <a:cxn ang="0">
                  <a:pos x="51" y="31"/>
                </a:cxn>
                <a:cxn ang="0">
                  <a:pos x="55" y="18"/>
                </a:cxn>
                <a:cxn ang="0">
                  <a:pos x="57" y="6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2"/>
                </a:cxn>
                <a:cxn ang="0">
                  <a:pos x="47" y="4"/>
                </a:cxn>
                <a:cxn ang="0">
                  <a:pos x="45" y="6"/>
                </a:cxn>
                <a:cxn ang="0">
                  <a:pos x="45" y="6"/>
                </a:cxn>
              </a:cxnLst>
              <a:rect l="0" t="0" r="r" b="b"/>
              <a:pathLst>
                <a:path w="57" h="213">
                  <a:moveTo>
                    <a:pt x="45" y="6"/>
                  </a:moveTo>
                  <a:lnTo>
                    <a:pt x="45" y="6"/>
                  </a:lnTo>
                  <a:lnTo>
                    <a:pt x="43" y="19"/>
                  </a:lnTo>
                  <a:lnTo>
                    <a:pt x="39" y="34"/>
                  </a:lnTo>
                  <a:lnTo>
                    <a:pt x="35" y="47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4" y="140"/>
                  </a:lnTo>
                  <a:lnTo>
                    <a:pt x="7" y="162"/>
                  </a:lnTo>
                  <a:lnTo>
                    <a:pt x="2" y="184"/>
                  </a:lnTo>
                  <a:lnTo>
                    <a:pt x="1" y="19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1" y="210"/>
                  </a:lnTo>
                  <a:lnTo>
                    <a:pt x="2" y="212"/>
                  </a:lnTo>
                  <a:lnTo>
                    <a:pt x="6" y="213"/>
                  </a:lnTo>
                  <a:lnTo>
                    <a:pt x="10" y="212"/>
                  </a:lnTo>
                  <a:lnTo>
                    <a:pt x="11" y="210"/>
                  </a:lnTo>
                  <a:lnTo>
                    <a:pt x="11" y="208"/>
                  </a:lnTo>
                  <a:lnTo>
                    <a:pt x="11" y="208"/>
                  </a:lnTo>
                  <a:lnTo>
                    <a:pt x="13" y="196"/>
                  </a:lnTo>
                  <a:lnTo>
                    <a:pt x="14" y="183"/>
                  </a:lnTo>
                  <a:lnTo>
                    <a:pt x="19" y="159"/>
                  </a:lnTo>
                  <a:lnTo>
                    <a:pt x="27" y="135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43"/>
                  </a:lnTo>
                  <a:lnTo>
                    <a:pt x="51" y="31"/>
                  </a:lnTo>
                  <a:lnTo>
                    <a:pt x="55" y="18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2"/>
                  </a:lnTo>
                  <a:lnTo>
                    <a:pt x="47" y="4"/>
                  </a:lnTo>
                  <a:lnTo>
                    <a:pt x="45" y="6"/>
                  </a:lnTo>
                  <a:lnTo>
                    <a:pt x="45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chenying0907 821"/>
            <p:cNvSpPr/>
            <p:nvPr/>
          </p:nvSpPr>
          <p:spPr bwMode="auto">
            <a:xfrm>
              <a:off x="4862513" y="3275013"/>
              <a:ext cx="20638" cy="84138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1" y="19"/>
                </a:cxn>
                <a:cxn ang="0">
                  <a:pos x="38" y="33"/>
                </a:cxn>
                <a:cxn ang="0">
                  <a:pos x="33" y="60"/>
                </a:cxn>
                <a:cxn ang="0">
                  <a:pos x="25" y="87"/>
                </a:cxn>
                <a:cxn ang="0">
                  <a:pos x="19" y="114"/>
                </a:cxn>
                <a:cxn ang="0">
                  <a:pos x="19" y="114"/>
                </a:cxn>
                <a:cxn ang="0">
                  <a:pos x="8" y="160"/>
                </a:cxn>
                <a:cxn ang="0">
                  <a:pos x="3" y="183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10"/>
                </a:cxn>
                <a:cxn ang="0">
                  <a:pos x="2" y="211"/>
                </a:cxn>
                <a:cxn ang="0">
                  <a:pos x="5" y="212"/>
                </a:cxn>
                <a:cxn ang="0">
                  <a:pos x="9" y="211"/>
                </a:cxn>
                <a:cxn ang="0">
                  <a:pos x="11" y="210"/>
                </a:cxn>
                <a:cxn ang="0">
                  <a:pos x="12" y="207"/>
                </a:cxn>
                <a:cxn ang="0">
                  <a:pos x="12" y="207"/>
                </a:cxn>
                <a:cxn ang="0">
                  <a:pos x="15" y="182"/>
                </a:cxn>
                <a:cxn ang="0">
                  <a:pos x="20" y="156"/>
                </a:cxn>
                <a:cxn ang="0">
                  <a:pos x="26" y="131"/>
                </a:cxn>
                <a:cxn ang="0">
                  <a:pos x="33" y="106"/>
                </a:cxn>
                <a:cxn ang="0">
                  <a:pos x="39" y="81"/>
                </a:cxn>
                <a:cxn ang="0">
                  <a:pos x="46" y="57"/>
                </a:cxn>
                <a:cxn ang="0">
                  <a:pos x="51" y="3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3" y="3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212">
                  <a:moveTo>
                    <a:pt x="42" y="6"/>
                  </a:moveTo>
                  <a:lnTo>
                    <a:pt x="42" y="6"/>
                  </a:lnTo>
                  <a:lnTo>
                    <a:pt x="41" y="19"/>
                  </a:lnTo>
                  <a:lnTo>
                    <a:pt x="38" y="33"/>
                  </a:lnTo>
                  <a:lnTo>
                    <a:pt x="33" y="60"/>
                  </a:lnTo>
                  <a:lnTo>
                    <a:pt x="25" y="87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8" y="160"/>
                  </a:lnTo>
                  <a:lnTo>
                    <a:pt x="3" y="183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10"/>
                  </a:lnTo>
                  <a:lnTo>
                    <a:pt x="2" y="211"/>
                  </a:lnTo>
                  <a:lnTo>
                    <a:pt x="5" y="212"/>
                  </a:lnTo>
                  <a:lnTo>
                    <a:pt x="9" y="211"/>
                  </a:lnTo>
                  <a:lnTo>
                    <a:pt x="11" y="210"/>
                  </a:lnTo>
                  <a:lnTo>
                    <a:pt x="12" y="207"/>
                  </a:lnTo>
                  <a:lnTo>
                    <a:pt x="12" y="207"/>
                  </a:lnTo>
                  <a:lnTo>
                    <a:pt x="15" y="182"/>
                  </a:lnTo>
                  <a:lnTo>
                    <a:pt x="20" y="156"/>
                  </a:lnTo>
                  <a:lnTo>
                    <a:pt x="26" y="131"/>
                  </a:lnTo>
                  <a:lnTo>
                    <a:pt x="33" y="106"/>
                  </a:lnTo>
                  <a:lnTo>
                    <a:pt x="39" y="81"/>
                  </a:lnTo>
                  <a:lnTo>
                    <a:pt x="46" y="57"/>
                  </a:lnTo>
                  <a:lnTo>
                    <a:pt x="51" y="3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3" y="3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chenying0907 822"/>
            <p:cNvSpPr/>
            <p:nvPr/>
          </p:nvSpPr>
          <p:spPr bwMode="auto">
            <a:xfrm>
              <a:off x="4884738" y="3289301"/>
              <a:ext cx="25400" cy="73025"/>
            </a:xfrm>
            <a:custGeom>
              <a:avLst/>
              <a:gdLst/>
              <a:ahLst/>
              <a:cxnLst>
                <a:cxn ang="0">
                  <a:pos x="53" y="3"/>
                </a:cxn>
                <a:cxn ang="0">
                  <a:pos x="53" y="3"/>
                </a:cxn>
                <a:cxn ang="0">
                  <a:pos x="44" y="24"/>
                </a:cxn>
                <a:cxn ang="0">
                  <a:pos x="36" y="46"/>
                </a:cxn>
                <a:cxn ang="0">
                  <a:pos x="30" y="68"/>
                </a:cxn>
                <a:cxn ang="0">
                  <a:pos x="23" y="91"/>
                </a:cxn>
                <a:cxn ang="0">
                  <a:pos x="13" y="135"/>
                </a:cxn>
                <a:cxn ang="0">
                  <a:pos x="6" y="157"/>
                </a:cxn>
                <a:cxn ang="0">
                  <a:pos x="0" y="180"/>
                </a:cxn>
                <a:cxn ang="0">
                  <a:pos x="0" y="180"/>
                </a:cxn>
                <a:cxn ang="0">
                  <a:pos x="0" y="182"/>
                </a:cxn>
                <a:cxn ang="0">
                  <a:pos x="0" y="183"/>
                </a:cxn>
                <a:cxn ang="0">
                  <a:pos x="4" y="186"/>
                </a:cxn>
                <a:cxn ang="0">
                  <a:pos x="8" y="186"/>
                </a:cxn>
                <a:cxn ang="0">
                  <a:pos x="10" y="185"/>
                </a:cxn>
                <a:cxn ang="0">
                  <a:pos x="10" y="182"/>
                </a:cxn>
                <a:cxn ang="0">
                  <a:pos x="10" y="182"/>
                </a:cxn>
                <a:cxn ang="0">
                  <a:pos x="17" y="161"/>
                </a:cxn>
                <a:cxn ang="0">
                  <a:pos x="23" y="139"/>
                </a:cxn>
                <a:cxn ang="0">
                  <a:pos x="34" y="94"/>
                </a:cxn>
                <a:cxn ang="0">
                  <a:pos x="40" y="72"/>
                </a:cxn>
                <a:cxn ang="0">
                  <a:pos x="47" y="51"/>
                </a:cxn>
                <a:cxn ang="0">
                  <a:pos x="55" y="29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1" y="0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3" y="3"/>
                </a:cxn>
              </a:cxnLst>
              <a:rect l="0" t="0" r="r" b="b"/>
              <a:pathLst>
                <a:path w="64" h="186">
                  <a:moveTo>
                    <a:pt x="53" y="3"/>
                  </a:moveTo>
                  <a:lnTo>
                    <a:pt x="53" y="3"/>
                  </a:lnTo>
                  <a:lnTo>
                    <a:pt x="44" y="24"/>
                  </a:lnTo>
                  <a:lnTo>
                    <a:pt x="36" y="46"/>
                  </a:lnTo>
                  <a:lnTo>
                    <a:pt x="30" y="68"/>
                  </a:lnTo>
                  <a:lnTo>
                    <a:pt x="23" y="91"/>
                  </a:lnTo>
                  <a:lnTo>
                    <a:pt x="13" y="135"/>
                  </a:lnTo>
                  <a:lnTo>
                    <a:pt x="6" y="15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82"/>
                  </a:lnTo>
                  <a:lnTo>
                    <a:pt x="0" y="183"/>
                  </a:lnTo>
                  <a:lnTo>
                    <a:pt x="4" y="186"/>
                  </a:lnTo>
                  <a:lnTo>
                    <a:pt x="8" y="186"/>
                  </a:lnTo>
                  <a:lnTo>
                    <a:pt x="10" y="185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17" y="161"/>
                  </a:lnTo>
                  <a:lnTo>
                    <a:pt x="23" y="139"/>
                  </a:lnTo>
                  <a:lnTo>
                    <a:pt x="34" y="94"/>
                  </a:lnTo>
                  <a:lnTo>
                    <a:pt x="40" y="72"/>
                  </a:lnTo>
                  <a:lnTo>
                    <a:pt x="47" y="51"/>
                  </a:lnTo>
                  <a:lnTo>
                    <a:pt x="55" y="29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chenying0907 823"/>
            <p:cNvSpPr/>
            <p:nvPr/>
          </p:nvSpPr>
          <p:spPr bwMode="auto">
            <a:xfrm>
              <a:off x="4305301" y="3478213"/>
              <a:ext cx="9525" cy="2540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0" y="17"/>
                </a:cxn>
                <a:cxn ang="0">
                  <a:pos x="5" y="30"/>
                </a:cxn>
                <a:cxn ang="0">
                  <a:pos x="1" y="4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1" y="63"/>
                </a:cxn>
                <a:cxn ang="0">
                  <a:pos x="5" y="64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0" y="59"/>
                </a:cxn>
                <a:cxn ang="0">
                  <a:pos x="10" y="59"/>
                </a:cxn>
                <a:cxn ang="0">
                  <a:pos x="13" y="45"/>
                </a:cxn>
                <a:cxn ang="0">
                  <a:pos x="17" y="33"/>
                </a:cxn>
                <a:cxn ang="0">
                  <a:pos x="21" y="20"/>
                </a:cxn>
                <a:cxn ang="0">
                  <a:pos x="26" y="7"/>
                </a:cxn>
                <a:cxn ang="0">
                  <a:pos x="26" y="7"/>
                </a:cxn>
                <a:cxn ang="0">
                  <a:pos x="26" y="4"/>
                </a:cxn>
                <a:cxn ang="0">
                  <a:pos x="24" y="3"/>
                </a:cxn>
                <a:cxn ang="0">
                  <a:pos x="22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26" h="64">
                  <a:moveTo>
                    <a:pt x="14" y="4"/>
                  </a:moveTo>
                  <a:lnTo>
                    <a:pt x="14" y="4"/>
                  </a:lnTo>
                  <a:lnTo>
                    <a:pt x="10" y="17"/>
                  </a:lnTo>
                  <a:lnTo>
                    <a:pt x="5" y="30"/>
                  </a:lnTo>
                  <a:lnTo>
                    <a:pt x="1" y="4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1" y="63"/>
                  </a:lnTo>
                  <a:lnTo>
                    <a:pt x="5" y="64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3" y="45"/>
                  </a:lnTo>
                  <a:lnTo>
                    <a:pt x="17" y="33"/>
                  </a:lnTo>
                  <a:lnTo>
                    <a:pt x="21" y="20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chenying0907 824"/>
            <p:cNvSpPr/>
            <p:nvPr/>
          </p:nvSpPr>
          <p:spPr bwMode="auto">
            <a:xfrm>
              <a:off x="4319588" y="3497263"/>
              <a:ext cx="9525" cy="31750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10" y="22"/>
                </a:cxn>
                <a:cxn ang="0">
                  <a:pos x="7" y="39"/>
                </a:cxn>
                <a:cxn ang="0">
                  <a:pos x="4" y="55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4" y="79"/>
                </a:cxn>
                <a:cxn ang="0">
                  <a:pos x="7" y="79"/>
                </a:cxn>
                <a:cxn ang="0">
                  <a:pos x="9" y="77"/>
                </a:cxn>
                <a:cxn ang="0">
                  <a:pos x="10" y="75"/>
                </a:cxn>
                <a:cxn ang="0">
                  <a:pos x="10" y="75"/>
                </a:cxn>
                <a:cxn ang="0">
                  <a:pos x="15" y="58"/>
                </a:cxn>
                <a:cxn ang="0">
                  <a:pos x="19" y="41"/>
                </a:cxn>
                <a:cxn ang="0">
                  <a:pos x="21" y="22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1" y="3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22" h="79">
                  <a:moveTo>
                    <a:pt x="10" y="5"/>
                  </a:moveTo>
                  <a:lnTo>
                    <a:pt x="10" y="5"/>
                  </a:lnTo>
                  <a:lnTo>
                    <a:pt x="10" y="22"/>
                  </a:lnTo>
                  <a:lnTo>
                    <a:pt x="7" y="39"/>
                  </a:lnTo>
                  <a:lnTo>
                    <a:pt x="4" y="55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4" y="79"/>
                  </a:lnTo>
                  <a:lnTo>
                    <a:pt x="7" y="79"/>
                  </a:lnTo>
                  <a:lnTo>
                    <a:pt x="9" y="77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5" y="58"/>
                  </a:lnTo>
                  <a:lnTo>
                    <a:pt x="19" y="41"/>
                  </a:lnTo>
                  <a:lnTo>
                    <a:pt x="21" y="22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chenying0907 825"/>
            <p:cNvSpPr/>
            <p:nvPr/>
          </p:nvSpPr>
          <p:spPr bwMode="auto">
            <a:xfrm>
              <a:off x="4338638" y="3503613"/>
              <a:ext cx="7938" cy="3175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10" y="24"/>
                </a:cxn>
                <a:cxn ang="0">
                  <a:pos x="6" y="41"/>
                </a:cxn>
                <a:cxn ang="0">
                  <a:pos x="2" y="58"/>
                </a:cxn>
                <a:cxn ang="0">
                  <a:pos x="0" y="75"/>
                </a:cxn>
                <a:cxn ang="0">
                  <a:pos x="0" y="75"/>
                </a:cxn>
                <a:cxn ang="0">
                  <a:pos x="0" y="78"/>
                </a:cxn>
                <a:cxn ang="0">
                  <a:pos x="2" y="79"/>
                </a:cxn>
                <a:cxn ang="0">
                  <a:pos x="6" y="80"/>
                </a:cxn>
                <a:cxn ang="0">
                  <a:pos x="10" y="79"/>
                </a:cxn>
                <a:cxn ang="0">
                  <a:pos x="11" y="78"/>
                </a:cxn>
                <a:cxn ang="0">
                  <a:pos x="11" y="75"/>
                </a:cxn>
                <a:cxn ang="0">
                  <a:pos x="11" y="75"/>
                </a:cxn>
                <a:cxn ang="0">
                  <a:pos x="13" y="58"/>
                </a:cxn>
                <a:cxn ang="0">
                  <a:pos x="17" y="41"/>
                </a:cxn>
                <a:cxn ang="0">
                  <a:pos x="20" y="24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1" y="2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2" y="4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23" h="80">
                  <a:moveTo>
                    <a:pt x="11" y="6"/>
                  </a:moveTo>
                  <a:lnTo>
                    <a:pt x="11" y="6"/>
                  </a:lnTo>
                  <a:lnTo>
                    <a:pt x="10" y="24"/>
                  </a:lnTo>
                  <a:lnTo>
                    <a:pt x="6" y="41"/>
                  </a:lnTo>
                  <a:lnTo>
                    <a:pt x="2" y="58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2" y="79"/>
                  </a:lnTo>
                  <a:lnTo>
                    <a:pt x="6" y="80"/>
                  </a:lnTo>
                  <a:lnTo>
                    <a:pt x="10" y="79"/>
                  </a:lnTo>
                  <a:lnTo>
                    <a:pt x="11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3" y="58"/>
                  </a:lnTo>
                  <a:lnTo>
                    <a:pt x="17" y="41"/>
                  </a:lnTo>
                  <a:lnTo>
                    <a:pt x="20" y="2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chenying0907 826"/>
            <p:cNvSpPr/>
            <p:nvPr/>
          </p:nvSpPr>
          <p:spPr bwMode="auto">
            <a:xfrm>
              <a:off x="4364038" y="3490913"/>
              <a:ext cx="4763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5"/>
                </a:cxn>
                <a:cxn ang="0">
                  <a:pos x="6" y="57"/>
                </a:cxn>
                <a:cxn ang="0">
                  <a:pos x="10" y="55"/>
                </a:cxn>
                <a:cxn ang="0">
                  <a:pos x="11" y="54"/>
                </a:cxn>
                <a:cxn ang="0">
                  <a:pos x="12" y="51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57">
                  <a:moveTo>
                    <a:pt x="0" y="6"/>
                  </a:moveTo>
                  <a:lnTo>
                    <a:pt x="0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5"/>
                  </a:lnTo>
                  <a:lnTo>
                    <a:pt x="6" y="57"/>
                  </a:lnTo>
                  <a:lnTo>
                    <a:pt x="10" y="55"/>
                  </a:lnTo>
                  <a:lnTo>
                    <a:pt x="11" y="54"/>
                  </a:lnTo>
                  <a:lnTo>
                    <a:pt x="12" y="51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chenying0907 827"/>
            <p:cNvSpPr/>
            <p:nvPr/>
          </p:nvSpPr>
          <p:spPr bwMode="auto">
            <a:xfrm>
              <a:off x="4368801" y="3552826"/>
              <a:ext cx="6350" cy="28575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5"/>
                </a:cxn>
                <a:cxn ang="0">
                  <a:pos x="7" y="21"/>
                </a:cxn>
                <a:cxn ang="0">
                  <a:pos x="4" y="37"/>
                </a:cxn>
                <a:cxn ang="0">
                  <a:pos x="2" y="51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69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7"/>
                </a:cxn>
                <a:cxn ang="0">
                  <a:pos x="11" y="67"/>
                </a:cxn>
                <a:cxn ang="0">
                  <a:pos x="12" y="51"/>
                </a:cxn>
                <a:cxn ang="0">
                  <a:pos x="15" y="37"/>
                </a:cxn>
                <a:cxn ang="0">
                  <a:pos x="17" y="21"/>
                </a:cxn>
                <a:cxn ang="0">
                  <a:pos x="19" y="5"/>
                </a:cxn>
                <a:cxn ang="0">
                  <a:pos x="19" y="5"/>
                </a:cxn>
                <a:cxn ang="0">
                  <a:pos x="19" y="4"/>
                </a:cxn>
                <a:cxn ang="0">
                  <a:pos x="17" y="1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8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19" h="72">
                  <a:moveTo>
                    <a:pt x="8" y="5"/>
                  </a:moveTo>
                  <a:lnTo>
                    <a:pt x="8" y="5"/>
                  </a:lnTo>
                  <a:lnTo>
                    <a:pt x="7" y="21"/>
                  </a:lnTo>
                  <a:lnTo>
                    <a:pt x="4" y="37"/>
                  </a:lnTo>
                  <a:lnTo>
                    <a:pt x="2" y="5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2" y="51"/>
                  </a:lnTo>
                  <a:lnTo>
                    <a:pt x="15" y="37"/>
                  </a:lnTo>
                  <a:lnTo>
                    <a:pt x="17" y="21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chenying0907 828"/>
            <p:cNvSpPr/>
            <p:nvPr/>
          </p:nvSpPr>
          <p:spPr bwMode="auto">
            <a:xfrm>
              <a:off x="4384676" y="3568701"/>
              <a:ext cx="7938" cy="31750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0" y="5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6" y="80"/>
                </a:cxn>
                <a:cxn ang="0">
                  <a:pos x="10" y="78"/>
                </a:cxn>
                <a:cxn ang="0">
                  <a:pos x="12" y="77"/>
                </a:cxn>
                <a:cxn ang="0">
                  <a:pos x="12" y="74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3" y="31"/>
                </a:cxn>
                <a:cxn ang="0">
                  <a:pos x="15" y="23"/>
                </a:cxn>
                <a:cxn ang="0">
                  <a:pos x="18" y="14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1"/>
                </a:cxn>
                <a:cxn ang="0">
                  <a:pos x="17" y="1"/>
                </a:cxn>
                <a:cxn ang="0">
                  <a:pos x="14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19" h="80">
                  <a:moveTo>
                    <a:pt x="9" y="6"/>
                  </a:moveTo>
                  <a:lnTo>
                    <a:pt x="9" y="6"/>
                  </a:lnTo>
                  <a:lnTo>
                    <a:pt x="6" y="13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5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6" y="80"/>
                  </a:lnTo>
                  <a:lnTo>
                    <a:pt x="10" y="78"/>
                  </a:lnTo>
                  <a:lnTo>
                    <a:pt x="12" y="77"/>
                  </a:lnTo>
                  <a:lnTo>
                    <a:pt x="12" y="74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3" y="31"/>
                  </a:lnTo>
                  <a:lnTo>
                    <a:pt x="15" y="23"/>
                  </a:lnTo>
                  <a:lnTo>
                    <a:pt x="18" y="14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chenying0907 829"/>
            <p:cNvSpPr/>
            <p:nvPr/>
          </p:nvSpPr>
          <p:spPr bwMode="auto">
            <a:xfrm>
              <a:off x="4400551" y="3581401"/>
              <a:ext cx="4763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1" y="52"/>
                </a:cxn>
                <a:cxn ang="0">
                  <a:pos x="5" y="54"/>
                </a:cxn>
                <a:cxn ang="0">
                  <a:pos x="9" y="52"/>
                </a:cxn>
                <a:cxn ang="0">
                  <a:pos x="10" y="51"/>
                </a:cxn>
                <a:cxn ang="0">
                  <a:pos x="12" y="4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54">
                  <a:moveTo>
                    <a:pt x="0" y="6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1" y="52"/>
                  </a:lnTo>
                  <a:lnTo>
                    <a:pt x="5" y="54"/>
                  </a:lnTo>
                  <a:lnTo>
                    <a:pt x="9" y="52"/>
                  </a:lnTo>
                  <a:lnTo>
                    <a:pt x="10" y="51"/>
                  </a:lnTo>
                  <a:lnTo>
                    <a:pt x="12" y="4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9" y="3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chenying0907 830"/>
            <p:cNvSpPr/>
            <p:nvPr/>
          </p:nvSpPr>
          <p:spPr bwMode="auto">
            <a:xfrm>
              <a:off x="4422776" y="3571876"/>
              <a:ext cx="4763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" y="35"/>
                </a:cxn>
                <a:cxn ang="0">
                  <a:pos x="3" y="36"/>
                </a:cxn>
                <a:cxn ang="0">
                  <a:pos x="7" y="38"/>
                </a:cxn>
                <a:cxn ang="0">
                  <a:pos x="11" y="36"/>
                </a:cxn>
                <a:cxn ang="0">
                  <a:pos x="12" y="35"/>
                </a:cxn>
                <a:cxn ang="0">
                  <a:pos x="12" y="32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38">
                  <a:moveTo>
                    <a:pt x="0" y="5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3" y="36"/>
                  </a:lnTo>
                  <a:lnTo>
                    <a:pt x="7" y="38"/>
                  </a:lnTo>
                  <a:lnTo>
                    <a:pt x="11" y="36"/>
                  </a:lnTo>
                  <a:lnTo>
                    <a:pt x="12" y="35"/>
                  </a:lnTo>
                  <a:lnTo>
                    <a:pt x="12" y="3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chenying0907 831"/>
            <p:cNvSpPr/>
            <p:nvPr/>
          </p:nvSpPr>
          <p:spPr bwMode="auto">
            <a:xfrm>
              <a:off x="4430713" y="3629026"/>
              <a:ext cx="11113" cy="2381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9" y="14"/>
                </a:cxn>
                <a:cxn ang="0">
                  <a:pos x="4" y="27"/>
                </a:cxn>
                <a:cxn ang="0">
                  <a:pos x="1" y="40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57"/>
                </a:cxn>
                <a:cxn ang="0">
                  <a:pos x="1" y="59"/>
                </a:cxn>
                <a:cxn ang="0">
                  <a:pos x="5" y="60"/>
                </a:cxn>
                <a:cxn ang="0">
                  <a:pos x="9" y="59"/>
                </a:cxn>
                <a:cxn ang="0">
                  <a:pos x="10" y="57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12" y="42"/>
                </a:cxn>
                <a:cxn ang="0">
                  <a:pos x="14" y="30"/>
                </a:cxn>
                <a:cxn ang="0">
                  <a:pos x="20" y="18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7" y="5"/>
                </a:cxn>
                <a:cxn ang="0">
                  <a:pos x="26" y="4"/>
                </a:cxn>
                <a:cxn ang="0">
                  <a:pos x="26" y="3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27" h="60">
                  <a:moveTo>
                    <a:pt x="16" y="3"/>
                  </a:moveTo>
                  <a:lnTo>
                    <a:pt x="16" y="3"/>
                  </a:lnTo>
                  <a:lnTo>
                    <a:pt x="9" y="14"/>
                  </a:lnTo>
                  <a:lnTo>
                    <a:pt x="4" y="27"/>
                  </a:lnTo>
                  <a:lnTo>
                    <a:pt x="1" y="4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1" y="59"/>
                  </a:lnTo>
                  <a:lnTo>
                    <a:pt x="5" y="60"/>
                  </a:lnTo>
                  <a:lnTo>
                    <a:pt x="9" y="59"/>
                  </a:lnTo>
                  <a:lnTo>
                    <a:pt x="10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42"/>
                  </a:lnTo>
                  <a:lnTo>
                    <a:pt x="14" y="30"/>
                  </a:lnTo>
                  <a:lnTo>
                    <a:pt x="20" y="1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chenying0907 832"/>
            <p:cNvSpPr/>
            <p:nvPr/>
          </p:nvSpPr>
          <p:spPr bwMode="auto">
            <a:xfrm>
              <a:off x="4441826" y="3636963"/>
              <a:ext cx="11113" cy="254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2" y="19"/>
                </a:cxn>
                <a:cxn ang="0">
                  <a:pos x="7" y="32"/>
                </a:cxn>
                <a:cxn ang="0">
                  <a:pos x="3" y="45"/>
                </a:cxn>
                <a:cxn ang="0">
                  <a:pos x="1" y="53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3" y="63"/>
                </a:cxn>
                <a:cxn ang="0">
                  <a:pos x="7" y="64"/>
                </a:cxn>
                <a:cxn ang="0">
                  <a:pos x="10" y="63"/>
                </a:cxn>
                <a:cxn ang="0">
                  <a:pos x="12" y="62"/>
                </a:cxn>
                <a:cxn ang="0">
                  <a:pos x="12" y="59"/>
                </a:cxn>
                <a:cxn ang="0">
                  <a:pos x="12" y="59"/>
                </a:cxn>
                <a:cxn ang="0">
                  <a:pos x="13" y="53"/>
                </a:cxn>
                <a:cxn ang="0">
                  <a:pos x="14" y="46"/>
                </a:cxn>
                <a:cxn ang="0">
                  <a:pos x="18" y="33"/>
                </a:cxn>
                <a:cxn ang="0">
                  <a:pos x="22" y="21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7" y="3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27" h="64">
                  <a:moveTo>
                    <a:pt x="16" y="4"/>
                  </a:moveTo>
                  <a:lnTo>
                    <a:pt x="16" y="4"/>
                  </a:lnTo>
                  <a:lnTo>
                    <a:pt x="12" y="19"/>
                  </a:lnTo>
                  <a:lnTo>
                    <a:pt x="7" y="32"/>
                  </a:lnTo>
                  <a:lnTo>
                    <a:pt x="3" y="45"/>
                  </a:lnTo>
                  <a:lnTo>
                    <a:pt x="1" y="53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3" y="63"/>
                  </a:lnTo>
                  <a:lnTo>
                    <a:pt x="7" y="64"/>
                  </a:lnTo>
                  <a:lnTo>
                    <a:pt x="10" y="63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3" y="53"/>
                  </a:lnTo>
                  <a:lnTo>
                    <a:pt x="14" y="46"/>
                  </a:lnTo>
                  <a:lnTo>
                    <a:pt x="18" y="33"/>
                  </a:lnTo>
                  <a:lnTo>
                    <a:pt x="22" y="21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5"/>
                  </a:lnTo>
                  <a:lnTo>
                    <a:pt x="26" y="3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chenying0907 833"/>
            <p:cNvSpPr/>
            <p:nvPr/>
          </p:nvSpPr>
          <p:spPr bwMode="auto">
            <a:xfrm>
              <a:off x="4467226" y="3646488"/>
              <a:ext cx="47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6" y="64"/>
                </a:cxn>
                <a:cxn ang="0">
                  <a:pos x="10" y="62"/>
                </a:cxn>
                <a:cxn ang="0">
                  <a:pos x="11" y="60"/>
                </a:cxn>
                <a:cxn ang="0">
                  <a:pos x="12" y="5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64">
                  <a:moveTo>
                    <a:pt x="0" y="5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1" y="60"/>
                  </a:lnTo>
                  <a:lnTo>
                    <a:pt x="12" y="5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chenying0907 834"/>
            <p:cNvSpPr/>
            <p:nvPr/>
          </p:nvSpPr>
          <p:spPr bwMode="auto">
            <a:xfrm>
              <a:off x="4483101" y="3641726"/>
              <a:ext cx="6350" cy="15875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4" y="3"/>
                </a:cxn>
                <a:cxn ang="0">
                  <a:pos x="2" y="9"/>
                </a:cxn>
                <a:cxn ang="0">
                  <a:pos x="0" y="17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4"/>
                </a:cxn>
                <a:cxn ang="0">
                  <a:pos x="2" y="37"/>
                </a:cxn>
                <a:cxn ang="0">
                  <a:pos x="6" y="38"/>
                </a:cxn>
                <a:cxn ang="0">
                  <a:pos x="9" y="37"/>
                </a:cxn>
                <a:cxn ang="0">
                  <a:pos x="11" y="34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12" y="20"/>
                </a:cxn>
                <a:cxn ang="0">
                  <a:pos x="12" y="14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5" y="4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5" h="38">
                  <a:moveTo>
                    <a:pt x="4" y="3"/>
                  </a:moveTo>
                  <a:lnTo>
                    <a:pt x="4" y="3"/>
                  </a:lnTo>
                  <a:lnTo>
                    <a:pt x="2" y="9"/>
                  </a:lnTo>
                  <a:lnTo>
                    <a:pt x="0" y="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11" y="34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20"/>
                  </a:lnTo>
                  <a:lnTo>
                    <a:pt x="12" y="1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chenying0907 835"/>
            <p:cNvSpPr/>
            <p:nvPr/>
          </p:nvSpPr>
          <p:spPr bwMode="auto">
            <a:xfrm>
              <a:off x="4492626" y="3687763"/>
              <a:ext cx="4763" cy="206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" y="49"/>
                </a:cxn>
                <a:cxn ang="0">
                  <a:pos x="2" y="52"/>
                </a:cxn>
                <a:cxn ang="0">
                  <a:pos x="6" y="53"/>
                </a:cxn>
                <a:cxn ang="0">
                  <a:pos x="10" y="52"/>
                </a:cxn>
                <a:cxn ang="0">
                  <a:pos x="11" y="49"/>
                </a:cxn>
                <a:cxn ang="0">
                  <a:pos x="11" y="47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4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1" h="53">
                  <a:moveTo>
                    <a:pt x="0" y="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2" y="52"/>
                  </a:lnTo>
                  <a:lnTo>
                    <a:pt x="6" y="53"/>
                  </a:lnTo>
                  <a:lnTo>
                    <a:pt x="10" y="52"/>
                  </a:lnTo>
                  <a:lnTo>
                    <a:pt x="11" y="49"/>
                  </a:lnTo>
                  <a:lnTo>
                    <a:pt x="11" y="47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chenying0907 836"/>
            <p:cNvSpPr/>
            <p:nvPr/>
          </p:nvSpPr>
          <p:spPr bwMode="auto">
            <a:xfrm>
              <a:off x="4505326" y="3698876"/>
              <a:ext cx="4763" cy="30163"/>
            </a:xfrm>
            <a:custGeom>
              <a:avLst/>
              <a:gdLst/>
              <a:ahLst/>
              <a:cxnLst>
                <a:cxn ang="0">
                  <a:pos x="13" y="43"/>
                </a:cxn>
                <a:cxn ang="0">
                  <a:pos x="13" y="43"/>
                </a:cxn>
                <a:cxn ang="0">
                  <a:pos x="15" y="25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26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59"/>
                </a:cxn>
                <a:cxn ang="0">
                  <a:pos x="0" y="65"/>
                </a:cxn>
                <a:cxn ang="0">
                  <a:pos x="3" y="72"/>
                </a:cxn>
                <a:cxn ang="0">
                  <a:pos x="3" y="72"/>
                </a:cxn>
                <a:cxn ang="0">
                  <a:pos x="4" y="74"/>
                </a:cxn>
                <a:cxn ang="0">
                  <a:pos x="5" y="76"/>
                </a:cxn>
                <a:cxn ang="0">
                  <a:pos x="9" y="76"/>
                </a:cxn>
                <a:cxn ang="0">
                  <a:pos x="12" y="74"/>
                </a:cxn>
                <a:cxn ang="0">
                  <a:pos x="13" y="73"/>
                </a:cxn>
                <a:cxn ang="0">
                  <a:pos x="13" y="72"/>
                </a:cxn>
                <a:cxn ang="0">
                  <a:pos x="13" y="69"/>
                </a:cxn>
                <a:cxn ang="0">
                  <a:pos x="13" y="69"/>
                </a:cxn>
                <a:cxn ang="0">
                  <a:pos x="12" y="63"/>
                </a:cxn>
                <a:cxn ang="0">
                  <a:pos x="12" y="56"/>
                </a:cxn>
                <a:cxn ang="0">
                  <a:pos x="13" y="43"/>
                </a:cxn>
                <a:cxn ang="0">
                  <a:pos x="13" y="43"/>
                </a:cxn>
              </a:cxnLst>
              <a:rect l="0" t="0" r="r" b="b"/>
              <a:pathLst>
                <a:path w="15" h="76">
                  <a:moveTo>
                    <a:pt x="13" y="43"/>
                  </a:moveTo>
                  <a:lnTo>
                    <a:pt x="13" y="43"/>
                  </a:lnTo>
                  <a:lnTo>
                    <a:pt x="15" y="2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2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3" y="72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5" y="76"/>
                  </a:lnTo>
                  <a:lnTo>
                    <a:pt x="9" y="76"/>
                  </a:lnTo>
                  <a:lnTo>
                    <a:pt x="12" y="74"/>
                  </a:lnTo>
                  <a:lnTo>
                    <a:pt x="13" y="73"/>
                  </a:lnTo>
                  <a:lnTo>
                    <a:pt x="13" y="72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2" y="63"/>
                  </a:lnTo>
                  <a:lnTo>
                    <a:pt x="12" y="56"/>
                  </a:lnTo>
                  <a:lnTo>
                    <a:pt x="13" y="43"/>
                  </a:lnTo>
                  <a:lnTo>
                    <a:pt x="13" y="4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chenying0907 837"/>
            <p:cNvSpPr/>
            <p:nvPr/>
          </p:nvSpPr>
          <p:spPr bwMode="auto">
            <a:xfrm>
              <a:off x="4522788" y="3714751"/>
              <a:ext cx="6350" cy="19050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6" y="3"/>
                </a:cxn>
                <a:cxn ang="0">
                  <a:pos x="15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3" y="14"/>
                </a:cxn>
                <a:cxn ang="0">
                  <a:pos x="2" y="25"/>
                </a:cxn>
                <a:cxn ang="0">
                  <a:pos x="0" y="34"/>
                </a:cxn>
                <a:cxn ang="0">
                  <a:pos x="0" y="39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3" y="47"/>
                </a:cxn>
                <a:cxn ang="0">
                  <a:pos x="4" y="48"/>
                </a:cxn>
                <a:cxn ang="0">
                  <a:pos x="8" y="48"/>
                </a:cxn>
                <a:cxn ang="0">
                  <a:pos x="12" y="46"/>
                </a:cxn>
                <a:cxn ang="0">
                  <a:pos x="12" y="44"/>
                </a:cxn>
                <a:cxn ang="0">
                  <a:pos x="12" y="42"/>
                </a:cxn>
                <a:cxn ang="0">
                  <a:pos x="12" y="42"/>
                </a:cxn>
                <a:cxn ang="0">
                  <a:pos x="11" y="37"/>
                </a:cxn>
                <a:cxn ang="0">
                  <a:pos x="11" y="33"/>
                </a:cxn>
                <a:cxn ang="0">
                  <a:pos x="14" y="24"/>
                </a:cxn>
                <a:cxn ang="0">
                  <a:pos x="15" y="14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16" h="48">
                  <a:moveTo>
                    <a:pt x="16" y="5"/>
                  </a:moveTo>
                  <a:lnTo>
                    <a:pt x="16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7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12" y="46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4" y="24"/>
                  </a:lnTo>
                  <a:lnTo>
                    <a:pt x="15" y="14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chenying0907 838"/>
            <p:cNvSpPr/>
            <p:nvPr/>
          </p:nvSpPr>
          <p:spPr bwMode="auto">
            <a:xfrm>
              <a:off x="4538663" y="3703638"/>
              <a:ext cx="4763" cy="190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41"/>
                </a:cxn>
                <a:cxn ang="0">
                  <a:pos x="1" y="44"/>
                </a:cxn>
                <a:cxn ang="0">
                  <a:pos x="5" y="45"/>
                </a:cxn>
                <a:cxn ang="0">
                  <a:pos x="9" y="44"/>
                </a:cxn>
                <a:cxn ang="0">
                  <a:pos x="10" y="41"/>
                </a:cxn>
                <a:cxn ang="0">
                  <a:pos x="10" y="4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45">
                  <a:moveTo>
                    <a:pt x="0" y="5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1" y="44"/>
                  </a:lnTo>
                  <a:lnTo>
                    <a:pt x="5" y="45"/>
                  </a:lnTo>
                  <a:lnTo>
                    <a:pt x="9" y="44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chenying0907 839"/>
            <p:cNvSpPr/>
            <p:nvPr/>
          </p:nvSpPr>
          <p:spPr bwMode="auto">
            <a:xfrm>
              <a:off x="4575176" y="3678238"/>
              <a:ext cx="6350" cy="1905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16" y="42"/>
                </a:cxn>
                <a:cxn ang="0">
                  <a:pos x="13" y="33"/>
                </a:cxn>
                <a:cxn ang="0">
                  <a:pos x="12" y="24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25"/>
                </a:cxn>
                <a:cxn ang="0">
                  <a:pos x="2" y="36"/>
                </a:cxn>
                <a:cxn ang="0">
                  <a:pos x="4" y="45"/>
                </a:cxn>
                <a:cxn ang="0">
                  <a:pos x="4" y="45"/>
                </a:cxn>
                <a:cxn ang="0">
                  <a:pos x="5" y="48"/>
                </a:cxn>
                <a:cxn ang="0">
                  <a:pos x="8" y="49"/>
                </a:cxn>
                <a:cxn ang="0">
                  <a:pos x="12" y="49"/>
                </a:cxn>
                <a:cxn ang="0">
                  <a:pos x="14" y="46"/>
                </a:cxn>
                <a:cxn ang="0">
                  <a:pos x="16" y="45"/>
                </a:cxn>
                <a:cxn ang="0">
                  <a:pos x="16" y="42"/>
                </a:cxn>
                <a:cxn ang="0">
                  <a:pos x="16" y="42"/>
                </a:cxn>
              </a:cxnLst>
              <a:rect l="0" t="0" r="r" b="b"/>
              <a:pathLst>
                <a:path w="16" h="49">
                  <a:moveTo>
                    <a:pt x="16" y="42"/>
                  </a:moveTo>
                  <a:lnTo>
                    <a:pt x="16" y="42"/>
                  </a:lnTo>
                  <a:lnTo>
                    <a:pt x="13" y="33"/>
                  </a:lnTo>
                  <a:lnTo>
                    <a:pt x="12" y="2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5"/>
                  </a:lnTo>
                  <a:lnTo>
                    <a:pt x="2" y="3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5" y="48"/>
                  </a:lnTo>
                  <a:lnTo>
                    <a:pt x="8" y="49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6" y="45"/>
                  </a:lnTo>
                  <a:lnTo>
                    <a:pt x="16" y="42"/>
                  </a:lnTo>
                  <a:lnTo>
                    <a:pt x="16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chenying0907 840"/>
            <p:cNvSpPr/>
            <p:nvPr/>
          </p:nvSpPr>
          <p:spPr bwMode="auto">
            <a:xfrm>
              <a:off x="4592638" y="3678238"/>
              <a:ext cx="6350" cy="1746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15" y="34"/>
                </a:cxn>
                <a:cxn ang="0">
                  <a:pos x="13" y="28"/>
                </a:cxn>
                <a:cxn ang="0">
                  <a:pos x="11" y="20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21"/>
                </a:cxn>
                <a:cxn ang="0">
                  <a:pos x="2" y="2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5" y="40"/>
                </a:cxn>
                <a:cxn ang="0">
                  <a:pos x="7" y="41"/>
                </a:cxn>
                <a:cxn ang="0">
                  <a:pos x="11" y="41"/>
                </a:cxn>
                <a:cxn ang="0">
                  <a:pos x="14" y="38"/>
                </a:cxn>
                <a:cxn ang="0">
                  <a:pos x="15" y="37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15" h="41">
                  <a:moveTo>
                    <a:pt x="15" y="34"/>
                  </a:moveTo>
                  <a:lnTo>
                    <a:pt x="15" y="34"/>
                  </a:lnTo>
                  <a:lnTo>
                    <a:pt x="13" y="28"/>
                  </a:lnTo>
                  <a:lnTo>
                    <a:pt x="11" y="20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0"/>
                  </a:lnTo>
                  <a:lnTo>
                    <a:pt x="7" y="41"/>
                  </a:lnTo>
                  <a:lnTo>
                    <a:pt x="11" y="41"/>
                  </a:lnTo>
                  <a:lnTo>
                    <a:pt x="14" y="38"/>
                  </a:lnTo>
                  <a:lnTo>
                    <a:pt x="15" y="37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chenying0907 841"/>
            <p:cNvSpPr/>
            <p:nvPr/>
          </p:nvSpPr>
          <p:spPr bwMode="auto">
            <a:xfrm>
              <a:off x="4608513" y="3670301"/>
              <a:ext cx="4763" cy="19050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2" y="22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2" y="1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3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3" y="43"/>
                </a:cxn>
                <a:cxn ang="0">
                  <a:pos x="3" y="43"/>
                </a:cxn>
                <a:cxn ang="0">
                  <a:pos x="4" y="44"/>
                </a:cxn>
                <a:cxn ang="0">
                  <a:pos x="5" y="46"/>
                </a:cxn>
                <a:cxn ang="0">
                  <a:pos x="8" y="46"/>
                </a:cxn>
                <a:cxn ang="0">
                  <a:pos x="9" y="44"/>
                </a:cxn>
                <a:cxn ang="0">
                  <a:pos x="13" y="42"/>
                </a:cxn>
                <a:cxn ang="0">
                  <a:pos x="13" y="39"/>
                </a:cxn>
                <a:cxn ang="0">
                  <a:pos x="13" y="36"/>
                </a:cxn>
                <a:cxn ang="0">
                  <a:pos x="13" y="36"/>
                </a:cxn>
                <a:cxn ang="0">
                  <a:pos x="12" y="34"/>
                </a:cxn>
                <a:cxn ang="0">
                  <a:pos x="12" y="30"/>
                </a:cxn>
                <a:cxn ang="0">
                  <a:pos x="12" y="22"/>
                </a:cxn>
                <a:cxn ang="0">
                  <a:pos x="12" y="22"/>
                </a:cxn>
              </a:cxnLst>
              <a:rect l="0" t="0" r="r" b="b"/>
              <a:pathLst>
                <a:path w="13" h="46">
                  <a:moveTo>
                    <a:pt x="12" y="22"/>
                  </a:moveTo>
                  <a:lnTo>
                    <a:pt x="12" y="22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4" y="44"/>
                  </a:lnTo>
                  <a:lnTo>
                    <a:pt x="5" y="46"/>
                  </a:lnTo>
                  <a:lnTo>
                    <a:pt x="8" y="46"/>
                  </a:lnTo>
                  <a:lnTo>
                    <a:pt x="9" y="44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12" y="34"/>
                  </a:lnTo>
                  <a:lnTo>
                    <a:pt x="12" y="30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chenying0907 842"/>
            <p:cNvSpPr/>
            <p:nvPr/>
          </p:nvSpPr>
          <p:spPr bwMode="auto">
            <a:xfrm>
              <a:off x="4629151" y="3640138"/>
              <a:ext cx="4763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5"/>
                </a:cxn>
                <a:cxn ang="0">
                  <a:pos x="5" y="56"/>
                </a:cxn>
                <a:cxn ang="0">
                  <a:pos x="9" y="55"/>
                </a:cxn>
                <a:cxn ang="0">
                  <a:pos x="11" y="54"/>
                </a:cxn>
                <a:cxn ang="0">
                  <a:pos x="12" y="5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56">
                  <a:moveTo>
                    <a:pt x="0" y="5"/>
                  </a:moveTo>
                  <a:lnTo>
                    <a:pt x="0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5"/>
                  </a:lnTo>
                  <a:lnTo>
                    <a:pt x="5" y="56"/>
                  </a:lnTo>
                  <a:lnTo>
                    <a:pt x="9" y="55"/>
                  </a:lnTo>
                  <a:lnTo>
                    <a:pt x="11" y="54"/>
                  </a:lnTo>
                  <a:lnTo>
                    <a:pt x="12" y="5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chenying0907 843"/>
            <p:cNvSpPr/>
            <p:nvPr/>
          </p:nvSpPr>
          <p:spPr bwMode="auto">
            <a:xfrm>
              <a:off x="4648201" y="3641726"/>
              <a:ext cx="6350" cy="1746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1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4" y="38"/>
                </a:cxn>
                <a:cxn ang="0">
                  <a:pos x="5" y="40"/>
                </a:cxn>
                <a:cxn ang="0">
                  <a:pos x="9" y="42"/>
                </a:cxn>
                <a:cxn ang="0">
                  <a:pos x="13" y="40"/>
                </a:cxn>
                <a:cxn ang="0">
                  <a:pos x="14" y="38"/>
                </a:cxn>
                <a:cxn ang="0">
                  <a:pos x="16" y="35"/>
                </a:cxn>
                <a:cxn ang="0">
                  <a:pos x="16" y="35"/>
                </a:cxn>
                <a:cxn ang="0">
                  <a:pos x="13" y="21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16" h="42">
                  <a:moveTo>
                    <a:pt x="12" y="5"/>
                  </a:moveTo>
                  <a:lnTo>
                    <a:pt x="12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1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5" y="40"/>
                  </a:lnTo>
                  <a:lnTo>
                    <a:pt x="9" y="42"/>
                  </a:lnTo>
                  <a:lnTo>
                    <a:pt x="13" y="40"/>
                  </a:lnTo>
                  <a:lnTo>
                    <a:pt x="14" y="38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3" y="21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chenying0907 844"/>
            <p:cNvSpPr/>
            <p:nvPr/>
          </p:nvSpPr>
          <p:spPr bwMode="auto">
            <a:xfrm>
              <a:off x="4668838" y="3640138"/>
              <a:ext cx="4763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4"/>
                </a:cxn>
                <a:cxn ang="0">
                  <a:pos x="1" y="37"/>
                </a:cxn>
                <a:cxn ang="0">
                  <a:pos x="5" y="38"/>
                </a:cxn>
                <a:cxn ang="0">
                  <a:pos x="9" y="37"/>
                </a:cxn>
                <a:cxn ang="0">
                  <a:pos x="10" y="34"/>
                </a:cxn>
                <a:cxn ang="0">
                  <a:pos x="10" y="3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38">
                  <a:moveTo>
                    <a:pt x="0" y="5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5" y="38"/>
                  </a:lnTo>
                  <a:lnTo>
                    <a:pt x="9" y="37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chenying0907 845"/>
            <p:cNvSpPr/>
            <p:nvPr/>
          </p:nvSpPr>
          <p:spPr bwMode="auto">
            <a:xfrm>
              <a:off x="4689476" y="3586163"/>
              <a:ext cx="6350" cy="23813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7" y="1"/>
                </a:cxn>
                <a:cxn ang="0">
                  <a:pos x="4" y="6"/>
                </a:cxn>
                <a:cxn ang="0">
                  <a:pos x="1" y="13"/>
                </a:cxn>
                <a:cxn ang="0">
                  <a:pos x="1" y="19"/>
                </a:cxn>
                <a:cxn ang="0">
                  <a:pos x="0" y="26"/>
                </a:cxn>
                <a:cxn ang="0">
                  <a:pos x="1" y="51"/>
                </a:cxn>
                <a:cxn ang="0">
                  <a:pos x="1" y="51"/>
                </a:cxn>
                <a:cxn ang="0">
                  <a:pos x="2" y="53"/>
                </a:cxn>
                <a:cxn ang="0">
                  <a:pos x="4" y="56"/>
                </a:cxn>
                <a:cxn ang="0">
                  <a:pos x="7" y="57"/>
                </a:cxn>
                <a:cxn ang="0">
                  <a:pos x="11" y="56"/>
                </a:cxn>
                <a:cxn ang="0">
                  <a:pos x="13" y="53"/>
                </a:cxn>
                <a:cxn ang="0">
                  <a:pos x="13" y="51"/>
                </a:cxn>
                <a:cxn ang="0">
                  <a:pos x="13" y="51"/>
                </a:cxn>
                <a:cxn ang="0">
                  <a:pos x="13" y="31"/>
                </a:cxn>
                <a:cxn ang="0">
                  <a:pos x="13" y="31"/>
                </a:cxn>
                <a:cxn ang="0">
                  <a:pos x="11" y="19"/>
                </a:cxn>
                <a:cxn ang="0">
                  <a:pos x="13" y="14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8"/>
                </a:cxn>
                <a:cxn ang="0">
                  <a:pos x="17" y="5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7" y="1"/>
                </a:cxn>
              </a:cxnLst>
              <a:rect l="0" t="0" r="r" b="b"/>
              <a:pathLst>
                <a:path w="17" h="57">
                  <a:moveTo>
                    <a:pt x="7" y="1"/>
                  </a:moveTo>
                  <a:lnTo>
                    <a:pt x="7" y="1"/>
                  </a:lnTo>
                  <a:lnTo>
                    <a:pt x="4" y="6"/>
                  </a:lnTo>
                  <a:lnTo>
                    <a:pt x="1" y="13"/>
                  </a:lnTo>
                  <a:lnTo>
                    <a:pt x="1" y="19"/>
                  </a:lnTo>
                  <a:lnTo>
                    <a:pt x="0" y="26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2" y="53"/>
                  </a:lnTo>
                  <a:lnTo>
                    <a:pt x="4" y="56"/>
                  </a:lnTo>
                  <a:lnTo>
                    <a:pt x="7" y="57"/>
                  </a:lnTo>
                  <a:lnTo>
                    <a:pt x="11" y="56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1" y="19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chenying0907 846"/>
            <p:cNvSpPr/>
            <p:nvPr/>
          </p:nvSpPr>
          <p:spPr bwMode="auto">
            <a:xfrm>
              <a:off x="4702176" y="3587751"/>
              <a:ext cx="9525" cy="254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5" y="17"/>
                </a:cxn>
                <a:cxn ang="0">
                  <a:pos x="1" y="31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" y="51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4" y="60"/>
                </a:cxn>
                <a:cxn ang="0">
                  <a:pos x="6" y="61"/>
                </a:cxn>
                <a:cxn ang="0">
                  <a:pos x="7" y="61"/>
                </a:cxn>
                <a:cxn ang="0">
                  <a:pos x="10" y="60"/>
                </a:cxn>
                <a:cxn ang="0">
                  <a:pos x="13" y="57"/>
                </a:cxn>
                <a:cxn ang="0">
                  <a:pos x="13" y="55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11" y="47"/>
                </a:cxn>
                <a:cxn ang="0">
                  <a:pos x="10" y="40"/>
                </a:cxn>
                <a:cxn ang="0">
                  <a:pos x="11" y="35"/>
                </a:cxn>
                <a:cxn ang="0">
                  <a:pos x="13" y="28"/>
                </a:cxn>
                <a:cxn ang="0">
                  <a:pos x="17" y="18"/>
                </a:cxn>
                <a:cxn ang="0">
                  <a:pos x="21" y="7"/>
                </a:cxn>
                <a:cxn ang="0">
                  <a:pos x="21" y="7"/>
                </a:cxn>
                <a:cxn ang="0">
                  <a:pos x="21" y="5"/>
                </a:cxn>
                <a:cxn ang="0">
                  <a:pos x="21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1" h="61">
                  <a:moveTo>
                    <a:pt x="10" y="4"/>
                  </a:moveTo>
                  <a:lnTo>
                    <a:pt x="10" y="4"/>
                  </a:lnTo>
                  <a:lnTo>
                    <a:pt x="5" y="17"/>
                  </a:lnTo>
                  <a:lnTo>
                    <a:pt x="1" y="31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" y="51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4" y="60"/>
                  </a:lnTo>
                  <a:lnTo>
                    <a:pt x="6" y="61"/>
                  </a:lnTo>
                  <a:lnTo>
                    <a:pt x="7" y="61"/>
                  </a:lnTo>
                  <a:lnTo>
                    <a:pt x="10" y="60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11" y="47"/>
                  </a:lnTo>
                  <a:lnTo>
                    <a:pt x="10" y="40"/>
                  </a:lnTo>
                  <a:lnTo>
                    <a:pt x="11" y="35"/>
                  </a:lnTo>
                  <a:lnTo>
                    <a:pt x="13" y="28"/>
                  </a:lnTo>
                  <a:lnTo>
                    <a:pt x="17" y="1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chenying0907 847"/>
            <p:cNvSpPr/>
            <p:nvPr/>
          </p:nvSpPr>
          <p:spPr bwMode="auto">
            <a:xfrm>
              <a:off x="4721226" y="3589338"/>
              <a:ext cx="6350" cy="25400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7" y="5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4" y="18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0" y="44"/>
                </a:cxn>
                <a:cxn ang="0">
                  <a:pos x="2" y="51"/>
                </a:cxn>
                <a:cxn ang="0">
                  <a:pos x="3" y="57"/>
                </a:cxn>
                <a:cxn ang="0">
                  <a:pos x="3" y="57"/>
                </a:cxn>
                <a:cxn ang="0">
                  <a:pos x="4" y="60"/>
                </a:cxn>
                <a:cxn ang="0">
                  <a:pos x="7" y="60"/>
                </a:cxn>
                <a:cxn ang="0">
                  <a:pos x="8" y="61"/>
                </a:cxn>
                <a:cxn ang="0">
                  <a:pos x="11" y="60"/>
                </a:cxn>
                <a:cxn ang="0">
                  <a:pos x="14" y="56"/>
                </a:cxn>
                <a:cxn ang="0">
                  <a:pos x="14" y="54"/>
                </a:cxn>
                <a:cxn ang="0">
                  <a:pos x="14" y="52"/>
                </a:cxn>
                <a:cxn ang="0">
                  <a:pos x="14" y="52"/>
                </a:cxn>
                <a:cxn ang="0">
                  <a:pos x="12" y="47"/>
                </a:cxn>
                <a:cxn ang="0">
                  <a:pos x="11" y="40"/>
                </a:cxn>
                <a:cxn ang="0">
                  <a:pos x="14" y="28"/>
                </a:cxn>
                <a:cxn ang="0">
                  <a:pos x="16" y="17"/>
                </a:cxn>
                <a:cxn ang="0">
                  <a:pos x="17" y="5"/>
                </a:cxn>
                <a:cxn ang="0">
                  <a:pos x="17" y="5"/>
                </a:cxn>
              </a:cxnLst>
              <a:rect l="0" t="0" r="r" b="b"/>
              <a:pathLst>
                <a:path w="17" h="61">
                  <a:moveTo>
                    <a:pt x="17" y="5"/>
                  </a:moveTo>
                  <a:lnTo>
                    <a:pt x="17" y="5"/>
                  </a:lnTo>
                  <a:lnTo>
                    <a:pt x="17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5"/>
                  </a:lnTo>
                  <a:lnTo>
                    <a:pt x="7" y="5"/>
                  </a:lnTo>
                  <a:lnTo>
                    <a:pt x="4" y="18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2" y="51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8" y="61"/>
                  </a:lnTo>
                  <a:lnTo>
                    <a:pt x="11" y="60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2" y="47"/>
                  </a:lnTo>
                  <a:lnTo>
                    <a:pt x="11" y="40"/>
                  </a:lnTo>
                  <a:lnTo>
                    <a:pt x="14" y="28"/>
                  </a:lnTo>
                  <a:lnTo>
                    <a:pt x="16" y="17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chenying0907 848"/>
            <p:cNvSpPr/>
            <p:nvPr/>
          </p:nvSpPr>
          <p:spPr bwMode="auto">
            <a:xfrm>
              <a:off x="4748213" y="3521076"/>
              <a:ext cx="3175" cy="301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73"/>
                </a:cxn>
                <a:cxn ang="0">
                  <a:pos x="1" y="75"/>
                </a:cxn>
                <a:cxn ang="0">
                  <a:pos x="5" y="76"/>
                </a:cxn>
                <a:cxn ang="0">
                  <a:pos x="9" y="75"/>
                </a:cxn>
                <a:cxn ang="0">
                  <a:pos x="11" y="73"/>
                </a:cxn>
                <a:cxn ang="0">
                  <a:pos x="12" y="7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3"/>
                </a:cxn>
                <a:cxn ang="0">
                  <a:pos x="9" y="2"/>
                </a:cxn>
                <a:cxn ang="0">
                  <a:pos x="5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76">
                  <a:moveTo>
                    <a:pt x="0" y="5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1" y="75"/>
                  </a:lnTo>
                  <a:lnTo>
                    <a:pt x="5" y="76"/>
                  </a:lnTo>
                  <a:lnTo>
                    <a:pt x="9" y="75"/>
                  </a:lnTo>
                  <a:lnTo>
                    <a:pt x="11" y="73"/>
                  </a:lnTo>
                  <a:lnTo>
                    <a:pt x="12" y="7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9" y="2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chenying0907 849"/>
            <p:cNvSpPr/>
            <p:nvPr/>
          </p:nvSpPr>
          <p:spPr bwMode="auto">
            <a:xfrm>
              <a:off x="4762501" y="3519488"/>
              <a:ext cx="6350" cy="25400"/>
            </a:xfrm>
            <a:custGeom>
              <a:avLst/>
              <a:gdLst/>
              <a:ahLst/>
              <a:cxnLst>
                <a:cxn ang="0">
                  <a:pos x="14" y="53"/>
                </a:cxn>
                <a:cxn ang="0">
                  <a:pos x="14" y="53"/>
                </a:cxn>
                <a:cxn ang="0">
                  <a:pos x="13" y="47"/>
                </a:cxn>
                <a:cxn ang="0">
                  <a:pos x="12" y="41"/>
                </a:cxn>
                <a:cxn ang="0">
                  <a:pos x="11" y="2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1" y="2"/>
                </a:cxn>
                <a:cxn ang="0">
                  <a:pos x="7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3"/>
                </a:cxn>
                <a:cxn ang="0">
                  <a:pos x="1" y="46"/>
                </a:cxn>
                <a:cxn ang="0">
                  <a:pos x="3" y="53"/>
                </a:cxn>
                <a:cxn ang="0">
                  <a:pos x="5" y="58"/>
                </a:cxn>
                <a:cxn ang="0">
                  <a:pos x="5" y="58"/>
                </a:cxn>
                <a:cxn ang="0">
                  <a:pos x="7" y="60"/>
                </a:cxn>
                <a:cxn ang="0">
                  <a:pos x="8" y="62"/>
                </a:cxn>
                <a:cxn ang="0">
                  <a:pos x="11" y="62"/>
                </a:cxn>
                <a:cxn ang="0">
                  <a:pos x="12" y="60"/>
                </a:cxn>
                <a:cxn ang="0">
                  <a:pos x="14" y="58"/>
                </a:cxn>
                <a:cxn ang="0">
                  <a:pos x="16" y="55"/>
                </a:cxn>
                <a:cxn ang="0">
                  <a:pos x="14" y="53"/>
                </a:cxn>
                <a:cxn ang="0">
                  <a:pos x="14" y="53"/>
                </a:cxn>
              </a:cxnLst>
              <a:rect l="0" t="0" r="r" b="b"/>
              <a:pathLst>
                <a:path w="16" h="62">
                  <a:moveTo>
                    <a:pt x="14" y="53"/>
                  </a:moveTo>
                  <a:lnTo>
                    <a:pt x="14" y="53"/>
                  </a:lnTo>
                  <a:lnTo>
                    <a:pt x="13" y="47"/>
                  </a:lnTo>
                  <a:lnTo>
                    <a:pt x="12" y="41"/>
                  </a:lnTo>
                  <a:lnTo>
                    <a:pt x="11" y="2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1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3"/>
                  </a:lnTo>
                  <a:lnTo>
                    <a:pt x="1" y="46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5" y="58"/>
                  </a:lnTo>
                  <a:lnTo>
                    <a:pt x="7" y="60"/>
                  </a:lnTo>
                  <a:lnTo>
                    <a:pt x="8" y="62"/>
                  </a:lnTo>
                  <a:lnTo>
                    <a:pt x="11" y="62"/>
                  </a:lnTo>
                  <a:lnTo>
                    <a:pt x="12" y="60"/>
                  </a:lnTo>
                  <a:lnTo>
                    <a:pt x="14" y="58"/>
                  </a:lnTo>
                  <a:lnTo>
                    <a:pt x="16" y="55"/>
                  </a:lnTo>
                  <a:lnTo>
                    <a:pt x="14" y="53"/>
                  </a:lnTo>
                  <a:lnTo>
                    <a:pt x="14" y="5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chenying0907 850"/>
            <p:cNvSpPr/>
            <p:nvPr/>
          </p:nvSpPr>
          <p:spPr bwMode="auto">
            <a:xfrm>
              <a:off x="4776788" y="3514726"/>
              <a:ext cx="6350" cy="22225"/>
            </a:xfrm>
            <a:custGeom>
              <a:avLst/>
              <a:gdLst/>
              <a:ahLst/>
              <a:cxnLst>
                <a:cxn ang="0">
                  <a:pos x="15" y="47"/>
                </a:cxn>
                <a:cxn ang="0">
                  <a:pos x="15" y="47"/>
                </a:cxn>
                <a:cxn ang="0">
                  <a:pos x="14" y="43"/>
                </a:cxn>
                <a:cxn ang="0">
                  <a:pos x="13" y="38"/>
                </a:cxn>
                <a:cxn ang="0">
                  <a:pos x="11" y="26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30"/>
                </a:cxn>
                <a:cxn ang="0">
                  <a:pos x="1" y="42"/>
                </a:cxn>
                <a:cxn ang="0">
                  <a:pos x="4" y="48"/>
                </a:cxn>
                <a:cxn ang="0">
                  <a:pos x="6" y="54"/>
                </a:cxn>
                <a:cxn ang="0">
                  <a:pos x="6" y="54"/>
                </a:cxn>
                <a:cxn ang="0">
                  <a:pos x="8" y="55"/>
                </a:cxn>
                <a:cxn ang="0">
                  <a:pos x="10" y="56"/>
                </a:cxn>
                <a:cxn ang="0">
                  <a:pos x="14" y="55"/>
                </a:cxn>
                <a:cxn ang="0">
                  <a:pos x="17" y="52"/>
                </a:cxn>
                <a:cxn ang="0">
                  <a:pos x="17" y="50"/>
                </a:cxn>
                <a:cxn ang="0">
                  <a:pos x="15" y="47"/>
                </a:cxn>
                <a:cxn ang="0">
                  <a:pos x="15" y="47"/>
                </a:cxn>
              </a:cxnLst>
              <a:rect l="0" t="0" r="r" b="b"/>
              <a:pathLst>
                <a:path w="17" h="56">
                  <a:moveTo>
                    <a:pt x="15" y="47"/>
                  </a:moveTo>
                  <a:lnTo>
                    <a:pt x="15" y="47"/>
                  </a:lnTo>
                  <a:lnTo>
                    <a:pt x="14" y="43"/>
                  </a:lnTo>
                  <a:lnTo>
                    <a:pt x="13" y="38"/>
                  </a:lnTo>
                  <a:lnTo>
                    <a:pt x="11" y="2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30"/>
                  </a:lnTo>
                  <a:lnTo>
                    <a:pt x="1" y="42"/>
                  </a:lnTo>
                  <a:lnTo>
                    <a:pt x="4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55"/>
                  </a:lnTo>
                  <a:lnTo>
                    <a:pt x="10" y="56"/>
                  </a:lnTo>
                  <a:lnTo>
                    <a:pt x="14" y="55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5" y="47"/>
                  </a:lnTo>
                  <a:lnTo>
                    <a:pt x="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chenying0907 851"/>
            <p:cNvSpPr/>
            <p:nvPr/>
          </p:nvSpPr>
          <p:spPr bwMode="auto">
            <a:xfrm>
              <a:off x="4498976" y="3473451"/>
              <a:ext cx="7938" cy="22225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4"/>
                </a:cxn>
                <a:cxn ang="0">
                  <a:pos x="5" y="15"/>
                </a:cxn>
                <a:cxn ang="0">
                  <a:pos x="1" y="27"/>
                </a:cxn>
                <a:cxn ang="0">
                  <a:pos x="0" y="40"/>
                </a:cxn>
                <a:cxn ang="0">
                  <a:pos x="0" y="47"/>
                </a:cxn>
                <a:cxn ang="0">
                  <a:pos x="1" y="52"/>
                </a:cxn>
                <a:cxn ang="0">
                  <a:pos x="1" y="52"/>
                </a:cxn>
                <a:cxn ang="0">
                  <a:pos x="2" y="55"/>
                </a:cxn>
                <a:cxn ang="0">
                  <a:pos x="4" y="56"/>
                </a:cxn>
                <a:cxn ang="0">
                  <a:pos x="8" y="56"/>
                </a:cxn>
                <a:cxn ang="0">
                  <a:pos x="12" y="53"/>
                </a:cxn>
                <a:cxn ang="0">
                  <a:pos x="13" y="52"/>
                </a:cxn>
                <a:cxn ang="0">
                  <a:pos x="12" y="49"/>
                </a:cxn>
                <a:cxn ang="0">
                  <a:pos x="12" y="49"/>
                </a:cxn>
                <a:cxn ang="0">
                  <a:pos x="12" y="44"/>
                </a:cxn>
                <a:cxn ang="0">
                  <a:pos x="12" y="39"/>
                </a:cxn>
                <a:cxn ang="0">
                  <a:pos x="13" y="27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5"/>
                </a:cxn>
                <a:cxn ang="0">
                  <a:pos x="19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</a:cxnLst>
              <a:rect l="0" t="0" r="r" b="b"/>
              <a:pathLst>
                <a:path w="19" h="56">
                  <a:moveTo>
                    <a:pt x="9" y="4"/>
                  </a:moveTo>
                  <a:lnTo>
                    <a:pt x="9" y="4"/>
                  </a:lnTo>
                  <a:lnTo>
                    <a:pt x="5" y="15"/>
                  </a:lnTo>
                  <a:lnTo>
                    <a:pt x="1" y="27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2" y="55"/>
                  </a:lnTo>
                  <a:lnTo>
                    <a:pt x="4" y="56"/>
                  </a:lnTo>
                  <a:lnTo>
                    <a:pt x="8" y="56"/>
                  </a:lnTo>
                  <a:lnTo>
                    <a:pt x="12" y="53"/>
                  </a:lnTo>
                  <a:lnTo>
                    <a:pt x="13" y="52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4"/>
                  </a:lnTo>
                  <a:lnTo>
                    <a:pt x="12" y="39"/>
                  </a:lnTo>
                  <a:lnTo>
                    <a:pt x="13" y="2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chenying0907 852"/>
            <p:cNvSpPr/>
            <p:nvPr/>
          </p:nvSpPr>
          <p:spPr bwMode="auto">
            <a:xfrm>
              <a:off x="4521201" y="3486151"/>
              <a:ext cx="7938" cy="3810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48"/>
                </a:cxn>
                <a:cxn ang="0">
                  <a:pos x="1" y="61"/>
                </a:cxn>
                <a:cxn ang="0">
                  <a:pos x="0" y="75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4"/>
                </a:cxn>
                <a:cxn ang="0">
                  <a:pos x="5" y="95"/>
                </a:cxn>
                <a:cxn ang="0">
                  <a:pos x="9" y="94"/>
                </a:cxn>
                <a:cxn ang="0">
                  <a:pos x="10" y="91"/>
                </a:cxn>
                <a:cxn ang="0">
                  <a:pos x="10" y="89"/>
                </a:cxn>
                <a:cxn ang="0">
                  <a:pos x="10" y="89"/>
                </a:cxn>
                <a:cxn ang="0">
                  <a:pos x="13" y="66"/>
                </a:cxn>
                <a:cxn ang="0">
                  <a:pos x="14" y="45"/>
                </a:cxn>
                <a:cxn ang="0">
                  <a:pos x="14" y="45"/>
                </a:cxn>
                <a:cxn ang="0">
                  <a:pos x="14" y="35"/>
                </a:cxn>
                <a:cxn ang="0">
                  <a:pos x="13" y="26"/>
                </a:cxn>
                <a:cxn ang="0">
                  <a:pos x="14" y="17"/>
                </a:cxn>
                <a:cxn ang="0">
                  <a:pos x="16" y="13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95">
                  <a:moveTo>
                    <a:pt x="8" y="2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48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4"/>
                  </a:lnTo>
                  <a:lnTo>
                    <a:pt x="5" y="95"/>
                  </a:lnTo>
                  <a:lnTo>
                    <a:pt x="9" y="94"/>
                  </a:lnTo>
                  <a:lnTo>
                    <a:pt x="10" y="91"/>
                  </a:lnTo>
                  <a:lnTo>
                    <a:pt x="10" y="89"/>
                  </a:lnTo>
                  <a:lnTo>
                    <a:pt x="10" y="89"/>
                  </a:lnTo>
                  <a:lnTo>
                    <a:pt x="13" y="6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35"/>
                  </a:lnTo>
                  <a:lnTo>
                    <a:pt x="13" y="26"/>
                  </a:lnTo>
                  <a:lnTo>
                    <a:pt x="14" y="17"/>
                  </a:lnTo>
                  <a:lnTo>
                    <a:pt x="16" y="13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chenying0907 853"/>
            <p:cNvSpPr/>
            <p:nvPr/>
          </p:nvSpPr>
          <p:spPr bwMode="auto">
            <a:xfrm>
              <a:off x="4540251" y="3524251"/>
              <a:ext cx="6350" cy="30163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5"/>
                </a:cxn>
                <a:cxn ang="0">
                  <a:pos x="3" y="38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2" y="72"/>
                </a:cxn>
                <a:cxn ang="0">
                  <a:pos x="3" y="75"/>
                </a:cxn>
                <a:cxn ang="0">
                  <a:pos x="7" y="76"/>
                </a:cxn>
                <a:cxn ang="0">
                  <a:pos x="11" y="75"/>
                </a:cxn>
                <a:cxn ang="0">
                  <a:pos x="12" y="72"/>
                </a:cxn>
                <a:cxn ang="0">
                  <a:pos x="12" y="71"/>
                </a:cxn>
                <a:cxn ang="0">
                  <a:pos x="12" y="71"/>
                </a:cxn>
                <a:cxn ang="0">
                  <a:pos x="15" y="38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3"/>
                </a:cxn>
                <a:cxn ang="0">
                  <a:pos x="15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6" h="76">
                  <a:moveTo>
                    <a:pt x="4" y="5"/>
                  </a:moveTo>
                  <a:lnTo>
                    <a:pt x="4" y="5"/>
                  </a:lnTo>
                  <a:lnTo>
                    <a:pt x="3" y="3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72"/>
                  </a:lnTo>
                  <a:lnTo>
                    <a:pt x="3" y="75"/>
                  </a:lnTo>
                  <a:lnTo>
                    <a:pt x="7" y="76"/>
                  </a:lnTo>
                  <a:lnTo>
                    <a:pt x="11" y="75"/>
                  </a:lnTo>
                  <a:lnTo>
                    <a:pt x="12" y="72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5" y="38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chenying0907 854"/>
            <p:cNvSpPr/>
            <p:nvPr/>
          </p:nvSpPr>
          <p:spPr bwMode="auto">
            <a:xfrm>
              <a:off x="4629151" y="3451226"/>
              <a:ext cx="4763" cy="2540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3"/>
                </a:cxn>
                <a:cxn ang="0">
                  <a:pos x="5" y="65"/>
                </a:cxn>
                <a:cxn ang="0">
                  <a:pos x="9" y="63"/>
                </a:cxn>
                <a:cxn ang="0">
                  <a:pos x="11" y="62"/>
                </a:cxn>
                <a:cxn ang="0">
                  <a:pos x="12" y="5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" h="65">
                  <a:moveTo>
                    <a:pt x="0" y="7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3"/>
                  </a:lnTo>
                  <a:lnTo>
                    <a:pt x="5" y="65"/>
                  </a:lnTo>
                  <a:lnTo>
                    <a:pt x="9" y="63"/>
                  </a:lnTo>
                  <a:lnTo>
                    <a:pt x="11" y="62"/>
                  </a:lnTo>
                  <a:lnTo>
                    <a:pt x="12" y="5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9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chenying0907 855"/>
            <p:cNvSpPr/>
            <p:nvPr/>
          </p:nvSpPr>
          <p:spPr bwMode="auto">
            <a:xfrm>
              <a:off x="4657726" y="3457576"/>
              <a:ext cx="6350" cy="206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14"/>
                </a:cxn>
                <a:cxn ang="0">
                  <a:pos x="1" y="25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" y="49"/>
                </a:cxn>
                <a:cxn ang="0">
                  <a:pos x="3" y="51"/>
                </a:cxn>
                <a:cxn ang="0">
                  <a:pos x="7" y="52"/>
                </a:cxn>
                <a:cxn ang="0">
                  <a:pos x="11" y="51"/>
                </a:cxn>
                <a:cxn ang="0">
                  <a:pos x="12" y="49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3" y="27"/>
                </a:cxn>
                <a:cxn ang="0">
                  <a:pos x="13" y="17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5" y="2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6" h="52">
                  <a:moveTo>
                    <a:pt x="4" y="4"/>
                  </a:moveTo>
                  <a:lnTo>
                    <a:pt x="4" y="4"/>
                  </a:lnTo>
                  <a:lnTo>
                    <a:pt x="3" y="14"/>
                  </a:lnTo>
                  <a:lnTo>
                    <a:pt x="1" y="2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3" y="51"/>
                  </a:lnTo>
                  <a:lnTo>
                    <a:pt x="7" y="52"/>
                  </a:lnTo>
                  <a:lnTo>
                    <a:pt x="11" y="51"/>
                  </a:lnTo>
                  <a:lnTo>
                    <a:pt x="12" y="4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3" y="27"/>
                  </a:lnTo>
                  <a:lnTo>
                    <a:pt x="13" y="1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chenying0907 856"/>
            <p:cNvSpPr/>
            <p:nvPr/>
          </p:nvSpPr>
          <p:spPr bwMode="auto">
            <a:xfrm>
              <a:off x="4686301" y="3459163"/>
              <a:ext cx="4763" cy="28575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5"/>
                </a:cxn>
                <a:cxn ang="0">
                  <a:pos x="2" y="19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10" y="70"/>
                </a:cxn>
                <a:cxn ang="0">
                  <a:pos x="11" y="68"/>
                </a:cxn>
                <a:cxn ang="0">
                  <a:pos x="11" y="66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2" y="27"/>
                </a:cxn>
                <a:cxn ang="0">
                  <a:pos x="14" y="1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2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5" h="72">
                  <a:moveTo>
                    <a:pt x="4" y="5"/>
                  </a:moveTo>
                  <a:lnTo>
                    <a:pt x="4" y="5"/>
                  </a:lnTo>
                  <a:lnTo>
                    <a:pt x="2" y="19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0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27"/>
                  </a:lnTo>
                  <a:lnTo>
                    <a:pt x="14" y="1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2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4" y="2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chenying0907 857"/>
            <p:cNvSpPr/>
            <p:nvPr/>
          </p:nvSpPr>
          <p:spPr bwMode="auto">
            <a:xfrm>
              <a:off x="4621213" y="3276601"/>
              <a:ext cx="4763" cy="2222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2"/>
                </a:cxn>
                <a:cxn ang="0">
                  <a:pos x="5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8"/>
                </a:cxn>
                <a:cxn ang="0">
                  <a:pos x="4" y="51"/>
                </a:cxn>
                <a:cxn ang="0">
                  <a:pos x="4" y="51"/>
                </a:cxn>
                <a:cxn ang="0">
                  <a:pos x="4" y="54"/>
                </a:cxn>
                <a:cxn ang="0">
                  <a:pos x="5" y="55"/>
                </a:cxn>
                <a:cxn ang="0">
                  <a:pos x="9" y="56"/>
                </a:cxn>
                <a:cxn ang="0">
                  <a:pos x="13" y="55"/>
                </a:cxn>
                <a:cxn ang="0">
                  <a:pos x="14" y="54"/>
                </a:cxn>
                <a:cxn ang="0">
                  <a:pos x="14" y="51"/>
                </a:cxn>
                <a:cxn ang="0">
                  <a:pos x="14" y="51"/>
                </a:cxn>
                <a:cxn ang="0">
                  <a:pos x="13" y="28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4" h="56">
                  <a:moveTo>
                    <a:pt x="10" y="5"/>
                  </a:moveTo>
                  <a:lnTo>
                    <a:pt x="10" y="5"/>
                  </a:lnTo>
                  <a:lnTo>
                    <a:pt x="10" y="3"/>
                  </a:lnTo>
                  <a:lnTo>
                    <a:pt x="9" y="2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8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4" y="54"/>
                  </a:lnTo>
                  <a:lnTo>
                    <a:pt x="5" y="55"/>
                  </a:lnTo>
                  <a:lnTo>
                    <a:pt x="9" y="56"/>
                  </a:lnTo>
                  <a:lnTo>
                    <a:pt x="13" y="55"/>
                  </a:lnTo>
                  <a:lnTo>
                    <a:pt x="14" y="54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13" y="28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chenying0907 858"/>
            <p:cNvSpPr/>
            <p:nvPr/>
          </p:nvSpPr>
          <p:spPr bwMode="auto">
            <a:xfrm>
              <a:off x="4646613" y="3281363"/>
              <a:ext cx="7938" cy="1905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8" y="3"/>
                </a:cxn>
                <a:cxn ang="0">
                  <a:pos x="3" y="22"/>
                </a:cxn>
                <a:cxn ang="0">
                  <a:pos x="1" y="33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1" y="47"/>
                </a:cxn>
                <a:cxn ang="0">
                  <a:pos x="5" y="48"/>
                </a:cxn>
                <a:cxn ang="0">
                  <a:pos x="9" y="47"/>
                </a:cxn>
                <a:cxn ang="0">
                  <a:pos x="11" y="46"/>
                </a:cxn>
                <a:cxn ang="0">
                  <a:pos x="12" y="43"/>
                </a:cxn>
                <a:cxn ang="0">
                  <a:pos x="12" y="43"/>
                </a:cxn>
                <a:cxn ang="0">
                  <a:pos x="12" y="34"/>
                </a:cxn>
                <a:cxn ang="0">
                  <a:pos x="14" y="25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0" y="4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9" y="1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20" h="48">
                  <a:moveTo>
                    <a:pt x="8" y="3"/>
                  </a:moveTo>
                  <a:lnTo>
                    <a:pt x="8" y="3"/>
                  </a:lnTo>
                  <a:lnTo>
                    <a:pt x="3" y="22"/>
                  </a:lnTo>
                  <a:lnTo>
                    <a:pt x="1" y="3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5" y="48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2" y="34"/>
                  </a:lnTo>
                  <a:lnTo>
                    <a:pt x="14" y="2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chenying0907 859"/>
            <p:cNvSpPr/>
            <p:nvPr/>
          </p:nvSpPr>
          <p:spPr bwMode="auto">
            <a:xfrm>
              <a:off x="4673601" y="3286126"/>
              <a:ext cx="6350" cy="222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6"/>
                </a:cxn>
                <a:cxn ang="0">
                  <a:pos x="3" y="29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3" y="55"/>
                </a:cxn>
                <a:cxn ang="0">
                  <a:pos x="7" y="58"/>
                </a:cxn>
                <a:cxn ang="0">
                  <a:pos x="11" y="55"/>
                </a:cxn>
                <a:cxn ang="0">
                  <a:pos x="12" y="54"/>
                </a:cxn>
                <a:cxn ang="0">
                  <a:pos x="12" y="51"/>
                </a:cxn>
                <a:cxn ang="0">
                  <a:pos x="12" y="51"/>
                </a:cxn>
                <a:cxn ang="0">
                  <a:pos x="14" y="2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7" y="2"/>
                </a:cxn>
                <a:cxn ang="0">
                  <a:pos x="5" y="4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6" h="58">
                  <a:moveTo>
                    <a:pt x="4" y="6"/>
                  </a:moveTo>
                  <a:lnTo>
                    <a:pt x="4" y="6"/>
                  </a:lnTo>
                  <a:lnTo>
                    <a:pt x="3" y="29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7" y="58"/>
                  </a:lnTo>
                  <a:lnTo>
                    <a:pt x="11" y="55"/>
                  </a:lnTo>
                  <a:lnTo>
                    <a:pt x="12" y="54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4" y="2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chenying0907 860"/>
            <p:cNvSpPr/>
            <p:nvPr/>
          </p:nvSpPr>
          <p:spPr bwMode="auto">
            <a:xfrm>
              <a:off x="4757738" y="3371851"/>
              <a:ext cx="4763" cy="269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65"/>
                </a:cxn>
                <a:cxn ang="0">
                  <a:pos x="3" y="66"/>
                </a:cxn>
                <a:cxn ang="0">
                  <a:pos x="7" y="68"/>
                </a:cxn>
                <a:cxn ang="0">
                  <a:pos x="11" y="66"/>
                </a:cxn>
                <a:cxn ang="0">
                  <a:pos x="12" y="65"/>
                </a:cxn>
                <a:cxn ang="0">
                  <a:pos x="12" y="62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68">
                  <a:moveTo>
                    <a:pt x="0" y="5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2" y="65"/>
                  </a:lnTo>
                  <a:lnTo>
                    <a:pt x="3" y="66"/>
                  </a:lnTo>
                  <a:lnTo>
                    <a:pt x="7" y="68"/>
                  </a:lnTo>
                  <a:lnTo>
                    <a:pt x="11" y="66"/>
                  </a:lnTo>
                  <a:lnTo>
                    <a:pt x="12" y="65"/>
                  </a:lnTo>
                  <a:lnTo>
                    <a:pt x="12" y="6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chenying0907 861"/>
            <p:cNvSpPr/>
            <p:nvPr/>
          </p:nvSpPr>
          <p:spPr bwMode="auto">
            <a:xfrm>
              <a:off x="4781551" y="3379788"/>
              <a:ext cx="7938" cy="1428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4" y="14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4"/>
                </a:cxn>
                <a:cxn ang="0">
                  <a:pos x="5" y="35"/>
                </a:cxn>
                <a:cxn ang="0">
                  <a:pos x="8" y="35"/>
                </a:cxn>
                <a:cxn ang="0">
                  <a:pos x="9" y="34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4" y="21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8" h="35">
                  <a:moveTo>
                    <a:pt x="8" y="4"/>
                  </a:moveTo>
                  <a:lnTo>
                    <a:pt x="8" y="4"/>
                  </a:lnTo>
                  <a:lnTo>
                    <a:pt x="4" y="14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4"/>
                  </a:lnTo>
                  <a:lnTo>
                    <a:pt x="5" y="35"/>
                  </a:lnTo>
                  <a:lnTo>
                    <a:pt x="8" y="35"/>
                  </a:lnTo>
                  <a:lnTo>
                    <a:pt x="9" y="34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4" y="21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chenying0907 862"/>
            <p:cNvSpPr/>
            <p:nvPr/>
          </p:nvSpPr>
          <p:spPr bwMode="auto">
            <a:xfrm>
              <a:off x="4351338" y="3216276"/>
              <a:ext cx="368300" cy="204788"/>
            </a:xfrm>
            <a:custGeom>
              <a:avLst/>
              <a:gdLst/>
              <a:ahLst/>
              <a:cxnLst>
                <a:cxn ang="0">
                  <a:pos x="865" y="427"/>
                </a:cxn>
                <a:cxn ang="0">
                  <a:pos x="804" y="438"/>
                </a:cxn>
                <a:cxn ang="0">
                  <a:pos x="707" y="431"/>
                </a:cxn>
                <a:cxn ang="0">
                  <a:pos x="576" y="403"/>
                </a:cxn>
                <a:cxn ang="0">
                  <a:pos x="508" y="378"/>
                </a:cxn>
                <a:cxn ang="0">
                  <a:pos x="437" y="336"/>
                </a:cxn>
                <a:cxn ang="0">
                  <a:pos x="418" y="323"/>
                </a:cxn>
                <a:cxn ang="0">
                  <a:pos x="407" y="319"/>
                </a:cxn>
                <a:cxn ang="0">
                  <a:pos x="384" y="329"/>
                </a:cxn>
                <a:cxn ang="0">
                  <a:pos x="365" y="348"/>
                </a:cxn>
                <a:cxn ang="0">
                  <a:pos x="343" y="377"/>
                </a:cxn>
                <a:cxn ang="0">
                  <a:pos x="274" y="431"/>
                </a:cxn>
                <a:cxn ang="0">
                  <a:pos x="228" y="457"/>
                </a:cxn>
                <a:cxn ang="0">
                  <a:pos x="159" y="470"/>
                </a:cxn>
                <a:cxn ang="0">
                  <a:pos x="96" y="451"/>
                </a:cxn>
                <a:cxn ang="0">
                  <a:pos x="53" y="400"/>
                </a:cxn>
                <a:cxn ang="0">
                  <a:pos x="45" y="355"/>
                </a:cxn>
                <a:cxn ang="0">
                  <a:pos x="63" y="308"/>
                </a:cxn>
                <a:cxn ang="0">
                  <a:pos x="121" y="250"/>
                </a:cxn>
                <a:cxn ang="0">
                  <a:pos x="185" y="198"/>
                </a:cxn>
                <a:cxn ang="0">
                  <a:pos x="255" y="140"/>
                </a:cxn>
                <a:cxn ang="0">
                  <a:pos x="334" y="76"/>
                </a:cxn>
                <a:cxn ang="0">
                  <a:pos x="393" y="58"/>
                </a:cxn>
                <a:cxn ang="0">
                  <a:pos x="541" y="55"/>
                </a:cxn>
                <a:cxn ang="0">
                  <a:pos x="648" y="54"/>
                </a:cxn>
                <a:cxn ang="0">
                  <a:pos x="773" y="49"/>
                </a:cxn>
                <a:cxn ang="0">
                  <a:pos x="811" y="59"/>
                </a:cxn>
                <a:cxn ang="0">
                  <a:pos x="838" y="49"/>
                </a:cxn>
                <a:cxn ang="0">
                  <a:pos x="839" y="25"/>
                </a:cxn>
                <a:cxn ang="0">
                  <a:pos x="824" y="9"/>
                </a:cxn>
                <a:cxn ang="0">
                  <a:pos x="784" y="3"/>
                </a:cxn>
                <a:cxn ang="0">
                  <a:pos x="610" y="8"/>
                </a:cxn>
                <a:cxn ang="0">
                  <a:pos x="512" y="11"/>
                </a:cxn>
                <a:cxn ang="0">
                  <a:pos x="384" y="12"/>
                </a:cxn>
                <a:cxn ang="0">
                  <a:pos x="323" y="29"/>
                </a:cxn>
                <a:cxn ang="0">
                  <a:pos x="267" y="67"/>
                </a:cxn>
                <a:cxn ang="0">
                  <a:pos x="68" y="236"/>
                </a:cxn>
                <a:cxn ang="0">
                  <a:pos x="24" y="285"/>
                </a:cxn>
                <a:cxn ang="0">
                  <a:pos x="6" y="330"/>
                </a:cxn>
                <a:cxn ang="0">
                  <a:pos x="2" y="378"/>
                </a:cxn>
                <a:cxn ang="0">
                  <a:pos x="11" y="419"/>
                </a:cxn>
                <a:cxn ang="0">
                  <a:pos x="33" y="461"/>
                </a:cxn>
                <a:cxn ang="0">
                  <a:pos x="68" y="493"/>
                </a:cxn>
                <a:cxn ang="0">
                  <a:pos x="112" y="513"/>
                </a:cxn>
                <a:cxn ang="0">
                  <a:pos x="159" y="516"/>
                </a:cxn>
                <a:cxn ang="0">
                  <a:pos x="238" y="499"/>
                </a:cxn>
                <a:cxn ang="0">
                  <a:pos x="284" y="479"/>
                </a:cxn>
                <a:cxn ang="0">
                  <a:pos x="363" y="419"/>
                </a:cxn>
                <a:cxn ang="0">
                  <a:pos x="395" y="389"/>
                </a:cxn>
                <a:cxn ang="0">
                  <a:pos x="405" y="373"/>
                </a:cxn>
                <a:cxn ang="0">
                  <a:pos x="435" y="385"/>
                </a:cxn>
                <a:cxn ang="0">
                  <a:pos x="508" y="429"/>
                </a:cxn>
                <a:cxn ang="0">
                  <a:pos x="588" y="451"/>
                </a:cxn>
                <a:cxn ang="0">
                  <a:pos x="696" y="476"/>
                </a:cxn>
                <a:cxn ang="0">
                  <a:pos x="811" y="484"/>
                </a:cxn>
                <a:cxn ang="0">
                  <a:pos x="874" y="472"/>
                </a:cxn>
                <a:cxn ang="0">
                  <a:pos x="916" y="453"/>
                </a:cxn>
                <a:cxn ang="0">
                  <a:pos x="925" y="437"/>
                </a:cxn>
                <a:cxn ang="0">
                  <a:pos x="917" y="414"/>
                </a:cxn>
                <a:cxn ang="0">
                  <a:pos x="902" y="410"/>
                </a:cxn>
              </a:cxnLst>
              <a:rect l="0" t="0" r="r" b="b"/>
              <a:pathLst>
                <a:path w="926" h="517">
                  <a:moveTo>
                    <a:pt x="892" y="412"/>
                  </a:moveTo>
                  <a:lnTo>
                    <a:pt x="892" y="412"/>
                  </a:lnTo>
                  <a:lnTo>
                    <a:pt x="879" y="420"/>
                  </a:lnTo>
                  <a:lnTo>
                    <a:pt x="865" y="427"/>
                  </a:lnTo>
                  <a:lnTo>
                    <a:pt x="849" y="432"/>
                  </a:lnTo>
                  <a:lnTo>
                    <a:pt x="835" y="436"/>
                  </a:lnTo>
                  <a:lnTo>
                    <a:pt x="819" y="437"/>
                  </a:lnTo>
                  <a:lnTo>
                    <a:pt x="804" y="438"/>
                  </a:lnTo>
                  <a:lnTo>
                    <a:pt x="788" y="438"/>
                  </a:lnTo>
                  <a:lnTo>
                    <a:pt x="771" y="438"/>
                  </a:lnTo>
                  <a:lnTo>
                    <a:pt x="739" y="436"/>
                  </a:lnTo>
                  <a:lnTo>
                    <a:pt x="707" y="431"/>
                  </a:lnTo>
                  <a:lnTo>
                    <a:pt x="647" y="419"/>
                  </a:lnTo>
                  <a:lnTo>
                    <a:pt x="647" y="419"/>
                  </a:lnTo>
                  <a:lnTo>
                    <a:pt x="611" y="412"/>
                  </a:lnTo>
                  <a:lnTo>
                    <a:pt x="576" y="403"/>
                  </a:lnTo>
                  <a:lnTo>
                    <a:pt x="542" y="393"/>
                  </a:lnTo>
                  <a:lnTo>
                    <a:pt x="525" y="386"/>
                  </a:lnTo>
                  <a:lnTo>
                    <a:pt x="508" y="378"/>
                  </a:lnTo>
                  <a:lnTo>
                    <a:pt x="508" y="378"/>
                  </a:lnTo>
                  <a:lnTo>
                    <a:pt x="488" y="368"/>
                  </a:lnTo>
                  <a:lnTo>
                    <a:pt x="467" y="355"/>
                  </a:lnTo>
                  <a:lnTo>
                    <a:pt x="448" y="342"/>
                  </a:lnTo>
                  <a:lnTo>
                    <a:pt x="437" y="336"/>
                  </a:lnTo>
                  <a:lnTo>
                    <a:pt x="427" y="331"/>
                  </a:lnTo>
                  <a:lnTo>
                    <a:pt x="427" y="331"/>
                  </a:lnTo>
                  <a:lnTo>
                    <a:pt x="423" y="327"/>
                  </a:lnTo>
                  <a:lnTo>
                    <a:pt x="418" y="323"/>
                  </a:lnTo>
                  <a:lnTo>
                    <a:pt x="418" y="323"/>
                  </a:lnTo>
                  <a:lnTo>
                    <a:pt x="412" y="321"/>
                  </a:lnTo>
                  <a:lnTo>
                    <a:pt x="407" y="319"/>
                  </a:lnTo>
                  <a:lnTo>
                    <a:pt x="407" y="319"/>
                  </a:lnTo>
                  <a:lnTo>
                    <a:pt x="399" y="318"/>
                  </a:lnTo>
                  <a:lnTo>
                    <a:pt x="393" y="321"/>
                  </a:lnTo>
                  <a:lnTo>
                    <a:pt x="388" y="323"/>
                  </a:lnTo>
                  <a:lnTo>
                    <a:pt x="384" y="329"/>
                  </a:lnTo>
                  <a:lnTo>
                    <a:pt x="384" y="329"/>
                  </a:lnTo>
                  <a:lnTo>
                    <a:pt x="376" y="334"/>
                  </a:lnTo>
                  <a:lnTo>
                    <a:pt x="371" y="340"/>
                  </a:lnTo>
                  <a:lnTo>
                    <a:pt x="365" y="348"/>
                  </a:lnTo>
                  <a:lnTo>
                    <a:pt x="360" y="356"/>
                  </a:lnTo>
                  <a:lnTo>
                    <a:pt x="360" y="356"/>
                  </a:lnTo>
                  <a:lnTo>
                    <a:pt x="354" y="366"/>
                  </a:lnTo>
                  <a:lnTo>
                    <a:pt x="343" y="377"/>
                  </a:lnTo>
                  <a:lnTo>
                    <a:pt x="333" y="387"/>
                  </a:lnTo>
                  <a:lnTo>
                    <a:pt x="321" y="397"/>
                  </a:lnTo>
                  <a:lnTo>
                    <a:pt x="296" y="415"/>
                  </a:lnTo>
                  <a:lnTo>
                    <a:pt x="274" y="431"/>
                  </a:lnTo>
                  <a:lnTo>
                    <a:pt x="274" y="431"/>
                  </a:lnTo>
                  <a:lnTo>
                    <a:pt x="259" y="441"/>
                  </a:lnTo>
                  <a:lnTo>
                    <a:pt x="244" y="450"/>
                  </a:lnTo>
                  <a:lnTo>
                    <a:pt x="228" y="457"/>
                  </a:lnTo>
                  <a:lnTo>
                    <a:pt x="211" y="463"/>
                  </a:lnTo>
                  <a:lnTo>
                    <a:pt x="193" y="467"/>
                  </a:lnTo>
                  <a:lnTo>
                    <a:pt x="176" y="468"/>
                  </a:lnTo>
                  <a:lnTo>
                    <a:pt x="159" y="470"/>
                  </a:lnTo>
                  <a:lnTo>
                    <a:pt x="142" y="467"/>
                  </a:lnTo>
                  <a:lnTo>
                    <a:pt x="126" y="465"/>
                  </a:lnTo>
                  <a:lnTo>
                    <a:pt x="110" y="459"/>
                  </a:lnTo>
                  <a:lnTo>
                    <a:pt x="96" y="451"/>
                  </a:lnTo>
                  <a:lnTo>
                    <a:pt x="83" y="442"/>
                  </a:lnTo>
                  <a:lnTo>
                    <a:pt x="71" y="431"/>
                  </a:lnTo>
                  <a:lnTo>
                    <a:pt x="61" y="416"/>
                  </a:lnTo>
                  <a:lnTo>
                    <a:pt x="53" y="400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45" y="368"/>
                  </a:lnTo>
                  <a:lnTo>
                    <a:pt x="45" y="355"/>
                  </a:lnTo>
                  <a:lnTo>
                    <a:pt x="47" y="342"/>
                  </a:lnTo>
                  <a:lnTo>
                    <a:pt x="51" y="330"/>
                  </a:lnTo>
                  <a:lnTo>
                    <a:pt x="57" y="318"/>
                  </a:lnTo>
                  <a:lnTo>
                    <a:pt x="63" y="308"/>
                  </a:lnTo>
                  <a:lnTo>
                    <a:pt x="71" y="297"/>
                  </a:lnTo>
                  <a:lnTo>
                    <a:pt x="80" y="287"/>
                  </a:lnTo>
                  <a:lnTo>
                    <a:pt x="100" y="268"/>
                  </a:lnTo>
                  <a:lnTo>
                    <a:pt x="121" y="250"/>
                  </a:lnTo>
                  <a:lnTo>
                    <a:pt x="143" y="233"/>
                  </a:lnTo>
                  <a:lnTo>
                    <a:pt x="161" y="217"/>
                  </a:lnTo>
                  <a:lnTo>
                    <a:pt x="161" y="217"/>
                  </a:lnTo>
                  <a:lnTo>
                    <a:pt x="185" y="198"/>
                  </a:lnTo>
                  <a:lnTo>
                    <a:pt x="208" y="179"/>
                  </a:lnTo>
                  <a:lnTo>
                    <a:pt x="233" y="160"/>
                  </a:lnTo>
                  <a:lnTo>
                    <a:pt x="255" y="140"/>
                  </a:lnTo>
                  <a:lnTo>
                    <a:pt x="255" y="140"/>
                  </a:lnTo>
                  <a:lnTo>
                    <a:pt x="280" y="117"/>
                  </a:lnTo>
                  <a:lnTo>
                    <a:pt x="306" y="96"/>
                  </a:lnTo>
                  <a:lnTo>
                    <a:pt x="320" y="85"/>
                  </a:lnTo>
                  <a:lnTo>
                    <a:pt x="334" y="76"/>
                  </a:lnTo>
                  <a:lnTo>
                    <a:pt x="348" y="70"/>
                  </a:lnTo>
                  <a:lnTo>
                    <a:pt x="365" y="64"/>
                  </a:lnTo>
                  <a:lnTo>
                    <a:pt x="365" y="64"/>
                  </a:lnTo>
                  <a:lnTo>
                    <a:pt x="393" y="58"/>
                  </a:lnTo>
                  <a:lnTo>
                    <a:pt x="422" y="54"/>
                  </a:lnTo>
                  <a:lnTo>
                    <a:pt x="452" y="53"/>
                  </a:lnTo>
                  <a:lnTo>
                    <a:pt x="480" y="54"/>
                  </a:lnTo>
                  <a:lnTo>
                    <a:pt x="541" y="55"/>
                  </a:lnTo>
                  <a:lnTo>
                    <a:pt x="569" y="56"/>
                  </a:lnTo>
                  <a:lnTo>
                    <a:pt x="598" y="56"/>
                  </a:lnTo>
                  <a:lnTo>
                    <a:pt x="598" y="56"/>
                  </a:lnTo>
                  <a:lnTo>
                    <a:pt x="648" y="54"/>
                  </a:lnTo>
                  <a:lnTo>
                    <a:pt x="698" y="50"/>
                  </a:lnTo>
                  <a:lnTo>
                    <a:pt x="724" y="47"/>
                  </a:lnTo>
                  <a:lnTo>
                    <a:pt x="749" y="47"/>
                  </a:lnTo>
                  <a:lnTo>
                    <a:pt x="773" y="49"/>
                  </a:lnTo>
                  <a:lnTo>
                    <a:pt x="798" y="50"/>
                  </a:lnTo>
                  <a:lnTo>
                    <a:pt x="798" y="50"/>
                  </a:lnTo>
                  <a:lnTo>
                    <a:pt x="804" y="55"/>
                  </a:lnTo>
                  <a:lnTo>
                    <a:pt x="811" y="59"/>
                  </a:lnTo>
                  <a:lnTo>
                    <a:pt x="818" y="59"/>
                  </a:lnTo>
                  <a:lnTo>
                    <a:pt x="826" y="58"/>
                  </a:lnTo>
                  <a:lnTo>
                    <a:pt x="832" y="54"/>
                  </a:lnTo>
                  <a:lnTo>
                    <a:pt x="838" y="49"/>
                  </a:lnTo>
                  <a:lnTo>
                    <a:pt x="840" y="42"/>
                  </a:lnTo>
                  <a:lnTo>
                    <a:pt x="840" y="38"/>
                  </a:lnTo>
                  <a:lnTo>
                    <a:pt x="840" y="33"/>
                  </a:lnTo>
                  <a:lnTo>
                    <a:pt x="839" y="25"/>
                  </a:lnTo>
                  <a:lnTo>
                    <a:pt x="839" y="25"/>
                  </a:lnTo>
                  <a:lnTo>
                    <a:pt x="836" y="19"/>
                  </a:lnTo>
                  <a:lnTo>
                    <a:pt x="831" y="13"/>
                  </a:lnTo>
                  <a:lnTo>
                    <a:pt x="824" y="9"/>
                  </a:lnTo>
                  <a:lnTo>
                    <a:pt x="818" y="7"/>
                  </a:lnTo>
                  <a:lnTo>
                    <a:pt x="818" y="7"/>
                  </a:lnTo>
                  <a:lnTo>
                    <a:pt x="801" y="4"/>
                  </a:lnTo>
                  <a:lnTo>
                    <a:pt x="784" y="3"/>
                  </a:lnTo>
                  <a:lnTo>
                    <a:pt x="750" y="0"/>
                  </a:lnTo>
                  <a:lnTo>
                    <a:pt x="716" y="2"/>
                  </a:lnTo>
                  <a:lnTo>
                    <a:pt x="681" y="3"/>
                  </a:lnTo>
                  <a:lnTo>
                    <a:pt x="610" y="8"/>
                  </a:lnTo>
                  <a:lnTo>
                    <a:pt x="575" y="11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12" y="11"/>
                  </a:lnTo>
                  <a:lnTo>
                    <a:pt x="480" y="11"/>
                  </a:lnTo>
                  <a:lnTo>
                    <a:pt x="448" y="9"/>
                  </a:lnTo>
                  <a:lnTo>
                    <a:pt x="415" y="9"/>
                  </a:lnTo>
                  <a:lnTo>
                    <a:pt x="384" y="12"/>
                  </a:lnTo>
                  <a:lnTo>
                    <a:pt x="368" y="15"/>
                  </a:lnTo>
                  <a:lnTo>
                    <a:pt x="352" y="19"/>
                  </a:lnTo>
                  <a:lnTo>
                    <a:pt x="338" y="24"/>
                  </a:lnTo>
                  <a:lnTo>
                    <a:pt x="323" y="29"/>
                  </a:lnTo>
                  <a:lnTo>
                    <a:pt x="309" y="37"/>
                  </a:lnTo>
                  <a:lnTo>
                    <a:pt x="296" y="45"/>
                  </a:lnTo>
                  <a:lnTo>
                    <a:pt x="296" y="45"/>
                  </a:lnTo>
                  <a:lnTo>
                    <a:pt x="267" y="67"/>
                  </a:lnTo>
                  <a:lnTo>
                    <a:pt x="238" y="90"/>
                  </a:lnTo>
                  <a:lnTo>
                    <a:pt x="181" y="139"/>
                  </a:lnTo>
                  <a:lnTo>
                    <a:pt x="68" y="236"/>
                  </a:lnTo>
                  <a:lnTo>
                    <a:pt x="68" y="236"/>
                  </a:lnTo>
                  <a:lnTo>
                    <a:pt x="47" y="255"/>
                  </a:lnTo>
                  <a:lnTo>
                    <a:pt x="40" y="266"/>
                  </a:lnTo>
                  <a:lnTo>
                    <a:pt x="32" y="275"/>
                  </a:lnTo>
                  <a:lnTo>
                    <a:pt x="24" y="285"/>
                  </a:lnTo>
                  <a:lnTo>
                    <a:pt x="17" y="296"/>
                  </a:lnTo>
                  <a:lnTo>
                    <a:pt x="12" y="308"/>
                  </a:lnTo>
                  <a:lnTo>
                    <a:pt x="8" y="318"/>
                  </a:lnTo>
                  <a:lnTo>
                    <a:pt x="6" y="330"/>
                  </a:lnTo>
                  <a:lnTo>
                    <a:pt x="3" y="342"/>
                  </a:lnTo>
                  <a:lnTo>
                    <a:pt x="2" y="353"/>
                  </a:lnTo>
                  <a:lnTo>
                    <a:pt x="0" y="366"/>
                  </a:lnTo>
                  <a:lnTo>
                    <a:pt x="2" y="378"/>
                  </a:lnTo>
                  <a:lnTo>
                    <a:pt x="3" y="391"/>
                  </a:lnTo>
                  <a:lnTo>
                    <a:pt x="7" y="406"/>
                  </a:lnTo>
                  <a:lnTo>
                    <a:pt x="11" y="419"/>
                  </a:lnTo>
                  <a:lnTo>
                    <a:pt x="11" y="419"/>
                  </a:lnTo>
                  <a:lnTo>
                    <a:pt x="15" y="431"/>
                  </a:lnTo>
                  <a:lnTo>
                    <a:pt x="20" y="441"/>
                  </a:lnTo>
                  <a:lnTo>
                    <a:pt x="27" y="450"/>
                  </a:lnTo>
                  <a:lnTo>
                    <a:pt x="33" y="461"/>
                  </a:lnTo>
                  <a:lnTo>
                    <a:pt x="41" y="470"/>
                  </a:lnTo>
                  <a:lnTo>
                    <a:pt x="49" y="478"/>
                  </a:lnTo>
                  <a:lnTo>
                    <a:pt x="58" y="485"/>
                  </a:lnTo>
                  <a:lnTo>
                    <a:pt x="68" y="493"/>
                  </a:lnTo>
                  <a:lnTo>
                    <a:pt x="79" y="499"/>
                  </a:lnTo>
                  <a:lnTo>
                    <a:pt x="89" y="505"/>
                  </a:lnTo>
                  <a:lnTo>
                    <a:pt x="100" y="509"/>
                  </a:lnTo>
                  <a:lnTo>
                    <a:pt x="112" y="513"/>
                  </a:lnTo>
                  <a:lnTo>
                    <a:pt x="123" y="516"/>
                  </a:lnTo>
                  <a:lnTo>
                    <a:pt x="135" y="517"/>
                  </a:lnTo>
                  <a:lnTo>
                    <a:pt x="147" y="517"/>
                  </a:lnTo>
                  <a:lnTo>
                    <a:pt x="159" y="516"/>
                  </a:lnTo>
                  <a:lnTo>
                    <a:pt x="159" y="516"/>
                  </a:lnTo>
                  <a:lnTo>
                    <a:pt x="191" y="510"/>
                  </a:lnTo>
                  <a:lnTo>
                    <a:pt x="223" y="502"/>
                  </a:lnTo>
                  <a:lnTo>
                    <a:pt x="238" y="499"/>
                  </a:lnTo>
                  <a:lnTo>
                    <a:pt x="254" y="493"/>
                  </a:lnTo>
                  <a:lnTo>
                    <a:pt x="269" y="487"/>
                  </a:lnTo>
                  <a:lnTo>
                    <a:pt x="284" y="479"/>
                  </a:lnTo>
                  <a:lnTo>
                    <a:pt x="284" y="479"/>
                  </a:lnTo>
                  <a:lnTo>
                    <a:pt x="297" y="471"/>
                  </a:lnTo>
                  <a:lnTo>
                    <a:pt x="312" y="461"/>
                  </a:lnTo>
                  <a:lnTo>
                    <a:pt x="337" y="440"/>
                  </a:lnTo>
                  <a:lnTo>
                    <a:pt x="363" y="419"/>
                  </a:lnTo>
                  <a:lnTo>
                    <a:pt x="388" y="398"/>
                  </a:lnTo>
                  <a:lnTo>
                    <a:pt x="388" y="398"/>
                  </a:lnTo>
                  <a:lnTo>
                    <a:pt x="393" y="393"/>
                  </a:lnTo>
                  <a:lnTo>
                    <a:pt x="395" y="389"/>
                  </a:lnTo>
                  <a:lnTo>
                    <a:pt x="399" y="381"/>
                  </a:lnTo>
                  <a:lnTo>
                    <a:pt x="401" y="378"/>
                  </a:lnTo>
                  <a:lnTo>
                    <a:pt x="402" y="376"/>
                  </a:lnTo>
                  <a:lnTo>
                    <a:pt x="405" y="373"/>
                  </a:lnTo>
                  <a:lnTo>
                    <a:pt x="408" y="373"/>
                  </a:lnTo>
                  <a:lnTo>
                    <a:pt x="408" y="373"/>
                  </a:lnTo>
                  <a:lnTo>
                    <a:pt x="422" y="378"/>
                  </a:lnTo>
                  <a:lnTo>
                    <a:pt x="435" y="385"/>
                  </a:lnTo>
                  <a:lnTo>
                    <a:pt x="458" y="400"/>
                  </a:lnTo>
                  <a:lnTo>
                    <a:pt x="483" y="416"/>
                  </a:lnTo>
                  <a:lnTo>
                    <a:pt x="496" y="423"/>
                  </a:lnTo>
                  <a:lnTo>
                    <a:pt x="508" y="429"/>
                  </a:lnTo>
                  <a:lnTo>
                    <a:pt x="508" y="429"/>
                  </a:lnTo>
                  <a:lnTo>
                    <a:pt x="528" y="436"/>
                  </a:lnTo>
                  <a:lnTo>
                    <a:pt x="547" y="442"/>
                  </a:lnTo>
                  <a:lnTo>
                    <a:pt x="588" y="451"/>
                  </a:lnTo>
                  <a:lnTo>
                    <a:pt x="627" y="461"/>
                  </a:lnTo>
                  <a:lnTo>
                    <a:pt x="667" y="470"/>
                  </a:lnTo>
                  <a:lnTo>
                    <a:pt x="667" y="470"/>
                  </a:lnTo>
                  <a:lnTo>
                    <a:pt x="696" y="476"/>
                  </a:lnTo>
                  <a:lnTo>
                    <a:pt x="728" y="482"/>
                  </a:lnTo>
                  <a:lnTo>
                    <a:pt x="760" y="484"/>
                  </a:lnTo>
                  <a:lnTo>
                    <a:pt x="794" y="485"/>
                  </a:lnTo>
                  <a:lnTo>
                    <a:pt x="811" y="484"/>
                  </a:lnTo>
                  <a:lnTo>
                    <a:pt x="827" y="483"/>
                  </a:lnTo>
                  <a:lnTo>
                    <a:pt x="843" y="480"/>
                  </a:lnTo>
                  <a:lnTo>
                    <a:pt x="858" y="476"/>
                  </a:lnTo>
                  <a:lnTo>
                    <a:pt x="874" y="472"/>
                  </a:lnTo>
                  <a:lnTo>
                    <a:pt x="889" y="466"/>
                  </a:lnTo>
                  <a:lnTo>
                    <a:pt x="903" y="459"/>
                  </a:lnTo>
                  <a:lnTo>
                    <a:pt x="916" y="453"/>
                  </a:lnTo>
                  <a:lnTo>
                    <a:pt x="916" y="453"/>
                  </a:lnTo>
                  <a:lnTo>
                    <a:pt x="920" y="449"/>
                  </a:lnTo>
                  <a:lnTo>
                    <a:pt x="923" y="445"/>
                  </a:lnTo>
                  <a:lnTo>
                    <a:pt x="924" y="441"/>
                  </a:lnTo>
                  <a:lnTo>
                    <a:pt x="925" y="437"/>
                  </a:lnTo>
                  <a:lnTo>
                    <a:pt x="926" y="432"/>
                  </a:lnTo>
                  <a:lnTo>
                    <a:pt x="925" y="428"/>
                  </a:lnTo>
                  <a:lnTo>
                    <a:pt x="923" y="420"/>
                  </a:lnTo>
                  <a:lnTo>
                    <a:pt x="917" y="414"/>
                  </a:lnTo>
                  <a:lnTo>
                    <a:pt x="913" y="411"/>
                  </a:lnTo>
                  <a:lnTo>
                    <a:pt x="909" y="410"/>
                  </a:lnTo>
                  <a:lnTo>
                    <a:pt x="906" y="408"/>
                  </a:lnTo>
                  <a:lnTo>
                    <a:pt x="902" y="410"/>
                  </a:lnTo>
                  <a:lnTo>
                    <a:pt x="896" y="410"/>
                  </a:lnTo>
                  <a:lnTo>
                    <a:pt x="892" y="412"/>
                  </a:lnTo>
                  <a:lnTo>
                    <a:pt x="892" y="4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chenying0907 863"/>
            <p:cNvSpPr>
              <a:spLocks noEditPoints="1"/>
            </p:cNvSpPr>
            <p:nvPr/>
          </p:nvSpPr>
          <p:spPr bwMode="auto">
            <a:xfrm>
              <a:off x="4281488" y="3422651"/>
              <a:ext cx="115888" cy="122238"/>
            </a:xfrm>
            <a:custGeom>
              <a:avLst/>
              <a:gdLst/>
              <a:ahLst/>
              <a:cxnLst>
                <a:cxn ang="0">
                  <a:pos x="261" y="242"/>
                </a:cxn>
                <a:cxn ang="0">
                  <a:pos x="284" y="213"/>
                </a:cxn>
                <a:cxn ang="0">
                  <a:pos x="293" y="175"/>
                </a:cxn>
                <a:cxn ang="0">
                  <a:pos x="287" y="140"/>
                </a:cxn>
                <a:cxn ang="0">
                  <a:pos x="266" y="93"/>
                </a:cxn>
                <a:cxn ang="0">
                  <a:pos x="233" y="51"/>
                </a:cxn>
                <a:cxn ang="0">
                  <a:pos x="211" y="31"/>
                </a:cxn>
                <a:cxn ang="0">
                  <a:pos x="176" y="12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89" y="9"/>
                </a:cxn>
                <a:cxn ang="0">
                  <a:pos x="55" y="38"/>
                </a:cxn>
                <a:cxn ang="0">
                  <a:pos x="31" y="61"/>
                </a:cxn>
                <a:cxn ang="0">
                  <a:pos x="23" y="70"/>
                </a:cxn>
                <a:cxn ang="0">
                  <a:pos x="16" y="81"/>
                </a:cxn>
                <a:cxn ang="0">
                  <a:pos x="7" y="97"/>
                </a:cxn>
                <a:cxn ang="0">
                  <a:pos x="0" y="133"/>
                </a:cxn>
                <a:cxn ang="0">
                  <a:pos x="3" y="159"/>
                </a:cxn>
                <a:cxn ang="0">
                  <a:pos x="17" y="199"/>
                </a:cxn>
                <a:cxn ang="0">
                  <a:pos x="49" y="243"/>
                </a:cxn>
                <a:cxn ang="0">
                  <a:pos x="70" y="267"/>
                </a:cxn>
                <a:cxn ang="0">
                  <a:pos x="104" y="291"/>
                </a:cxn>
                <a:cxn ang="0">
                  <a:pos x="146" y="306"/>
                </a:cxn>
                <a:cxn ang="0">
                  <a:pos x="176" y="306"/>
                </a:cxn>
                <a:cxn ang="0">
                  <a:pos x="210" y="290"/>
                </a:cxn>
                <a:cxn ang="0">
                  <a:pos x="241" y="261"/>
                </a:cxn>
                <a:cxn ang="0">
                  <a:pos x="189" y="250"/>
                </a:cxn>
                <a:cxn ang="0">
                  <a:pos x="161" y="261"/>
                </a:cxn>
                <a:cxn ang="0">
                  <a:pos x="135" y="257"/>
                </a:cxn>
                <a:cxn ang="0">
                  <a:pos x="104" y="234"/>
                </a:cxn>
                <a:cxn ang="0">
                  <a:pos x="66" y="188"/>
                </a:cxn>
                <a:cxn ang="0">
                  <a:pos x="49" y="157"/>
                </a:cxn>
                <a:cxn ang="0">
                  <a:pos x="49" y="121"/>
                </a:cxn>
                <a:cxn ang="0">
                  <a:pos x="57" y="107"/>
                </a:cxn>
                <a:cxn ang="0">
                  <a:pos x="65" y="99"/>
                </a:cxn>
                <a:cxn ang="0">
                  <a:pos x="71" y="86"/>
                </a:cxn>
                <a:cxn ang="0">
                  <a:pos x="116" y="48"/>
                </a:cxn>
                <a:cxn ang="0">
                  <a:pos x="129" y="46"/>
                </a:cxn>
                <a:cxn ang="0">
                  <a:pos x="154" y="49"/>
                </a:cxn>
                <a:cxn ang="0">
                  <a:pos x="189" y="73"/>
                </a:cxn>
                <a:cxn ang="0">
                  <a:pos x="214" y="98"/>
                </a:cxn>
                <a:cxn ang="0">
                  <a:pos x="232" y="127"/>
                </a:cxn>
                <a:cxn ang="0">
                  <a:pos x="248" y="170"/>
                </a:cxn>
                <a:cxn ang="0">
                  <a:pos x="246" y="187"/>
                </a:cxn>
                <a:cxn ang="0">
                  <a:pos x="228" y="214"/>
                </a:cxn>
                <a:cxn ang="0">
                  <a:pos x="189" y="250"/>
                </a:cxn>
              </a:cxnLst>
              <a:rect l="0" t="0" r="r" b="b"/>
              <a:pathLst>
                <a:path w="293" h="307">
                  <a:moveTo>
                    <a:pt x="241" y="261"/>
                  </a:moveTo>
                  <a:lnTo>
                    <a:pt x="241" y="261"/>
                  </a:lnTo>
                  <a:lnTo>
                    <a:pt x="261" y="242"/>
                  </a:lnTo>
                  <a:lnTo>
                    <a:pt x="270" y="233"/>
                  </a:lnTo>
                  <a:lnTo>
                    <a:pt x="278" y="223"/>
                  </a:lnTo>
                  <a:lnTo>
                    <a:pt x="284" y="213"/>
                  </a:lnTo>
                  <a:lnTo>
                    <a:pt x="290" y="201"/>
                  </a:lnTo>
                  <a:lnTo>
                    <a:pt x="293" y="189"/>
                  </a:lnTo>
                  <a:lnTo>
                    <a:pt x="293" y="175"/>
                  </a:lnTo>
                  <a:lnTo>
                    <a:pt x="293" y="175"/>
                  </a:lnTo>
                  <a:lnTo>
                    <a:pt x="292" y="157"/>
                  </a:lnTo>
                  <a:lnTo>
                    <a:pt x="287" y="140"/>
                  </a:lnTo>
                  <a:lnTo>
                    <a:pt x="282" y="124"/>
                  </a:lnTo>
                  <a:lnTo>
                    <a:pt x="274" y="108"/>
                  </a:lnTo>
                  <a:lnTo>
                    <a:pt x="266" y="93"/>
                  </a:lnTo>
                  <a:lnTo>
                    <a:pt x="256" y="78"/>
                  </a:lnTo>
                  <a:lnTo>
                    <a:pt x="245" y="64"/>
                  </a:lnTo>
                  <a:lnTo>
                    <a:pt x="233" y="51"/>
                  </a:lnTo>
                  <a:lnTo>
                    <a:pt x="233" y="51"/>
                  </a:lnTo>
                  <a:lnTo>
                    <a:pt x="223" y="40"/>
                  </a:lnTo>
                  <a:lnTo>
                    <a:pt x="211" y="31"/>
                  </a:lnTo>
                  <a:lnTo>
                    <a:pt x="199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1" y="6"/>
                  </a:lnTo>
                  <a:lnTo>
                    <a:pt x="148" y="2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5" y="0"/>
                  </a:lnTo>
                  <a:lnTo>
                    <a:pt x="117" y="0"/>
                  </a:lnTo>
                  <a:lnTo>
                    <a:pt x="110" y="1"/>
                  </a:lnTo>
                  <a:lnTo>
                    <a:pt x="103" y="2"/>
                  </a:lnTo>
                  <a:lnTo>
                    <a:pt x="89" y="9"/>
                  </a:lnTo>
                  <a:lnTo>
                    <a:pt x="78" y="17"/>
                  </a:lnTo>
                  <a:lnTo>
                    <a:pt x="66" y="27"/>
                  </a:lnTo>
                  <a:lnTo>
                    <a:pt x="55" y="3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1" y="61"/>
                  </a:lnTo>
                  <a:lnTo>
                    <a:pt x="27" y="65"/>
                  </a:lnTo>
                  <a:lnTo>
                    <a:pt x="27" y="65"/>
                  </a:lnTo>
                  <a:lnTo>
                    <a:pt x="23" y="70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16" y="81"/>
                  </a:lnTo>
                  <a:lnTo>
                    <a:pt x="14" y="85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3" y="108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3" y="159"/>
                  </a:lnTo>
                  <a:lnTo>
                    <a:pt x="7" y="172"/>
                  </a:lnTo>
                  <a:lnTo>
                    <a:pt x="11" y="185"/>
                  </a:lnTo>
                  <a:lnTo>
                    <a:pt x="17" y="199"/>
                  </a:lnTo>
                  <a:lnTo>
                    <a:pt x="24" y="210"/>
                  </a:lnTo>
                  <a:lnTo>
                    <a:pt x="32" y="222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9" y="255"/>
                  </a:lnTo>
                  <a:lnTo>
                    <a:pt x="70" y="267"/>
                  </a:lnTo>
                  <a:lnTo>
                    <a:pt x="80" y="276"/>
                  </a:lnTo>
                  <a:lnTo>
                    <a:pt x="92" y="285"/>
                  </a:lnTo>
                  <a:lnTo>
                    <a:pt x="104" y="291"/>
                  </a:lnTo>
                  <a:lnTo>
                    <a:pt x="117" y="298"/>
                  </a:lnTo>
                  <a:lnTo>
                    <a:pt x="131" y="303"/>
                  </a:lnTo>
                  <a:lnTo>
                    <a:pt x="146" y="306"/>
                  </a:lnTo>
                  <a:lnTo>
                    <a:pt x="146" y="306"/>
                  </a:lnTo>
                  <a:lnTo>
                    <a:pt x="161" y="307"/>
                  </a:lnTo>
                  <a:lnTo>
                    <a:pt x="176" y="306"/>
                  </a:lnTo>
                  <a:lnTo>
                    <a:pt x="188" y="302"/>
                  </a:lnTo>
                  <a:lnTo>
                    <a:pt x="199" y="297"/>
                  </a:lnTo>
                  <a:lnTo>
                    <a:pt x="210" y="290"/>
                  </a:lnTo>
                  <a:lnTo>
                    <a:pt x="220" y="281"/>
                  </a:lnTo>
                  <a:lnTo>
                    <a:pt x="231" y="272"/>
                  </a:lnTo>
                  <a:lnTo>
                    <a:pt x="241" y="261"/>
                  </a:lnTo>
                  <a:lnTo>
                    <a:pt x="241" y="261"/>
                  </a:lnTo>
                  <a:close/>
                  <a:moveTo>
                    <a:pt x="189" y="250"/>
                  </a:moveTo>
                  <a:lnTo>
                    <a:pt x="189" y="250"/>
                  </a:lnTo>
                  <a:lnTo>
                    <a:pt x="180" y="256"/>
                  </a:lnTo>
                  <a:lnTo>
                    <a:pt x="171" y="260"/>
                  </a:lnTo>
                  <a:lnTo>
                    <a:pt x="161" y="261"/>
                  </a:lnTo>
                  <a:lnTo>
                    <a:pt x="152" y="263"/>
                  </a:lnTo>
                  <a:lnTo>
                    <a:pt x="144" y="260"/>
                  </a:lnTo>
                  <a:lnTo>
                    <a:pt x="135" y="257"/>
                  </a:lnTo>
                  <a:lnTo>
                    <a:pt x="127" y="252"/>
                  </a:lnTo>
                  <a:lnTo>
                    <a:pt x="120" y="247"/>
                  </a:lnTo>
                  <a:lnTo>
                    <a:pt x="104" y="234"/>
                  </a:lnTo>
                  <a:lnTo>
                    <a:pt x="89" y="218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59" y="179"/>
                  </a:lnTo>
                  <a:lnTo>
                    <a:pt x="54" y="168"/>
                  </a:lnTo>
                  <a:lnTo>
                    <a:pt x="49" y="157"/>
                  </a:lnTo>
                  <a:lnTo>
                    <a:pt x="48" y="145"/>
                  </a:lnTo>
                  <a:lnTo>
                    <a:pt x="46" y="133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4" y="111"/>
                  </a:lnTo>
                  <a:lnTo>
                    <a:pt x="57" y="107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65" y="99"/>
                  </a:lnTo>
                  <a:lnTo>
                    <a:pt x="67" y="95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92" y="65"/>
                  </a:lnTo>
                  <a:lnTo>
                    <a:pt x="104" y="56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22" y="47"/>
                  </a:lnTo>
                  <a:lnTo>
                    <a:pt x="129" y="46"/>
                  </a:lnTo>
                  <a:lnTo>
                    <a:pt x="135" y="44"/>
                  </a:lnTo>
                  <a:lnTo>
                    <a:pt x="142" y="46"/>
                  </a:lnTo>
                  <a:lnTo>
                    <a:pt x="154" y="49"/>
                  </a:lnTo>
                  <a:lnTo>
                    <a:pt x="167" y="56"/>
                  </a:lnTo>
                  <a:lnTo>
                    <a:pt x="178" y="64"/>
                  </a:lnTo>
                  <a:lnTo>
                    <a:pt x="189" y="73"/>
                  </a:lnTo>
                  <a:lnTo>
                    <a:pt x="207" y="90"/>
                  </a:lnTo>
                  <a:lnTo>
                    <a:pt x="207" y="90"/>
                  </a:lnTo>
                  <a:lnTo>
                    <a:pt x="214" y="98"/>
                  </a:lnTo>
                  <a:lnTo>
                    <a:pt x="220" y="107"/>
                  </a:lnTo>
                  <a:lnTo>
                    <a:pt x="227" y="117"/>
                  </a:lnTo>
                  <a:lnTo>
                    <a:pt x="232" y="127"/>
                  </a:lnTo>
                  <a:lnTo>
                    <a:pt x="241" y="148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9" y="175"/>
                  </a:lnTo>
                  <a:lnTo>
                    <a:pt x="248" y="180"/>
                  </a:lnTo>
                  <a:lnTo>
                    <a:pt x="246" y="187"/>
                  </a:lnTo>
                  <a:lnTo>
                    <a:pt x="245" y="192"/>
                  </a:lnTo>
                  <a:lnTo>
                    <a:pt x="237" y="202"/>
                  </a:lnTo>
                  <a:lnTo>
                    <a:pt x="228" y="214"/>
                  </a:lnTo>
                  <a:lnTo>
                    <a:pt x="218" y="225"/>
                  </a:lnTo>
                  <a:lnTo>
                    <a:pt x="207" y="234"/>
                  </a:lnTo>
                  <a:lnTo>
                    <a:pt x="189" y="250"/>
                  </a:lnTo>
                  <a:lnTo>
                    <a:pt x="189" y="2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chenying0907 864"/>
            <p:cNvSpPr>
              <a:spLocks noEditPoints="1"/>
            </p:cNvSpPr>
            <p:nvPr/>
          </p:nvSpPr>
          <p:spPr bwMode="auto">
            <a:xfrm>
              <a:off x="4343401" y="3497263"/>
              <a:ext cx="115888" cy="122238"/>
            </a:xfrm>
            <a:custGeom>
              <a:avLst/>
              <a:gdLst/>
              <a:ahLst/>
              <a:cxnLst>
                <a:cxn ang="0">
                  <a:pos x="261" y="242"/>
                </a:cxn>
                <a:cxn ang="0">
                  <a:pos x="286" y="213"/>
                </a:cxn>
                <a:cxn ang="0">
                  <a:pos x="293" y="175"/>
                </a:cxn>
                <a:cxn ang="0">
                  <a:pos x="288" y="141"/>
                </a:cxn>
                <a:cxn ang="0">
                  <a:pos x="266" y="93"/>
                </a:cxn>
                <a:cxn ang="0">
                  <a:pos x="233" y="52"/>
                </a:cxn>
                <a:cxn ang="0">
                  <a:pos x="211" y="31"/>
                </a:cxn>
                <a:cxn ang="0">
                  <a:pos x="176" y="12"/>
                </a:cxn>
                <a:cxn ang="0">
                  <a:pos x="133" y="0"/>
                </a:cxn>
                <a:cxn ang="0">
                  <a:pos x="118" y="0"/>
                </a:cxn>
                <a:cxn ang="0">
                  <a:pos x="91" y="9"/>
                </a:cxn>
                <a:cxn ang="0">
                  <a:pos x="55" y="38"/>
                </a:cxn>
                <a:cxn ang="0">
                  <a:pos x="31" y="62"/>
                </a:cxn>
                <a:cxn ang="0">
                  <a:pos x="23" y="71"/>
                </a:cxn>
                <a:cxn ang="0">
                  <a:pos x="17" y="81"/>
                </a:cxn>
                <a:cxn ang="0">
                  <a:pos x="7" y="97"/>
                </a:cxn>
                <a:cxn ang="0">
                  <a:pos x="0" y="133"/>
                </a:cxn>
                <a:cxn ang="0">
                  <a:pos x="3" y="160"/>
                </a:cxn>
                <a:cxn ang="0">
                  <a:pos x="17" y="199"/>
                </a:cxn>
                <a:cxn ang="0">
                  <a:pos x="49" y="243"/>
                </a:cxn>
                <a:cxn ang="0">
                  <a:pos x="70" y="267"/>
                </a:cxn>
                <a:cxn ang="0">
                  <a:pos x="104" y="293"/>
                </a:cxn>
                <a:cxn ang="0">
                  <a:pos x="147" y="306"/>
                </a:cxn>
                <a:cxn ang="0">
                  <a:pos x="176" y="306"/>
                </a:cxn>
                <a:cxn ang="0">
                  <a:pos x="211" y="290"/>
                </a:cxn>
                <a:cxn ang="0">
                  <a:pos x="241" y="262"/>
                </a:cxn>
                <a:cxn ang="0">
                  <a:pos x="189" y="250"/>
                </a:cxn>
                <a:cxn ang="0">
                  <a:pos x="161" y="263"/>
                </a:cxn>
                <a:cxn ang="0">
                  <a:pos x="135" y="258"/>
                </a:cxn>
                <a:cxn ang="0">
                  <a:pos x="104" y="234"/>
                </a:cxn>
                <a:cxn ang="0">
                  <a:pos x="66" y="188"/>
                </a:cxn>
                <a:cxn ang="0">
                  <a:pos x="50" y="157"/>
                </a:cxn>
                <a:cxn ang="0">
                  <a:pos x="49" y="122"/>
                </a:cxn>
                <a:cxn ang="0">
                  <a:pos x="57" y="107"/>
                </a:cxn>
                <a:cxn ang="0">
                  <a:pos x="65" y="99"/>
                </a:cxn>
                <a:cxn ang="0">
                  <a:pos x="71" y="86"/>
                </a:cxn>
                <a:cxn ang="0">
                  <a:pos x="117" y="48"/>
                </a:cxn>
                <a:cxn ang="0">
                  <a:pos x="129" y="46"/>
                </a:cxn>
                <a:cxn ang="0">
                  <a:pos x="153" y="50"/>
                </a:cxn>
                <a:cxn ang="0">
                  <a:pos x="189" y="73"/>
                </a:cxn>
                <a:cxn ang="0">
                  <a:pos x="214" y="98"/>
                </a:cxn>
                <a:cxn ang="0">
                  <a:pos x="232" y="128"/>
                </a:cxn>
                <a:cxn ang="0">
                  <a:pos x="248" y="170"/>
                </a:cxn>
                <a:cxn ang="0">
                  <a:pos x="248" y="187"/>
                </a:cxn>
                <a:cxn ang="0">
                  <a:pos x="228" y="215"/>
                </a:cxn>
                <a:cxn ang="0">
                  <a:pos x="189" y="250"/>
                </a:cxn>
              </a:cxnLst>
              <a:rect l="0" t="0" r="r" b="b"/>
              <a:pathLst>
                <a:path w="293" h="307">
                  <a:moveTo>
                    <a:pt x="241" y="262"/>
                  </a:moveTo>
                  <a:lnTo>
                    <a:pt x="241" y="262"/>
                  </a:lnTo>
                  <a:lnTo>
                    <a:pt x="261" y="242"/>
                  </a:lnTo>
                  <a:lnTo>
                    <a:pt x="270" y="233"/>
                  </a:lnTo>
                  <a:lnTo>
                    <a:pt x="278" y="224"/>
                  </a:lnTo>
                  <a:lnTo>
                    <a:pt x="286" y="213"/>
                  </a:lnTo>
                  <a:lnTo>
                    <a:pt x="291" y="201"/>
                  </a:lnTo>
                  <a:lnTo>
                    <a:pt x="293" y="190"/>
                  </a:lnTo>
                  <a:lnTo>
                    <a:pt x="293" y="175"/>
                  </a:lnTo>
                  <a:lnTo>
                    <a:pt x="293" y="175"/>
                  </a:lnTo>
                  <a:lnTo>
                    <a:pt x="292" y="158"/>
                  </a:lnTo>
                  <a:lnTo>
                    <a:pt x="288" y="141"/>
                  </a:lnTo>
                  <a:lnTo>
                    <a:pt x="282" y="124"/>
                  </a:lnTo>
                  <a:lnTo>
                    <a:pt x="274" y="109"/>
                  </a:lnTo>
                  <a:lnTo>
                    <a:pt x="266" y="93"/>
                  </a:lnTo>
                  <a:lnTo>
                    <a:pt x="256" y="79"/>
                  </a:lnTo>
                  <a:lnTo>
                    <a:pt x="245" y="65"/>
                  </a:lnTo>
                  <a:lnTo>
                    <a:pt x="233" y="52"/>
                  </a:lnTo>
                  <a:lnTo>
                    <a:pt x="233" y="52"/>
                  </a:lnTo>
                  <a:lnTo>
                    <a:pt x="223" y="42"/>
                  </a:lnTo>
                  <a:lnTo>
                    <a:pt x="211" y="31"/>
                  </a:lnTo>
                  <a:lnTo>
                    <a:pt x="201" y="24"/>
                  </a:lnTo>
                  <a:lnTo>
                    <a:pt x="187" y="17"/>
                  </a:lnTo>
                  <a:lnTo>
                    <a:pt x="176" y="12"/>
                  </a:lnTo>
                  <a:lnTo>
                    <a:pt x="163" y="7"/>
                  </a:lnTo>
                  <a:lnTo>
                    <a:pt x="148" y="3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5" y="0"/>
                  </a:lnTo>
                  <a:lnTo>
                    <a:pt x="118" y="0"/>
                  </a:lnTo>
                  <a:lnTo>
                    <a:pt x="110" y="1"/>
                  </a:lnTo>
                  <a:lnTo>
                    <a:pt x="104" y="3"/>
                  </a:lnTo>
                  <a:lnTo>
                    <a:pt x="91" y="9"/>
                  </a:lnTo>
                  <a:lnTo>
                    <a:pt x="78" y="18"/>
                  </a:lnTo>
                  <a:lnTo>
                    <a:pt x="66" y="28"/>
                  </a:lnTo>
                  <a:lnTo>
                    <a:pt x="55" y="38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31" y="62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3" y="71"/>
                  </a:lnTo>
                  <a:lnTo>
                    <a:pt x="21" y="79"/>
                  </a:lnTo>
                  <a:lnTo>
                    <a:pt x="21" y="79"/>
                  </a:lnTo>
                  <a:lnTo>
                    <a:pt x="17" y="81"/>
                  </a:lnTo>
                  <a:lnTo>
                    <a:pt x="14" y="86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3" y="109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2" y="147"/>
                  </a:lnTo>
                  <a:lnTo>
                    <a:pt x="3" y="160"/>
                  </a:lnTo>
                  <a:lnTo>
                    <a:pt x="7" y="173"/>
                  </a:lnTo>
                  <a:lnTo>
                    <a:pt x="11" y="186"/>
                  </a:lnTo>
                  <a:lnTo>
                    <a:pt x="17" y="199"/>
                  </a:lnTo>
                  <a:lnTo>
                    <a:pt x="24" y="211"/>
                  </a:lnTo>
                  <a:lnTo>
                    <a:pt x="32" y="222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9" y="255"/>
                  </a:lnTo>
                  <a:lnTo>
                    <a:pt x="70" y="267"/>
                  </a:lnTo>
                  <a:lnTo>
                    <a:pt x="80" y="276"/>
                  </a:lnTo>
                  <a:lnTo>
                    <a:pt x="92" y="285"/>
                  </a:lnTo>
                  <a:lnTo>
                    <a:pt x="104" y="293"/>
                  </a:lnTo>
                  <a:lnTo>
                    <a:pt x="117" y="298"/>
                  </a:lnTo>
                  <a:lnTo>
                    <a:pt x="131" y="303"/>
                  </a:lnTo>
                  <a:lnTo>
                    <a:pt x="147" y="306"/>
                  </a:lnTo>
                  <a:lnTo>
                    <a:pt x="147" y="306"/>
                  </a:lnTo>
                  <a:lnTo>
                    <a:pt x="161" y="307"/>
                  </a:lnTo>
                  <a:lnTo>
                    <a:pt x="176" y="306"/>
                  </a:lnTo>
                  <a:lnTo>
                    <a:pt x="187" y="302"/>
                  </a:lnTo>
                  <a:lnTo>
                    <a:pt x="199" y="297"/>
                  </a:lnTo>
                  <a:lnTo>
                    <a:pt x="211" y="290"/>
                  </a:lnTo>
                  <a:lnTo>
                    <a:pt x="222" y="283"/>
                  </a:lnTo>
                  <a:lnTo>
                    <a:pt x="232" y="272"/>
                  </a:lnTo>
                  <a:lnTo>
                    <a:pt x="241" y="262"/>
                  </a:lnTo>
                  <a:lnTo>
                    <a:pt x="241" y="262"/>
                  </a:lnTo>
                  <a:close/>
                  <a:moveTo>
                    <a:pt x="189" y="250"/>
                  </a:moveTo>
                  <a:lnTo>
                    <a:pt x="189" y="250"/>
                  </a:lnTo>
                  <a:lnTo>
                    <a:pt x="180" y="256"/>
                  </a:lnTo>
                  <a:lnTo>
                    <a:pt x="170" y="260"/>
                  </a:lnTo>
                  <a:lnTo>
                    <a:pt x="161" y="263"/>
                  </a:lnTo>
                  <a:lnTo>
                    <a:pt x="152" y="263"/>
                  </a:lnTo>
                  <a:lnTo>
                    <a:pt x="144" y="260"/>
                  </a:lnTo>
                  <a:lnTo>
                    <a:pt x="135" y="258"/>
                  </a:lnTo>
                  <a:lnTo>
                    <a:pt x="127" y="254"/>
                  </a:lnTo>
                  <a:lnTo>
                    <a:pt x="119" y="247"/>
                  </a:lnTo>
                  <a:lnTo>
                    <a:pt x="104" y="234"/>
                  </a:lnTo>
                  <a:lnTo>
                    <a:pt x="91" y="218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59" y="179"/>
                  </a:lnTo>
                  <a:lnTo>
                    <a:pt x="54" y="169"/>
                  </a:lnTo>
                  <a:lnTo>
                    <a:pt x="50" y="157"/>
                  </a:lnTo>
                  <a:lnTo>
                    <a:pt x="48" y="145"/>
                  </a:lnTo>
                  <a:lnTo>
                    <a:pt x="46" y="133"/>
                  </a:lnTo>
                  <a:lnTo>
                    <a:pt x="49" y="122"/>
                  </a:lnTo>
                  <a:lnTo>
                    <a:pt x="51" y="116"/>
                  </a:lnTo>
                  <a:lnTo>
                    <a:pt x="54" y="113"/>
                  </a:lnTo>
                  <a:lnTo>
                    <a:pt x="57" y="107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65" y="99"/>
                  </a:lnTo>
                  <a:lnTo>
                    <a:pt x="67" y="96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92" y="65"/>
                  </a:lnTo>
                  <a:lnTo>
                    <a:pt x="104" y="56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22" y="47"/>
                  </a:lnTo>
                  <a:lnTo>
                    <a:pt x="129" y="46"/>
                  </a:lnTo>
                  <a:lnTo>
                    <a:pt x="135" y="46"/>
                  </a:lnTo>
                  <a:lnTo>
                    <a:pt x="142" y="46"/>
                  </a:lnTo>
                  <a:lnTo>
                    <a:pt x="153" y="50"/>
                  </a:lnTo>
                  <a:lnTo>
                    <a:pt x="167" y="56"/>
                  </a:lnTo>
                  <a:lnTo>
                    <a:pt x="178" y="64"/>
                  </a:lnTo>
                  <a:lnTo>
                    <a:pt x="189" y="73"/>
                  </a:lnTo>
                  <a:lnTo>
                    <a:pt x="207" y="90"/>
                  </a:lnTo>
                  <a:lnTo>
                    <a:pt x="207" y="90"/>
                  </a:lnTo>
                  <a:lnTo>
                    <a:pt x="214" y="98"/>
                  </a:lnTo>
                  <a:lnTo>
                    <a:pt x="222" y="107"/>
                  </a:lnTo>
                  <a:lnTo>
                    <a:pt x="227" y="118"/>
                  </a:lnTo>
                  <a:lnTo>
                    <a:pt x="232" y="128"/>
                  </a:lnTo>
                  <a:lnTo>
                    <a:pt x="241" y="149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9" y="175"/>
                  </a:lnTo>
                  <a:lnTo>
                    <a:pt x="249" y="182"/>
                  </a:lnTo>
                  <a:lnTo>
                    <a:pt x="248" y="187"/>
                  </a:lnTo>
                  <a:lnTo>
                    <a:pt x="245" y="192"/>
                  </a:lnTo>
                  <a:lnTo>
                    <a:pt x="237" y="203"/>
                  </a:lnTo>
                  <a:lnTo>
                    <a:pt x="228" y="215"/>
                  </a:lnTo>
                  <a:lnTo>
                    <a:pt x="219" y="225"/>
                  </a:lnTo>
                  <a:lnTo>
                    <a:pt x="207" y="234"/>
                  </a:lnTo>
                  <a:lnTo>
                    <a:pt x="189" y="250"/>
                  </a:lnTo>
                  <a:lnTo>
                    <a:pt x="189" y="2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chenying0907 865"/>
            <p:cNvSpPr>
              <a:spLocks noEditPoints="1"/>
            </p:cNvSpPr>
            <p:nvPr/>
          </p:nvSpPr>
          <p:spPr bwMode="auto">
            <a:xfrm>
              <a:off x="4410076" y="3570288"/>
              <a:ext cx="106363" cy="111125"/>
            </a:xfrm>
            <a:custGeom>
              <a:avLst/>
              <a:gdLst/>
              <a:ahLst/>
              <a:cxnLst>
                <a:cxn ang="0">
                  <a:pos x="238" y="222"/>
                </a:cxn>
                <a:cxn ang="0">
                  <a:pos x="260" y="195"/>
                </a:cxn>
                <a:cxn ang="0">
                  <a:pos x="268" y="160"/>
                </a:cxn>
                <a:cxn ang="0">
                  <a:pos x="262" y="128"/>
                </a:cxn>
                <a:cxn ang="0">
                  <a:pos x="243" y="85"/>
                </a:cxn>
                <a:cxn ang="0">
                  <a:pos x="213" y="47"/>
                </a:cxn>
                <a:cxn ang="0">
                  <a:pos x="193" y="29"/>
                </a:cxn>
                <a:cxn ang="0">
                  <a:pos x="159" y="11"/>
                </a:cxn>
                <a:cxn ang="0">
                  <a:pos x="121" y="0"/>
                </a:cxn>
                <a:cxn ang="0">
                  <a:pos x="107" y="0"/>
                </a:cxn>
                <a:cxn ang="0">
                  <a:pos x="82" y="8"/>
                </a:cxn>
                <a:cxn ang="0">
                  <a:pos x="49" y="35"/>
                </a:cxn>
                <a:cxn ang="0">
                  <a:pos x="27" y="56"/>
                </a:cxn>
                <a:cxn ang="0">
                  <a:pos x="20" y="66"/>
                </a:cxn>
                <a:cxn ang="0">
                  <a:pos x="15" y="75"/>
                </a:cxn>
                <a:cxn ang="0">
                  <a:pos x="6" y="88"/>
                </a:cxn>
                <a:cxn ang="0">
                  <a:pos x="0" y="122"/>
                </a:cxn>
                <a:cxn ang="0">
                  <a:pos x="2" y="147"/>
                </a:cxn>
                <a:cxn ang="0">
                  <a:pos x="15" y="182"/>
                </a:cxn>
                <a:cxn ang="0">
                  <a:pos x="44" y="224"/>
                </a:cxn>
                <a:cxn ang="0">
                  <a:pos x="73" y="253"/>
                </a:cxn>
                <a:cxn ang="0">
                  <a:pos x="107" y="273"/>
                </a:cxn>
                <a:cxn ang="0">
                  <a:pos x="133" y="280"/>
                </a:cxn>
                <a:cxn ang="0">
                  <a:pos x="171" y="277"/>
                </a:cxn>
                <a:cxn ang="0">
                  <a:pos x="201" y="258"/>
                </a:cxn>
                <a:cxn ang="0">
                  <a:pos x="172" y="229"/>
                </a:cxn>
                <a:cxn ang="0">
                  <a:pos x="155" y="238"/>
                </a:cxn>
                <a:cxn ang="0">
                  <a:pos x="130" y="239"/>
                </a:cxn>
                <a:cxn ang="0">
                  <a:pos x="108" y="226"/>
                </a:cxn>
                <a:cxn ang="0">
                  <a:pos x="60" y="173"/>
                </a:cxn>
                <a:cxn ang="0">
                  <a:pos x="48" y="154"/>
                </a:cxn>
                <a:cxn ang="0">
                  <a:pos x="43" y="122"/>
                </a:cxn>
                <a:cxn ang="0">
                  <a:pos x="52" y="98"/>
                </a:cxn>
                <a:cxn ang="0">
                  <a:pos x="58" y="92"/>
                </a:cxn>
                <a:cxn ang="0">
                  <a:pos x="64" y="80"/>
                </a:cxn>
                <a:cxn ang="0">
                  <a:pos x="106" y="45"/>
                </a:cxn>
                <a:cxn ang="0">
                  <a:pos x="117" y="42"/>
                </a:cxn>
                <a:cxn ang="0">
                  <a:pos x="141" y="46"/>
                </a:cxn>
                <a:cxn ang="0">
                  <a:pos x="172" y="67"/>
                </a:cxn>
                <a:cxn ang="0">
                  <a:pos x="196" y="90"/>
                </a:cxn>
                <a:cxn ang="0">
                  <a:pos x="221" y="136"/>
                </a:cxn>
                <a:cxn ang="0">
                  <a:pos x="227" y="161"/>
                </a:cxn>
                <a:cxn ang="0">
                  <a:pos x="223" y="175"/>
                </a:cxn>
                <a:cxn ang="0">
                  <a:pos x="200" y="205"/>
                </a:cxn>
                <a:cxn ang="0">
                  <a:pos x="172" y="229"/>
                </a:cxn>
              </a:cxnLst>
              <a:rect l="0" t="0" r="r" b="b"/>
              <a:pathLst>
                <a:path w="268" h="281">
                  <a:moveTo>
                    <a:pt x="221" y="239"/>
                  </a:moveTo>
                  <a:lnTo>
                    <a:pt x="221" y="239"/>
                  </a:lnTo>
                  <a:lnTo>
                    <a:pt x="238" y="222"/>
                  </a:lnTo>
                  <a:lnTo>
                    <a:pt x="247" y="213"/>
                  </a:lnTo>
                  <a:lnTo>
                    <a:pt x="253" y="204"/>
                  </a:lnTo>
                  <a:lnTo>
                    <a:pt x="260" y="195"/>
                  </a:lnTo>
                  <a:lnTo>
                    <a:pt x="265" y="185"/>
                  </a:lnTo>
                  <a:lnTo>
                    <a:pt x="268" y="174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6" y="144"/>
                  </a:lnTo>
                  <a:lnTo>
                    <a:pt x="262" y="128"/>
                  </a:lnTo>
                  <a:lnTo>
                    <a:pt x="257" y="114"/>
                  </a:lnTo>
                  <a:lnTo>
                    <a:pt x="251" y="100"/>
                  </a:lnTo>
                  <a:lnTo>
                    <a:pt x="243" y="85"/>
                  </a:lnTo>
                  <a:lnTo>
                    <a:pt x="234" y="72"/>
                  </a:lnTo>
                  <a:lnTo>
                    <a:pt x="223" y="59"/>
                  </a:lnTo>
                  <a:lnTo>
                    <a:pt x="213" y="47"/>
                  </a:lnTo>
                  <a:lnTo>
                    <a:pt x="213" y="47"/>
                  </a:lnTo>
                  <a:lnTo>
                    <a:pt x="204" y="38"/>
                  </a:lnTo>
                  <a:lnTo>
                    <a:pt x="193" y="29"/>
                  </a:lnTo>
                  <a:lnTo>
                    <a:pt x="183" y="22"/>
                  </a:lnTo>
                  <a:lnTo>
                    <a:pt x="171" y="16"/>
                  </a:lnTo>
                  <a:lnTo>
                    <a:pt x="159" y="11"/>
                  </a:lnTo>
                  <a:lnTo>
                    <a:pt x="147" y="7"/>
                  </a:lnTo>
                  <a:lnTo>
                    <a:pt x="134" y="3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100" y="1"/>
                  </a:lnTo>
                  <a:lnTo>
                    <a:pt x="94" y="3"/>
                  </a:lnTo>
                  <a:lnTo>
                    <a:pt x="82" y="8"/>
                  </a:lnTo>
                  <a:lnTo>
                    <a:pt x="70" y="16"/>
                  </a:lnTo>
                  <a:lnTo>
                    <a:pt x="60" y="25"/>
                  </a:lnTo>
                  <a:lnTo>
                    <a:pt x="49" y="35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7" y="56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0" y="66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5"/>
                  </a:lnTo>
                  <a:lnTo>
                    <a:pt x="11" y="79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100"/>
                  </a:lnTo>
                  <a:lnTo>
                    <a:pt x="1" y="111"/>
                  </a:lnTo>
                  <a:lnTo>
                    <a:pt x="0" y="122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2" y="147"/>
                  </a:lnTo>
                  <a:lnTo>
                    <a:pt x="5" y="158"/>
                  </a:lnTo>
                  <a:lnTo>
                    <a:pt x="10" y="170"/>
                  </a:lnTo>
                  <a:lnTo>
                    <a:pt x="15" y="182"/>
                  </a:lnTo>
                  <a:lnTo>
                    <a:pt x="22" y="192"/>
                  </a:lnTo>
                  <a:lnTo>
                    <a:pt x="28" y="203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62" y="243"/>
                  </a:lnTo>
                  <a:lnTo>
                    <a:pt x="73" y="253"/>
                  </a:lnTo>
                  <a:lnTo>
                    <a:pt x="83" y="260"/>
                  </a:lnTo>
                  <a:lnTo>
                    <a:pt x="94" y="268"/>
                  </a:lnTo>
                  <a:lnTo>
                    <a:pt x="107" y="273"/>
                  </a:lnTo>
                  <a:lnTo>
                    <a:pt x="119" y="277"/>
                  </a:lnTo>
                  <a:lnTo>
                    <a:pt x="133" y="280"/>
                  </a:lnTo>
                  <a:lnTo>
                    <a:pt x="133" y="280"/>
                  </a:lnTo>
                  <a:lnTo>
                    <a:pt x="147" y="281"/>
                  </a:lnTo>
                  <a:lnTo>
                    <a:pt x="160" y="280"/>
                  </a:lnTo>
                  <a:lnTo>
                    <a:pt x="171" y="277"/>
                  </a:lnTo>
                  <a:lnTo>
                    <a:pt x="181" y="272"/>
                  </a:lnTo>
                  <a:lnTo>
                    <a:pt x="192" y="266"/>
                  </a:lnTo>
                  <a:lnTo>
                    <a:pt x="201" y="258"/>
                  </a:lnTo>
                  <a:lnTo>
                    <a:pt x="221" y="239"/>
                  </a:lnTo>
                  <a:lnTo>
                    <a:pt x="221" y="239"/>
                  </a:lnTo>
                  <a:close/>
                  <a:moveTo>
                    <a:pt x="172" y="229"/>
                  </a:moveTo>
                  <a:lnTo>
                    <a:pt x="172" y="229"/>
                  </a:lnTo>
                  <a:lnTo>
                    <a:pt x="164" y="234"/>
                  </a:lnTo>
                  <a:lnTo>
                    <a:pt x="155" y="238"/>
                  </a:lnTo>
                  <a:lnTo>
                    <a:pt x="147" y="241"/>
                  </a:lnTo>
                  <a:lnTo>
                    <a:pt x="140" y="241"/>
                  </a:lnTo>
                  <a:lnTo>
                    <a:pt x="130" y="239"/>
                  </a:lnTo>
                  <a:lnTo>
                    <a:pt x="124" y="236"/>
                  </a:lnTo>
                  <a:lnTo>
                    <a:pt x="116" y="232"/>
                  </a:lnTo>
                  <a:lnTo>
                    <a:pt x="108" y="226"/>
                  </a:lnTo>
                  <a:lnTo>
                    <a:pt x="95" y="215"/>
                  </a:lnTo>
                  <a:lnTo>
                    <a:pt x="82" y="200"/>
                  </a:lnTo>
                  <a:lnTo>
                    <a:pt x="60" y="173"/>
                  </a:lnTo>
                  <a:lnTo>
                    <a:pt x="60" y="173"/>
                  </a:lnTo>
                  <a:lnTo>
                    <a:pt x="53" y="164"/>
                  </a:lnTo>
                  <a:lnTo>
                    <a:pt x="48" y="154"/>
                  </a:lnTo>
                  <a:lnTo>
                    <a:pt x="44" y="144"/>
                  </a:lnTo>
                  <a:lnTo>
                    <a:pt x="43" y="134"/>
                  </a:lnTo>
                  <a:lnTo>
                    <a:pt x="43" y="122"/>
                  </a:lnTo>
                  <a:lnTo>
                    <a:pt x="44" y="111"/>
                  </a:lnTo>
                  <a:lnTo>
                    <a:pt x="48" y="102"/>
                  </a:lnTo>
                  <a:lnTo>
                    <a:pt x="52" y="98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92"/>
                  </a:lnTo>
                  <a:lnTo>
                    <a:pt x="61" y="88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83" y="60"/>
                  </a:lnTo>
                  <a:lnTo>
                    <a:pt x="94" y="52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11" y="43"/>
                  </a:lnTo>
                  <a:lnTo>
                    <a:pt x="117" y="42"/>
                  </a:lnTo>
                  <a:lnTo>
                    <a:pt x="123" y="42"/>
                  </a:lnTo>
                  <a:lnTo>
                    <a:pt x="129" y="42"/>
                  </a:lnTo>
                  <a:lnTo>
                    <a:pt x="141" y="46"/>
                  </a:lnTo>
                  <a:lnTo>
                    <a:pt x="151" y="51"/>
                  </a:lnTo>
                  <a:lnTo>
                    <a:pt x="162" y="59"/>
                  </a:lnTo>
                  <a:lnTo>
                    <a:pt x="172" y="67"/>
                  </a:lnTo>
                  <a:lnTo>
                    <a:pt x="188" y="83"/>
                  </a:lnTo>
                  <a:lnTo>
                    <a:pt x="188" y="83"/>
                  </a:lnTo>
                  <a:lnTo>
                    <a:pt x="196" y="90"/>
                  </a:lnTo>
                  <a:lnTo>
                    <a:pt x="201" y="98"/>
                  </a:lnTo>
                  <a:lnTo>
                    <a:pt x="211" y="117"/>
                  </a:lnTo>
                  <a:lnTo>
                    <a:pt x="221" y="136"/>
                  </a:lnTo>
                  <a:lnTo>
                    <a:pt x="226" y="156"/>
                  </a:lnTo>
                  <a:lnTo>
                    <a:pt x="226" y="156"/>
                  </a:lnTo>
                  <a:lnTo>
                    <a:pt x="227" y="161"/>
                  </a:lnTo>
                  <a:lnTo>
                    <a:pt x="227" y="166"/>
                  </a:lnTo>
                  <a:lnTo>
                    <a:pt x="226" y="171"/>
                  </a:lnTo>
                  <a:lnTo>
                    <a:pt x="223" y="175"/>
                  </a:lnTo>
                  <a:lnTo>
                    <a:pt x="217" y="186"/>
                  </a:lnTo>
                  <a:lnTo>
                    <a:pt x="209" y="196"/>
                  </a:lnTo>
                  <a:lnTo>
                    <a:pt x="200" y="205"/>
                  </a:lnTo>
                  <a:lnTo>
                    <a:pt x="189" y="215"/>
                  </a:lnTo>
                  <a:lnTo>
                    <a:pt x="172" y="229"/>
                  </a:lnTo>
                  <a:lnTo>
                    <a:pt x="172" y="2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chenying0907 866"/>
            <p:cNvSpPr>
              <a:spLocks noEditPoints="1"/>
            </p:cNvSpPr>
            <p:nvPr/>
          </p:nvSpPr>
          <p:spPr bwMode="auto">
            <a:xfrm>
              <a:off x="4471988" y="3636963"/>
              <a:ext cx="96838" cy="103188"/>
            </a:xfrm>
            <a:custGeom>
              <a:avLst/>
              <a:gdLst/>
              <a:ahLst/>
              <a:cxnLst>
                <a:cxn ang="0">
                  <a:pos x="219" y="205"/>
                </a:cxn>
                <a:cxn ang="0">
                  <a:pos x="240" y="180"/>
                </a:cxn>
                <a:cxn ang="0">
                  <a:pos x="247" y="148"/>
                </a:cxn>
                <a:cxn ang="0">
                  <a:pos x="242" y="119"/>
                </a:cxn>
                <a:cxn ang="0">
                  <a:pos x="223" y="80"/>
                </a:cxn>
                <a:cxn ang="0">
                  <a:pos x="196" y="44"/>
                </a:cxn>
                <a:cxn ang="0">
                  <a:pos x="178" y="27"/>
                </a:cxn>
                <a:cxn ang="0">
                  <a:pos x="147" y="10"/>
                </a:cxn>
                <a:cxn ang="0">
                  <a:pos x="111" y="1"/>
                </a:cxn>
                <a:cxn ang="0">
                  <a:pos x="98" y="0"/>
                </a:cxn>
                <a:cxn ang="0">
                  <a:pos x="64" y="16"/>
                </a:cxn>
                <a:cxn ang="0">
                  <a:pos x="28" y="51"/>
                </a:cxn>
                <a:cxn ang="0">
                  <a:pos x="22" y="55"/>
                </a:cxn>
                <a:cxn ang="0">
                  <a:pos x="16" y="67"/>
                </a:cxn>
                <a:cxn ang="0">
                  <a:pos x="9" y="73"/>
                </a:cxn>
                <a:cxn ang="0">
                  <a:pos x="2" y="93"/>
                </a:cxn>
                <a:cxn ang="0">
                  <a:pos x="0" y="124"/>
                </a:cxn>
                <a:cxn ang="0">
                  <a:pos x="4" y="146"/>
                </a:cxn>
                <a:cxn ang="0">
                  <a:pos x="26" y="188"/>
                </a:cxn>
                <a:cxn ang="0">
                  <a:pos x="58" y="226"/>
                </a:cxn>
                <a:cxn ang="0">
                  <a:pos x="87" y="247"/>
                </a:cxn>
                <a:cxn ang="0">
                  <a:pos x="123" y="259"/>
                </a:cxn>
                <a:cxn ang="0">
                  <a:pos x="147" y="259"/>
                </a:cxn>
                <a:cxn ang="0">
                  <a:pos x="177" y="246"/>
                </a:cxn>
                <a:cxn ang="0">
                  <a:pos x="203" y="221"/>
                </a:cxn>
                <a:cxn ang="0">
                  <a:pos x="151" y="217"/>
                </a:cxn>
                <a:cxn ang="0">
                  <a:pos x="128" y="222"/>
                </a:cxn>
                <a:cxn ang="0">
                  <a:pos x="106" y="214"/>
                </a:cxn>
                <a:cxn ang="0">
                  <a:pos x="75" y="186"/>
                </a:cxn>
                <a:cxn ang="0">
                  <a:pos x="49" y="152"/>
                </a:cxn>
                <a:cxn ang="0">
                  <a:pos x="38" y="123"/>
                </a:cxn>
                <a:cxn ang="0">
                  <a:pos x="45" y="95"/>
                </a:cxn>
                <a:cxn ang="0">
                  <a:pos x="56" y="81"/>
                </a:cxn>
                <a:cxn ang="0">
                  <a:pos x="77" y="56"/>
                </a:cxn>
                <a:cxn ang="0">
                  <a:pos x="97" y="42"/>
                </a:cxn>
                <a:cxn ang="0">
                  <a:pos x="113" y="39"/>
                </a:cxn>
                <a:cxn ang="0">
                  <a:pos x="139" y="48"/>
                </a:cxn>
                <a:cxn ang="0">
                  <a:pos x="173" y="77"/>
                </a:cxn>
                <a:cxn ang="0">
                  <a:pos x="186" y="91"/>
                </a:cxn>
                <a:cxn ang="0">
                  <a:pos x="208" y="145"/>
                </a:cxn>
                <a:cxn ang="0">
                  <a:pos x="208" y="153"/>
                </a:cxn>
                <a:cxn ang="0">
                  <a:pos x="193" y="182"/>
                </a:cxn>
                <a:cxn ang="0">
                  <a:pos x="159" y="212"/>
                </a:cxn>
              </a:cxnLst>
              <a:rect l="0" t="0" r="r" b="b"/>
              <a:pathLst>
                <a:path w="247" h="260">
                  <a:moveTo>
                    <a:pt x="203" y="221"/>
                  </a:moveTo>
                  <a:lnTo>
                    <a:pt x="203" y="221"/>
                  </a:lnTo>
                  <a:lnTo>
                    <a:pt x="219" y="205"/>
                  </a:lnTo>
                  <a:lnTo>
                    <a:pt x="227" y="197"/>
                  </a:lnTo>
                  <a:lnTo>
                    <a:pt x="234" y="189"/>
                  </a:lnTo>
                  <a:lnTo>
                    <a:pt x="240" y="180"/>
                  </a:lnTo>
                  <a:lnTo>
                    <a:pt x="244" y="171"/>
                  </a:lnTo>
                  <a:lnTo>
                    <a:pt x="246" y="161"/>
                  </a:lnTo>
                  <a:lnTo>
                    <a:pt x="247" y="148"/>
                  </a:lnTo>
                  <a:lnTo>
                    <a:pt x="247" y="148"/>
                  </a:lnTo>
                  <a:lnTo>
                    <a:pt x="245" y="133"/>
                  </a:lnTo>
                  <a:lnTo>
                    <a:pt x="242" y="119"/>
                  </a:lnTo>
                  <a:lnTo>
                    <a:pt x="237" y="106"/>
                  </a:lnTo>
                  <a:lnTo>
                    <a:pt x="230" y="91"/>
                  </a:lnTo>
                  <a:lnTo>
                    <a:pt x="223" y="80"/>
                  </a:lnTo>
                  <a:lnTo>
                    <a:pt x="215" y="67"/>
                  </a:lnTo>
                  <a:lnTo>
                    <a:pt x="206" y="55"/>
                  </a:lnTo>
                  <a:lnTo>
                    <a:pt x="196" y="44"/>
                  </a:lnTo>
                  <a:lnTo>
                    <a:pt x="196" y="44"/>
                  </a:lnTo>
                  <a:lnTo>
                    <a:pt x="187" y="35"/>
                  </a:lnTo>
                  <a:lnTo>
                    <a:pt x="178" y="27"/>
                  </a:lnTo>
                  <a:lnTo>
                    <a:pt x="168" y="21"/>
                  </a:lnTo>
                  <a:lnTo>
                    <a:pt x="157" y="16"/>
                  </a:lnTo>
                  <a:lnTo>
                    <a:pt x="147" y="10"/>
                  </a:lnTo>
                  <a:lnTo>
                    <a:pt x="136" y="6"/>
                  </a:lnTo>
                  <a:lnTo>
                    <a:pt x="124" y="2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105" y="0"/>
                  </a:lnTo>
                  <a:lnTo>
                    <a:pt x="98" y="0"/>
                  </a:lnTo>
                  <a:lnTo>
                    <a:pt x="87" y="4"/>
                  </a:lnTo>
                  <a:lnTo>
                    <a:pt x="75" y="9"/>
                  </a:lnTo>
                  <a:lnTo>
                    <a:pt x="64" y="16"/>
                  </a:lnTo>
                  <a:lnTo>
                    <a:pt x="55" y="23"/>
                  </a:lnTo>
                  <a:lnTo>
                    <a:pt x="46" y="33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2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60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13" y="69"/>
                  </a:lnTo>
                  <a:lnTo>
                    <a:pt x="9" y="73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2" y="93"/>
                  </a:lnTo>
                  <a:lnTo>
                    <a:pt x="0" y="103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36"/>
                  </a:lnTo>
                  <a:lnTo>
                    <a:pt x="4" y="146"/>
                  </a:lnTo>
                  <a:lnTo>
                    <a:pt x="8" y="158"/>
                  </a:lnTo>
                  <a:lnTo>
                    <a:pt x="13" y="169"/>
                  </a:lnTo>
                  <a:lnTo>
                    <a:pt x="26" y="188"/>
                  </a:lnTo>
                  <a:lnTo>
                    <a:pt x="41" y="206"/>
                  </a:lnTo>
                  <a:lnTo>
                    <a:pt x="41" y="206"/>
                  </a:lnTo>
                  <a:lnTo>
                    <a:pt x="58" y="226"/>
                  </a:lnTo>
                  <a:lnTo>
                    <a:pt x="67" y="234"/>
                  </a:lnTo>
                  <a:lnTo>
                    <a:pt x="76" y="240"/>
                  </a:lnTo>
                  <a:lnTo>
                    <a:pt x="87" y="247"/>
                  </a:lnTo>
                  <a:lnTo>
                    <a:pt x="97" y="252"/>
                  </a:lnTo>
                  <a:lnTo>
                    <a:pt x="110" y="256"/>
                  </a:lnTo>
                  <a:lnTo>
                    <a:pt x="123" y="259"/>
                  </a:lnTo>
                  <a:lnTo>
                    <a:pt x="123" y="259"/>
                  </a:lnTo>
                  <a:lnTo>
                    <a:pt x="135" y="260"/>
                  </a:lnTo>
                  <a:lnTo>
                    <a:pt x="147" y="259"/>
                  </a:lnTo>
                  <a:lnTo>
                    <a:pt x="157" y="256"/>
                  </a:lnTo>
                  <a:lnTo>
                    <a:pt x="168" y="251"/>
                  </a:lnTo>
                  <a:lnTo>
                    <a:pt x="177" y="246"/>
                  </a:lnTo>
                  <a:lnTo>
                    <a:pt x="186" y="239"/>
                  </a:lnTo>
                  <a:lnTo>
                    <a:pt x="203" y="221"/>
                  </a:lnTo>
                  <a:lnTo>
                    <a:pt x="203" y="221"/>
                  </a:lnTo>
                  <a:close/>
                  <a:moveTo>
                    <a:pt x="159" y="212"/>
                  </a:moveTo>
                  <a:lnTo>
                    <a:pt x="159" y="212"/>
                  </a:lnTo>
                  <a:lnTo>
                    <a:pt x="151" y="217"/>
                  </a:lnTo>
                  <a:lnTo>
                    <a:pt x="143" y="221"/>
                  </a:lnTo>
                  <a:lnTo>
                    <a:pt x="135" y="222"/>
                  </a:lnTo>
                  <a:lnTo>
                    <a:pt x="128" y="222"/>
                  </a:lnTo>
                  <a:lnTo>
                    <a:pt x="121" y="221"/>
                  </a:lnTo>
                  <a:lnTo>
                    <a:pt x="114" y="218"/>
                  </a:lnTo>
                  <a:lnTo>
                    <a:pt x="106" y="214"/>
                  </a:lnTo>
                  <a:lnTo>
                    <a:pt x="100" y="209"/>
                  </a:lnTo>
                  <a:lnTo>
                    <a:pt x="87" y="199"/>
                  </a:lnTo>
                  <a:lnTo>
                    <a:pt x="75" y="186"/>
                  </a:lnTo>
                  <a:lnTo>
                    <a:pt x="55" y="159"/>
                  </a:lnTo>
                  <a:lnTo>
                    <a:pt x="55" y="159"/>
                  </a:lnTo>
                  <a:lnTo>
                    <a:pt x="49" y="152"/>
                  </a:lnTo>
                  <a:lnTo>
                    <a:pt x="45" y="142"/>
                  </a:lnTo>
                  <a:lnTo>
                    <a:pt x="41" y="133"/>
                  </a:lnTo>
                  <a:lnTo>
                    <a:pt x="38" y="123"/>
                  </a:lnTo>
                  <a:lnTo>
                    <a:pt x="38" y="114"/>
                  </a:lnTo>
                  <a:lnTo>
                    <a:pt x="41" y="103"/>
                  </a:lnTo>
                  <a:lnTo>
                    <a:pt x="45" y="95"/>
                  </a:lnTo>
                  <a:lnTo>
                    <a:pt x="51" y="87"/>
                  </a:lnTo>
                  <a:lnTo>
                    <a:pt x="51" y="87"/>
                  </a:lnTo>
                  <a:lnTo>
                    <a:pt x="56" y="81"/>
                  </a:lnTo>
                  <a:lnTo>
                    <a:pt x="59" y="74"/>
                  </a:lnTo>
                  <a:lnTo>
                    <a:pt x="59" y="74"/>
                  </a:lnTo>
                  <a:lnTo>
                    <a:pt x="77" y="56"/>
                  </a:lnTo>
                  <a:lnTo>
                    <a:pt x="87" y="48"/>
                  </a:lnTo>
                  <a:lnTo>
                    <a:pt x="97" y="42"/>
                  </a:lnTo>
                  <a:lnTo>
                    <a:pt x="97" y="42"/>
                  </a:lnTo>
                  <a:lnTo>
                    <a:pt x="102" y="40"/>
                  </a:lnTo>
                  <a:lnTo>
                    <a:pt x="107" y="39"/>
                  </a:lnTo>
                  <a:lnTo>
                    <a:pt x="113" y="39"/>
                  </a:lnTo>
                  <a:lnTo>
                    <a:pt x="118" y="39"/>
                  </a:lnTo>
                  <a:lnTo>
                    <a:pt x="128" y="43"/>
                  </a:lnTo>
                  <a:lnTo>
                    <a:pt x="139" y="48"/>
                  </a:lnTo>
                  <a:lnTo>
                    <a:pt x="149" y="55"/>
                  </a:lnTo>
                  <a:lnTo>
                    <a:pt x="159" y="63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9" y="84"/>
                  </a:lnTo>
                  <a:lnTo>
                    <a:pt x="186" y="91"/>
                  </a:lnTo>
                  <a:lnTo>
                    <a:pt x="195" y="108"/>
                  </a:lnTo>
                  <a:lnTo>
                    <a:pt x="203" y="125"/>
                  </a:lnTo>
                  <a:lnTo>
                    <a:pt x="208" y="145"/>
                  </a:lnTo>
                  <a:lnTo>
                    <a:pt x="208" y="145"/>
                  </a:lnTo>
                  <a:lnTo>
                    <a:pt x="210" y="149"/>
                  </a:lnTo>
                  <a:lnTo>
                    <a:pt x="208" y="153"/>
                  </a:lnTo>
                  <a:lnTo>
                    <a:pt x="206" y="163"/>
                  </a:lnTo>
                  <a:lnTo>
                    <a:pt x="200" y="172"/>
                  </a:lnTo>
                  <a:lnTo>
                    <a:pt x="193" y="182"/>
                  </a:lnTo>
                  <a:lnTo>
                    <a:pt x="183" y="191"/>
                  </a:lnTo>
                  <a:lnTo>
                    <a:pt x="174" y="199"/>
                  </a:lnTo>
                  <a:lnTo>
                    <a:pt x="159" y="212"/>
                  </a:lnTo>
                  <a:lnTo>
                    <a:pt x="159" y="2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chenying0907 867"/>
            <p:cNvSpPr/>
            <p:nvPr/>
          </p:nvSpPr>
          <p:spPr bwMode="auto">
            <a:xfrm>
              <a:off x="4233863" y="3363913"/>
              <a:ext cx="76200" cy="95250"/>
            </a:xfrm>
            <a:custGeom>
              <a:avLst/>
              <a:gdLst/>
              <a:ahLst/>
              <a:cxnLst>
                <a:cxn ang="0">
                  <a:pos x="174" y="184"/>
                </a:cxn>
                <a:cxn ang="0">
                  <a:pos x="174" y="184"/>
                </a:cxn>
                <a:cxn ang="0">
                  <a:pos x="168" y="163"/>
                </a:cxn>
                <a:cxn ang="0">
                  <a:pos x="160" y="142"/>
                </a:cxn>
                <a:cxn ang="0">
                  <a:pos x="151" y="121"/>
                </a:cxn>
                <a:cxn ang="0">
                  <a:pos x="140" y="102"/>
                </a:cxn>
                <a:cxn ang="0">
                  <a:pos x="140" y="102"/>
                </a:cxn>
                <a:cxn ang="0">
                  <a:pos x="131" y="89"/>
                </a:cxn>
                <a:cxn ang="0">
                  <a:pos x="122" y="76"/>
                </a:cxn>
                <a:cxn ang="0">
                  <a:pos x="110" y="62"/>
                </a:cxn>
                <a:cxn ang="0">
                  <a:pos x="99" y="51"/>
                </a:cxn>
                <a:cxn ang="0">
                  <a:pos x="72" y="27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8" y="49"/>
                </a:cxn>
                <a:cxn ang="0">
                  <a:pos x="28" y="49"/>
                </a:cxn>
                <a:cxn ang="0">
                  <a:pos x="49" y="68"/>
                </a:cxn>
                <a:cxn ang="0">
                  <a:pos x="67" y="87"/>
                </a:cxn>
                <a:cxn ang="0">
                  <a:pos x="83" y="107"/>
                </a:cxn>
                <a:cxn ang="0">
                  <a:pos x="97" y="127"/>
                </a:cxn>
                <a:cxn ang="0">
                  <a:pos x="109" y="149"/>
                </a:cxn>
                <a:cxn ang="0">
                  <a:pos x="121" y="171"/>
                </a:cxn>
                <a:cxn ang="0">
                  <a:pos x="130" y="196"/>
                </a:cxn>
                <a:cxn ang="0">
                  <a:pos x="139" y="222"/>
                </a:cxn>
                <a:cxn ang="0">
                  <a:pos x="139" y="222"/>
                </a:cxn>
                <a:cxn ang="0">
                  <a:pos x="142" y="227"/>
                </a:cxn>
                <a:cxn ang="0">
                  <a:pos x="144" y="231"/>
                </a:cxn>
                <a:cxn ang="0">
                  <a:pos x="148" y="235"/>
                </a:cxn>
                <a:cxn ang="0">
                  <a:pos x="152" y="238"/>
                </a:cxn>
                <a:cxn ang="0">
                  <a:pos x="157" y="239"/>
                </a:cxn>
                <a:cxn ang="0">
                  <a:pos x="163" y="239"/>
                </a:cxn>
                <a:cxn ang="0">
                  <a:pos x="168" y="238"/>
                </a:cxn>
                <a:cxn ang="0">
                  <a:pos x="173" y="236"/>
                </a:cxn>
                <a:cxn ang="0">
                  <a:pos x="173" y="236"/>
                </a:cxn>
                <a:cxn ang="0">
                  <a:pos x="181" y="230"/>
                </a:cxn>
                <a:cxn ang="0">
                  <a:pos x="185" y="222"/>
                </a:cxn>
                <a:cxn ang="0">
                  <a:pos x="187" y="214"/>
                </a:cxn>
                <a:cxn ang="0">
                  <a:pos x="190" y="205"/>
                </a:cxn>
                <a:cxn ang="0">
                  <a:pos x="190" y="205"/>
                </a:cxn>
                <a:cxn ang="0">
                  <a:pos x="189" y="197"/>
                </a:cxn>
                <a:cxn ang="0">
                  <a:pos x="186" y="191"/>
                </a:cxn>
                <a:cxn ang="0">
                  <a:pos x="181" y="187"/>
                </a:cxn>
                <a:cxn ang="0">
                  <a:pos x="174" y="184"/>
                </a:cxn>
                <a:cxn ang="0">
                  <a:pos x="174" y="184"/>
                </a:cxn>
              </a:cxnLst>
              <a:rect l="0" t="0" r="r" b="b"/>
              <a:pathLst>
                <a:path w="190" h="239">
                  <a:moveTo>
                    <a:pt x="174" y="184"/>
                  </a:moveTo>
                  <a:lnTo>
                    <a:pt x="174" y="184"/>
                  </a:lnTo>
                  <a:lnTo>
                    <a:pt x="168" y="163"/>
                  </a:lnTo>
                  <a:lnTo>
                    <a:pt x="160" y="142"/>
                  </a:lnTo>
                  <a:lnTo>
                    <a:pt x="151" y="121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31" y="89"/>
                  </a:lnTo>
                  <a:lnTo>
                    <a:pt x="122" y="76"/>
                  </a:lnTo>
                  <a:lnTo>
                    <a:pt x="110" y="62"/>
                  </a:lnTo>
                  <a:lnTo>
                    <a:pt x="99" y="51"/>
                  </a:lnTo>
                  <a:lnTo>
                    <a:pt x="72" y="27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8" y="49"/>
                  </a:lnTo>
                  <a:lnTo>
                    <a:pt x="28" y="49"/>
                  </a:lnTo>
                  <a:lnTo>
                    <a:pt x="49" y="68"/>
                  </a:lnTo>
                  <a:lnTo>
                    <a:pt x="67" y="87"/>
                  </a:lnTo>
                  <a:lnTo>
                    <a:pt x="83" y="107"/>
                  </a:lnTo>
                  <a:lnTo>
                    <a:pt x="97" y="127"/>
                  </a:lnTo>
                  <a:lnTo>
                    <a:pt x="109" y="149"/>
                  </a:lnTo>
                  <a:lnTo>
                    <a:pt x="121" y="171"/>
                  </a:lnTo>
                  <a:lnTo>
                    <a:pt x="130" y="196"/>
                  </a:lnTo>
                  <a:lnTo>
                    <a:pt x="139" y="222"/>
                  </a:lnTo>
                  <a:lnTo>
                    <a:pt x="139" y="222"/>
                  </a:lnTo>
                  <a:lnTo>
                    <a:pt x="142" y="227"/>
                  </a:lnTo>
                  <a:lnTo>
                    <a:pt x="144" y="231"/>
                  </a:lnTo>
                  <a:lnTo>
                    <a:pt x="148" y="235"/>
                  </a:lnTo>
                  <a:lnTo>
                    <a:pt x="152" y="238"/>
                  </a:lnTo>
                  <a:lnTo>
                    <a:pt x="157" y="239"/>
                  </a:lnTo>
                  <a:lnTo>
                    <a:pt x="163" y="239"/>
                  </a:lnTo>
                  <a:lnTo>
                    <a:pt x="168" y="238"/>
                  </a:lnTo>
                  <a:lnTo>
                    <a:pt x="173" y="236"/>
                  </a:lnTo>
                  <a:lnTo>
                    <a:pt x="173" y="236"/>
                  </a:lnTo>
                  <a:lnTo>
                    <a:pt x="181" y="230"/>
                  </a:lnTo>
                  <a:lnTo>
                    <a:pt x="185" y="222"/>
                  </a:lnTo>
                  <a:lnTo>
                    <a:pt x="187" y="214"/>
                  </a:lnTo>
                  <a:lnTo>
                    <a:pt x="190" y="205"/>
                  </a:lnTo>
                  <a:lnTo>
                    <a:pt x="190" y="205"/>
                  </a:lnTo>
                  <a:lnTo>
                    <a:pt x="189" y="197"/>
                  </a:lnTo>
                  <a:lnTo>
                    <a:pt x="186" y="191"/>
                  </a:lnTo>
                  <a:lnTo>
                    <a:pt x="181" y="187"/>
                  </a:lnTo>
                  <a:lnTo>
                    <a:pt x="174" y="184"/>
                  </a:lnTo>
                  <a:lnTo>
                    <a:pt x="174" y="1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chenying0907 868"/>
            <p:cNvSpPr/>
            <p:nvPr/>
          </p:nvSpPr>
          <p:spPr bwMode="auto">
            <a:xfrm>
              <a:off x="4421188" y="3222626"/>
              <a:ext cx="46038" cy="36513"/>
            </a:xfrm>
            <a:custGeom>
              <a:avLst/>
              <a:gdLst/>
              <a:ahLst/>
              <a:cxnLst>
                <a:cxn ang="0">
                  <a:pos x="102" y="49"/>
                </a:cxn>
                <a:cxn ang="0">
                  <a:pos x="102" y="49"/>
                </a:cxn>
                <a:cxn ang="0">
                  <a:pos x="94" y="45"/>
                </a:cxn>
                <a:cxn ang="0">
                  <a:pos x="86" y="41"/>
                </a:cxn>
                <a:cxn ang="0">
                  <a:pos x="71" y="30"/>
                </a:cxn>
                <a:cxn ang="0">
                  <a:pos x="54" y="15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9" y="31"/>
                </a:cxn>
                <a:cxn ang="0">
                  <a:pos x="9" y="31"/>
                </a:cxn>
                <a:cxn ang="0">
                  <a:pos x="21" y="39"/>
                </a:cxn>
                <a:cxn ang="0">
                  <a:pos x="30" y="47"/>
                </a:cxn>
                <a:cxn ang="0">
                  <a:pos x="48" y="65"/>
                </a:cxn>
                <a:cxn ang="0">
                  <a:pos x="58" y="74"/>
                </a:cxn>
                <a:cxn ang="0">
                  <a:pos x="67" y="81"/>
                </a:cxn>
                <a:cxn ang="0">
                  <a:pos x="79" y="87"/>
                </a:cxn>
                <a:cxn ang="0">
                  <a:pos x="90" y="92"/>
                </a:cxn>
                <a:cxn ang="0">
                  <a:pos x="90" y="92"/>
                </a:cxn>
                <a:cxn ang="0">
                  <a:pos x="96" y="94"/>
                </a:cxn>
                <a:cxn ang="0">
                  <a:pos x="101" y="94"/>
                </a:cxn>
                <a:cxn ang="0">
                  <a:pos x="105" y="92"/>
                </a:cxn>
                <a:cxn ang="0">
                  <a:pos x="109" y="91"/>
                </a:cxn>
                <a:cxn ang="0">
                  <a:pos x="111" y="89"/>
                </a:cxn>
                <a:cxn ang="0">
                  <a:pos x="114" y="85"/>
                </a:cxn>
                <a:cxn ang="0">
                  <a:pos x="118" y="77"/>
                </a:cxn>
                <a:cxn ang="0">
                  <a:pos x="119" y="69"/>
                </a:cxn>
                <a:cxn ang="0">
                  <a:pos x="118" y="64"/>
                </a:cxn>
                <a:cxn ang="0">
                  <a:pos x="116" y="60"/>
                </a:cxn>
                <a:cxn ang="0">
                  <a:pos x="114" y="57"/>
                </a:cxn>
                <a:cxn ang="0">
                  <a:pos x="111" y="53"/>
                </a:cxn>
                <a:cxn ang="0">
                  <a:pos x="107" y="51"/>
                </a:cxn>
                <a:cxn ang="0">
                  <a:pos x="102" y="49"/>
                </a:cxn>
                <a:cxn ang="0">
                  <a:pos x="102" y="49"/>
                </a:cxn>
              </a:cxnLst>
              <a:rect l="0" t="0" r="r" b="b"/>
              <a:pathLst>
                <a:path w="119" h="94">
                  <a:moveTo>
                    <a:pt x="102" y="49"/>
                  </a:moveTo>
                  <a:lnTo>
                    <a:pt x="102" y="49"/>
                  </a:lnTo>
                  <a:lnTo>
                    <a:pt x="94" y="45"/>
                  </a:lnTo>
                  <a:lnTo>
                    <a:pt x="86" y="41"/>
                  </a:lnTo>
                  <a:lnTo>
                    <a:pt x="71" y="30"/>
                  </a:lnTo>
                  <a:lnTo>
                    <a:pt x="54" y="15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21" y="39"/>
                  </a:lnTo>
                  <a:lnTo>
                    <a:pt x="30" y="47"/>
                  </a:lnTo>
                  <a:lnTo>
                    <a:pt x="48" y="65"/>
                  </a:lnTo>
                  <a:lnTo>
                    <a:pt x="58" y="74"/>
                  </a:lnTo>
                  <a:lnTo>
                    <a:pt x="67" y="81"/>
                  </a:lnTo>
                  <a:lnTo>
                    <a:pt x="79" y="87"/>
                  </a:lnTo>
                  <a:lnTo>
                    <a:pt x="90" y="92"/>
                  </a:lnTo>
                  <a:lnTo>
                    <a:pt x="90" y="92"/>
                  </a:lnTo>
                  <a:lnTo>
                    <a:pt x="96" y="94"/>
                  </a:lnTo>
                  <a:lnTo>
                    <a:pt x="101" y="94"/>
                  </a:lnTo>
                  <a:lnTo>
                    <a:pt x="105" y="92"/>
                  </a:lnTo>
                  <a:lnTo>
                    <a:pt x="109" y="91"/>
                  </a:lnTo>
                  <a:lnTo>
                    <a:pt x="111" y="89"/>
                  </a:lnTo>
                  <a:lnTo>
                    <a:pt x="114" y="85"/>
                  </a:lnTo>
                  <a:lnTo>
                    <a:pt x="118" y="77"/>
                  </a:lnTo>
                  <a:lnTo>
                    <a:pt x="119" y="69"/>
                  </a:lnTo>
                  <a:lnTo>
                    <a:pt x="118" y="64"/>
                  </a:lnTo>
                  <a:lnTo>
                    <a:pt x="116" y="60"/>
                  </a:lnTo>
                  <a:lnTo>
                    <a:pt x="114" y="57"/>
                  </a:lnTo>
                  <a:lnTo>
                    <a:pt x="111" y="53"/>
                  </a:lnTo>
                  <a:lnTo>
                    <a:pt x="107" y="51"/>
                  </a:lnTo>
                  <a:lnTo>
                    <a:pt x="102" y="49"/>
                  </a:lnTo>
                  <a:lnTo>
                    <a:pt x="102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chenying0907 869"/>
            <p:cNvSpPr>
              <a:spLocks noEditPoints="1"/>
            </p:cNvSpPr>
            <p:nvPr/>
          </p:nvSpPr>
          <p:spPr bwMode="auto">
            <a:xfrm>
              <a:off x="4148138" y="3128963"/>
              <a:ext cx="312738" cy="266700"/>
            </a:xfrm>
            <a:custGeom>
              <a:avLst/>
              <a:gdLst/>
              <a:ahLst/>
              <a:cxnLst>
                <a:cxn ang="0">
                  <a:pos x="764" y="150"/>
                </a:cxn>
                <a:cxn ang="0">
                  <a:pos x="758" y="142"/>
                </a:cxn>
                <a:cxn ang="0">
                  <a:pos x="713" y="99"/>
                </a:cxn>
                <a:cxn ang="0">
                  <a:pos x="638" y="37"/>
                </a:cxn>
                <a:cxn ang="0">
                  <a:pos x="603" y="6"/>
                </a:cxn>
                <a:cxn ang="0">
                  <a:pos x="587" y="2"/>
                </a:cxn>
                <a:cxn ang="0">
                  <a:pos x="570" y="2"/>
                </a:cxn>
                <a:cxn ang="0">
                  <a:pos x="542" y="23"/>
                </a:cxn>
                <a:cxn ang="0">
                  <a:pos x="433" y="108"/>
                </a:cxn>
                <a:cxn ang="0">
                  <a:pos x="308" y="201"/>
                </a:cxn>
                <a:cxn ang="0">
                  <a:pos x="227" y="256"/>
                </a:cxn>
                <a:cxn ang="0">
                  <a:pos x="120" y="345"/>
                </a:cxn>
                <a:cxn ang="0">
                  <a:pos x="31" y="411"/>
                </a:cxn>
                <a:cxn ang="0">
                  <a:pos x="1" y="451"/>
                </a:cxn>
                <a:cxn ang="0">
                  <a:pos x="4" y="469"/>
                </a:cxn>
                <a:cxn ang="0">
                  <a:pos x="9" y="482"/>
                </a:cxn>
                <a:cxn ang="0">
                  <a:pos x="30" y="515"/>
                </a:cxn>
                <a:cxn ang="0">
                  <a:pos x="64" y="558"/>
                </a:cxn>
                <a:cxn ang="0">
                  <a:pos x="109" y="613"/>
                </a:cxn>
                <a:cxn ang="0">
                  <a:pos x="137" y="639"/>
                </a:cxn>
                <a:cxn ang="0">
                  <a:pos x="143" y="650"/>
                </a:cxn>
                <a:cxn ang="0">
                  <a:pos x="153" y="665"/>
                </a:cxn>
                <a:cxn ang="0">
                  <a:pos x="171" y="670"/>
                </a:cxn>
                <a:cxn ang="0">
                  <a:pos x="191" y="659"/>
                </a:cxn>
                <a:cxn ang="0">
                  <a:pos x="283" y="584"/>
                </a:cxn>
                <a:cxn ang="0">
                  <a:pos x="336" y="549"/>
                </a:cxn>
                <a:cxn ang="0">
                  <a:pos x="366" y="520"/>
                </a:cxn>
                <a:cxn ang="0">
                  <a:pos x="422" y="477"/>
                </a:cxn>
                <a:cxn ang="0">
                  <a:pos x="525" y="406"/>
                </a:cxn>
                <a:cxn ang="0">
                  <a:pos x="658" y="303"/>
                </a:cxn>
                <a:cxn ang="0">
                  <a:pos x="726" y="258"/>
                </a:cxn>
                <a:cxn ang="0">
                  <a:pos x="773" y="215"/>
                </a:cxn>
                <a:cxn ang="0">
                  <a:pos x="784" y="176"/>
                </a:cxn>
                <a:cxn ang="0">
                  <a:pos x="765" y="150"/>
                </a:cxn>
                <a:cxn ang="0">
                  <a:pos x="723" y="202"/>
                </a:cxn>
                <a:cxn ang="0">
                  <a:pos x="694" y="217"/>
                </a:cxn>
                <a:cxn ang="0">
                  <a:pos x="631" y="269"/>
                </a:cxn>
                <a:cxn ang="0">
                  <a:pos x="576" y="308"/>
                </a:cxn>
                <a:cxn ang="0">
                  <a:pos x="491" y="372"/>
                </a:cxn>
                <a:cxn ang="0">
                  <a:pos x="380" y="449"/>
                </a:cxn>
                <a:cxn ang="0">
                  <a:pos x="226" y="575"/>
                </a:cxn>
                <a:cxn ang="0">
                  <a:pos x="168" y="609"/>
                </a:cxn>
                <a:cxn ang="0">
                  <a:pos x="104" y="536"/>
                </a:cxn>
                <a:cxn ang="0">
                  <a:pos x="57" y="479"/>
                </a:cxn>
                <a:cxn ang="0">
                  <a:pos x="47" y="460"/>
                </a:cxn>
                <a:cxn ang="0">
                  <a:pos x="62" y="443"/>
                </a:cxn>
                <a:cxn ang="0">
                  <a:pos x="100" y="419"/>
                </a:cxn>
                <a:cxn ang="0">
                  <a:pos x="205" y="333"/>
                </a:cxn>
                <a:cxn ang="0">
                  <a:pos x="320" y="249"/>
                </a:cxn>
                <a:cxn ang="0">
                  <a:pos x="421" y="180"/>
                </a:cxn>
                <a:cxn ang="0">
                  <a:pos x="480" y="126"/>
                </a:cxn>
                <a:cxn ang="0">
                  <a:pos x="582" y="53"/>
                </a:cxn>
                <a:cxn ang="0">
                  <a:pos x="658" y="108"/>
                </a:cxn>
                <a:cxn ang="0">
                  <a:pos x="732" y="184"/>
                </a:cxn>
                <a:cxn ang="0">
                  <a:pos x="737" y="190"/>
                </a:cxn>
                <a:cxn ang="0">
                  <a:pos x="727" y="198"/>
                </a:cxn>
              </a:cxnLst>
              <a:rect l="0" t="0" r="r" b="b"/>
              <a:pathLst>
                <a:path w="786" h="670">
                  <a:moveTo>
                    <a:pt x="765" y="150"/>
                  </a:moveTo>
                  <a:lnTo>
                    <a:pt x="765" y="150"/>
                  </a:lnTo>
                  <a:lnTo>
                    <a:pt x="761" y="145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9"/>
                  </a:lnTo>
                  <a:lnTo>
                    <a:pt x="762" y="149"/>
                  </a:lnTo>
                  <a:lnTo>
                    <a:pt x="758" y="142"/>
                  </a:lnTo>
                  <a:lnTo>
                    <a:pt x="753" y="136"/>
                  </a:lnTo>
                  <a:lnTo>
                    <a:pt x="739" y="121"/>
                  </a:lnTo>
                  <a:lnTo>
                    <a:pt x="724" y="109"/>
                  </a:lnTo>
                  <a:lnTo>
                    <a:pt x="713" y="99"/>
                  </a:lnTo>
                  <a:lnTo>
                    <a:pt x="713" y="99"/>
                  </a:lnTo>
                  <a:lnTo>
                    <a:pt x="689" y="75"/>
                  </a:lnTo>
                  <a:lnTo>
                    <a:pt x="664" y="56"/>
                  </a:lnTo>
                  <a:lnTo>
                    <a:pt x="638" y="37"/>
                  </a:lnTo>
                  <a:lnTo>
                    <a:pt x="612" y="19"/>
                  </a:lnTo>
                  <a:lnTo>
                    <a:pt x="612" y="19"/>
                  </a:lnTo>
                  <a:lnTo>
                    <a:pt x="608" y="11"/>
                  </a:lnTo>
                  <a:lnTo>
                    <a:pt x="603" y="6"/>
                  </a:lnTo>
                  <a:lnTo>
                    <a:pt x="595" y="2"/>
                  </a:lnTo>
                  <a:lnTo>
                    <a:pt x="591" y="2"/>
                  </a:lnTo>
                  <a:lnTo>
                    <a:pt x="587" y="2"/>
                  </a:lnTo>
                  <a:lnTo>
                    <a:pt x="587" y="2"/>
                  </a:lnTo>
                  <a:lnTo>
                    <a:pt x="582" y="1"/>
                  </a:lnTo>
                  <a:lnTo>
                    <a:pt x="578" y="0"/>
                  </a:lnTo>
                  <a:lnTo>
                    <a:pt x="574" y="1"/>
                  </a:lnTo>
                  <a:lnTo>
                    <a:pt x="570" y="2"/>
                  </a:lnTo>
                  <a:lnTo>
                    <a:pt x="563" y="6"/>
                  </a:lnTo>
                  <a:lnTo>
                    <a:pt x="559" y="14"/>
                  </a:lnTo>
                  <a:lnTo>
                    <a:pt x="559" y="14"/>
                  </a:lnTo>
                  <a:lnTo>
                    <a:pt x="542" y="23"/>
                  </a:lnTo>
                  <a:lnTo>
                    <a:pt x="525" y="34"/>
                  </a:lnTo>
                  <a:lnTo>
                    <a:pt x="493" y="58"/>
                  </a:lnTo>
                  <a:lnTo>
                    <a:pt x="463" y="83"/>
                  </a:lnTo>
                  <a:lnTo>
                    <a:pt x="433" y="108"/>
                  </a:lnTo>
                  <a:lnTo>
                    <a:pt x="433" y="108"/>
                  </a:lnTo>
                  <a:lnTo>
                    <a:pt x="393" y="141"/>
                  </a:lnTo>
                  <a:lnTo>
                    <a:pt x="351" y="172"/>
                  </a:lnTo>
                  <a:lnTo>
                    <a:pt x="308" y="201"/>
                  </a:lnTo>
                  <a:lnTo>
                    <a:pt x="265" y="230"/>
                  </a:lnTo>
                  <a:lnTo>
                    <a:pt x="265" y="230"/>
                  </a:lnTo>
                  <a:lnTo>
                    <a:pt x="246" y="241"/>
                  </a:lnTo>
                  <a:lnTo>
                    <a:pt x="227" y="256"/>
                  </a:lnTo>
                  <a:lnTo>
                    <a:pt x="191" y="285"/>
                  </a:lnTo>
                  <a:lnTo>
                    <a:pt x="155" y="315"/>
                  </a:lnTo>
                  <a:lnTo>
                    <a:pt x="120" y="345"/>
                  </a:lnTo>
                  <a:lnTo>
                    <a:pt x="120" y="345"/>
                  </a:lnTo>
                  <a:lnTo>
                    <a:pt x="99" y="362"/>
                  </a:lnTo>
                  <a:lnTo>
                    <a:pt x="77" y="379"/>
                  </a:lnTo>
                  <a:lnTo>
                    <a:pt x="31" y="411"/>
                  </a:lnTo>
                  <a:lnTo>
                    <a:pt x="31" y="411"/>
                  </a:lnTo>
                  <a:lnTo>
                    <a:pt x="21" y="419"/>
                  </a:lnTo>
                  <a:lnTo>
                    <a:pt x="13" y="428"/>
                  </a:lnTo>
                  <a:lnTo>
                    <a:pt x="6" y="439"/>
                  </a:lnTo>
                  <a:lnTo>
                    <a:pt x="1" y="451"/>
                  </a:lnTo>
                  <a:lnTo>
                    <a:pt x="1" y="451"/>
                  </a:lnTo>
                  <a:lnTo>
                    <a:pt x="0" y="459"/>
                  </a:lnTo>
                  <a:lnTo>
                    <a:pt x="1" y="464"/>
                  </a:lnTo>
                  <a:lnTo>
                    <a:pt x="4" y="469"/>
                  </a:lnTo>
                  <a:lnTo>
                    <a:pt x="7" y="473"/>
                  </a:lnTo>
                  <a:lnTo>
                    <a:pt x="7" y="473"/>
                  </a:lnTo>
                  <a:lnTo>
                    <a:pt x="7" y="478"/>
                  </a:lnTo>
                  <a:lnTo>
                    <a:pt x="9" y="482"/>
                  </a:lnTo>
                  <a:lnTo>
                    <a:pt x="9" y="482"/>
                  </a:lnTo>
                  <a:lnTo>
                    <a:pt x="13" y="491"/>
                  </a:lnTo>
                  <a:lnTo>
                    <a:pt x="18" y="499"/>
                  </a:lnTo>
                  <a:lnTo>
                    <a:pt x="30" y="515"/>
                  </a:lnTo>
                  <a:lnTo>
                    <a:pt x="30" y="515"/>
                  </a:lnTo>
                  <a:lnTo>
                    <a:pt x="45" y="537"/>
                  </a:lnTo>
                  <a:lnTo>
                    <a:pt x="55" y="548"/>
                  </a:lnTo>
                  <a:lnTo>
                    <a:pt x="64" y="558"/>
                  </a:lnTo>
                  <a:lnTo>
                    <a:pt x="64" y="558"/>
                  </a:lnTo>
                  <a:lnTo>
                    <a:pt x="75" y="570"/>
                  </a:lnTo>
                  <a:lnTo>
                    <a:pt x="87" y="584"/>
                  </a:lnTo>
                  <a:lnTo>
                    <a:pt x="109" y="613"/>
                  </a:lnTo>
                  <a:lnTo>
                    <a:pt x="109" y="613"/>
                  </a:lnTo>
                  <a:lnTo>
                    <a:pt x="117" y="619"/>
                  </a:lnTo>
                  <a:lnTo>
                    <a:pt x="126" y="630"/>
                  </a:lnTo>
                  <a:lnTo>
                    <a:pt x="137" y="639"/>
                  </a:lnTo>
                  <a:lnTo>
                    <a:pt x="140" y="643"/>
                  </a:lnTo>
                  <a:lnTo>
                    <a:pt x="142" y="646"/>
                  </a:lnTo>
                  <a:lnTo>
                    <a:pt x="142" y="646"/>
                  </a:lnTo>
                  <a:lnTo>
                    <a:pt x="143" y="650"/>
                  </a:lnTo>
                  <a:lnTo>
                    <a:pt x="146" y="653"/>
                  </a:lnTo>
                  <a:lnTo>
                    <a:pt x="146" y="653"/>
                  </a:lnTo>
                  <a:lnTo>
                    <a:pt x="149" y="660"/>
                  </a:lnTo>
                  <a:lnTo>
                    <a:pt x="153" y="665"/>
                  </a:lnTo>
                  <a:lnTo>
                    <a:pt x="159" y="669"/>
                  </a:lnTo>
                  <a:lnTo>
                    <a:pt x="167" y="670"/>
                  </a:lnTo>
                  <a:lnTo>
                    <a:pt x="171" y="670"/>
                  </a:lnTo>
                  <a:lnTo>
                    <a:pt x="171" y="670"/>
                  </a:lnTo>
                  <a:lnTo>
                    <a:pt x="178" y="669"/>
                  </a:lnTo>
                  <a:lnTo>
                    <a:pt x="184" y="667"/>
                  </a:lnTo>
                  <a:lnTo>
                    <a:pt x="188" y="663"/>
                  </a:lnTo>
                  <a:lnTo>
                    <a:pt x="191" y="659"/>
                  </a:lnTo>
                  <a:lnTo>
                    <a:pt x="191" y="659"/>
                  </a:lnTo>
                  <a:lnTo>
                    <a:pt x="214" y="640"/>
                  </a:lnTo>
                  <a:lnTo>
                    <a:pt x="238" y="622"/>
                  </a:lnTo>
                  <a:lnTo>
                    <a:pt x="283" y="584"/>
                  </a:lnTo>
                  <a:lnTo>
                    <a:pt x="283" y="584"/>
                  </a:lnTo>
                  <a:lnTo>
                    <a:pt x="300" y="572"/>
                  </a:lnTo>
                  <a:lnTo>
                    <a:pt x="317" y="561"/>
                  </a:lnTo>
                  <a:lnTo>
                    <a:pt x="336" y="549"/>
                  </a:lnTo>
                  <a:lnTo>
                    <a:pt x="344" y="542"/>
                  </a:lnTo>
                  <a:lnTo>
                    <a:pt x="350" y="536"/>
                  </a:lnTo>
                  <a:lnTo>
                    <a:pt x="350" y="536"/>
                  </a:lnTo>
                  <a:lnTo>
                    <a:pt x="366" y="520"/>
                  </a:lnTo>
                  <a:lnTo>
                    <a:pt x="384" y="504"/>
                  </a:lnTo>
                  <a:lnTo>
                    <a:pt x="404" y="489"/>
                  </a:lnTo>
                  <a:lnTo>
                    <a:pt x="422" y="477"/>
                  </a:lnTo>
                  <a:lnTo>
                    <a:pt x="422" y="477"/>
                  </a:lnTo>
                  <a:lnTo>
                    <a:pt x="440" y="466"/>
                  </a:lnTo>
                  <a:lnTo>
                    <a:pt x="459" y="456"/>
                  </a:lnTo>
                  <a:lnTo>
                    <a:pt x="493" y="431"/>
                  </a:lnTo>
                  <a:lnTo>
                    <a:pt x="525" y="406"/>
                  </a:lnTo>
                  <a:lnTo>
                    <a:pt x="558" y="379"/>
                  </a:lnTo>
                  <a:lnTo>
                    <a:pt x="591" y="353"/>
                  </a:lnTo>
                  <a:lnTo>
                    <a:pt x="624" y="326"/>
                  </a:lnTo>
                  <a:lnTo>
                    <a:pt x="658" y="303"/>
                  </a:lnTo>
                  <a:lnTo>
                    <a:pt x="692" y="281"/>
                  </a:lnTo>
                  <a:lnTo>
                    <a:pt x="692" y="281"/>
                  </a:lnTo>
                  <a:lnTo>
                    <a:pt x="706" y="272"/>
                  </a:lnTo>
                  <a:lnTo>
                    <a:pt x="726" y="258"/>
                  </a:lnTo>
                  <a:lnTo>
                    <a:pt x="745" y="241"/>
                  </a:lnTo>
                  <a:lnTo>
                    <a:pt x="756" y="234"/>
                  </a:lnTo>
                  <a:lnTo>
                    <a:pt x="765" y="224"/>
                  </a:lnTo>
                  <a:lnTo>
                    <a:pt x="773" y="215"/>
                  </a:lnTo>
                  <a:lnTo>
                    <a:pt x="779" y="205"/>
                  </a:lnTo>
                  <a:lnTo>
                    <a:pt x="783" y="196"/>
                  </a:lnTo>
                  <a:lnTo>
                    <a:pt x="786" y="187"/>
                  </a:lnTo>
                  <a:lnTo>
                    <a:pt x="784" y="176"/>
                  </a:lnTo>
                  <a:lnTo>
                    <a:pt x="783" y="172"/>
                  </a:lnTo>
                  <a:lnTo>
                    <a:pt x="782" y="167"/>
                  </a:lnTo>
                  <a:lnTo>
                    <a:pt x="775" y="159"/>
                  </a:lnTo>
                  <a:lnTo>
                    <a:pt x="765" y="150"/>
                  </a:lnTo>
                  <a:lnTo>
                    <a:pt x="765" y="150"/>
                  </a:lnTo>
                  <a:close/>
                  <a:moveTo>
                    <a:pt x="727" y="198"/>
                  </a:moveTo>
                  <a:lnTo>
                    <a:pt x="727" y="198"/>
                  </a:lnTo>
                  <a:lnTo>
                    <a:pt x="723" y="202"/>
                  </a:lnTo>
                  <a:lnTo>
                    <a:pt x="719" y="205"/>
                  </a:lnTo>
                  <a:lnTo>
                    <a:pt x="707" y="209"/>
                  </a:lnTo>
                  <a:lnTo>
                    <a:pt x="707" y="209"/>
                  </a:lnTo>
                  <a:lnTo>
                    <a:pt x="694" y="217"/>
                  </a:lnTo>
                  <a:lnTo>
                    <a:pt x="681" y="226"/>
                  </a:lnTo>
                  <a:lnTo>
                    <a:pt x="668" y="236"/>
                  </a:lnTo>
                  <a:lnTo>
                    <a:pt x="656" y="248"/>
                  </a:lnTo>
                  <a:lnTo>
                    <a:pt x="631" y="269"/>
                  </a:lnTo>
                  <a:lnTo>
                    <a:pt x="618" y="279"/>
                  </a:lnTo>
                  <a:lnTo>
                    <a:pt x="605" y="289"/>
                  </a:lnTo>
                  <a:lnTo>
                    <a:pt x="605" y="289"/>
                  </a:lnTo>
                  <a:lnTo>
                    <a:pt x="576" y="308"/>
                  </a:lnTo>
                  <a:lnTo>
                    <a:pt x="548" y="329"/>
                  </a:lnTo>
                  <a:lnTo>
                    <a:pt x="519" y="351"/>
                  </a:lnTo>
                  <a:lnTo>
                    <a:pt x="491" y="372"/>
                  </a:lnTo>
                  <a:lnTo>
                    <a:pt x="491" y="372"/>
                  </a:lnTo>
                  <a:lnTo>
                    <a:pt x="463" y="392"/>
                  </a:lnTo>
                  <a:lnTo>
                    <a:pt x="435" y="410"/>
                  </a:lnTo>
                  <a:lnTo>
                    <a:pt x="406" y="430"/>
                  </a:lnTo>
                  <a:lnTo>
                    <a:pt x="380" y="449"/>
                  </a:lnTo>
                  <a:lnTo>
                    <a:pt x="380" y="449"/>
                  </a:lnTo>
                  <a:lnTo>
                    <a:pt x="328" y="491"/>
                  </a:lnTo>
                  <a:lnTo>
                    <a:pt x="277" y="533"/>
                  </a:lnTo>
                  <a:lnTo>
                    <a:pt x="226" y="575"/>
                  </a:lnTo>
                  <a:lnTo>
                    <a:pt x="174" y="616"/>
                  </a:lnTo>
                  <a:lnTo>
                    <a:pt x="174" y="616"/>
                  </a:lnTo>
                  <a:lnTo>
                    <a:pt x="168" y="609"/>
                  </a:lnTo>
                  <a:lnTo>
                    <a:pt x="168" y="609"/>
                  </a:lnTo>
                  <a:lnTo>
                    <a:pt x="147" y="585"/>
                  </a:lnTo>
                  <a:lnTo>
                    <a:pt x="126" y="561"/>
                  </a:lnTo>
                  <a:lnTo>
                    <a:pt x="126" y="561"/>
                  </a:lnTo>
                  <a:lnTo>
                    <a:pt x="104" y="536"/>
                  </a:lnTo>
                  <a:lnTo>
                    <a:pt x="82" y="511"/>
                  </a:lnTo>
                  <a:lnTo>
                    <a:pt x="82" y="511"/>
                  </a:lnTo>
                  <a:lnTo>
                    <a:pt x="66" y="491"/>
                  </a:lnTo>
                  <a:lnTo>
                    <a:pt x="57" y="479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49" y="465"/>
                  </a:lnTo>
                  <a:lnTo>
                    <a:pt x="47" y="460"/>
                  </a:lnTo>
                  <a:lnTo>
                    <a:pt x="47" y="460"/>
                  </a:lnTo>
                  <a:lnTo>
                    <a:pt x="51" y="455"/>
                  </a:lnTo>
                  <a:lnTo>
                    <a:pt x="56" y="448"/>
                  </a:lnTo>
                  <a:lnTo>
                    <a:pt x="62" y="443"/>
                  </a:lnTo>
                  <a:lnTo>
                    <a:pt x="70" y="438"/>
                  </a:lnTo>
                  <a:lnTo>
                    <a:pt x="87" y="428"/>
                  </a:lnTo>
                  <a:lnTo>
                    <a:pt x="100" y="419"/>
                  </a:lnTo>
                  <a:lnTo>
                    <a:pt x="100" y="419"/>
                  </a:lnTo>
                  <a:lnTo>
                    <a:pt x="134" y="392"/>
                  </a:lnTo>
                  <a:lnTo>
                    <a:pt x="168" y="363"/>
                  </a:lnTo>
                  <a:lnTo>
                    <a:pt x="168" y="363"/>
                  </a:lnTo>
                  <a:lnTo>
                    <a:pt x="205" y="333"/>
                  </a:lnTo>
                  <a:lnTo>
                    <a:pt x="242" y="303"/>
                  </a:lnTo>
                  <a:lnTo>
                    <a:pt x="280" y="274"/>
                  </a:lnTo>
                  <a:lnTo>
                    <a:pt x="299" y="261"/>
                  </a:lnTo>
                  <a:lnTo>
                    <a:pt x="320" y="249"/>
                  </a:lnTo>
                  <a:lnTo>
                    <a:pt x="320" y="249"/>
                  </a:lnTo>
                  <a:lnTo>
                    <a:pt x="354" y="227"/>
                  </a:lnTo>
                  <a:lnTo>
                    <a:pt x="388" y="205"/>
                  </a:lnTo>
                  <a:lnTo>
                    <a:pt x="421" y="180"/>
                  </a:lnTo>
                  <a:lnTo>
                    <a:pt x="437" y="167"/>
                  </a:lnTo>
                  <a:lnTo>
                    <a:pt x="451" y="153"/>
                  </a:lnTo>
                  <a:lnTo>
                    <a:pt x="451" y="153"/>
                  </a:lnTo>
                  <a:lnTo>
                    <a:pt x="480" y="126"/>
                  </a:lnTo>
                  <a:lnTo>
                    <a:pt x="512" y="99"/>
                  </a:lnTo>
                  <a:lnTo>
                    <a:pt x="546" y="74"/>
                  </a:lnTo>
                  <a:lnTo>
                    <a:pt x="565" y="64"/>
                  </a:lnTo>
                  <a:lnTo>
                    <a:pt x="582" y="53"/>
                  </a:lnTo>
                  <a:lnTo>
                    <a:pt x="582" y="53"/>
                  </a:lnTo>
                  <a:lnTo>
                    <a:pt x="608" y="70"/>
                  </a:lnTo>
                  <a:lnTo>
                    <a:pt x="633" y="88"/>
                  </a:lnTo>
                  <a:lnTo>
                    <a:pt x="658" y="108"/>
                  </a:lnTo>
                  <a:lnTo>
                    <a:pt x="669" y="120"/>
                  </a:lnTo>
                  <a:lnTo>
                    <a:pt x="680" y="132"/>
                  </a:lnTo>
                  <a:lnTo>
                    <a:pt x="680" y="132"/>
                  </a:lnTo>
                  <a:lnTo>
                    <a:pt x="732" y="184"/>
                  </a:lnTo>
                  <a:lnTo>
                    <a:pt x="732" y="184"/>
                  </a:lnTo>
                  <a:lnTo>
                    <a:pt x="739" y="189"/>
                  </a:lnTo>
                  <a:lnTo>
                    <a:pt x="739" y="190"/>
                  </a:lnTo>
                  <a:lnTo>
                    <a:pt x="737" y="190"/>
                  </a:lnTo>
                  <a:lnTo>
                    <a:pt x="733" y="192"/>
                  </a:lnTo>
                  <a:lnTo>
                    <a:pt x="730" y="194"/>
                  </a:lnTo>
                  <a:lnTo>
                    <a:pt x="727" y="198"/>
                  </a:lnTo>
                  <a:lnTo>
                    <a:pt x="727" y="19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chenying0907 870"/>
            <p:cNvSpPr>
              <a:spLocks noEditPoints="1"/>
            </p:cNvSpPr>
            <p:nvPr/>
          </p:nvSpPr>
          <p:spPr bwMode="auto">
            <a:xfrm>
              <a:off x="4635501" y="3128963"/>
              <a:ext cx="311150" cy="266700"/>
            </a:xfrm>
            <a:custGeom>
              <a:avLst/>
              <a:gdLst/>
              <a:ahLst/>
              <a:cxnLst>
                <a:cxn ang="0">
                  <a:pos x="162" y="326"/>
                </a:cxn>
                <a:cxn ang="0">
                  <a:pos x="293" y="431"/>
                </a:cxn>
                <a:cxn ang="0">
                  <a:pos x="364" y="477"/>
                </a:cxn>
                <a:cxn ang="0">
                  <a:pos x="436" y="536"/>
                </a:cxn>
                <a:cxn ang="0">
                  <a:pos x="469" y="561"/>
                </a:cxn>
                <a:cxn ang="0">
                  <a:pos x="548" y="622"/>
                </a:cxn>
                <a:cxn ang="0">
                  <a:pos x="598" y="663"/>
                </a:cxn>
                <a:cxn ang="0">
                  <a:pos x="619" y="670"/>
                </a:cxn>
                <a:cxn ang="0">
                  <a:pos x="637" y="660"/>
                </a:cxn>
                <a:cxn ang="0">
                  <a:pos x="644" y="646"/>
                </a:cxn>
                <a:cxn ang="0">
                  <a:pos x="660" y="630"/>
                </a:cxn>
                <a:cxn ang="0">
                  <a:pos x="699" y="584"/>
                </a:cxn>
                <a:cxn ang="0">
                  <a:pos x="732" y="548"/>
                </a:cxn>
                <a:cxn ang="0">
                  <a:pos x="768" y="499"/>
                </a:cxn>
                <a:cxn ang="0">
                  <a:pos x="779" y="478"/>
                </a:cxn>
                <a:cxn ang="0">
                  <a:pos x="785" y="464"/>
                </a:cxn>
                <a:cxn ang="0">
                  <a:pos x="781" y="439"/>
                </a:cxn>
                <a:cxn ang="0">
                  <a:pos x="755" y="411"/>
                </a:cxn>
                <a:cxn ang="0">
                  <a:pos x="666" y="345"/>
                </a:cxn>
                <a:cxn ang="0">
                  <a:pos x="541" y="241"/>
                </a:cxn>
                <a:cxn ang="0">
                  <a:pos x="435" y="172"/>
                </a:cxn>
                <a:cxn ang="0">
                  <a:pos x="323" y="83"/>
                </a:cxn>
                <a:cxn ang="0">
                  <a:pos x="227" y="14"/>
                </a:cxn>
                <a:cxn ang="0">
                  <a:pos x="212" y="1"/>
                </a:cxn>
                <a:cxn ang="0">
                  <a:pos x="200" y="2"/>
                </a:cxn>
                <a:cxn ang="0">
                  <a:pos x="178" y="11"/>
                </a:cxn>
                <a:cxn ang="0">
                  <a:pos x="122" y="56"/>
                </a:cxn>
                <a:cxn ang="0">
                  <a:pos x="62" y="109"/>
                </a:cxn>
                <a:cxn ang="0">
                  <a:pos x="24" y="149"/>
                </a:cxn>
                <a:cxn ang="0">
                  <a:pos x="25" y="145"/>
                </a:cxn>
                <a:cxn ang="0">
                  <a:pos x="4" y="167"/>
                </a:cxn>
                <a:cxn ang="0">
                  <a:pos x="3" y="196"/>
                </a:cxn>
                <a:cxn ang="0">
                  <a:pos x="30" y="234"/>
                </a:cxn>
                <a:cxn ang="0">
                  <a:pos x="94" y="281"/>
                </a:cxn>
                <a:cxn ang="0">
                  <a:pos x="106" y="132"/>
                </a:cxn>
                <a:cxn ang="0">
                  <a:pos x="153" y="88"/>
                </a:cxn>
                <a:cxn ang="0">
                  <a:pos x="221" y="64"/>
                </a:cxn>
                <a:cxn ang="0">
                  <a:pos x="335" y="153"/>
                </a:cxn>
                <a:cxn ang="0">
                  <a:pos x="398" y="205"/>
                </a:cxn>
                <a:cxn ang="0">
                  <a:pos x="487" y="261"/>
                </a:cxn>
                <a:cxn ang="0">
                  <a:pos x="618" y="363"/>
                </a:cxn>
                <a:cxn ang="0">
                  <a:pos x="686" y="419"/>
                </a:cxn>
                <a:cxn ang="0">
                  <a:pos x="730" y="448"/>
                </a:cxn>
                <a:cxn ang="0">
                  <a:pos x="737" y="465"/>
                </a:cxn>
                <a:cxn ang="0">
                  <a:pos x="720" y="491"/>
                </a:cxn>
                <a:cxn ang="0">
                  <a:pos x="660" y="561"/>
                </a:cxn>
                <a:cxn ang="0">
                  <a:pos x="618" y="609"/>
                </a:cxn>
                <a:cxn ang="0">
                  <a:pos x="509" y="533"/>
                </a:cxn>
                <a:cxn ang="0">
                  <a:pos x="380" y="430"/>
                </a:cxn>
                <a:cxn ang="0">
                  <a:pos x="295" y="372"/>
                </a:cxn>
                <a:cxn ang="0">
                  <a:pos x="181" y="289"/>
                </a:cxn>
                <a:cxn ang="0">
                  <a:pos x="131" y="248"/>
                </a:cxn>
                <a:cxn ang="0">
                  <a:pos x="79" y="209"/>
                </a:cxn>
                <a:cxn ang="0">
                  <a:pos x="60" y="198"/>
                </a:cxn>
                <a:cxn ang="0">
                  <a:pos x="49" y="190"/>
                </a:cxn>
                <a:cxn ang="0">
                  <a:pos x="54" y="184"/>
                </a:cxn>
              </a:cxnLst>
              <a:rect l="0" t="0" r="r" b="b"/>
              <a:pathLst>
                <a:path w="786" h="670">
                  <a:moveTo>
                    <a:pt x="94" y="281"/>
                  </a:moveTo>
                  <a:lnTo>
                    <a:pt x="94" y="281"/>
                  </a:lnTo>
                  <a:lnTo>
                    <a:pt x="130" y="303"/>
                  </a:lnTo>
                  <a:lnTo>
                    <a:pt x="162" y="326"/>
                  </a:lnTo>
                  <a:lnTo>
                    <a:pt x="195" y="353"/>
                  </a:lnTo>
                  <a:lnTo>
                    <a:pt x="228" y="379"/>
                  </a:lnTo>
                  <a:lnTo>
                    <a:pt x="261" y="406"/>
                  </a:lnTo>
                  <a:lnTo>
                    <a:pt x="293" y="431"/>
                  </a:lnTo>
                  <a:lnTo>
                    <a:pt x="329" y="456"/>
                  </a:lnTo>
                  <a:lnTo>
                    <a:pt x="346" y="466"/>
                  </a:lnTo>
                  <a:lnTo>
                    <a:pt x="364" y="477"/>
                  </a:lnTo>
                  <a:lnTo>
                    <a:pt x="364" y="477"/>
                  </a:lnTo>
                  <a:lnTo>
                    <a:pt x="382" y="489"/>
                  </a:lnTo>
                  <a:lnTo>
                    <a:pt x="402" y="504"/>
                  </a:lnTo>
                  <a:lnTo>
                    <a:pt x="420" y="520"/>
                  </a:lnTo>
                  <a:lnTo>
                    <a:pt x="436" y="536"/>
                  </a:lnTo>
                  <a:lnTo>
                    <a:pt x="436" y="536"/>
                  </a:lnTo>
                  <a:lnTo>
                    <a:pt x="444" y="542"/>
                  </a:lnTo>
                  <a:lnTo>
                    <a:pt x="452" y="549"/>
                  </a:lnTo>
                  <a:lnTo>
                    <a:pt x="469" y="561"/>
                  </a:lnTo>
                  <a:lnTo>
                    <a:pt x="487" y="572"/>
                  </a:lnTo>
                  <a:lnTo>
                    <a:pt x="503" y="584"/>
                  </a:lnTo>
                  <a:lnTo>
                    <a:pt x="503" y="584"/>
                  </a:lnTo>
                  <a:lnTo>
                    <a:pt x="548" y="622"/>
                  </a:lnTo>
                  <a:lnTo>
                    <a:pt x="572" y="640"/>
                  </a:lnTo>
                  <a:lnTo>
                    <a:pt x="595" y="659"/>
                  </a:lnTo>
                  <a:lnTo>
                    <a:pt x="595" y="659"/>
                  </a:lnTo>
                  <a:lnTo>
                    <a:pt x="598" y="663"/>
                  </a:lnTo>
                  <a:lnTo>
                    <a:pt x="602" y="667"/>
                  </a:lnTo>
                  <a:lnTo>
                    <a:pt x="609" y="669"/>
                  </a:lnTo>
                  <a:lnTo>
                    <a:pt x="615" y="670"/>
                  </a:lnTo>
                  <a:lnTo>
                    <a:pt x="619" y="670"/>
                  </a:lnTo>
                  <a:lnTo>
                    <a:pt x="619" y="670"/>
                  </a:lnTo>
                  <a:lnTo>
                    <a:pt x="627" y="669"/>
                  </a:lnTo>
                  <a:lnTo>
                    <a:pt x="633" y="665"/>
                  </a:lnTo>
                  <a:lnTo>
                    <a:pt x="637" y="660"/>
                  </a:lnTo>
                  <a:lnTo>
                    <a:pt x="640" y="653"/>
                  </a:lnTo>
                  <a:lnTo>
                    <a:pt x="640" y="653"/>
                  </a:lnTo>
                  <a:lnTo>
                    <a:pt x="643" y="650"/>
                  </a:lnTo>
                  <a:lnTo>
                    <a:pt x="644" y="646"/>
                  </a:lnTo>
                  <a:lnTo>
                    <a:pt x="644" y="646"/>
                  </a:lnTo>
                  <a:lnTo>
                    <a:pt x="646" y="643"/>
                  </a:lnTo>
                  <a:lnTo>
                    <a:pt x="650" y="639"/>
                  </a:lnTo>
                  <a:lnTo>
                    <a:pt x="660" y="630"/>
                  </a:lnTo>
                  <a:lnTo>
                    <a:pt x="669" y="619"/>
                  </a:lnTo>
                  <a:lnTo>
                    <a:pt x="677" y="613"/>
                  </a:lnTo>
                  <a:lnTo>
                    <a:pt x="677" y="613"/>
                  </a:lnTo>
                  <a:lnTo>
                    <a:pt x="699" y="584"/>
                  </a:lnTo>
                  <a:lnTo>
                    <a:pt x="711" y="570"/>
                  </a:lnTo>
                  <a:lnTo>
                    <a:pt x="722" y="558"/>
                  </a:lnTo>
                  <a:lnTo>
                    <a:pt x="722" y="558"/>
                  </a:lnTo>
                  <a:lnTo>
                    <a:pt x="732" y="548"/>
                  </a:lnTo>
                  <a:lnTo>
                    <a:pt x="741" y="537"/>
                  </a:lnTo>
                  <a:lnTo>
                    <a:pt x="756" y="515"/>
                  </a:lnTo>
                  <a:lnTo>
                    <a:pt x="756" y="515"/>
                  </a:lnTo>
                  <a:lnTo>
                    <a:pt x="768" y="499"/>
                  </a:lnTo>
                  <a:lnTo>
                    <a:pt x="773" y="491"/>
                  </a:lnTo>
                  <a:lnTo>
                    <a:pt x="777" y="482"/>
                  </a:lnTo>
                  <a:lnTo>
                    <a:pt x="777" y="482"/>
                  </a:lnTo>
                  <a:lnTo>
                    <a:pt x="779" y="478"/>
                  </a:lnTo>
                  <a:lnTo>
                    <a:pt x="779" y="473"/>
                  </a:lnTo>
                  <a:lnTo>
                    <a:pt x="779" y="473"/>
                  </a:lnTo>
                  <a:lnTo>
                    <a:pt x="783" y="469"/>
                  </a:lnTo>
                  <a:lnTo>
                    <a:pt x="785" y="464"/>
                  </a:lnTo>
                  <a:lnTo>
                    <a:pt x="786" y="459"/>
                  </a:lnTo>
                  <a:lnTo>
                    <a:pt x="785" y="451"/>
                  </a:lnTo>
                  <a:lnTo>
                    <a:pt x="785" y="451"/>
                  </a:lnTo>
                  <a:lnTo>
                    <a:pt x="781" y="439"/>
                  </a:lnTo>
                  <a:lnTo>
                    <a:pt x="773" y="428"/>
                  </a:lnTo>
                  <a:lnTo>
                    <a:pt x="766" y="419"/>
                  </a:lnTo>
                  <a:lnTo>
                    <a:pt x="755" y="411"/>
                  </a:lnTo>
                  <a:lnTo>
                    <a:pt x="755" y="411"/>
                  </a:lnTo>
                  <a:lnTo>
                    <a:pt x="709" y="379"/>
                  </a:lnTo>
                  <a:lnTo>
                    <a:pt x="687" y="362"/>
                  </a:lnTo>
                  <a:lnTo>
                    <a:pt x="666" y="345"/>
                  </a:lnTo>
                  <a:lnTo>
                    <a:pt x="666" y="345"/>
                  </a:lnTo>
                  <a:lnTo>
                    <a:pt x="631" y="315"/>
                  </a:lnTo>
                  <a:lnTo>
                    <a:pt x="595" y="285"/>
                  </a:lnTo>
                  <a:lnTo>
                    <a:pt x="559" y="256"/>
                  </a:lnTo>
                  <a:lnTo>
                    <a:pt x="541" y="241"/>
                  </a:lnTo>
                  <a:lnTo>
                    <a:pt x="521" y="230"/>
                  </a:lnTo>
                  <a:lnTo>
                    <a:pt x="521" y="230"/>
                  </a:lnTo>
                  <a:lnTo>
                    <a:pt x="478" y="201"/>
                  </a:lnTo>
                  <a:lnTo>
                    <a:pt x="435" y="172"/>
                  </a:lnTo>
                  <a:lnTo>
                    <a:pt x="393" y="141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23" y="83"/>
                  </a:lnTo>
                  <a:lnTo>
                    <a:pt x="293" y="58"/>
                  </a:lnTo>
                  <a:lnTo>
                    <a:pt x="261" y="34"/>
                  </a:lnTo>
                  <a:lnTo>
                    <a:pt x="244" y="23"/>
                  </a:lnTo>
                  <a:lnTo>
                    <a:pt x="227" y="14"/>
                  </a:lnTo>
                  <a:lnTo>
                    <a:pt x="227" y="14"/>
                  </a:lnTo>
                  <a:lnTo>
                    <a:pt x="223" y="6"/>
                  </a:lnTo>
                  <a:lnTo>
                    <a:pt x="216" y="2"/>
                  </a:lnTo>
                  <a:lnTo>
                    <a:pt x="212" y="1"/>
                  </a:lnTo>
                  <a:lnTo>
                    <a:pt x="208" y="0"/>
                  </a:lnTo>
                  <a:lnTo>
                    <a:pt x="204" y="1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95" y="2"/>
                  </a:lnTo>
                  <a:lnTo>
                    <a:pt x="191" y="2"/>
                  </a:lnTo>
                  <a:lnTo>
                    <a:pt x="183" y="6"/>
                  </a:lnTo>
                  <a:lnTo>
                    <a:pt x="178" y="11"/>
                  </a:lnTo>
                  <a:lnTo>
                    <a:pt x="174" y="19"/>
                  </a:lnTo>
                  <a:lnTo>
                    <a:pt x="174" y="19"/>
                  </a:lnTo>
                  <a:lnTo>
                    <a:pt x="148" y="37"/>
                  </a:lnTo>
                  <a:lnTo>
                    <a:pt x="122" y="56"/>
                  </a:lnTo>
                  <a:lnTo>
                    <a:pt x="98" y="75"/>
                  </a:lnTo>
                  <a:lnTo>
                    <a:pt x="74" y="99"/>
                  </a:lnTo>
                  <a:lnTo>
                    <a:pt x="74" y="99"/>
                  </a:lnTo>
                  <a:lnTo>
                    <a:pt x="62" y="109"/>
                  </a:lnTo>
                  <a:lnTo>
                    <a:pt x="47" y="121"/>
                  </a:lnTo>
                  <a:lnTo>
                    <a:pt x="34" y="136"/>
                  </a:lnTo>
                  <a:lnTo>
                    <a:pt x="28" y="142"/>
                  </a:lnTo>
                  <a:lnTo>
                    <a:pt x="24" y="149"/>
                  </a:lnTo>
                  <a:lnTo>
                    <a:pt x="24" y="149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5" y="145"/>
                  </a:lnTo>
                  <a:lnTo>
                    <a:pt x="21" y="150"/>
                  </a:lnTo>
                  <a:lnTo>
                    <a:pt x="21" y="150"/>
                  </a:lnTo>
                  <a:lnTo>
                    <a:pt x="11" y="159"/>
                  </a:lnTo>
                  <a:lnTo>
                    <a:pt x="4" y="167"/>
                  </a:lnTo>
                  <a:lnTo>
                    <a:pt x="3" y="172"/>
                  </a:lnTo>
                  <a:lnTo>
                    <a:pt x="2" y="176"/>
                  </a:lnTo>
                  <a:lnTo>
                    <a:pt x="0" y="187"/>
                  </a:lnTo>
                  <a:lnTo>
                    <a:pt x="3" y="196"/>
                  </a:lnTo>
                  <a:lnTo>
                    <a:pt x="8" y="205"/>
                  </a:lnTo>
                  <a:lnTo>
                    <a:pt x="13" y="215"/>
                  </a:lnTo>
                  <a:lnTo>
                    <a:pt x="21" y="224"/>
                  </a:lnTo>
                  <a:lnTo>
                    <a:pt x="30" y="234"/>
                  </a:lnTo>
                  <a:lnTo>
                    <a:pt x="41" y="241"/>
                  </a:lnTo>
                  <a:lnTo>
                    <a:pt x="60" y="258"/>
                  </a:lnTo>
                  <a:lnTo>
                    <a:pt x="80" y="272"/>
                  </a:lnTo>
                  <a:lnTo>
                    <a:pt x="94" y="281"/>
                  </a:lnTo>
                  <a:lnTo>
                    <a:pt x="94" y="281"/>
                  </a:lnTo>
                  <a:close/>
                  <a:moveTo>
                    <a:pt x="54" y="184"/>
                  </a:moveTo>
                  <a:lnTo>
                    <a:pt x="54" y="184"/>
                  </a:lnTo>
                  <a:lnTo>
                    <a:pt x="106" y="132"/>
                  </a:lnTo>
                  <a:lnTo>
                    <a:pt x="106" y="132"/>
                  </a:lnTo>
                  <a:lnTo>
                    <a:pt x="117" y="120"/>
                  </a:lnTo>
                  <a:lnTo>
                    <a:pt x="128" y="108"/>
                  </a:lnTo>
                  <a:lnTo>
                    <a:pt x="153" y="88"/>
                  </a:lnTo>
                  <a:lnTo>
                    <a:pt x="178" y="70"/>
                  </a:lnTo>
                  <a:lnTo>
                    <a:pt x="204" y="53"/>
                  </a:lnTo>
                  <a:lnTo>
                    <a:pt x="204" y="53"/>
                  </a:lnTo>
                  <a:lnTo>
                    <a:pt x="221" y="64"/>
                  </a:lnTo>
                  <a:lnTo>
                    <a:pt x="240" y="74"/>
                  </a:lnTo>
                  <a:lnTo>
                    <a:pt x="274" y="99"/>
                  </a:lnTo>
                  <a:lnTo>
                    <a:pt x="306" y="126"/>
                  </a:lnTo>
                  <a:lnTo>
                    <a:pt x="335" y="153"/>
                  </a:lnTo>
                  <a:lnTo>
                    <a:pt x="335" y="153"/>
                  </a:lnTo>
                  <a:lnTo>
                    <a:pt x="350" y="167"/>
                  </a:lnTo>
                  <a:lnTo>
                    <a:pt x="365" y="180"/>
                  </a:lnTo>
                  <a:lnTo>
                    <a:pt x="398" y="205"/>
                  </a:lnTo>
                  <a:lnTo>
                    <a:pt x="432" y="227"/>
                  </a:lnTo>
                  <a:lnTo>
                    <a:pt x="466" y="249"/>
                  </a:lnTo>
                  <a:lnTo>
                    <a:pt x="466" y="249"/>
                  </a:lnTo>
                  <a:lnTo>
                    <a:pt x="487" y="261"/>
                  </a:lnTo>
                  <a:lnTo>
                    <a:pt x="507" y="274"/>
                  </a:lnTo>
                  <a:lnTo>
                    <a:pt x="544" y="303"/>
                  </a:lnTo>
                  <a:lnTo>
                    <a:pt x="581" y="33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52" y="392"/>
                  </a:lnTo>
                  <a:lnTo>
                    <a:pt x="686" y="419"/>
                  </a:lnTo>
                  <a:lnTo>
                    <a:pt x="686" y="419"/>
                  </a:lnTo>
                  <a:lnTo>
                    <a:pt x="700" y="428"/>
                  </a:lnTo>
                  <a:lnTo>
                    <a:pt x="716" y="438"/>
                  </a:lnTo>
                  <a:lnTo>
                    <a:pt x="724" y="443"/>
                  </a:lnTo>
                  <a:lnTo>
                    <a:pt x="730" y="448"/>
                  </a:lnTo>
                  <a:lnTo>
                    <a:pt x="737" y="455"/>
                  </a:lnTo>
                  <a:lnTo>
                    <a:pt x="741" y="460"/>
                  </a:lnTo>
                  <a:lnTo>
                    <a:pt x="741" y="460"/>
                  </a:lnTo>
                  <a:lnTo>
                    <a:pt x="737" y="465"/>
                  </a:lnTo>
                  <a:lnTo>
                    <a:pt x="734" y="470"/>
                  </a:lnTo>
                  <a:lnTo>
                    <a:pt x="734" y="470"/>
                  </a:lnTo>
                  <a:lnTo>
                    <a:pt x="729" y="479"/>
                  </a:lnTo>
                  <a:lnTo>
                    <a:pt x="720" y="491"/>
                  </a:lnTo>
                  <a:lnTo>
                    <a:pt x="704" y="511"/>
                  </a:lnTo>
                  <a:lnTo>
                    <a:pt x="704" y="511"/>
                  </a:lnTo>
                  <a:lnTo>
                    <a:pt x="682" y="536"/>
                  </a:lnTo>
                  <a:lnTo>
                    <a:pt x="660" y="561"/>
                  </a:lnTo>
                  <a:lnTo>
                    <a:pt x="660" y="561"/>
                  </a:lnTo>
                  <a:lnTo>
                    <a:pt x="639" y="585"/>
                  </a:lnTo>
                  <a:lnTo>
                    <a:pt x="618" y="609"/>
                  </a:lnTo>
                  <a:lnTo>
                    <a:pt x="618" y="609"/>
                  </a:lnTo>
                  <a:lnTo>
                    <a:pt x="612" y="616"/>
                  </a:lnTo>
                  <a:lnTo>
                    <a:pt x="612" y="616"/>
                  </a:lnTo>
                  <a:lnTo>
                    <a:pt x="560" y="575"/>
                  </a:lnTo>
                  <a:lnTo>
                    <a:pt x="509" y="533"/>
                  </a:lnTo>
                  <a:lnTo>
                    <a:pt x="458" y="491"/>
                  </a:lnTo>
                  <a:lnTo>
                    <a:pt x="406" y="449"/>
                  </a:lnTo>
                  <a:lnTo>
                    <a:pt x="406" y="449"/>
                  </a:lnTo>
                  <a:lnTo>
                    <a:pt x="380" y="430"/>
                  </a:lnTo>
                  <a:lnTo>
                    <a:pt x="351" y="410"/>
                  </a:lnTo>
                  <a:lnTo>
                    <a:pt x="323" y="392"/>
                  </a:lnTo>
                  <a:lnTo>
                    <a:pt x="295" y="372"/>
                  </a:lnTo>
                  <a:lnTo>
                    <a:pt x="295" y="372"/>
                  </a:lnTo>
                  <a:lnTo>
                    <a:pt x="267" y="351"/>
                  </a:lnTo>
                  <a:lnTo>
                    <a:pt x="238" y="329"/>
                  </a:lnTo>
                  <a:lnTo>
                    <a:pt x="210" y="308"/>
                  </a:lnTo>
                  <a:lnTo>
                    <a:pt x="181" y="289"/>
                  </a:lnTo>
                  <a:lnTo>
                    <a:pt x="181" y="289"/>
                  </a:lnTo>
                  <a:lnTo>
                    <a:pt x="168" y="279"/>
                  </a:lnTo>
                  <a:lnTo>
                    <a:pt x="155" y="269"/>
                  </a:lnTo>
                  <a:lnTo>
                    <a:pt x="131" y="248"/>
                  </a:lnTo>
                  <a:lnTo>
                    <a:pt x="118" y="236"/>
                  </a:lnTo>
                  <a:lnTo>
                    <a:pt x="105" y="226"/>
                  </a:lnTo>
                  <a:lnTo>
                    <a:pt x="92" y="217"/>
                  </a:lnTo>
                  <a:lnTo>
                    <a:pt x="79" y="209"/>
                  </a:lnTo>
                  <a:lnTo>
                    <a:pt x="79" y="209"/>
                  </a:lnTo>
                  <a:lnTo>
                    <a:pt x="67" y="205"/>
                  </a:lnTo>
                  <a:lnTo>
                    <a:pt x="63" y="202"/>
                  </a:lnTo>
                  <a:lnTo>
                    <a:pt x="60" y="198"/>
                  </a:lnTo>
                  <a:lnTo>
                    <a:pt x="60" y="198"/>
                  </a:lnTo>
                  <a:lnTo>
                    <a:pt x="57" y="194"/>
                  </a:lnTo>
                  <a:lnTo>
                    <a:pt x="53" y="192"/>
                  </a:lnTo>
                  <a:lnTo>
                    <a:pt x="49" y="190"/>
                  </a:lnTo>
                  <a:lnTo>
                    <a:pt x="47" y="190"/>
                  </a:lnTo>
                  <a:lnTo>
                    <a:pt x="49" y="189"/>
                  </a:lnTo>
                  <a:lnTo>
                    <a:pt x="54" y="184"/>
                  </a:lnTo>
                  <a:lnTo>
                    <a:pt x="54" y="1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chenying0907 871"/>
            <p:cNvSpPr/>
            <p:nvPr/>
          </p:nvSpPr>
          <p:spPr bwMode="auto">
            <a:xfrm>
              <a:off x="4554538" y="3389313"/>
              <a:ext cx="261938" cy="327025"/>
            </a:xfrm>
            <a:custGeom>
              <a:avLst/>
              <a:gdLst/>
              <a:ahLst/>
              <a:cxnLst>
                <a:cxn ang="0">
                  <a:pos x="547" y="135"/>
                </a:cxn>
                <a:cxn ang="0">
                  <a:pos x="476" y="71"/>
                </a:cxn>
                <a:cxn ang="0">
                  <a:pos x="417" y="33"/>
                </a:cxn>
                <a:cxn ang="0">
                  <a:pos x="405" y="11"/>
                </a:cxn>
                <a:cxn ang="0">
                  <a:pos x="388" y="0"/>
                </a:cxn>
                <a:cxn ang="0">
                  <a:pos x="363" y="14"/>
                </a:cxn>
                <a:cxn ang="0">
                  <a:pos x="366" y="41"/>
                </a:cxn>
                <a:cxn ang="0">
                  <a:pos x="414" y="85"/>
                </a:cxn>
                <a:cxn ang="0">
                  <a:pos x="480" y="132"/>
                </a:cxn>
                <a:cxn ang="0">
                  <a:pos x="557" y="212"/>
                </a:cxn>
                <a:cxn ang="0">
                  <a:pos x="600" y="290"/>
                </a:cxn>
                <a:cxn ang="0">
                  <a:pos x="592" y="337"/>
                </a:cxn>
                <a:cxn ang="0">
                  <a:pos x="554" y="364"/>
                </a:cxn>
                <a:cxn ang="0">
                  <a:pos x="498" y="373"/>
                </a:cxn>
                <a:cxn ang="0">
                  <a:pos x="471" y="387"/>
                </a:cxn>
                <a:cxn ang="0">
                  <a:pos x="473" y="429"/>
                </a:cxn>
                <a:cxn ang="0">
                  <a:pos x="480" y="488"/>
                </a:cxn>
                <a:cxn ang="0">
                  <a:pos x="466" y="517"/>
                </a:cxn>
                <a:cxn ang="0">
                  <a:pos x="433" y="538"/>
                </a:cxn>
                <a:cxn ang="0">
                  <a:pos x="370" y="532"/>
                </a:cxn>
                <a:cxn ang="0">
                  <a:pos x="337" y="536"/>
                </a:cxn>
                <a:cxn ang="0">
                  <a:pos x="323" y="564"/>
                </a:cxn>
                <a:cxn ang="0">
                  <a:pos x="318" y="616"/>
                </a:cxn>
                <a:cxn ang="0">
                  <a:pos x="284" y="660"/>
                </a:cxn>
                <a:cxn ang="0">
                  <a:pos x="227" y="672"/>
                </a:cxn>
                <a:cxn ang="0">
                  <a:pos x="190" y="666"/>
                </a:cxn>
                <a:cxn ang="0">
                  <a:pos x="173" y="683"/>
                </a:cxn>
                <a:cxn ang="0">
                  <a:pos x="163" y="730"/>
                </a:cxn>
                <a:cxn ang="0">
                  <a:pos x="128" y="768"/>
                </a:cxn>
                <a:cxn ang="0">
                  <a:pos x="61" y="777"/>
                </a:cxn>
                <a:cxn ang="0">
                  <a:pos x="18" y="773"/>
                </a:cxn>
                <a:cxn ang="0">
                  <a:pos x="0" y="794"/>
                </a:cxn>
                <a:cxn ang="0">
                  <a:pos x="4" y="811"/>
                </a:cxn>
                <a:cxn ang="0">
                  <a:pos x="23" y="821"/>
                </a:cxn>
                <a:cxn ang="0">
                  <a:pos x="115" y="819"/>
                </a:cxn>
                <a:cxn ang="0">
                  <a:pos x="183" y="794"/>
                </a:cxn>
                <a:cxn ang="0">
                  <a:pos x="213" y="743"/>
                </a:cxn>
                <a:cxn ang="0">
                  <a:pos x="242" y="719"/>
                </a:cxn>
                <a:cxn ang="0">
                  <a:pos x="306" y="704"/>
                </a:cxn>
                <a:cxn ang="0">
                  <a:pos x="349" y="664"/>
                </a:cxn>
                <a:cxn ang="0">
                  <a:pos x="366" y="616"/>
                </a:cxn>
                <a:cxn ang="0">
                  <a:pos x="391" y="590"/>
                </a:cxn>
                <a:cxn ang="0">
                  <a:pos x="443" y="581"/>
                </a:cxn>
                <a:cxn ang="0">
                  <a:pos x="513" y="530"/>
                </a:cxn>
                <a:cxn ang="0">
                  <a:pos x="528" y="484"/>
                </a:cxn>
                <a:cxn ang="0">
                  <a:pos x="520" y="420"/>
                </a:cxn>
                <a:cxn ang="0">
                  <a:pos x="560" y="412"/>
                </a:cxn>
                <a:cxn ang="0">
                  <a:pos x="609" y="387"/>
                </a:cxn>
                <a:cxn ang="0">
                  <a:pos x="651" y="334"/>
                </a:cxn>
                <a:cxn ang="0">
                  <a:pos x="659" y="296"/>
                </a:cxn>
                <a:cxn ang="0">
                  <a:pos x="637" y="249"/>
                </a:cxn>
              </a:cxnLst>
              <a:rect l="0" t="0" r="r" b="b"/>
              <a:pathLst>
                <a:path w="659" h="823">
                  <a:moveTo>
                    <a:pt x="607" y="213"/>
                  </a:moveTo>
                  <a:lnTo>
                    <a:pt x="607" y="213"/>
                  </a:lnTo>
                  <a:lnTo>
                    <a:pt x="587" y="186"/>
                  </a:lnTo>
                  <a:lnTo>
                    <a:pt x="568" y="160"/>
                  </a:lnTo>
                  <a:lnTo>
                    <a:pt x="547" y="135"/>
                  </a:lnTo>
                  <a:lnTo>
                    <a:pt x="522" y="111"/>
                  </a:lnTo>
                  <a:lnTo>
                    <a:pt x="522" y="111"/>
                  </a:lnTo>
                  <a:lnTo>
                    <a:pt x="500" y="90"/>
                  </a:lnTo>
                  <a:lnTo>
                    <a:pt x="488" y="80"/>
                  </a:lnTo>
                  <a:lnTo>
                    <a:pt x="476" y="71"/>
                  </a:lnTo>
                  <a:lnTo>
                    <a:pt x="476" y="71"/>
                  </a:lnTo>
                  <a:lnTo>
                    <a:pt x="458" y="60"/>
                  </a:lnTo>
                  <a:lnTo>
                    <a:pt x="437" y="47"/>
                  </a:lnTo>
                  <a:lnTo>
                    <a:pt x="426" y="41"/>
                  </a:lnTo>
                  <a:lnTo>
                    <a:pt x="417" y="33"/>
                  </a:lnTo>
                  <a:lnTo>
                    <a:pt x="411" y="25"/>
                  </a:lnTo>
                  <a:lnTo>
                    <a:pt x="408" y="20"/>
                  </a:lnTo>
                  <a:lnTo>
                    <a:pt x="407" y="16"/>
                  </a:lnTo>
                  <a:lnTo>
                    <a:pt x="407" y="16"/>
                  </a:lnTo>
                  <a:lnTo>
                    <a:pt x="405" y="11"/>
                  </a:lnTo>
                  <a:lnTo>
                    <a:pt x="403" y="7"/>
                  </a:lnTo>
                  <a:lnTo>
                    <a:pt x="399" y="4"/>
                  </a:lnTo>
                  <a:lnTo>
                    <a:pt x="396" y="1"/>
                  </a:lnTo>
                  <a:lnTo>
                    <a:pt x="392" y="0"/>
                  </a:lnTo>
                  <a:lnTo>
                    <a:pt x="388" y="0"/>
                  </a:lnTo>
                  <a:lnTo>
                    <a:pt x="379" y="0"/>
                  </a:lnTo>
                  <a:lnTo>
                    <a:pt x="371" y="4"/>
                  </a:lnTo>
                  <a:lnTo>
                    <a:pt x="369" y="7"/>
                  </a:lnTo>
                  <a:lnTo>
                    <a:pt x="366" y="11"/>
                  </a:lnTo>
                  <a:lnTo>
                    <a:pt x="363" y="14"/>
                  </a:lnTo>
                  <a:lnTo>
                    <a:pt x="362" y="18"/>
                  </a:lnTo>
                  <a:lnTo>
                    <a:pt x="362" y="22"/>
                  </a:lnTo>
                  <a:lnTo>
                    <a:pt x="362" y="28"/>
                  </a:lnTo>
                  <a:lnTo>
                    <a:pt x="362" y="28"/>
                  </a:lnTo>
                  <a:lnTo>
                    <a:pt x="366" y="41"/>
                  </a:lnTo>
                  <a:lnTo>
                    <a:pt x="373" y="52"/>
                  </a:lnTo>
                  <a:lnTo>
                    <a:pt x="382" y="62"/>
                  </a:lnTo>
                  <a:lnTo>
                    <a:pt x="392" y="71"/>
                  </a:lnTo>
                  <a:lnTo>
                    <a:pt x="403" y="79"/>
                  </a:lnTo>
                  <a:lnTo>
                    <a:pt x="414" y="85"/>
                  </a:lnTo>
                  <a:lnTo>
                    <a:pt x="438" y="99"/>
                  </a:lnTo>
                  <a:lnTo>
                    <a:pt x="438" y="99"/>
                  </a:lnTo>
                  <a:lnTo>
                    <a:pt x="452" y="109"/>
                  </a:lnTo>
                  <a:lnTo>
                    <a:pt x="467" y="120"/>
                  </a:lnTo>
                  <a:lnTo>
                    <a:pt x="480" y="132"/>
                  </a:lnTo>
                  <a:lnTo>
                    <a:pt x="493" y="145"/>
                  </a:lnTo>
                  <a:lnTo>
                    <a:pt x="519" y="171"/>
                  </a:lnTo>
                  <a:lnTo>
                    <a:pt x="543" y="198"/>
                  </a:lnTo>
                  <a:lnTo>
                    <a:pt x="543" y="198"/>
                  </a:lnTo>
                  <a:lnTo>
                    <a:pt x="557" y="212"/>
                  </a:lnTo>
                  <a:lnTo>
                    <a:pt x="570" y="230"/>
                  </a:lnTo>
                  <a:lnTo>
                    <a:pt x="583" y="250"/>
                  </a:lnTo>
                  <a:lnTo>
                    <a:pt x="594" y="271"/>
                  </a:lnTo>
                  <a:lnTo>
                    <a:pt x="598" y="281"/>
                  </a:lnTo>
                  <a:lnTo>
                    <a:pt x="600" y="290"/>
                  </a:lnTo>
                  <a:lnTo>
                    <a:pt x="602" y="301"/>
                  </a:lnTo>
                  <a:lnTo>
                    <a:pt x="602" y="311"/>
                  </a:lnTo>
                  <a:lnTo>
                    <a:pt x="600" y="320"/>
                  </a:lnTo>
                  <a:lnTo>
                    <a:pt x="598" y="330"/>
                  </a:lnTo>
                  <a:lnTo>
                    <a:pt x="592" y="337"/>
                  </a:lnTo>
                  <a:lnTo>
                    <a:pt x="585" y="344"/>
                  </a:lnTo>
                  <a:lnTo>
                    <a:pt x="585" y="344"/>
                  </a:lnTo>
                  <a:lnTo>
                    <a:pt x="569" y="356"/>
                  </a:lnTo>
                  <a:lnTo>
                    <a:pt x="561" y="361"/>
                  </a:lnTo>
                  <a:lnTo>
                    <a:pt x="554" y="364"/>
                  </a:lnTo>
                  <a:lnTo>
                    <a:pt x="537" y="369"/>
                  </a:lnTo>
                  <a:lnTo>
                    <a:pt x="518" y="373"/>
                  </a:lnTo>
                  <a:lnTo>
                    <a:pt x="518" y="373"/>
                  </a:lnTo>
                  <a:lnTo>
                    <a:pt x="507" y="373"/>
                  </a:lnTo>
                  <a:lnTo>
                    <a:pt x="498" y="373"/>
                  </a:lnTo>
                  <a:lnTo>
                    <a:pt x="489" y="374"/>
                  </a:lnTo>
                  <a:lnTo>
                    <a:pt x="480" y="379"/>
                  </a:lnTo>
                  <a:lnTo>
                    <a:pt x="480" y="379"/>
                  </a:lnTo>
                  <a:lnTo>
                    <a:pt x="475" y="383"/>
                  </a:lnTo>
                  <a:lnTo>
                    <a:pt x="471" y="387"/>
                  </a:lnTo>
                  <a:lnTo>
                    <a:pt x="468" y="392"/>
                  </a:lnTo>
                  <a:lnTo>
                    <a:pt x="468" y="399"/>
                  </a:lnTo>
                  <a:lnTo>
                    <a:pt x="468" y="399"/>
                  </a:lnTo>
                  <a:lnTo>
                    <a:pt x="469" y="415"/>
                  </a:lnTo>
                  <a:lnTo>
                    <a:pt x="473" y="429"/>
                  </a:lnTo>
                  <a:lnTo>
                    <a:pt x="477" y="445"/>
                  </a:lnTo>
                  <a:lnTo>
                    <a:pt x="480" y="459"/>
                  </a:lnTo>
                  <a:lnTo>
                    <a:pt x="481" y="473"/>
                  </a:lnTo>
                  <a:lnTo>
                    <a:pt x="481" y="480"/>
                  </a:lnTo>
                  <a:lnTo>
                    <a:pt x="480" y="488"/>
                  </a:lnTo>
                  <a:lnTo>
                    <a:pt x="479" y="496"/>
                  </a:lnTo>
                  <a:lnTo>
                    <a:pt x="475" y="502"/>
                  </a:lnTo>
                  <a:lnTo>
                    <a:pt x="471" y="510"/>
                  </a:lnTo>
                  <a:lnTo>
                    <a:pt x="466" y="517"/>
                  </a:lnTo>
                  <a:lnTo>
                    <a:pt x="466" y="517"/>
                  </a:lnTo>
                  <a:lnTo>
                    <a:pt x="459" y="523"/>
                  </a:lnTo>
                  <a:lnTo>
                    <a:pt x="452" y="530"/>
                  </a:lnTo>
                  <a:lnTo>
                    <a:pt x="446" y="534"/>
                  </a:lnTo>
                  <a:lnTo>
                    <a:pt x="439" y="536"/>
                  </a:lnTo>
                  <a:lnTo>
                    <a:pt x="433" y="538"/>
                  </a:lnTo>
                  <a:lnTo>
                    <a:pt x="425" y="539"/>
                  </a:lnTo>
                  <a:lnTo>
                    <a:pt x="412" y="539"/>
                  </a:lnTo>
                  <a:lnTo>
                    <a:pt x="397" y="538"/>
                  </a:lnTo>
                  <a:lnTo>
                    <a:pt x="383" y="535"/>
                  </a:lnTo>
                  <a:lnTo>
                    <a:pt x="370" y="532"/>
                  </a:lnTo>
                  <a:lnTo>
                    <a:pt x="356" y="531"/>
                  </a:lnTo>
                  <a:lnTo>
                    <a:pt x="356" y="531"/>
                  </a:lnTo>
                  <a:lnTo>
                    <a:pt x="349" y="532"/>
                  </a:lnTo>
                  <a:lnTo>
                    <a:pt x="344" y="534"/>
                  </a:lnTo>
                  <a:lnTo>
                    <a:pt x="337" y="536"/>
                  </a:lnTo>
                  <a:lnTo>
                    <a:pt x="332" y="540"/>
                  </a:lnTo>
                  <a:lnTo>
                    <a:pt x="328" y="545"/>
                  </a:lnTo>
                  <a:lnTo>
                    <a:pt x="324" y="552"/>
                  </a:lnTo>
                  <a:lnTo>
                    <a:pt x="323" y="557"/>
                  </a:lnTo>
                  <a:lnTo>
                    <a:pt x="323" y="564"/>
                  </a:lnTo>
                  <a:lnTo>
                    <a:pt x="323" y="564"/>
                  </a:lnTo>
                  <a:lnTo>
                    <a:pt x="323" y="578"/>
                  </a:lnTo>
                  <a:lnTo>
                    <a:pt x="323" y="592"/>
                  </a:lnTo>
                  <a:lnTo>
                    <a:pt x="320" y="604"/>
                  </a:lnTo>
                  <a:lnTo>
                    <a:pt x="318" y="616"/>
                  </a:lnTo>
                  <a:lnTo>
                    <a:pt x="312" y="628"/>
                  </a:lnTo>
                  <a:lnTo>
                    <a:pt x="307" y="637"/>
                  </a:lnTo>
                  <a:lnTo>
                    <a:pt x="301" y="646"/>
                  </a:lnTo>
                  <a:lnTo>
                    <a:pt x="293" y="654"/>
                  </a:lnTo>
                  <a:lnTo>
                    <a:pt x="284" y="660"/>
                  </a:lnTo>
                  <a:lnTo>
                    <a:pt x="275" y="666"/>
                  </a:lnTo>
                  <a:lnTo>
                    <a:pt x="264" y="670"/>
                  </a:lnTo>
                  <a:lnTo>
                    <a:pt x="252" y="672"/>
                  </a:lnTo>
                  <a:lnTo>
                    <a:pt x="241" y="672"/>
                  </a:lnTo>
                  <a:lnTo>
                    <a:pt x="227" y="672"/>
                  </a:lnTo>
                  <a:lnTo>
                    <a:pt x="214" y="670"/>
                  </a:lnTo>
                  <a:lnTo>
                    <a:pt x="200" y="666"/>
                  </a:lnTo>
                  <a:lnTo>
                    <a:pt x="200" y="666"/>
                  </a:lnTo>
                  <a:lnTo>
                    <a:pt x="195" y="664"/>
                  </a:lnTo>
                  <a:lnTo>
                    <a:pt x="190" y="666"/>
                  </a:lnTo>
                  <a:lnTo>
                    <a:pt x="184" y="667"/>
                  </a:lnTo>
                  <a:lnTo>
                    <a:pt x="180" y="670"/>
                  </a:lnTo>
                  <a:lnTo>
                    <a:pt x="176" y="674"/>
                  </a:lnTo>
                  <a:lnTo>
                    <a:pt x="174" y="677"/>
                  </a:lnTo>
                  <a:lnTo>
                    <a:pt x="173" y="683"/>
                  </a:lnTo>
                  <a:lnTo>
                    <a:pt x="171" y="688"/>
                  </a:lnTo>
                  <a:lnTo>
                    <a:pt x="171" y="688"/>
                  </a:lnTo>
                  <a:lnTo>
                    <a:pt x="170" y="704"/>
                  </a:lnTo>
                  <a:lnTo>
                    <a:pt x="167" y="718"/>
                  </a:lnTo>
                  <a:lnTo>
                    <a:pt x="163" y="730"/>
                  </a:lnTo>
                  <a:lnTo>
                    <a:pt x="158" y="740"/>
                  </a:lnTo>
                  <a:lnTo>
                    <a:pt x="152" y="749"/>
                  </a:lnTo>
                  <a:lnTo>
                    <a:pt x="145" y="756"/>
                  </a:lnTo>
                  <a:lnTo>
                    <a:pt x="137" y="762"/>
                  </a:lnTo>
                  <a:lnTo>
                    <a:pt x="128" y="768"/>
                  </a:lnTo>
                  <a:lnTo>
                    <a:pt x="119" y="770"/>
                  </a:lnTo>
                  <a:lnTo>
                    <a:pt x="108" y="773"/>
                  </a:lnTo>
                  <a:lnTo>
                    <a:pt x="97" y="776"/>
                  </a:lnTo>
                  <a:lnTo>
                    <a:pt x="86" y="777"/>
                  </a:lnTo>
                  <a:lnTo>
                    <a:pt x="61" y="777"/>
                  </a:lnTo>
                  <a:lnTo>
                    <a:pt x="36" y="776"/>
                  </a:lnTo>
                  <a:lnTo>
                    <a:pt x="36" y="776"/>
                  </a:lnTo>
                  <a:lnTo>
                    <a:pt x="30" y="774"/>
                  </a:lnTo>
                  <a:lnTo>
                    <a:pt x="25" y="773"/>
                  </a:lnTo>
                  <a:lnTo>
                    <a:pt x="18" y="773"/>
                  </a:lnTo>
                  <a:lnTo>
                    <a:pt x="13" y="774"/>
                  </a:lnTo>
                  <a:lnTo>
                    <a:pt x="8" y="777"/>
                  </a:lnTo>
                  <a:lnTo>
                    <a:pt x="4" y="782"/>
                  </a:lnTo>
                  <a:lnTo>
                    <a:pt x="1" y="787"/>
                  </a:lnTo>
                  <a:lnTo>
                    <a:pt x="0" y="794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3"/>
                  </a:lnTo>
                  <a:lnTo>
                    <a:pt x="1" y="807"/>
                  </a:lnTo>
                  <a:lnTo>
                    <a:pt x="4" y="811"/>
                  </a:lnTo>
                  <a:lnTo>
                    <a:pt x="6" y="815"/>
                  </a:lnTo>
                  <a:lnTo>
                    <a:pt x="10" y="817"/>
                  </a:lnTo>
                  <a:lnTo>
                    <a:pt x="14" y="819"/>
                  </a:lnTo>
                  <a:lnTo>
                    <a:pt x="18" y="820"/>
                  </a:lnTo>
                  <a:lnTo>
                    <a:pt x="23" y="821"/>
                  </a:lnTo>
                  <a:lnTo>
                    <a:pt x="23" y="821"/>
                  </a:lnTo>
                  <a:lnTo>
                    <a:pt x="61" y="823"/>
                  </a:lnTo>
                  <a:lnTo>
                    <a:pt x="80" y="823"/>
                  </a:lnTo>
                  <a:lnTo>
                    <a:pt x="97" y="821"/>
                  </a:lnTo>
                  <a:lnTo>
                    <a:pt x="115" y="819"/>
                  </a:lnTo>
                  <a:lnTo>
                    <a:pt x="132" y="815"/>
                  </a:lnTo>
                  <a:lnTo>
                    <a:pt x="150" y="810"/>
                  </a:lnTo>
                  <a:lnTo>
                    <a:pt x="169" y="802"/>
                  </a:lnTo>
                  <a:lnTo>
                    <a:pt x="169" y="802"/>
                  </a:lnTo>
                  <a:lnTo>
                    <a:pt x="183" y="794"/>
                  </a:lnTo>
                  <a:lnTo>
                    <a:pt x="193" y="786"/>
                  </a:lnTo>
                  <a:lnTo>
                    <a:pt x="201" y="776"/>
                  </a:lnTo>
                  <a:lnTo>
                    <a:pt x="207" y="765"/>
                  </a:lnTo>
                  <a:lnTo>
                    <a:pt x="210" y="755"/>
                  </a:lnTo>
                  <a:lnTo>
                    <a:pt x="213" y="743"/>
                  </a:lnTo>
                  <a:lnTo>
                    <a:pt x="214" y="730"/>
                  </a:lnTo>
                  <a:lnTo>
                    <a:pt x="216" y="717"/>
                  </a:lnTo>
                  <a:lnTo>
                    <a:pt x="216" y="717"/>
                  </a:lnTo>
                  <a:lnTo>
                    <a:pt x="229" y="718"/>
                  </a:lnTo>
                  <a:lnTo>
                    <a:pt x="242" y="719"/>
                  </a:lnTo>
                  <a:lnTo>
                    <a:pt x="256" y="719"/>
                  </a:lnTo>
                  <a:lnTo>
                    <a:pt x="269" y="717"/>
                  </a:lnTo>
                  <a:lnTo>
                    <a:pt x="282" y="714"/>
                  </a:lnTo>
                  <a:lnTo>
                    <a:pt x="294" y="709"/>
                  </a:lnTo>
                  <a:lnTo>
                    <a:pt x="306" y="704"/>
                  </a:lnTo>
                  <a:lnTo>
                    <a:pt x="318" y="696"/>
                  </a:lnTo>
                  <a:lnTo>
                    <a:pt x="318" y="696"/>
                  </a:lnTo>
                  <a:lnTo>
                    <a:pt x="331" y="684"/>
                  </a:lnTo>
                  <a:lnTo>
                    <a:pt x="343" y="672"/>
                  </a:lnTo>
                  <a:lnTo>
                    <a:pt x="349" y="664"/>
                  </a:lnTo>
                  <a:lnTo>
                    <a:pt x="353" y="658"/>
                  </a:lnTo>
                  <a:lnTo>
                    <a:pt x="357" y="650"/>
                  </a:lnTo>
                  <a:lnTo>
                    <a:pt x="361" y="642"/>
                  </a:lnTo>
                  <a:lnTo>
                    <a:pt x="361" y="642"/>
                  </a:lnTo>
                  <a:lnTo>
                    <a:pt x="366" y="616"/>
                  </a:lnTo>
                  <a:lnTo>
                    <a:pt x="369" y="600"/>
                  </a:lnTo>
                  <a:lnTo>
                    <a:pt x="370" y="586"/>
                  </a:lnTo>
                  <a:lnTo>
                    <a:pt x="370" y="586"/>
                  </a:lnTo>
                  <a:lnTo>
                    <a:pt x="380" y="589"/>
                  </a:lnTo>
                  <a:lnTo>
                    <a:pt x="391" y="590"/>
                  </a:lnTo>
                  <a:lnTo>
                    <a:pt x="401" y="590"/>
                  </a:lnTo>
                  <a:lnTo>
                    <a:pt x="412" y="590"/>
                  </a:lnTo>
                  <a:lnTo>
                    <a:pt x="422" y="587"/>
                  </a:lnTo>
                  <a:lnTo>
                    <a:pt x="433" y="585"/>
                  </a:lnTo>
                  <a:lnTo>
                    <a:pt x="443" y="581"/>
                  </a:lnTo>
                  <a:lnTo>
                    <a:pt x="454" y="577"/>
                  </a:lnTo>
                  <a:lnTo>
                    <a:pt x="473" y="566"/>
                  </a:lnTo>
                  <a:lnTo>
                    <a:pt x="492" y="552"/>
                  </a:lnTo>
                  <a:lnTo>
                    <a:pt x="506" y="538"/>
                  </a:lnTo>
                  <a:lnTo>
                    <a:pt x="513" y="530"/>
                  </a:lnTo>
                  <a:lnTo>
                    <a:pt x="518" y="521"/>
                  </a:lnTo>
                  <a:lnTo>
                    <a:pt x="518" y="521"/>
                  </a:lnTo>
                  <a:lnTo>
                    <a:pt x="523" y="509"/>
                  </a:lnTo>
                  <a:lnTo>
                    <a:pt x="527" y="497"/>
                  </a:lnTo>
                  <a:lnTo>
                    <a:pt x="528" y="484"/>
                  </a:lnTo>
                  <a:lnTo>
                    <a:pt x="528" y="471"/>
                  </a:lnTo>
                  <a:lnTo>
                    <a:pt x="528" y="456"/>
                  </a:lnTo>
                  <a:lnTo>
                    <a:pt x="526" y="443"/>
                  </a:lnTo>
                  <a:lnTo>
                    <a:pt x="520" y="420"/>
                  </a:lnTo>
                  <a:lnTo>
                    <a:pt x="520" y="420"/>
                  </a:lnTo>
                  <a:lnTo>
                    <a:pt x="519" y="417"/>
                  </a:lnTo>
                  <a:lnTo>
                    <a:pt x="519" y="417"/>
                  </a:lnTo>
                  <a:lnTo>
                    <a:pt x="532" y="416"/>
                  </a:lnTo>
                  <a:lnTo>
                    <a:pt x="532" y="416"/>
                  </a:lnTo>
                  <a:lnTo>
                    <a:pt x="560" y="412"/>
                  </a:lnTo>
                  <a:lnTo>
                    <a:pt x="574" y="409"/>
                  </a:lnTo>
                  <a:lnTo>
                    <a:pt x="586" y="403"/>
                  </a:lnTo>
                  <a:lnTo>
                    <a:pt x="586" y="403"/>
                  </a:lnTo>
                  <a:lnTo>
                    <a:pt x="598" y="395"/>
                  </a:lnTo>
                  <a:lnTo>
                    <a:pt x="609" y="387"/>
                  </a:lnTo>
                  <a:lnTo>
                    <a:pt x="620" y="378"/>
                  </a:lnTo>
                  <a:lnTo>
                    <a:pt x="629" y="368"/>
                  </a:lnTo>
                  <a:lnTo>
                    <a:pt x="638" y="357"/>
                  </a:lnTo>
                  <a:lnTo>
                    <a:pt x="645" y="345"/>
                  </a:lnTo>
                  <a:lnTo>
                    <a:pt x="651" y="334"/>
                  </a:lnTo>
                  <a:lnTo>
                    <a:pt x="656" y="320"/>
                  </a:lnTo>
                  <a:lnTo>
                    <a:pt x="656" y="320"/>
                  </a:lnTo>
                  <a:lnTo>
                    <a:pt x="658" y="311"/>
                  </a:lnTo>
                  <a:lnTo>
                    <a:pt x="659" y="303"/>
                  </a:lnTo>
                  <a:lnTo>
                    <a:pt x="659" y="296"/>
                  </a:lnTo>
                  <a:lnTo>
                    <a:pt x="658" y="288"/>
                  </a:lnTo>
                  <a:lnTo>
                    <a:pt x="655" y="281"/>
                  </a:lnTo>
                  <a:lnTo>
                    <a:pt x="653" y="275"/>
                  </a:lnTo>
                  <a:lnTo>
                    <a:pt x="646" y="262"/>
                  </a:lnTo>
                  <a:lnTo>
                    <a:pt x="637" y="249"/>
                  </a:lnTo>
                  <a:lnTo>
                    <a:pt x="626" y="237"/>
                  </a:lnTo>
                  <a:lnTo>
                    <a:pt x="616" y="225"/>
                  </a:lnTo>
                  <a:lnTo>
                    <a:pt x="607" y="213"/>
                  </a:lnTo>
                  <a:lnTo>
                    <a:pt x="607" y="2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chenying0907 872"/>
            <p:cNvSpPr/>
            <p:nvPr/>
          </p:nvSpPr>
          <p:spPr bwMode="auto">
            <a:xfrm>
              <a:off x="4781551" y="3371851"/>
              <a:ext cx="85725" cy="12065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82" y="1"/>
                </a:cxn>
                <a:cxn ang="0">
                  <a:pos x="172" y="10"/>
                </a:cxn>
                <a:cxn ang="0">
                  <a:pos x="168" y="17"/>
                </a:cxn>
                <a:cxn ang="0">
                  <a:pos x="154" y="68"/>
                </a:cxn>
                <a:cxn ang="0">
                  <a:pos x="133" y="119"/>
                </a:cxn>
                <a:cxn ang="0">
                  <a:pos x="106" y="165"/>
                </a:cxn>
                <a:cxn ang="0">
                  <a:pos x="80" y="196"/>
                </a:cxn>
                <a:cxn ang="0">
                  <a:pos x="71" y="205"/>
                </a:cxn>
                <a:cxn ang="0">
                  <a:pos x="62" y="217"/>
                </a:cxn>
                <a:cxn ang="0">
                  <a:pos x="51" y="227"/>
                </a:cxn>
                <a:cxn ang="0">
                  <a:pos x="45" y="231"/>
                </a:cxn>
                <a:cxn ang="0">
                  <a:pos x="34" y="239"/>
                </a:cxn>
                <a:cxn ang="0">
                  <a:pos x="36" y="243"/>
                </a:cxn>
                <a:cxn ang="0">
                  <a:pos x="40" y="244"/>
                </a:cxn>
                <a:cxn ang="0">
                  <a:pos x="27" y="247"/>
                </a:cxn>
                <a:cxn ang="0">
                  <a:pos x="17" y="256"/>
                </a:cxn>
                <a:cxn ang="0">
                  <a:pos x="14" y="258"/>
                </a:cxn>
                <a:cxn ang="0">
                  <a:pos x="7" y="261"/>
                </a:cxn>
                <a:cxn ang="0">
                  <a:pos x="2" y="272"/>
                </a:cxn>
                <a:cxn ang="0">
                  <a:pos x="3" y="288"/>
                </a:cxn>
                <a:cxn ang="0">
                  <a:pos x="10" y="297"/>
                </a:cxn>
                <a:cxn ang="0">
                  <a:pos x="17" y="301"/>
                </a:cxn>
                <a:cxn ang="0">
                  <a:pos x="23" y="301"/>
                </a:cxn>
                <a:cxn ang="0">
                  <a:pos x="40" y="298"/>
                </a:cxn>
                <a:cxn ang="0">
                  <a:pos x="51" y="286"/>
                </a:cxn>
                <a:cxn ang="0">
                  <a:pos x="63" y="281"/>
                </a:cxn>
                <a:cxn ang="0">
                  <a:pos x="88" y="261"/>
                </a:cxn>
                <a:cxn ang="0">
                  <a:pos x="120" y="226"/>
                </a:cxn>
                <a:cxn ang="0">
                  <a:pos x="134" y="207"/>
                </a:cxn>
                <a:cxn ang="0">
                  <a:pos x="157" y="166"/>
                </a:cxn>
                <a:cxn ang="0">
                  <a:pos x="178" y="125"/>
                </a:cxn>
                <a:cxn ang="0">
                  <a:pos x="195" y="84"/>
                </a:cxn>
                <a:cxn ang="0">
                  <a:pos x="210" y="40"/>
                </a:cxn>
                <a:cxn ang="0">
                  <a:pos x="214" y="35"/>
                </a:cxn>
                <a:cxn ang="0">
                  <a:pos x="216" y="22"/>
                </a:cxn>
                <a:cxn ang="0">
                  <a:pos x="212" y="9"/>
                </a:cxn>
                <a:cxn ang="0">
                  <a:pos x="202" y="1"/>
                </a:cxn>
                <a:cxn ang="0">
                  <a:pos x="194" y="0"/>
                </a:cxn>
              </a:cxnLst>
              <a:rect l="0" t="0" r="r" b="b"/>
              <a:pathLst>
                <a:path w="216" h="301">
                  <a:moveTo>
                    <a:pt x="194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182" y="1"/>
                  </a:lnTo>
                  <a:lnTo>
                    <a:pt x="176" y="5"/>
                  </a:lnTo>
                  <a:lnTo>
                    <a:pt x="172" y="10"/>
                  </a:lnTo>
                  <a:lnTo>
                    <a:pt x="168" y="17"/>
                  </a:lnTo>
                  <a:lnTo>
                    <a:pt x="168" y="17"/>
                  </a:lnTo>
                  <a:lnTo>
                    <a:pt x="161" y="43"/>
                  </a:lnTo>
                  <a:lnTo>
                    <a:pt x="154" y="68"/>
                  </a:lnTo>
                  <a:lnTo>
                    <a:pt x="144" y="94"/>
                  </a:lnTo>
                  <a:lnTo>
                    <a:pt x="133" y="119"/>
                  </a:lnTo>
                  <a:lnTo>
                    <a:pt x="121" y="142"/>
                  </a:lnTo>
                  <a:lnTo>
                    <a:pt x="106" y="165"/>
                  </a:lnTo>
                  <a:lnTo>
                    <a:pt x="89" y="186"/>
                  </a:lnTo>
                  <a:lnTo>
                    <a:pt x="80" y="196"/>
                  </a:lnTo>
                  <a:lnTo>
                    <a:pt x="71" y="205"/>
                  </a:lnTo>
                  <a:lnTo>
                    <a:pt x="71" y="205"/>
                  </a:lnTo>
                  <a:lnTo>
                    <a:pt x="66" y="210"/>
                  </a:lnTo>
                  <a:lnTo>
                    <a:pt x="62" y="217"/>
                  </a:lnTo>
                  <a:lnTo>
                    <a:pt x="58" y="224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45" y="231"/>
                  </a:lnTo>
                  <a:lnTo>
                    <a:pt x="37" y="237"/>
                  </a:lnTo>
                  <a:lnTo>
                    <a:pt x="34" y="239"/>
                  </a:lnTo>
                  <a:lnTo>
                    <a:pt x="33" y="242"/>
                  </a:lnTo>
                  <a:lnTo>
                    <a:pt x="36" y="243"/>
                  </a:lnTo>
                  <a:lnTo>
                    <a:pt x="40" y="244"/>
                  </a:lnTo>
                  <a:lnTo>
                    <a:pt x="40" y="244"/>
                  </a:lnTo>
                  <a:lnTo>
                    <a:pt x="33" y="244"/>
                  </a:lnTo>
                  <a:lnTo>
                    <a:pt x="27" y="247"/>
                  </a:lnTo>
                  <a:lnTo>
                    <a:pt x="21" y="251"/>
                  </a:lnTo>
                  <a:lnTo>
                    <a:pt x="17" y="256"/>
                  </a:lnTo>
                  <a:lnTo>
                    <a:pt x="17" y="256"/>
                  </a:lnTo>
                  <a:lnTo>
                    <a:pt x="14" y="258"/>
                  </a:lnTo>
                  <a:lnTo>
                    <a:pt x="10" y="259"/>
                  </a:lnTo>
                  <a:lnTo>
                    <a:pt x="7" y="261"/>
                  </a:lnTo>
                  <a:lnTo>
                    <a:pt x="4" y="265"/>
                  </a:lnTo>
                  <a:lnTo>
                    <a:pt x="2" y="272"/>
                  </a:lnTo>
                  <a:lnTo>
                    <a:pt x="0" y="280"/>
                  </a:lnTo>
                  <a:lnTo>
                    <a:pt x="3" y="288"/>
                  </a:lnTo>
                  <a:lnTo>
                    <a:pt x="7" y="294"/>
                  </a:lnTo>
                  <a:lnTo>
                    <a:pt x="10" y="297"/>
                  </a:lnTo>
                  <a:lnTo>
                    <a:pt x="14" y="299"/>
                  </a:lnTo>
                  <a:lnTo>
                    <a:pt x="17" y="301"/>
                  </a:lnTo>
                  <a:lnTo>
                    <a:pt x="23" y="301"/>
                  </a:lnTo>
                  <a:lnTo>
                    <a:pt x="23" y="301"/>
                  </a:lnTo>
                  <a:lnTo>
                    <a:pt x="33" y="301"/>
                  </a:lnTo>
                  <a:lnTo>
                    <a:pt x="40" y="298"/>
                  </a:lnTo>
                  <a:lnTo>
                    <a:pt x="46" y="293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63" y="281"/>
                  </a:lnTo>
                  <a:lnTo>
                    <a:pt x="76" y="272"/>
                  </a:lnTo>
                  <a:lnTo>
                    <a:pt x="88" y="261"/>
                  </a:lnTo>
                  <a:lnTo>
                    <a:pt x="99" y="250"/>
                  </a:lnTo>
                  <a:lnTo>
                    <a:pt x="120" y="226"/>
                  </a:lnTo>
                  <a:lnTo>
                    <a:pt x="134" y="207"/>
                  </a:lnTo>
                  <a:lnTo>
                    <a:pt x="134" y="207"/>
                  </a:lnTo>
                  <a:lnTo>
                    <a:pt x="147" y="187"/>
                  </a:lnTo>
                  <a:lnTo>
                    <a:pt x="157" y="166"/>
                  </a:lnTo>
                  <a:lnTo>
                    <a:pt x="169" y="146"/>
                  </a:lnTo>
                  <a:lnTo>
                    <a:pt x="178" y="125"/>
                  </a:lnTo>
                  <a:lnTo>
                    <a:pt x="188" y="106"/>
                  </a:lnTo>
                  <a:lnTo>
                    <a:pt x="195" y="84"/>
                  </a:lnTo>
                  <a:lnTo>
                    <a:pt x="203" y="63"/>
                  </a:lnTo>
                  <a:lnTo>
                    <a:pt x="210" y="40"/>
                  </a:lnTo>
                  <a:lnTo>
                    <a:pt x="210" y="40"/>
                  </a:lnTo>
                  <a:lnTo>
                    <a:pt x="214" y="35"/>
                  </a:lnTo>
                  <a:lnTo>
                    <a:pt x="215" y="29"/>
                  </a:lnTo>
                  <a:lnTo>
                    <a:pt x="216" y="22"/>
                  </a:lnTo>
                  <a:lnTo>
                    <a:pt x="215" y="16"/>
                  </a:lnTo>
                  <a:lnTo>
                    <a:pt x="212" y="9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6" name="PA_椭圆 31"/>
          <p:cNvSpPr/>
          <p:nvPr>
            <p:custDataLst>
              <p:tags r:id="rId4"/>
            </p:custDataLst>
          </p:nvPr>
        </p:nvSpPr>
        <p:spPr>
          <a:xfrm>
            <a:off x="899592" y="2907586"/>
            <a:ext cx="2198519" cy="1248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PA_矩形 216"/>
          <p:cNvSpPr/>
          <p:nvPr>
            <p:custDataLst>
              <p:tags r:id="rId5"/>
            </p:custDataLst>
          </p:nvPr>
        </p:nvSpPr>
        <p:spPr>
          <a:xfrm>
            <a:off x="1153645" y="3338839"/>
            <a:ext cx="177492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难以充分参考前人的经验，且缺乏相关教学和开发经验。</a:t>
            </a:r>
            <a:endParaRPr lang="zh-CN" altLang="en-US" sz="900" dirty="0"/>
          </a:p>
        </p:txBody>
      </p:sp>
      <p:sp>
        <p:nvSpPr>
          <p:cNvPr id="227" name="PA_文本框 226"/>
          <p:cNvSpPr txBox="1"/>
          <p:nvPr>
            <p:custDataLst>
              <p:tags r:id="rId6"/>
            </p:custDataLst>
          </p:nvPr>
        </p:nvSpPr>
        <p:spPr>
          <a:xfrm>
            <a:off x="1241485" y="3011082"/>
            <a:ext cx="16870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难度大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28" name="PA_椭圆 31"/>
          <p:cNvSpPr/>
          <p:nvPr>
            <p:custDataLst>
              <p:tags r:id="rId7"/>
            </p:custDataLst>
          </p:nvPr>
        </p:nvSpPr>
        <p:spPr>
          <a:xfrm>
            <a:off x="3369411" y="2907586"/>
            <a:ext cx="2198519" cy="1248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PA_矩形 228"/>
          <p:cNvSpPr/>
          <p:nvPr>
            <p:custDataLst>
              <p:tags r:id="rId8"/>
            </p:custDataLst>
          </p:nvPr>
        </p:nvSpPr>
        <p:spPr>
          <a:xfrm>
            <a:off x="3623464" y="3338839"/>
            <a:ext cx="1774926" cy="71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代码行数：编译器前端</a:t>
            </a:r>
            <a:r>
              <a:rPr lang="en-US" altLang="zh-CN" sz="900" dirty="0"/>
              <a:t>7k</a:t>
            </a:r>
            <a:r>
              <a:rPr lang="zh-CN" altLang="en-US" sz="900" dirty="0"/>
              <a:t>，后端</a:t>
            </a:r>
            <a:r>
              <a:rPr lang="en-US" altLang="zh-CN" sz="900" dirty="0"/>
              <a:t>1.5k</a:t>
            </a:r>
            <a:r>
              <a:rPr lang="zh-CN" altLang="en-US" sz="900" dirty="0"/>
              <a:t>，汇编器</a:t>
            </a:r>
            <a:r>
              <a:rPr lang="en-US" altLang="zh-CN" sz="900" dirty="0"/>
              <a:t>1.8k</a:t>
            </a:r>
            <a:r>
              <a:rPr lang="zh-CN" altLang="en-US" sz="900" dirty="0"/>
              <a:t>，模拟器</a:t>
            </a:r>
            <a:r>
              <a:rPr lang="en-US" altLang="zh-CN" sz="900" dirty="0"/>
              <a:t>0.6k</a:t>
            </a:r>
            <a:r>
              <a:rPr lang="zh-CN" altLang="en-US" sz="900" dirty="0"/>
              <a:t>，总计超过</a:t>
            </a:r>
            <a:r>
              <a:rPr lang="en-US" altLang="zh-CN" sz="900" dirty="0"/>
              <a:t>1.1</a:t>
            </a:r>
            <a:r>
              <a:rPr lang="zh-CN" altLang="en-US" sz="900" dirty="0"/>
              <a:t>万行</a:t>
            </a:r>
            <a:endParaRPr lang="zh-CN" altLang="en-US" sz="900" dirty="0"/>
          </a:p>
        </p:txBody>
      </p:sp>
      <p:sp>
        <p:nvSpPr>
          <p:cNvPr id="230" name="PA_文本框 229"/>
          <p:cNvSpPr txBox="1"/>
          <p:nvPr>
            <p:custDataLst>
              <p:tags r:id="rId9"/>
            </p:custDataLst>
          </p:nvPr>
        </p:nvSpPr>
        <p:spPr>
          <a:xfrm>
            <a:off x="3711304" y="3011082"/>
            <a:ext cx="1774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工程量大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31" name="PA_椭圆 31"/>
          <p:cNvSpPr/>
          <p:nvPr>
            <p:custDataLst>
              <p:tags r:id="rId10"/>
            </p:custDataLst>
          </p:nvPr>
        </p:nvSpPr>
        <p:spPr>
          <a:xfrm>
            <a:off x="5829865" y="2865483"/>
            <a:ext cx="2198519" cy="1248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PA_矩形 231"/>
          <p:cNvSpPr/>
          <p:nvPr>
            <p:custDataLst>
              <p:tags r:id="rId11"/>
            </p:custDataLst>
          </p:nvPr>
        </p:nvSpPr>
        <p:spPr>
          <a:xfrm>
            <a:off x="6083918" y="3296736"/>
            <a:ext cx="1774926" cy="71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/>
              <a:t>难以参考，完全自行设计，所用术语大都自己规定，提出一套编译器设计方案。</a:t>
            </a:r>
            <a:endParaRPr lang="zh-CN" altLang="en-US" sz="900" dirty="0"/>
          </a:p>
        </p:txBody>
      </p:sp>
      <p:grpSp>
        <p:nvGrpSpPr>
          <p:cNvPr id="234" name="PA_chenying0907 233"/>
          <p:cNvGrpSpPr/>
          <p:nvPr>
            <p:custDataLst>
              <p:tags r:id="rId12"/>
            </p:custDataLst>
          </p:nvPr>
        </p:nvGrpSpPr>
        <p:grpSpPr>
          <a:xfrm>
            <a:off x="1390948" y="267494"/>
            <a:ext cx="6192688" cy="767437"/>
            <a:chOff x="1492256" y="411510"/>
            <a:chExt cx="6192688" cy="767437"/>
          </a:xfrm>
        </p:grpSpPr>
        <p:sp>
          <p:nvSpPr>
            <p:cNvPr id="235" name="任意多边形 234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6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工程特点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PA_文本框 226"/>
          <p:cNvSpPr txBox="1"/>
          <p:nvPr>
            <p:custDataLst>
              <p:tags r:id="rId13"/>
            </p:custDataLst>
          </p:nvPr>
        </p:nvSpPr>
        <p:spPr>
          <a:xfrm>
            <a:off x="6085900" y="3011082"/>
            <a:ext cx="16870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创新性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3" name="PA_矩形 1"/>
          <p:cNvSpPr/>
          <p:nvPr>
            <p:custDataLst>
              <p:tags r:id="rId14"/>
            </p:custDataLst>
          </p:nvPr>
        </p:nvSpPr>
        <p:spPr>
          <a:xfrm>
            <a:off x="6052820" y="4218305"/>
            <a:ext cx="2135505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000" dirty="0"/>
              <a:t>本项目更多是一个工程实现问题，而不是单纯的编译问题。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/>
      <p:bldP spid="227" grpId="0"/>
      <p:bldP spid="228" grpId="0" animBg="1"/>
      <p:bldP spid="229" grpId="0"/>
      <p:bldP spid="230" grpId="0"/>
      <p:bldP spid="231" grpId="0" animBg="1"/>
      <p:bldP spid="232" grpId="0"/>
      <p:bldP spid="2" grpId="0"/>
      <p:bldP spid="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15816" y="2480915"/>
            <a:ext cx="343004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文法和语法分析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文本框 5"/>
          <p:cNvSpPr txBox="1"/>
          <p:nvPr>
            <p:custDataLst>
              <p:tags r:id="rId3"/>
            </p:custDataLst>
          </p:nvPr>
        </p:nvSpPr>
        <p:spPr>
          <a:xfrm>
            <a:off x="3422014" y="1812761"/>
            <a:ext cx="2533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TWO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_chenying0907 7"/>
          <p:cNvGrpSpPr/>
          <p:nvPr>
            <p:custDataLst>
              <p:tags r:id="rId1"/>
            </p:custDataLst>
          </p:nvPr>
        </p:nvGrpSpPr>
        <p:grpSpPr>
          <a:xfrm>
            <a:off x="1264766" y="1635646"/>
            <a:ext cx="3786823" cy="2592288"/>
            <a:chOff x="1096807" y="771550"/>
            <a:chExt cx="6911261" cy="3633873"/>
          </a:xfrm>
        </p:grpSpPr>
        <p:sp>
          <p:nvSpPr>
            <p:cNvPr id="4" name="椭圆 31"/>
            <p:cNvSpPr/>
            <p:nvPr/>
          </p:nvSpPr>
          <p:spPr>
            <a:xfrm rot="5400000">
              <a:off x="2841734" y="-760912"/>
              <a:ext cx="3421408" cy="69112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  <a:gd name="connsiteX0-773" fmla="*/ 72869 w 661574"/>
                <a:gd name="connsiteY0-774" fmla="*/ 13918 h 557693"/>
                <a:gd name="connsiteX1-775" fmla="*/ 660478 w 661574"/>
                <a:gd name="connsiteY1-776" fmla="*/ 14845 h 557693"/>
                <a:gd name="connsiteX2-777" fmla="*/ 661574 w 661574"/>
                <a:gd name="connsiteY2-778" fmla="*/ 540528 h 557693"/>
                <a:gd name="connsiteX3-779" fmla="*/ 52398 w 661574"/>
                <a:gd name="connsiteY3-780" fmla="*/ 503151 h 557693"/>
                <a:gd name="connsiteX4-781" fmla="*/ 72869 w 661574"/>
                <a:gd name="connsiteY4-782" fmla="*/ 13918 h 557693"/>
                <a:gd name="connsiteX0-783" fmla="*/ 84755 w 673460"/>
                <a:gd name="connsiteY0-784" fmla="*/ 13918 h 568883"/>
                <a:gd name="connsiteX1-785" fmla="*/ 672364 w 673460"/>
                <a:gd name="connsiteY1-786" fmla="*/ 14845 h 568883"/>
                <a:gd name="connsiteX2-787" fmla="*/ 673460 w 673460"/>
                <a:gd name="connsiteY2-788" fmla="*/ 540528 h 568883"/>
                <a:gd name="connsiteX3-789" fmla="*/ 43142 w 673460"/>
                <a:gd name="connsiteY3-790" fmla="*/ 525832 h 568883"/>
                <a:gd name="connsiteX4-791" fmla="*/ 84755 w 673460"/>
                <a:gd name="connsiteY4-792" fmla="*/ 13918 h 568883"/>
                <a:gd name="connsiteX0-793" fmla="*/ 84755 w 673460"/>
                <a:gd name="connsiteY0-794" fmla="*/ 13918 h 559604"/>
                <a:gd name="connsiteX1-795" fmla="*/ 672364 w 673460"/>
                <a:gd name="connsiteY1-796" fmla="*/ 14845 h 559604"/>
                <a:gd name="connsiteX2-797" fmla="*/ 673460 w 673460"/>
                <a:gd name="connsiteY2-798" fmla="*/ 540528 h 559604"/>
                <a:gd name="connsiteX3-799" fmla="*/ 43142 w 673460"/>
                <a:gd name="connsiteY3-800" fmla="*/ 525832 h 559604"/>
                <a:gd name="connsiteX4-801" fmla="*/ 84755 w 673460"/>
                <a:gd name="connsiteY4-802" fmla="*/ 13918 h 559604"/>
                <a:gd name="connsiteX0-803" fmla="*/ 84755 w 675575"/>
                <a:gd name="connsiteY0-804" fmla="*/ 13918 h 562548"/>
                <a:gd name="connsiteX1-805" fmla="*/ 672364 w 675575"/>
                <a:gd name="connsiteY1-806" fmla="*/ 14845 h 562548"/>
                <a:gd name="connsiteX2-807" fmla="*/ 675575 w 675575"/>
                <a:gd name="connsiteY2-808" fmla="*/ 545971 h 562548"/>
                <a:gd name="connsiteX3-809" fmla="*/ 43142 w 675575"/>
                <a:gd name="connsiteY3-810" fmla="*/ 525832 h 562548"/>
                <a:gd name="connsiteX4-811" fmla="*/ 84755 w 675575"/>
                <a:gd name="connsiteY4-812" fmla="*/ 13918 h 562548"/>
                <a:gd name="connsiteX0-813" fmla="*/ 84755 w 680821"/>
                <a:gd name="connsiteY0-814" fmla="*/ 13918 h 562548"/>
                <a:gd name="connsiteX1-815" fmla="*/ 680821 w 680821"/>
                <a:gd name="connsiteY1-816" fmla="*/ 14845 h 562548"/>
                <a:gd name="connsiteX2-817" fmla="*/ 675575 w 680821"/>
                <a:gd name="connsiteY2-818" fmla="*/ 545971 h 562548"/>
                <a:gd name="connsiteX3-819" fmla="*/ 43142 w 680821"/>
                <a:gd name="connsiteY3-820" fmla="*/ 525832 h 562548"/>
                <a:gd name="connsiteX4-821" fmla="*/ 84755 w 680821"/>
                <a:gd name="connsiteY4-822" fmla="*/ 13918 h 562548"/>
                <a:gd name="connsiteX0-823" fmla="*/ 72868 w 690076"/>
                <a:gd name="connsiteY0-824" fmla="*/ 20358 h 559916"/>
                <a:gd name="connsiteX1-825" fmla="*/ 690076 w 690076"/>
                <a:gd name="connsiteY1-826" fmla="*/ 12213 h 559916"/>
                <a:gd name="connsiteX2-827" fmla="*/ 684830 w 690076"/>
                <a:gd name="connsiteY2-828" fmla="*/ 543339 h 559916"/>
                <a:gd name="connsiteX3-829" fmla="*/ 52397 w 690076"/>
                <a:gd name="connsiteY3-830" fmla="*/ 523200 h 559916"/>
                <a:gd name="connsiteX4-831" fmla="*/ 72868 w 690076"/>
                <a:gd name="connsiteY4-832" fmla="*/ 20358 h 559916"/>
                <a:gd name="connsiteX0-833" fmla="*/ 72868 w 690076"/>
                <a:gd name="connsiteY0-834" fmla="*/ 22718 h 562276"/>
                <a:gd name="connsiteX1-835" fmla="*/ 690076 w 690076"/>
                <a:gd name="connsiteY1-836" fmla="*/ 14573 h 562276"/>
                <a:gd name="connsiteX2-837" fmla="*/ 684830 w 690076"/>
                <a:gd name="connsiteY2-838" fmla="*/ 545699 h 562276"/>
                <a:gd name="connsiteX3-839" fmla="*/ 52397 w 690076"/>
                <a:gd name="connsiteY3-840" fmla="*/ 525560 h 562276"/>
                <a:gd name="connsiteX4-841" fmla="*/ 72868 w 690076"/>
                <a:gd name="connsiteY4-842" fmla="*/ 22718 h 562276"/>
                <a:gd name="connsiteX0-843" fmla="*/ 59152 w 676360"/>
                <a:gd name="connsiteY0-844" fmla="*/ 22718 h 562276"/>
                <a:gd name="connsiteX1-845" fmla="*/ 676360 w 676360"/>
                <a:gd name="connsiteY1-846" fmla="*/ 14573 h 562276"/>
                <a:gd name="connsiteX2-847" fmla="*/ 671114 w 676360"/>
                <a:gd name="connsiteY2-848" fmla="*/ 545699 h 562276"/>
                <a:gd name="connsiteX3-849" fmla="*/ 38681 w 676360"/>
                <a:gd name="connsiteY3-850" fmla="*/ 525560 h 562276"/>
                <a:gd name="connsiteX4-851" fmla="*/ 103808 w 676360"/>
                <a:gd name="connsiteY4-852" fmla="*/ 279153 h 562276"/>
                <a:gd name="connsiteX5-853" fmla="*/ 59152 w 676360"/>
                <a:gd name="connsiteY5-854" fmla="*/ 22718 h 562276"/>
                <a:gd name="connsiteX0-855" fmla="*/ 41341 w 658549"/>
                <a:gd name="connsiteY0-856" fmla="*/ 22718 h 562276"/>
                <a:gd name="connsiteX1-857" fmla="*/ 658549 w 658549"/>
                <a:gd name="connsiteY1-858" fmla="*/ 14573 h 562276"/>
                <a:gd name="connsiteX2-859" fmla="*/ 653303 w 658549"/>
                <a:gd name="connsiteY2-860" fmla="*/ 545699 h 562276"/>
                <a:gd name="connsiteX3-861" fmla="*/ 20870 w 658549"/>
                <a:gd name="connsiteY3-862" fmla="*/ 525560 h 562276"/>
                <a:gd name="connsiteX4-863" fmla="*/ 85997 w 658549"/>
                <a:gd name="connsiteY4-864" fmla="*/ 279153 h 562276"/>
                <a:gd name="connsiteX5-865" fmla="*/ 41341 w 658549"/>
                <a:gd name="connsiteY5-866" fmla="*/ 22718 h 562276"/>
                <a:gd name="connsiteX0-867" fmla="*/ 23542 w 640750"/>
                <a:gd name="connsiteY0-868" fmla="*/ 22718 h 562276"/>
                <a:gd name="connsiteX1-869" fmla="*/ 640750 w 640750"/>
                <a:gd name="connsiteY1-870" fmla="*/ 14573 h 562276"/>
                <a:gd name="connsiteX2-871" fmla="*/ 635504 w 640750"/>
                <a:gd name="connsiteY2-872" fmla="*/ 545699 h 562276"/>
                <a:gd name="connsiteX3-873" fmla="*/ 3071 w 640750"/>
                <a:gd name="connsiteY3-874" fmla="*/ 525560 h 562276"/>
                <a:gd name="connsiteX4-875" fmla="*/ 68198 w 640750"/>
                <a:gd name="connsiteY4-876" fmla="*/ 279153 h 562276"/>
                <a:gd name="connsiteX5-877" fmla="*/ 23542 w 640750"/>
                <a:gd name="connsiteY5-878" fmla="*/ 22718 h 562276"/>
                <a:gd name="connsiteX0-879" fmla="*/ 24044 w 641252"/>
                <a:gd name="connsiteY0-880" fmla="*/ 22718 h 562276"/>
                <a:gd name="connsiteX1-881" fmla="*/ 641252 w 641252"/>
                <a:gd name="connsiteY1-882" fmla="*/ 14573 h 562276"/>
                <a:gd name="connsiteX2-883" fmla="*/ 636006 w 641252"/>
                <a:gd name="connsiteY2-884" fmla="*/ 545699 h 562276"/>
                <a:gd name="connsiteX3-885" fmla="*/ 3573 w 641252"/>
                <a:gd name="connsiteY3-886" fmla="*/ 525560 h 562276"/>
                <a:gd name="connsiteX4-887" fmla="*/ 68700 w 641252"/>
                <a:gd name="connsiteY4-888" fmla="*/ 279153 h 562276"/>
                <a:gd name="connsiteX5-889" fmla="*/ 24044 w 641252"/>
                <a:gd name="connsiteY5-890" fmla="*/ 22718 h 562276"/>
                <a:gd name="connsiteX0-891" fmla="*/ 31476 w 648684"/>
                <a:gd name="connsiteY0-892" fmla="*/ 22718 h 562276"/>
                <a:gd name="connsiteX1-893" fmla="*/ 648684 w 648684"/>
                <a:gd name="connsiteY1-894" fmla="*/ 14573 h 562276"/>
                <a:gd name="connsiteX2-895" fmla="*/ 643438 w 648684"/>
                <a:gd name="connsiteY2-896" fmla="*/ 545699 h 562276"/>
                <a:gd name="connsiteX3-897" fmla="*/ 11005 w 648684"/>
                <a:gd name="connsiteY3-898" fmla="*/ 525560 h 562276"/>
                <a:gd name="connsiteX4-899" fmla="*/ 76132 w 648684"/>
                <a:gd name="connsiteY4-900" fmla="*/ 279153 h 562276"/>
                <a:gd name="connsiteX5-901" fmla="*/ 31476 w 648684"/>
                <a:gd name="connsiteY5-902" fmla="*/ 22718 h 562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48684" h="562276">
                  <a:moveTo>
                    <a:pt x="31476" y="22718"/>
                  </a:moveTo>
                  <a:cubicBezTo>
                    <a:pt x="149400" y="4275"/>
                    <a:pt x="424155" y="-13389"/>
                    <a:pt x="648684" y="14573"/>
                  </a:cubicBezTo>
                  <a:cubicBezTo>
                    <a:pt x="609553" y="92898"/>
                    <a:pt x="618372" y="432838"/>
                    <a:pt x="643438" y="545699"/>
                  </a:cubicBezTo>
                  <a:cubicBezTo>
                    <a:pt x="542091" y="567277"/>
                    <a:pt x="109269" y="574431"/>
                    <a:pt x="11005" y="525560"/>
                  </a:cubicBezTo>
                  <a:cubicBezTo>
                    <a:pt x="-33861" y="453465"/>
                    <a:pt x="72720" y="362960"/>
                    <a:pt x="76132" y="279153"/>
                  </a:cubicBezTo>
                  <a:cubicBezTo>
                    <a:pt x="79544" y="195346"/>
                    <a:pt x="-41749" y="78155"/>
                    <a:pt x="31476" y="22718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31"/>
            <p:cNvSpPr/>
            <p:nvPr/>
          </p:nvSpPr>
          <p:spPr>
            <a:xfrm rot="16200000" flipH="1">
              <a:off x="4400705" y="799409"/>
              <a:ext cx="3489396" cy="343367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1574" h="567351">
                  <a:moveTo>
                    <a:pt x="72869" y="23576"/>
                  </a:moveTo>
                  <a:cubicBezTo>
                    <a:pt x="184450" y="15112"/>
                    <a:pt x="500961" y="-25493"/>
                    <a:pt x="660478" y="24503"/>
                  </a:cubicBezTo>
                  <a:cubicBezTo>
                    <a:pt x="621347" y="102828"/>
                    <a:pt x="636508" y="437325"/>
                    <a:pt x="661574" y="550186"/>
                  </a:cubicBezTo>
                  <a:cubicBezTo>
                    <a:pt x="560227" y="571764"/>
                    <a:pt x="148547" y="585268"/>
                    <a:pt x="52398" y="512809"/>
                  </a:cubicBezTo>
                  <a:cubicBezTo>
                    <a:pt x="-13816" y="401434"/>
                    <a:pt x="-27876" y="101288"/>
                    <a:pt x="72869" y="2357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31"/>
            <p:cNvSpPr/>
            <p:nvPr/>
          </p:nvSpPr>
          <p:spPr>
            <a:xfrm rot="5400000">
              <a:off x="1202547" y="828634"/>
              <a:ext cx="3489396" cy="337522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  <a:gd name="connsiteX0-773" fmla="*/ 72869 w 661574"/>
                <a:gd name="connsiteY0-774" fmla="*/ 13918 h 557693"/>
                <a:gd name="connsiteX1-775" fmla="*/ 660478 w 661574"/>
                <a:gd name="connsiteY1-776" fmla="*/ 14845 h 557693"/>
                <a:gd name="connsiteX2-777" fmla="*/ 661574 w 661574"/>
                <a:gd name="connsiteY2-778" fmla="*/ 540528 h 557693"/>
                <a:gd name="connsiteX3-779" fmla="*/ 52398 w 661574"/>
                <a:gd name="connsiteY3-780" fmla="*/ 503151 h 557693"/>
                <a:gd name="connsiteX4-781" fmla="*/ 72869 w 661574"/>
                <a:gd name="connsiteY4-782" fmla="*/ 13918 h 5576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1574" h="557693">
                  <a:moveTo>
                    <a:pt x="72869" y="13918"/>
                  </a:moveTo>
                  <a:cubicBezTo>
                    <a:pt x="184450" y="5454"/>
                    <a:pt x="435949" y="-13117"/>
                    <a:pt x="660478" y="14845"/>
                  </a:cubicBezTo>
                  <a:cubicBezTo>
                    <a:pt x="621347" y="93170"/>
                    <a:pt x="636508" y="427667"/>
                    <a:pt x="661574" y="540528"/>
                  </a:cubicBezTo>
                  <a:cubicBezTo>
                    <a:pt x="560227" y="562106"/>
                    <a:pt x="148547" y="575610"/>
                    <a:pt x="52398" y="503151"/>
                  </a:cubicBezTo>
                  <a:cubicBezTo>
                    <a:pt x="-13816" y="391776"/>
                    <a:pt x="-27876" y="91630"/>
                    <a:pt x="72869" y="1391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PA_chenying0907 18"/>
          <p:cNvGrpSpPr/>
          <p:nvPr>
            <p:custDataLst>
              <p:tags r:id="rId2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20" name="任意多边形 19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1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语法分析算法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" name="PA_图片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66" y="1640209"/>
            <a:ext cx="1240350" cy="2232249"/>
          </a:xfrm>
          <a:prstGeom prst="rect">
            <a:avLst/>
          </a:prstGeom>
        </p:spPr>
      </p:pic>
      <p:sp>
        <p:nvSpPr>
          <p:cNvPr id="24" name="PA_文本框 226"/>
          <p:cNvSpPr txBox="1"/>
          <p:nvPr>
            <p:custDataLst>
              <p:tags r:id="rId5"/>
            </p:custDataLst>
          </p:nvPr>
        </p:nvSpPr>
        <p:spPr>
          <a:xfrm>
            <a:off x="3292553" y="2607462"/>
            <a:ext cx="16870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SLR1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" name="PA_矩形 1"/>
          <p:cNvSpPr/>
          <p:nvPr>
            <p:custDataLst>
              <p:tags r:id="rId6"/>
            </p:custDataLst>
          </p:nvPr>
        </p:nvSpPr>
        <p:spPr>
          <a:xfrm>
            <a:off x="5507006" y="2004093"/>
            <a:ext cx="256308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允许文法的左递归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《编译原理》课程已有详细的教学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功能比较强大，满足需要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算法工程化的难度和工作量较低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使用求解项目集规范族的方法求解移进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归约表。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_文本框 271"/>
          <p:cNvSpPr txBox="1"/>
          <p:nvPr>
            <p:custDataLst>
              <p:tags r:id="rId7"/>
            </p:custDataLst>
          </p:nvPr>
        </p:nvSpPr>
        <p:spPr>
          <a:xfrm>
            <a:off x="5563777" y="1635645"/>
            <a:ext cx="2448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优点</a:t>
            </a:r>
            <a:endParaRPr lang="zh-CN" altLang="en-US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1364278" y="267494"/>
            <a:ext cx="6192688" cy="767437"/>
            <a:chOff x="1492256" y="411510"/>
            <a:chExt cx="6192688" cy="767437"/>
          </a:xfrm>
        </p:grpSpPr>
        <p:sp>
          <p:nvSpPr>
            <p:cNvPr id="19" name="任意多边形 18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0" name="文本框 7"/>
            <p:cNvSpPr txBox="1">
              <a:spLocks noChangeArrowheads="1"/>
            </p:cNvSpPr>
            <p:nvPr/>
          </p:nvSpPr>
          <p:spPr bwMode="auto">
            <a:xfrm>
              <a:off x="3246761" y="411510"/>
              <a:ext cx="291020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语法功能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PA_文本框 271"/>
          <p:cNvSpPr txBox="1"/>
          <p:nvPr>
            <p:custDataLst>
              <p:tags r:id="rId2"/>
            </p:custDataLst>
          </p:nvPr>
        </p:nvSpPr>
        <p:spPr>
          <a:xfrm>
            <a:off x="1866900" y="1330325"/>
            <a:ext cx="62198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预期的工作：</a:t>
            </a:r>
            <a:endParaRPr lang="zh-CN" sz="1200" dirty="0">
              <a:latin typeface="落落补 汤圆" pitchFamily="2" charset="-128"/>
              <a:cs typeface="落落补 汤圆" pitchFamily="2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    功能包含：</a:t>
            </a:r>
            <a:r>
              <a:rPr sz="1200" dirty="0">
                <a:latin typeface="落落补 汤圆" pitchFamily="2" charset="-128"/>
                <a:cs typeface="落落补 汤圆" pitchFamily="2" charset="-128"/>
                <a:sym typeface="+mn-ea"/>
              </a:rPr>
              <a:t>变量、结构体、if-else语句、while语句、下标运算(支持</a:t>
            </a: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一维</a:t>
            </a:r>
            <a:r>
              <a:rPr sz="1200" dirty="0">
                <a:latin typeface="落落补 汤圆" pitchFamily="2" charset="-128"/>
                <a:cs typeface="落落补 汤圆" pitchFamily="2" charset="-128"/>
                <a:sym typeface="+mn-ea"/>
              </a:rPr>
              <a:t>数组)、函数括号运算符（支持函数调用）</a:t>
            </a: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、</a:t>
            </a:r>
            <a:r>
              <a:rPr sz="1200" dirty="0">
                <a:latin typeface="落落补 汤圆" pitchFamily="2" charset="-128"/>
                <a:cs typeface="落落补 汤圆" pitchFamily="2" charset="-128"/>
                <a:sym typeface="+mn-ea"/>
              </a:rPr>
              <a:t>普通括号、部分运算符、取地址、指针解引用、break、continue、return等。</a:t>
            </a:r>
            <a:endParaRPr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sz="1200" dirty="0">
                <a:latin typeface="落落补 汤圆" pitchFamily="2" charset="-128"/>
                <a:cs typeface="落落补 汤圆" pitchFamily="2" charset="-128"/>
                <a:sym typeface="+mn-ea"/>
              </a:rPr>
              <a:t>    不包含：</a:t>
            </a: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变量初值、</a:t>
            </a:r>
            <a:r>
              <a:rPr sz="1200" dirty="0">
                <a:latin typeface="落落补 汤圆" pitchFamily="2" charset="-128"/>
                <a:cs typeface="落落补 汤圆" pitchFamily="2" charset="-128"/>
                <a:sym typeface="+mn-ea"/>
              </a:rPr>
              <a:t>int以外的基本数据类型、void类型、const/static等修饰符、goto语句、枚举类型、共用体、for语句、do-while语句、switch语句、逗号表达式、long long等类型、三目运算符、++、--、不定参数、函数声明省略形参的形式(不支持)、强制类型转换、等。</a:t>
            </a:r>
            <a:endParaRPr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lang="zh-CN" sz="1200" dirty="0">
                <a:latin typeface="落落补 汤圆" pitchFamily="2" charset="-128"/>
                <a:cs typeface="落落补 汤圆" pitchFamily="2" charset="-128"/>
              </a:rPr>
              <a:t>    其他细节：函数必须有参数，只支持一维数组声明，指针声明只支持一层指针（但是预留多层指针解引用的逻辑），32位int为最小识别单元。</a:t>
            </a:r>
            <a:endParaRPr lang="zh-CN"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lang="zh-CN" sz="1200" dirty="0">
                <a:latin typeface="落落补 汤圆" pitchFamily="2" charset="-128"/>
                <a:cs typeface="落落补 汤圆" pitchFamily="2" charset="-128"/>
                <a:sym typeface="+mn-ea"/>
              </a:rPr>
              <a:t>超出预期的工作：</a:t>
            </a:r>
            <a:endParaRPr lang="zh-CN"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lang="zh-CN" sz="1200" dirty="0">
                <a:latin typeface="落落补 汤圆" pitchFamily="2" charset="-128"/>
                <a:cs typeface="落落补 汤圆" pitchFamily="2" charset="-128"/>
              </a:rPr>
              <a:t>    支持多维数组、支持无参函数、汇编器、模拟器。</a:t>
            </a:r>
            <a:endParaRPr lang="zh-CN" sz="1200" dirty="0">
              <a:latin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1364278" y="267494"/>
            <a:ext cx="6192688" cy="767437"/>
            <a:chOff x="1492256" y="411510"/>
            <a:chExt cx="6192688" cy="767437"/>
          </a:xfrm>
        </p:grpSpPr>
        <p:sp>
          <p:nvSpPr>
            <p:cNvPr id="19" name="任意多边形 18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0" name="文本框 7"/>
            <p:cNvSpPr txBox="1">
              <a:spLocks noChangeArrowheads="1"/>
            </p:cNvSpPr>
            <p:nvPr/>
          </p:nvSpPr>
          <p:spPr bwMode="auto">
            <a:xfrm>
              <a:off x="3246761" y="411510"/>
              <a:ext cx="291020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63980" y="1035050"/>
            <a:ext cx="3491865" cy="3626485"/>
          </a:xfrm>
          <a:prstGeom prst="rect">
            <a:avLst/>
          </a:prstGeom>
        </p:spPr>
      </p:pic>
      <p:sp>
        <p:nvSpPr>
          <p:cNvPr id="2" name="PA_文本框 271"/>
          <p:cNvSpPr txBox="1"/>
          <p:nvPr>
            <p:custDataLst>
              <p:tags r:id="rId4"/>
            </p:custDataLst>
          </p:nvPr>
        </p:nvSpPr>
        <p:spPr>
          <a:xfrm>
            <a:off x="4855845" y="1139825"/>
            <a:ext cx="33439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    </a:t>
            </a:r>
            <a:r>
              <a:rPr lang="zh-CN" sz="1200" dirty="0">
                <a:latin typeface="落落补 汤圆" pitchFamily="2" charset="-128"/>
                <a:cs typeface="落落补 汤圆" pitchFamily="2" charset="-128"/>
              </a:rPr>
              <a:t>文法定义保存在</a:t>
            </a: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lan.txt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文件中，编译开始前程序读入该文件，进行解析并数据化离散化，以便于进一步进行</a:t>
            </a: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First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集、</a:t>
            </a: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Follow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集的计算，以及项目集规范族的求解，最终求解出移进</a:t>
            </a: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-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归约表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。</a:t>
            </a:r>
            <a:endParaRPr lang="zh-CN" altLang="en-US"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    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每条产生式绑定一条语法制导函数。</a:t>
            </a:r>
            <a:endParaRPr lang="zh-CN" altLang="en-US" sz="1200" dirty="0">
              <a:latin typeface="落落补 汤圆" pitchFamily="2" charset="-128"/>
              <a:cs typeface="落落补 汤圆" pitchFamily="2" charset="-128"/>
            </a:endParaRPr>
          </a:p>
          <a:p>
            <a:pPr algn="l">
              <a:buClrTx/>
              <a:buSzTx/>
              <a:buFontTx/>
            </a:pPr>
            <a:r>
              <a:rPr lang="en-US" altLang="zh-CN" sz="1200" dirty="0">
                <a:latin typeface="落落补 汤圆" pitchFamily="2" charset="-128"/>
                <a:cs typeface="落落补 汤圆" pitchFamily="2" charset="-128"/>
              </a:rPr>
              <a:t>    </a:t>
            </a:r>
            <a:r>
              <a:rPr lang="zh-CN" altLang="en-US" sz="1200" dirty="0">
                <a:latin typeface="落落补 汤圆" pitchFamily="2" charset="-128"/>
                <a:cs typeface="落落补 汤圆" pitchFamily="2" charset="-128"/>
              </a:rPr>
              <a:t>语法分析时对归约项目进行语法制导翻译，在语法制导函数中进行进一步的语义分析，完成信息采集、语义校验、生成中间代码等工作。</a:t>
            </a:r>
            <a:endParaRPr lang="zh-CN" altLang="en-US" sz="1200" dirty="0">
              <a:latin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00.xml><?xml version="1.0" encoding="utf-8"?>
<p:tagLst xmlns:p="http://schemas.openxmlformats.org/presentationml/2006/main">
  <p:tag name="PA" val="v3.0.0"/>
</p:tagLst>
</file>

<file path=ppt/tags/tag101.xml><?xml version="1.0" encoding="utf-8"?>
<p:tagLst xmlns:p="http://schemas.openxmlformats.org/presentationml/2006/main">
  <p:tag name="PA" val="v3.0.0"/>
</p:tagLst>
</file>

<file path=ppt/tags/tag102.xml><?xml version="1.0" encoding="utf-8"?>
<p:tagLst xmlns:p="http://schemas.openxmlformats.org/presentationml/2006/main">
  <p:tag name="PA" val="v3.0.0"/>
</p:tagLst>
</file>

<file path=ppt/tags/tag103.xml><?xml version="1.0" encoding="utf-8"?>
<p:tagLst xmlns:p="http://schemas.openxmlformats.org/presentationml/2006/main">
  <p:tag name="PA" val="v3.0.0"/>
</p:tagLst>
</file>

<file path=ppt/tags/tag104.xml><?xml version="1.0" encoding="utf-8"?>
<p:tagLst xmlns:p="http://schemas.openxmlformats.org/presentationml/2006/main">
  <p:tag name="PA" val="v3.0.0"/>
</p:tagLst>
</file>

<file path=ppt/tags/tag105.xml><?xml version="1.0" encoding="utf-8"?>
<p:tagLst xmlns:p="http://schemas.openxmlformats.org/presentationml/2006/main">
  <p:tag name="PA" val="v3.0.0"/>
</p:tagLst>
</file>

<file path=ppt/tags/tag106.xml><?xml version="1.0" encoding="utf-8"?>
<p:tagLst xmlns:p="http://schemas.openxmlformats.org/presentationml/2006/main">
  <p:tag name="PA" val="v3.0.0"/>
</p:tagLst>
</file>

<file path=ppt/tags/tag107.xml><?xml version="1.0" encoding="utf-8"?>
<p:tagLst xmlns:p="http://schemas.openxmlformats.org/presentationml/2006/main">
  <p:tag name="PA" val="v3.0.0"/>
</p:tagLst>
</file>

<file path=ppt/tags/tag108.xml><?xml version="1.0" encoding="utf-8"?>
<p:tagLst xmlns:p="http://schemas.openxmlformats.org/presentationml/2006/main">
  <p:tag name="PA" val="v3.0.0"/>
</p:tagLst>
</file>

<file path=ppt/tags/tag109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10.xml><?xml version="1.0" encoding="utf-8"?>
<p:tagLst xmlns:p="http://schemas.openxmlformats.org/presentationml/2006/main">
  <p:tag name="PA" val="v3.0.0"/>
</p:tagLst>
</file>

<file path=ppt/tags/tag1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PA" val="v3.0.0"/>
</p:tagLst>
</file>

<file path=ppt/tags/tag41.xml><?xml version="1.0" encoding="utf-8"?>
<p:tagLst xmlns:p="http://schemas.openxmlformats.org/presentationml/2006/main">
  <p:tag name="PA" val="v3.0.0"/>
</p:tagLst>
</file>

<file path=ppt/tags/tag42.xml><?xml version="1.0" encoding="utf-8"?>
<p:tagLst xmlns:p="http://schemas.openxmlformats.org/presentationml/2006/main">
  <p:tag name="PA" val="v3.0.0"/>
</p:tagLst>
</file>

<file path=ppt/tags/tag43.xml><?xml version="1.0" encoding="utf-8"?>
<p:tagLst xmlns:p="http://schemas.openxmlformats.org/presentationml/2006/main">
  <p:tag name="PA" val="v3.0.0"/>
</p:tagLst>
</file>

<file path=ppt/tags/tag44.xml><?xml version="1.0" encoding="utf-8"?>
<p:tagLst xmlns:p="http://schemas.openxmlformats.org/presentationml/2006/main">
  <p:tag name="PA" val="v3.0.0"/>
</p:tagLst>
</file>

<file path=ppt/tags/tag45.xml><?xml version="1.0" encoding="utf-8"?>
<p:tagLst xmlns:p="http://schemas.openxmlformats.org/presentationml/2006/main">
  <p:tag name="PA" val="v3.0.0"/>
</p:tagLst>
</file>

<file path=ppt/tags/tag46.xml><?xml version="1.0" encoding="utf-8"?>
<p:tagLst xmlns:p="http://schemas.openxmlformats.org/presentationml/2006/main">
  <p:tag name="PA" val="v3.0.0"/>
</p:tagLst>
</file>

<file path=ppt/tags/tag47.xml><?xml version="1.0" encoding="utf-8"?>
<p:tagLst xmlns:p="http://schemas.openxmlformats.org/presentationml/2006/main">
  <p:tag name="PA" val="v3.0.0"/>
</p:tagLst>
</file>

<file path=ppt/tags/tag48.xml><?xml version="1.0" encoding="utf-8"?>
<p:tagLst xmlns:p="http://schemas.openxmlformats.org/presentationml/2006/main">
  <p:tag name="PA" val="v3.0.0"/>
</p:tagLst>
</file>

<file path=ppt/tags/tag49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PA" val="v3.0.0"/>
</p:tagLst>
</file>

<file path=ppt/tags/tag51.xml><?xml version="1.0" encoding="utf-8"?>
<p:tagLst xmlns:p="http://schemas.openxmlformats.org/presentationml/2006/main">
  <p:tag name="PA" val="v3.0.0"/>
</p:tagLst>
</file>

<file path=ppt/tags/tag52.xml><?xml version="1.0" encoding="utf-8"?>
<p:tagLst xmlns:p="http://schemas.openxmlformats.org/presentationml/2006/main">
  <p:tag name="PA" val="v3.0.0"/>
</p:tagLst>
</file>

<file path=ppt/tags/tag53.xml><?xml version="1.0" encoding="utf-8"?>
<p:tagLst xmlns:p="http://schemas.openxmlformats.org/presentationml/2006/main">
  <p:tag name="KSO_WM_UNIT_PLACING_PICTURE_USER_VIEWPORT" val="{&quot;height&quot;:8490,&quot;width&quot;:8175}"/>
</p:tagLst>
</file>

<file path=ppt/tags/tag54.xml><?xml version="1.0" encoding="utf-8"?>
<p:tagLst xmlns:p="http://schemas.openxmlformats.org/presentationml/2006/main">
  <p:tag name="PA" val="v3.0.0"/>
</p:tagLst>
</file>

<file path=ppt/tags/tag55.xml><?xml version="1.0" encoding="utf-8"?>
<p:tagLst xmlns:p="http://schemas.openxmlformats.org/presentationml/2006/main">
  <p:tag name="PA" val="v3.0.0"/>
</p:tagLst>
</file>

<file path=ppt/tags/tag56.xml><?xml version="1.0" encoding="utf-8"?>
<p:tagLst xmlns:p="http://schemas.openxmlformats.org/presentationml/2006/main">
  <p:tag name="PA" val="v3.0.0"/>
</p:tagLst>
</file>

<file path=ppt/tags/tag57.xml><?xml version="1.0" encoding="utf-8"?>
<p:tagLst xmlns:p="http://schemas.openxmlformats.org/presentationml/2006/main">
  <p:tag name="PA" val="v3.0.0"/>
</p:tagLst>
</file>

<file path=ppt/tags/tag58.xml><?xml version="1.0" encoding="utf-8"?>
<p:tagLst xmlns:p="http://schemas.openxmlformats.org/presentationml/2006/main">
  <p:tag name="PA" val="v3.0.0"/>
</p:tagLst>
</file>

<file path=ppt/tags/tag59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PA" val="v3.0.0"/>
</p:tagLst>
</file>

<file path=ppt/tags/tag61.xml><?xml version="1.0" encoding="utf-8"?>
<p:tagLst xmlns:p="http://schemas.openxmlformats.org/presentationml/2006/main">
  <p:tag name="PA" val="v3.0.0"/>
</p:tagLst>
</file>

<file path=ppt/tags/tag62.xml><?xml version="1.0" encoding="utf-8"?>
<p:tagLst xmlns:p="http://schemas.openxmlformats.org/presentationml/2006/main">
  <p:tag name="PA" val="v3.0.0"/>
</p:tagLst>
</file>

<file path=ppt/tags/tag63.xml><?xml version="1.0" encoding="utf-8"?>
<p:tagLst xmlns:p="http://schemas.openxmlformats.org/presentationml/2006/main">
  <p:tag name="PA" val="v3.0.0"/>
</p:tagLst>
</file>

<file path=ppt/tags/tag64.xml><?xml version="1.0" encoding="utf-8"?>
<p:tagLst xmlns:p="http://schemas.openxmlformats.org/presentationml/2006/main">
  <p:tag name="PA" val="v3.0.0"/>
</p:tagLst>
</file>

<file path=ppt/tags/tag65.xml><?xml version="1.0" encoding="utf-8"?>
<p:tagLst xmlns:p="http://schemas.openxmlformats.org/presentationml/2006/main">
  <p:tag name="PA" val="v3.0.0"/>
</p:tagLst>
</file>

<file path=ppt/tags/tag66.xml><?xml version="1.0" encoding="utf-8"?>
<p:tagLst xmlns:p="http://schemas.openxmlformats.org/presentationml/2006/main">
  <p:tag name="PA" val="v3.0.0"/>
</p:tagLst>
</file>

<file path=ppt/tags/tag67.xml><?xml version="1.0" encoding="utf-8"?>
<p:tagLst xmlns:p="http://schemas.openxmlformats.org/presentationml/2006/main">
  <p:tag name="PA" val="v3.0.0"/>
</p:tagLst>
</file>

<file path=ppt/tags/tag68.xml><?xml version="1.0" encoding="utf-8"?>
<p:tagLst xmlns:p="http://schemas.openxmlformats.org/presentationml/2006/main">
  <p:tag name="PA" val="v3.0.0"/>
</p:tagLst>
</file>

<file path=ppt/tags/tag69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70.xml><?xml version="1.0" encoding="utf-8"?>
<p:tagLst xmlns:p="http://schemas.openxmlformats.org/presentationml/2006/main">
  <p:tag name="PA" val="v3.0.0"/>
</p:tagLst>
</file>

<file path=ppt/tags/tag71.xml><?xml version="1.0" encoding="utf-8"?>
<p:tagLst xmlns:p="http://schemas.openxmlformats.org/presentationml/2006/main">
  <p:tag name="PA" val="v3.0.0"/>
</p:tagLst>
</file>

<file path=ppt/tags/tag72.xml><?xml version="1.0" encoding="utf-8"?>
<p:tagLst xmlns:p="http://schemas.openxmlformats.org/presentationml/2006/main">
  <p:tag name="PA" val="v3.0.0"/>
</p:tagLst>
</file>

<file path=ppt/tags/tag73.xml><?xml version="1.0" encoding="utf-8"?>
<p:tagLst xmlns:p="http://schemas.openxmlformats.org/presentationml/2006/main">
  <p:tag name="PA" val="v3.0.0"/>
</p:tagLst>
</file>

<file path=ppt/tags/tag74.xml><?xml version="1.0" encoding="utf-8"?>
<p:tagLst xmlns:p="http://schemas.openxmlformats.org/presentationml/2006/main">
  <p:tag name="PA" val="v3.0.0"/>
</p:tagLst>
</file>

<file path=ppt/tags/tag75.xml><?xml version="1.0" encoding="utf-8"?>
<p:tagLst xmlns:p="http://schemas.openxmlformats.org/presentationml/2006/main">
  <p:tag name="PA" val="v3.0.0"/>
</p:tagLst>
</file>

<file path=ppt/tags/tag76.xml><?xml version="1.0" encoding="utf-8"?>
<p:tagLst xmlns:p="http://schemas.openxmlformats.org/presentationml/2006/main">
  <p:tag name="PA" val="v3.0.0"/>
</p:tagLst>
</file>

<file path=ppt/tags/tag77.xml><?xml version="1.0" encoding="utf-8"?>
<p:tagLst xmlns:p="http://schemas.openxmlformats.org/presentationml/2006/main">
  <p:tag name="PA" val="v3.0.0"/>
</p:tagLst>
</file>

<file path=ppt/tags/tag78.xml><?xml version="1.0" encoding="utf-8"?>
<p:tagLst xmlns:p="http://schemas.openxmlformats.org/presentationml/2006/main">
  <p:tag name="PA" val="v3.0.0"/>
</p:tagLst>
</file>

<file path=ppt/tags/tag79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80.xml><?xml version="1.0" encoding="utf-8"?>
<p:tagLst xmlns:p="http://schemas.openxmlformats.org/presentationml/2006/main">
  <p:tag name="PA" val="v3.0.0"/>
</p:tagLst>
</file>

<file path=ppt/tags/tag81.xml><?xml version="1.0" encoding="utf-8"?>
<p:tagLst xmlns:p="http://schemas.openxmlformats.org/presentationml/2006/main">
  <p:tag name="PA" val="v3.0.0"/>
</p:tagLst>
</file>

<file path=ppt/tags/tag82.xml><?xml version="1.0" encoding="utf-8"?>
<p:tagLst xmlns:p="http://schemas.openxmlformats.org/presentationml/2006/main">
  <p:tag name="PA" val="v3.0.0"/>
</p:tagLst>
</file>

<file path=ppt/tags/tag83.xml><?xml version="1.0" encoding="utf-8"?>
<p:tagLst xmlns:p="http://schemas.openxmlformats.org/presentationml/2006/main">
  <p:tag name="PA" val="v3.0.0"/>
</p:tagLst>
</file>

<file path=ppt/tags/tag84.xml><?xml version="1.0" encoding="utf-8"?>
<p:tagLst xmlns:p="http://schemas.openxmlformats.org/presentationml/2006/main">
  <p:tag name="PA" val="v3.0.0"/>
</p:tagLst>
</file>

<file path=ppt/tags/tag85.xml><?xml version="1.0" encoding="utf-8"?>
<p:tagLst xmlns:p="http://schemas.openxmlformats.org/presentationml/2006/main">
  <p:tag name="PA" val="v3.0.0"/>
</p:tagLst>
</file>

<file path=ppt/tags/tag86.xml><?xml version="1.0" encoding="utf-8"?>
<p:tagLst xmlns:p="http://schemas.openxmlformats.org/presentationml/2006/main">
  <p:tag name="PA" val="v3.0.0"/>
</p:tagLst>
</file>

<file path=ppt/tags/tag87.xml><?xml version="1.0" encoding="utf-8"?>
<p:tagLst xmlns:p="http://schemas.openxmlformats.org/presentationml/2006/main">
  <p:tag name="PA" val="v3.0.0"/>
</p:tagLst>
</file>

<file path=ppt/tags/tag88.xml><?xml version="1.0" encoding="utf-8"?>
<p:tagLst xmlns:p="http://schemas.openxmlformats.org/presentationml/2006/main">
  <p:tag name="PA" val="v3.0.0"/>
</p:tagLst>
</file>

<file path=ppt/tags/tag89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ags/tag90.xml><?xml version="1.0" encoding="utf-8"?>
<p:tagLst xmlns:p="http://schemas.openxmlformats.org/presentationml/2006/main">
  <p:tag name="PA" val="v3.0.0"/>
</p:tagLst>
</file>

<file path=ppt/tags/tag91.xml><?xml version="1.0" encoding="utf-8"?>
<p:tagLst xmlns:p="http://schemas.openxmlformats.org/presentationml/2006/main">
  <p:tag name="PA" val="v3.0.0"/>
</p:tagLst>
</file>

<file path=ppt/tags/tag92.xml><?xml version="1.0" encoding="utf-8"?>
<p:tagLst xmlns:p="http://schemas.openxmlformats.org/presentationml/2006/main">
  <p:tag name="PA" val="v3.0.0"/>
</p:tagLst>
</file>

<file path=ppt/tags/tag93.xml><?xml version="1.0" encoding="utf-8"?>
<p:tagLst xmlns:p="http://schemas.openxmlformats.org/presentationml/2006/main">
  <p:tag name="PA" val="v3.0.0"/>
</p:tagLst>
</file>

<file path=ppt/tags/tag94.xml><?xml version="1.0" encoding="utf-8"?>
<p:tagLst xmlns:p="http://schemas.openxmlformats.org/presentationml/2006/main">
  <p:tag name="PA" val="v3.0.0"/>
</p:tagLst>
</file>

<file path=ppt/tags/tag95.xml><?xml version="1.0" encoding="utf-8"?>
<p:tagLst xmlns:p="http://schemas.openxmlformats.org/presentationml/2006/main">
  <p:tag name="PA" val="v3.0.0"/>
</p:tagLst>
</file>

<file path=ppt/tags/tag96.xml><?xml version="1.0" encoding="utf-8"?>
<p:tagLst xmlns:p="http://schemas.openxmlformats.org/presentationml/2006/main">
  <p:tag name="PA" val="v3.0.0"/>
</p:tagLst>
</file>

<file path=ppt/tags/tag97.xml><?xml version="1.0" encoding="utf-8"?>
<p:tagLst xmlns:p="http://schemas.openxmlformats.org/presentationml/2006/main">
  <p:tag name="PA" val="v3.0.0"/>
</p:tagLst>
</file>

<file path=ppt/tags/tag98.xml><?xml version="1.0" encoding="utf-8"?>
<p:tagLst xmlns:p="http://schemas.openxmlformats.org/presentationml/2006/main">
  <p:tag name="PA" val="v3.0.0"/>
</p:tagLst>
</file>

<file path=ppt/tags/tag9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WPS 演示</Application>
  <PresentationFormat>全屏显示(16:9)</PresentationFormat>
  <Paragraphs>198</Paragraphs>
  <Slides>24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落落补 汤圆</vt:lpstr>
      <vt:lpstr>MS Mincho</vt:lpstr>
      <vt:lpstr>方正静蕾简体</vt:lpstr>
      <vt:lpstr>Arial Unicode MS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王宝彤</cp:lastModifiedBy>
  <cp:revision>69</cp:revision>
  <dcterms:created xsi:type="dcterms:W3CDTF">2016-05-27T01:57:00Z</dcterms:created>
  <dcterms:modified xsi:type="dcterms:W3CDTF">2020-06-15T14:34:58Z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