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76" r:id="rId5"/>
    <p:sldId id="260" r:id="rId6"/>
    <p:sldId id="262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75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63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6580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97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66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64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5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7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8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Dapper-Async" TargetMode="External"/><Relationship Id="rId2" Type="http://schemas.openxmlformats.org/officeDocument/2006/relationships/hyperlink" Target="https://github.com/SamSaffron/dapper-dot-net/tree/master/Dapper.Contrib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stackoverflow.com/questions/tagged/dapper" TargetMode="External"/><Relationship Id="rId4" Type="http://schemas.openxmlformats.org/officeDocument/2006/relationships/hyperlink" Target="http://nuget.org/packages/DapperExtension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affron/dapper-dot-net" TargetMode="External"/><Relationship Id="rId2" Type="http://schemas.openxmlformats.org/officeDocument/2006/relationships/hyperlink" Target="https://github.com/WcomInfo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stackoverflow.com/questions/tagged/dapper" TargetMode="External"/><Relationship Id="rId4" Type="http://schemas.openxmlformats.org/officeDocument/2006/relationships/hyperlink" Target="https://nuget.org/packages/Dapper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Lightweight SQL Data Access with Dapper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Mattias Karlsson</a:t>
            </a:r>
            <a:b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Senior Consultant - WCOM AB</a:t>
            </a:r>
          </a:p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2013-01-30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967" y="2307586"/>
            <a:ext cx="201958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71" y="2133161"/>
            <a:ext cx="5772150" cy="163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Demo.001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21913"/>
          </a:xfrm>
        </p:spPr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Demo.001 – Hello World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69713"/>
            <a:ext cx="9173902" cy="4031087"/>
          </a:xfrm>
          <a:solidFill>
            <a:srgbClr val="1E1E1E"/>
          </a:solidFill>
        </p:spPr>
        <p:txBody>
          <a:bodyPr anchor="t"/>
          <a:lstStyle/>
          <a:p>
            <a:r>
              <a:rPr lang="sv-SE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sv-SE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v-SE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v-SE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sv-SE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v-SE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v-SE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endParaRPr lang="en-US" dirty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ADO.Net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supports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.Net data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providers</a:t>
            </a:r>
            <a:endParaRPr lang="en-US" dirty="0" smtClean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endParaRPr lang="sv-S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OdbcConnection</a:t>
            </a:r>
            <a:endParaRPr lang="sv-S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OleDbConnection</a:t>
            </a:r>
            <a:endParaRPr lang="sv-S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OracleConnection</a:t>
            </a:r>
            <a:endParaRPr lang="sv-S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MySqlConnection</a:t>
            </a:r>
            <a:endParaRPr lang="sv-S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endParaRPr lang="sv-S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sv-S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Demo.002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POCO -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Plain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Old CLR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63" y="986632"/>
            <a:ext cx="4655344" cy="27979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3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21913"/>
          </a:xfrm>
        </p:spPr>
        <p:txBody>
          <a:bodyPr/>
          <a:lstStyle/>
          <a:p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Demo.002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Poco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69713"/>
            <a:ext cx="9173902" cy="4031087"/>
          </a:xfrm>
          <a:solidFill>
            <a:srgbClr val="1E1E1E"/>
          </a:solidFill>
        </p:spPr>
        <p:txBody>
          <a:bodyPr anchor="t">
            <a:normAutofit/>
          </a:bodyPr>
          <a:lstStyle/>
          <a:p>
            <a:r>
              <a:rPr lang="sv-SE" dirty="0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sv-SE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dirty="0" err="1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sv-SE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v-SE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endParaRPr lang="en-US" dirty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query and map the results to a strongly typed List</a:t>
            </a:r>
            <a:endParaRPr lang="en-US" dirty="0" smtClean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Dapper executes query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Generates IL for serialization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Compiles to delegate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Caches delegate based on query (and parameters if specified)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2:nd execution cached and compiled delegate almost as fast as hand coded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Demo.003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471" y="1912261"/>
            <a:ext cx="6811480" cy="1200329"/>
          </a:xfrm>
          <a:prstGeom prst="rect">
            <a:avLst/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ContrastingLef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momma always said, dynamically typed</a:t>
            </a:r>
            <a:b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languages are like a box of chocolates,</a:t>
            </a:r>
            <a:b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never now what your </a:t>
            </a:r>
            <a:r>
              <a:rPr lang="en-US" sz="24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gonna</a:t>
            </a: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endParaRPr lang="en-US" sz="24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21913"/>
          </a:xfrm>
        </p:spPr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Demo.003 –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69713"/>
            <a:ext cx="9173902" cy="4031087"/>
          </a:xfrm>
          <a:solidFill>
            <a:srgbClr val="1E1E1E"/>
          </a:solidFill>
        </p:spPr>
        <p:txBody>
          <a:bodyPr anchor="t">
            <a:normAutofit/>
          </a:bodyPr>
          <a:lstStyle/>
          <a:p>
            <a:r>
              <a:rPr lang="sv-SE" dirty="0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sv-SE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dirty="0" err="1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sv-SE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v-SE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endParaRPr lang="en-US" dirty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query and map the results to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of dynamic objects</a:t>
            </a:r>
            <a:endParaRPr lang="en-US" dirty="0" smtClean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 query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definitions cached per query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Demo.004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39" y="2041027"/>
            <a:ext cx="5600700" cy="10715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02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21913"/>
          </a:xfrm>
        </p:spPr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Demo.004 – Parameters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69713"/>
            <a:ext cx="9173902" cy="4031087"/>
          </a:xfrm>
          <a:solidFill>
            <a:srgbClr val="1E1E1E"/>
          </a:solidFill>
        </p:spPr>
        <p:txBody>
          <a:bodyPr anchor="t">
            <a:normAutofit/>
          </a:bodyPr>
          <a:lstStyle/>
          <a:p>
            <a:r>
              <a:rPr lang="sv-SE" dirty="0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sv-SE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dirty="0" err="1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sv-SE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v-SE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endParaRPr lang="en-US" dirty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query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parameters</a:t>
            </a:r>
            <a:endParaRPr lang="en-US" dirty="0" smtClean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Injection safe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Demo.005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074" y="1653124"/>
            <a:ext cx="5095875" cy="180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446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2191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Demo.005 – Query Multiple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69713"/>
            <a:ext cx="9173902" cy="4031087"/>
          </a:xfrm>
          <a:solidFill>
            <a:srgbClr val="1E1E1E"/>
          </a:solidFill>
        </p:spPr>
        <p:txBody>
          <a:bodyPr anchor="t">
            <a:normAutofit/>
          </a:bodyPr>
          <a:lstStyle/>
          <a:p>
            <a:endParaRPr lang="sv-SE" dirty="0" smtClean="0">
              <a:solidFill>
                <a:srgbClr val="FFFFFF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GridReader</a:t>
            </a:r>
            <a:r>
              <a:rPr lang="sv-SE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sv-SE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QueryMultiple</a:t>
            </a:r>
            <a:r>
              <a:rPr lang="sv-SE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endParaRPr lang="en-US" dirty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 a query with multiple results</a:t>
            </a:r>
            <a:endParaRPr lang="en-US" dirty="0" smtClean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sv-S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sv-S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sv-S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endParaRPr lang="sv-S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Static or Dynamic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Deferred loading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Dapper - a simplistic data to object mapper (ORM) 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3431" b="65"/>
          <a:stretch/>
        </p:blipFill>
        <p:spPr>
          <a:xfrm>
            <a:off x="646111" y="2528359"/>
            <a:ext cx="4330722" cy="325543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348472" y="3979572"/>
            <a:ext cx="1361421" cy="785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32" y="2546349"/>
            <a:ext cx="4573848" cy="33534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2254" y="2546349"/>
            <a:ext cx="4573126" cy="3353494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sv-SE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sv-SE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sv-SE" sz="11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sv-SE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sv-SE" sz="11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Customer</a:t>
            </a:r>
            <a:endParaRPr lang="sv-SE" sz="1100" dirty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DisplayName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CellPhoneNumber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WorkPhoneNumber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HomePhoneNumber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EmailAddress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DateTime</a:t>
            </a:r>
            <a:r>
              <a:rPr lang="en-US" sz="11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?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ModifiedDate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DateTime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Created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{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100" dirty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29505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Demo.006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Multi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72" y="1912440"/>
            <a:ext cx="4714875" cy="1200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22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2191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Demo.006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 Mapping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69713"/>
            <a:ext cx="9173902" cy="4031087"/>
          </a:xfrm>
          <a:solidFill>
            <a:srgbClr val="1E1E1E"/>
          </a:solidFill>
        </p:spPr>
        <p:txBody>
          <a:bodyPr anchor="t">
            <a:normAutofit/>
          </a:bodyPr>
          <a:lstStyle/>
          <a:p>
            <a:endParaRPr lang="en-US" dirty="0" smtClean="0">
              <a:solidFill>
                <a:srgbClr val="FFFFFF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Customer, </a:t>
            </a:r>
            <a:r>
              <a:rPr lang="en-US" dirty="0" err="1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SalesPerson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Deal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cnn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splitOn</a:t>
            </a:r>
            <a:r>
              <a:rPr lang="en-US" dirty="0" smtClean="0">
                <a:solidFill>
                  <a:srgbClr val="FFFFFF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highlight>
                  <a:srgbClr val="1E1E1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 a query where each row is mapped to multiple objects</a:t>
            </a:r>
            <a:endParaRPr lang="en-US" dirty="0" smtClean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to 1 joins reduce number of queries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Cached/Typed serialization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21913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Helpers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69713"/>
            <a:ext cx="9173902" cy="4031087"/>
          </a:xfrm>
          <a:solidFill>
            <a:srgbClr val="1E1E1E"/>
          </a:solidFill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Dapper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endParaRPr lang="en-US" dirty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://github.com/SamSaffron/dapper-dot-net/tree/master/Dapper.Contrib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Dapper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endParaRPr lang="en-US" dirty="0" smtClean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http://nuget.org/packages/Dapper-Async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Dapper Extensions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http://nuget.org/packages/DapperExtensions/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StackOverflow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http://stackoverflow.com/questions/tagged/dapper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2191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69713"/>
            <a:ext cx="9173902" cy="4031087"/>
          </a:xfrm>
          <a:solidFill>
            <a:srgbClr val="1E1E1E"/>
          </a:solidFill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endParaRPr lang="en-US" dirty="0" smtClean="0">
              <a:solidFill>
                <a:srgbClr val="00FF00"/>
              </a:solidFill>
              <a:highlight>
                <a:srgbClr val="1E1E1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github.com/WcomInfo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github.com/SamSaffron/dapper-dot-net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NuGet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PM&gt;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Install-Package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Dapper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https://nuget.org/packages/Dapper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StackOverflow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http://stackoverflow.com/questions/tagged/dapper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Mattias Karlsson</a:t>
            </a:r>
            <a:b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Senior Consultant - WCOM AB</a:t>
            </a:r>
          </a:p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matkar@wcom.se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967" y="2307586"/>
            <a:ext cx="201958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 ORM vs. Traditional ORM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668" y="1348667"/>
            <a:ext cx="4396338" cy="576262"/>
          </a:xfrm>
        </p:spPr>
        <p:txBody>
          <a:bodyPr anchor="t" anchorCtr="1"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 ORM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37" y="2820878"/>
            <a:ext cx="3657600" cy="22433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0772" y="1348667"/>
            <a:ext cx="4396339" cy="576262"/>
          </a:xfrm>
        </p:spPr>
        <p:txBody>
          <a:bodyPr anchor="t" anchorCtr="1"/>
          <a:lstStyle/>
          <a:p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ORM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62" y="2801805"/>
            <a:ext cx="1872558" cy="2281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31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 ORM vs. Traditional ORM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668" y="1348667"/>
            <a:ext cx="4396338" cy="576262"/>
          </a:xfrm>
        </p:spPr>
        <p:txBody>
          <a:bodyPr anchor="t" anchorCtr="1"/>
          <a:lstStyle/>
          <a:p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 ORM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0772" y="1348667"/>
            <a:ext cx="4396339" cy="576262"/>
          </a:xfrm>
        </p:spPr>
        <p:txBody>
          <a:bodyPr anchor="t" anchorCtr="1"/>
          <a:lstStyle/>
          <a:p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ORM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53" y="2514600"/>
            <a:ext cx="2484000" cy="248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231761" cy="37417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8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sv-SE" sz="8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566834" y="2514600"/>
            <a:ext cx="2484000" cy="37417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FORM</a:t>
            </a:r>
            <a:endParaRPr lang="sv-SE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Dapper - History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1600030"/>
            <a:ext cx="5867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Created by Sam Saffron about 2 years ago while working at Stack Exchange (Stack Overflow)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Sourced and published April 2011 at Google Code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Shortly after also published at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68" y="2634322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Dapper – Why?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1529690"/>
            <a:ext cx="6444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Performance issues at Stack Overflow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servers often 100% CPU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Slow page rendering while Google/Bot indexing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Profiling pointed at Linq2Sql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68" y="2634322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Dapper – Why?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1529690"/>
            <a:ext cx="6640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Performance issues at Stack Overflow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Web servers often 100% CPU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Slow page rendering while Google/Bot indexing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Profiling pointed at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Linq2Sql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tests cost of pulling out 100 random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posts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Hand coded 		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164ms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ORM 				174ms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LINQ 2 SQL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ExecuteQuery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242ms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LINQ 2 SQL 				335ms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Entity Framework 4.1 			550ms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68" y="2634322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Dapper – Why?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1529690"/>
            <a:ext cx="7361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Performance issues at Stack Overflow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Web servers often 100% CPU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Slow page rendering while Google/Bot indexing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Profiling pointed at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Linq2Sql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Performance of SELECT mapping over 500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iterations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Hand coded (using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SqlDataReader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		 47ms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Dapper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ExecuteMapperQuery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49ms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ServiceStack.OrmLite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QueryById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		 50ms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PetaPoco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     		 52ms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BLToolkit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 80ms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SubSonic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CodingHorror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107ms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NHibernate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					104ms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SQL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ExecuteQuery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181ms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Entity framework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ExecuteStoreQuery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631ms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67" y="2621443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Architecture Dapper vs. EF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668" y="1348667"/>
            <a:ext cx="4396338" cy="576262"/>
          </a:xfrm>
        </p:spPr>
        <p:txBody>
          <a:bodyPr anchor="t" anchorCtr="1"/>
          <a:lstStyle/>
          <a:p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Dapper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0772" y="1348667"/>
            <a:ext cx="4396339" cy="576262"/>
          </a:xfrm>
        </p:spPr>
        <p:txBody>
          <a:bodyPr anchor="t" anchorCtr="1"/>
          <a:lstStyle/>
          <a:p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Entity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Framework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03" y="1924929"/>
            <a:ext cx="4591050" cy="42862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6" y="2813624"/>
            <a:ext cx="3734321" cy="3143689"/>
          </a:xfrm>
        </p:spPr>
      </p:pic>
    </p:spTree>
    <p:extLst>
      <p:ext uri="{BB962C8B-B14F-4D97-AF65-F5344CB8AC3E}">
        <p14:creationId xmlns:p14="http://schemas.microsoft.com/office/powerpoint/2010/main" val="551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5515</TotalTime>
  <Words>515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Consolas</vt:lpstr>
      <vt:lpstr>Wingdings</vt:lpstr>
      <vt:lpstr>Wingdings 3</vt:lpstr>
      <vt:lpstr>Ion</vt:lpstr>
      <vt:lpstr>Lightweight SQL Data Access with Dapper</vt:lpstr>
      <vt:lpstr>Dapper - a simplistic data to object mapper (ORM) for .Net</vt:lpstr>
      <vt:lpstr>Micro ORM vs. Traditional ORM</vt:lpstr>
      <vt:lpstr>Micro ORM vs. Traditional ORM</vt:lpstr>
      <vt:lpstr>Dapper - History</vt:lpstr>
      <vt:lpstr>Dapper – Why?</vt:lpstr>
      <vt:lpstr>Dapper – Why?</vt:lpstr>
      <vt:lpstr>Dapper – Why?</vt:lpstr>
      <vt:lpstr>Architecture Dapper vs. EF</vt:lpstr>
      <vt:lpstr>Demo.001</vt:lpstr>
      <vt:lpstr>Demo.001 – Hello World</vt:lpstr>
      <vt:lpstr>Demo.002</vt:lpstr>
      <vt:lpstr>Demo.002 – Poco</vt:lpstr>
      <vt:lpstr>Demo.003</vt:lpstr>
      <vt:lpstr>Demo.003 – Dynamic</vt:lpstr>
      <vt:lpstr>Demo.004</vt:lpstr>
      <vt:lpstr>Demo.004 – Parameters</vt:lpstr>
      <vt:lpstr>Demo.005</vt:lpstr>
      <vt:lpstr>Demo.005 – Query Multiple</vt:lpstr>
      <vt:lpstr>Demo.006</vt:lpstr>
      <vt:lpstr>Demo.006 – Multi Mapping</vt:lpstr>
      <vt:lpstr>Addons / Helpers</vt:lpstr>
      <vt:lpstr>Resources</vt:lpstr>
      <vt:lpstr>PowerPoint Presentation</vt:lpstr>
    </vt:vector>
  </TitlesOfParts>
  <Company>WCOM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SQL Data Access with Dapper</dc:title>
  <dc:creator>Mattias Karlsson</dc:creator>
  <cp:keywords>ORM Dapper SQL</cp:keywords>
  <cp:lastModifiedBy>Mattias Karlsson</cp:lastModifiedBy>
  <cp:revision>63</cp:revision>
  <dcterms:created xsi:type="dcterms:W3CDTF">2013-01-20T19:33:14Z</dcterms:created>
  <dcterms:modified xsi:type="dcterms:W3CDTF">2013-01-30T17:57:31Z</dcterms:modified>
</cp:coreProperties>
</file>