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80" r:id="rId6"/>
    <p:sldId id="287" r:id="rId7"/>
    <p:sldId id="261" r:id="rId8"/>
    <p:sldId id="286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82" r:id="rId21"/>
    <p:sldId id="273" r:id="rId22"/>
    <p:sldId id="275" r:id="rId23"/>
    <p:sldId id="281" r:id="rId24"/>
    <p:sldId id="284" r:id="rId25"/>
    <p:sldId id="285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36"/>
    <a:srgbClr val="001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CEE5-95E5-48D9-90C3-0343F7B4D461}" type="doc">
      <dgm:prSet loTypeId="urn:microsoft.com/office/officeart/2005/8/layout/hierarchy4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sv-SE"/>
        </a:p>
      </dgm:t>
    </dgm:pt>
    <dgm:pt modelId="{263EB0FC-373A-4A16-AD22-BDC6D79D9746}">
      <dgm:prSet phldrT="[Text]"/>
      <dgm:spPr/>
      <dgm:t>
        <a:bodyPr/>
        <a:lstStyle/>
        <a:p>
          <a:r>
            <a:rPr lang="sv-SE" dirty="0" smtClean="0"/>
            <a:t>C++</a:t>
          </a:r>
          <a:endParaRPr lang="sv-SE" dirty="0"/>
        </a:p>
      </dgm:t>
    </dgm:pt>
    <dgm:pt modelId="{651A77CF-5672-45B6-8E36-8A144B01294D}" type="parTrans" cxnId="{F150EE2C-5C4D-4AD2-A4C7-23294DCC3768}">
      <dgm:prSet/>
      <dgm:spPr/>
      <dgm:t>
        <a:bodyPr/>
        <a:lstStyle/>
        <a:p>
          <a:endParaRPr lang="sv-SE"/>
        </a:p>
      </dgm:t>
    </dgm:pt>
    <dgm:pt modelId="{52CBD7C0-EAB2-4579-A1EA-A031432EE317}" type="sibTrans" cxnId="{F150EE2C-5C4D-4AD2-A4C7-23294DCC3768}">
      <dgm:prSet/>
      <dgm:spPr/>
      <dgm:t>
        <a:bodyPr/>
        <a:lstStyle/>
        <a:p>
          <a:endParaRPr lang="sv-SE"/>
        </a:p>
      </dgm:t>
    </dgm:pt>
    <dgm:pt modelId="{3E053503-0025-420A-A443-802C70CDD35A}">
      <dgm:prSet phldrT="[Text]"/>
      <dgm:spPr/>
      <dgm:t>
        <a:bodyPr/>
        <a:lstStyle/>
        <a:p>
          <a:r>
            <a:rPr lang="sv-SE" dirty="0" smtClean="0"/>
            <a:t>.NET</a:t>
          </a:r>
          <a:endParaRPr lang="sv-SE" dirty="0"/>
        </a:p>
      </dgm:t>
    </dgm:pt>
    <dgm:pt modelId="{1D2964B5-136A-441E-A457-25C08B184CB8}" type="parTrans" cxnId="{6D75CB49-4EC4-4E39-B393-ABF531B151F0}">
      <dgm:prSet/>
      <dgm:spPr/>
      <dgm:t>
        <a:bodyPr/>
        <a:lstStyle/>
        <a:p>
          <a:endParaRPr lang="sv-SE"/>
        </a:p>
      </dgm:t>
    </dgm:pt>
    <dgm:pt modelId="{C0DAEE22-A540-4C1D-898B-AA47CB92CF4E}" type="sibTrans" cxnId="{6D75CB49-4EC4-4E39-B393-ABF531B151F0}">
      <dgm:prSet/>
      <dgm:spPr/>
      <dgm:t>
        <a:bodyPr/>
        <a:lstStyle/>
        <a:p>
          <a:endParaRPr lang="sv-SE"/>
        </a:p>
      </dgm:t>
    </dgm:pt>
    <dgm:pt modelId="{8B986FCC-C00B-4477-B333-F5DFD6BC6A58}">
      <dgm:prSet phldrT="[Text]"/>
      <dgm:spPr/>
      <dgm:t>
        <a:bodyPr/>
        <a:lstStyle/>
        <a:p>
          <a:r>
            <a:rPr lang="sv-SE" dirty="0" smtClean="0"/>
            <a:t>C#</a:t>
          </a:r>
          <a:endParaRPr lang="sv-SE" dirty="0"/>
        </a:p>
      </dgm:t>
    </dgm:pt>
    <dgm:pt modelId="{6C4FC40B-CA20-46D5-859C-31160D05BDBB}" type="parTrans" cxnId="{CA6123BB-FFED-4E5E-BD30-C42110A76348}">
      <dgm:prSet/>
      <dgm:spPr/>
      <dgm:t>
        <a:bodyPr/>
        <a:lstStyle/>
        <a:p>
          <a:endParaRPr lang="sv-SE"/>
        </a:p>
      </dgm:t>
    </dgm:pt>
    <dgm:pt modelId="{70F162E9-2C14-4DB5-A3BD-6C0E20A71E12}" type="sibTrans" cxnId="{CA6123BB-FFED-4E5E-BD30-C42110A76348}">
      <dgm:prSet/>
      <dgm:spPr/>
      <dgm:t>
        <a:bodyPr/>
        <a:lstStyle/>
        <a:p>
          <a:endParaRPr lang="sv-SE"/>
        </a:p>
      </dgm:t>
    </dgm:pt>
    <dgm:pt modelId="{6F136E85-6630-46B8-BCBD-480DC8452637}">
      <dgm:prSet phldrT="[Text]"/>
      <dgm:spPr/>
      <dgm:t>
        <a:bodyPr/>
        <a:lstStyle/>
        <a:p>
          <a:r>
            <a:rPr lang="sv-SE" dirty="0" smtClean="0"/>
            <a:t>PS</a:t>
          </a:r>
          <a:endParaRPr lang="sv-SE" dirty="0"/>
        </a:p>
      </dgm:t>
    </dgm:pt>
    <dgm:pt modelId="{7DF5E082-A630-4836-9A02-6AEF165A3B0B}" type="parTrans" cxnId="{78519A25-4F7C-4222-A74B-9D2ED606A7DD}">
      <dgm:prSet/>
      <dgm:spPr/>
      <dgm:t>
        <a:bodyPr/>
        <a:lstStyle/>
        <a:p>
          <a:endParaRPr lang="sv-SE"/>
        </a:p>
      </dgm:t>
    </dgm:pt>
    <dgm:pt modelId="{48999670-863A-4D74-A971-7FB2809FA210}" type="sibTrans" cxnId="{78519A25-4F7C-4222-A74B-9D2ED606A7DD}">
      <dgm:prSet/>
      <dgm:spPr/>
      <dgm:t>
        <a:bodyPr/>
        <a:lstStyle/>
        <a:p>
          <a:endParaRPr lang="sv-SE"/>
        </a:p>
      </dgm:t>
    </dgm:pt>
    <dgm:pt modelId="{982F474A-376F-4655-A95F-F638CACBB5AE}">
      <dgm:prSet phldrT="[Text]"/>
      <dgm:spPr/>
      <dgm:t>
        <a:bodyPr/>
        <a:lstStyle/>
        <a:p>
          <a:r>
            <a:rPr lang="sv-SE" dirty="0" err="1" smtClean="0"/>
            <a:t>CPython</a:t>
          </a:r>
          <a:endParaRPr lang="sv-SE" dirty="0"/>
        </a:p>
      </dgm:t>
    </dgm:pt>
    <dgm:pt modelId="{6A2D66D0-40DF-4FD9-86FC-AEF0C5EF76B0}" type="parTrans" cxnId="{7CC7FECC-7995-4360-9AF6-AE68AC9A6C96}">
      <dgm:prSet/>
      <dgm:spPr/>
      <dgm:t>
        <a:bodyPr/>
        <a:lstStyle/>
        <a:p>
          <a:endParaRPr lang="sv-SE"/>
        </a:p>
      </dgm:t>
    </dgm:pt>
    <dgm:pt modelId="{582B304F-BBFC-4D58-8797-86D23AD57FD5}" type="sibTrans" cxnId="{7CC7FECC-7995-4360-9AF6-AE68AC9A6C96}">
      <dgm:prSet/>
      <dgm:spPr/>
      <dgm:t>
        <a:bodyPr/>
        <a:lstStyle/>
        <a:p>
          <a:endParaRPr lang="sv-SE"/>
        </a:p>
      </dgm:t>
    </dgm:pt>
    <dgm:pt modelId="{0F9CA90E-8A1E-4FD2-A4AA-E6A528A2F5D2}">
      <dgm:prSet phldrT="[Text]"/>
      <dgm:spPr/>
      <dgm:t>
        <a:bodyPr/>
        <a:lstStyle/>
        <a:p>
          <a:r>
            <a:rPr lang="sv-SE" dirty="0" err="1" smtClean="0"/>
            <a:t>Python</a:t>
          </a:r>
          <a:endParaRPr lang="sv-SE" dirty="0"/>
        </a:p>
      </dgm:t>
    </dgm:pt>
    <dgm:pt modelId="{4B6D6CA1-5BCF-40EB-B18B-6EF4F138D8E1}" type="parTrans" cxnId="{FB55135C-3FCC-455C-BEB7-DCAD4CFE59EA}">
      <dgm:prSet/>
      <dgm:spPr/>
      <dgm:t>
        <a:bodyPr/>
        <a:lstStyle/>
        <a:p>
          <a:endParaRPr lang="sv-SE"/>
        </a:p>
      </dgm:t>
    </dgm:pt>
    <dgm:pt modelId="{4ED5116F-720B-4D3D-9876-ECEBD100CA61}" type="sibTrans" cxnId="{FB55135C-3FCC-455C-BEB7-DCAD4CFE59EA}">
      <dgm:prSet/>
      <dgm:spPr/>
      <dgm:t>
        <a:bodyPr/>
        <a:lstStyle/>
        <a:p>
          <a:endParaRPr lang="sv-SE"/>
        </a:p>
      </dgm:t>
    </dgm:pt>
    <dgm:pt modelId="{283EC7B7-C7DF-4957-81B7-804987A79CF6}" type="pres">
      <dgm:prSet presAssocID="{02CECEE5-95E5-48D9-90C3-0343F7B4D4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7C88B195-C747-485C-9875-561A7256A8A4}" type="pres">
      <dgm:prSet presAssocID="{263EB0FC-373A-4A16-AD22-BDC6D79D9746}" presName="vertOne" presStyleCnt="0"/>
      <dgm:spPr/>
    </dgm:pt>
    <dgm:pt modelId="{E790285D-A779-4176-A033-757B9ED6F6D1}" type="pres">
      <dgm:prSet presAssocID="{263EB0FC-373A-4A16-AD22-BDC6D79D974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CECADB0-AD69-40EA-92ED-40CC7C005E62}" type="pres">
      <dgm:prSet presAssocID="{263EB0FC-373A-4A16-AD22-BDC6D79D9746}" presName="parTransOne" presStyleCnt="0"/>
      <dgm:spPr/>
    </dgm:pt>
    <dgm:pt modelId="{F62A0CBE-E162-4F66-AB4C-9460C859C2A3}" type="pres">
      <dgm:prSet presAssocID="{263EB0FC-373A-4A16-AD22-BDC6D79D9746}" presName="horzOne" presStyleCnt="0"/>
      <dgm:spPr/>
    </dgm:pt>
    <dgm:pt modelId="{B0FFCA88-3F2B-446F-871E-0FBE563EFB3C}" type="pres">
      <dgm:prSet presAssocID="{3E053503-0025-420A-A443-802C70CDD35A}" presName="vertTwo" presStyleCnt="0"/>
      <dgm:spPr/>
    </dgm:pt>
    <dgm:pt modelId="{9F0EC392-B7F0-4E5C-84CB-AD8714EFB7AD}" type="pres">
      <dgm:prSet presAssocID="{3E053503-0025-420A-A443-802C70CDD35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DE42215-7931-4DAD-AFB8-083B42434058}" type="pres">
      <dgm:prSet presAssocID="{3E053503-0025-420A-A443-802C70CDD35A}" presName="parTransTwo" presStyleCnt="0"/>
      <dgm:spPr/>
    </dgm:pt>
    <dgm:pt modelId="{AEEB85A8-346D-4EEB-A962-E7C9CDBB2E61}" type="pres">
      <dgm:prSet presAssocID="{3E053503-0025-420A-A443-802C70CDD35A}" presName="horzTwo" presStyleCnt="0"/>
      <dgm:spPr/>
    </dgm:pt>
    <dgm:pt modelId="{32190466-4DD7-4F32-8079-BB7ECD565A4C}" type="pres">
      <dgm:prSet presAssocID="{8B986FCC-C00B-4477-B333-F5DFD6BC6A58}" presName="vertThree" presStyleCnt="0"/>
      <dgm:spPr/>
    </dgm:pt>
    <dgm:pt modelId="{9003DA93-ECA0-4DFD-B9B7-386FA7D60A31}" type="pres">
      <dgm:prSet presAssocID="{8B986FCC-C00B-4477-B333-F5DFD6BC6A5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2E05931B-7310-4181-A886-CF852CAE8309}" type="pres">
      <dgm:prSet presAssocID="{8B986FCC-C00B-4477-B333-F5DFD6BC6A58}" presName="horzThree" presStyleCnt="0"/>
      <dgm:spPr/>
    </dgm:pt>
    <dgm:pt modelId="{EFD0F1B5-26E8-4DAE-B317-E8714B169A37}" type="pres">
      <dgm:prSet presAssocID="{70F162E9-2C14-4DB5-A3BD-6C0E20A71E12}" presName="sibSpaceThree" presStyleCnt="0"/>
      <dgm:spPr/>
    </dgm:pt>
    <dgm:pt modelId="{C7A11EC6-36A0-4CE9-80FB-BF92440C6595}" type="pres">
      <dgm:prSet presAssocID="{6F136E85-6630-46B8-BCBD-480DC8452637}" presName="vertThree" presStyleCnt="0"/>
      <dgm:spPr/>
    </dgm:pt>
    <dgm:pt modelId="{3E5E359D-785D-42F6-952B-64D88390735F}" type="pres">
      <dgm:prSet presAssocID="{6F136E85-6630-46B8-BCBD-480DC84526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4622CD8-DB7D-4B6F-BEC4-930C8F9DAF66}" type="pres">
      <dgm:prSet presAssocID="{6F136E85-6630-46B8-BCBD-480DC8452637}" presName="horzThree" presStyleCnt="0"/>
      <dgm:spPr/>
    </dgm:pt>
    <dgm:pt modelId="{E5793BAB-B174-4210-88A6-7AF3A2522713}" type="pres">
      <dgm:prSet presAssocID="{C0DAEE22-A540-4C1D-898B-AA47CB92CF4E}" presName="sibSpaceTwo" presStyleCnt="0"/>
      <dgm:spPr/>
    </dgm:pt>
    <dgm:pt modelId="{9DFA1622-DE64-43CA-8051-778DB40EFA86}" type="pres">
      <dgm:prSet presAssocID="{982F474A-376F-4655-A95F-F638CACBB5AE}" presName="vertTwo" presStyleCnt="0"/>
      <dgm:spPr/>
    </dgm:pt>
    <dgm:pt modelId="{47248207-435A-41BE-ADDD-F560028E1D58}" type="pres">
      <dgm:prSet presAssocID="{982F474A-376F-4655-A95F-F638CACBB5A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CA66CAB-8F19-4F9C-94FE-F1ABE1FA3414}" type="pres">
      <dgm:prSet presAssocID="{982F474A-376F-4655-A95F-F638CACBB5AE}" presName="parTransTwo" presStyleCnt="0"/>
      <dgm:spPr/>
    </dgm:pt>
    <dgm:pt modelId="{D67FBDBB-96F3-41E5-B38C-34576BCB23E1}" type="pres">
      <dgm:prSet presAssocID="{982F474A-376F-4655-A95F-F638CACBB5AE}" presName="horzTwo" presStyleCnt="0"/>
      <dgm:spPr/>
    </dgm:pt>
    <dgm:pt modelId="{38D868BD-A54E-4ABC-9FC4-8AACA493BBF0}" type="pres">
      <dgm:prSet presAssocID="{0F9CA90E-8A1E-4FD2-A4AA-E6A528A2F5D2}" presName="vertThree" presStyleCnt="0"/>
      <dgm:spPr/>
    </dgm:pt>
    <dgm:pt modelId="{75F566CC-0A66-4124-AAFC-EF6AF2967005}" type="pres">
      <dgm:prSet presAssocID="{0F9CA90E-8A1E-4FD2-A4AA-E6A528A2F5D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DFEB88A-74D7-4DAF-AC00-0474D0B2B11A}" type="pres">
      <dgm:prSet presAssocID="{0F9CA90E-8A1E-4FD2-A4AA-E6A528A2F5D2}" presName="horzThree" presStyleCnt="0"/>
      <dgm:spPr/>
    </dgm:pt>
  </dgm:ptLst>
  <dgm:cxnLst>
    <dgm:cxn modelId="{CA6123BB-FFED-4E5E-BD30-C42110A76348}" srcId="{3E053503-0025-420A-A443-802C70CDD35A}" destId="{8B986FCC-C00B-4477-B333-F5DFD6BC6A58}" srcOrd="0" destOrd="0" parTransId="{6C4FC40B-CA20-46D5-859C-31160D05BDBB}" sibTransId="{70F162E9-2C14-4DB5-A3BD-6C0E20A71E12}"/>
    <dgm:cxn modelId="{88E6769E-ABC1-4B62-9BE1-D5898CB327C5}" type="presOf" srcId="{982F474A-376F-4655-A95F-F638CACBB5AE}" destId="{47248207-435A-41BE-ADDD-F560028E1D58}" srcOrd="0" destOrd="0" presId="urn:microsoft.com/office/officeart/2005/8/layout/hierarchy4"/>
    <dgm:cxn modelId="{0B746F4B-2968-4DC9-AC23-5C1857B1C31D}" type="presOf" srcId="{0F9CA90E-8A1E-4FD2-A4AA-E6A528A2F5D2}" destId="{75F566CC-0A66-4124-AAFC-EF6AF2967005}" srcOrd="0" destOrd="0" presId="urn:microsoft.com/office/officeart/2005/8/layout/hierarchy4"/>
    <dgm:cxn modelId="{7CC7FECC-7995-4360-9AF6-AE68AC9A6C96}" srcId="{263EB0FC-373A-4A16-AD22-BDC6D79D9746}" destId="{982F474A-376F-4655-A95F-F638CACBB5AE}" srcOrd="1" destOrd="0" parTransId="{6A2D66D0-40DF-4FD9-86FC-AEF0C5EF76B0}" sibTransId="{582B304F-BBFC-4D58-8797-86D23AD57FD5}"/>
    <dgm:cxn modelId="{C339B64F-1B10-499B-AA20-6679D05D30FB}" type="presOf" srcId="{8B986FCC-C00B-4477-B333-F5DFD6BC6A58}" destId="{9003DA93-ECA0-4DFD-B9B7-386FA7D60A31}" srcOrd="0" destOrd="0" presId="urn:microsoft.com/office/officeart/2005/8/layout/hierarchy4"/>
    <dgm:cxn modelId="{FB55135C-3FCC-455C-BEB7-DCAD4CFE59EA}" srcId="{982F474A-376F-4655-A95F-F638CACBB5AE}" destId="{0F9CA90E-8A1E-4FD2-A4AA-E6A528A2F5D2}" srcOrd="0" destOrd="0" parTransId="{4B6D6CA1-5BCF-40EB-B18B-6EF4F138D8E1}" sibTransId="{4ED5116F-720B-4D3D-9876-ECEBD100CA61}"/>
    <dgm:cxn modelId="{F150EE2C-5C4D-4AD2-A4C7-23294DCC3768}" srcId="{02CECEE5-95E5-48D9-90C3-0343F7B4D461}" destId="{263EB0FC-373A-4A16-AD22-BDC6D79D9746}" srcOrd="0" destOrd="0" parTransId="{651A77CF-5672-45B6-8E36-8A144B01294D}" sibTransId="{52CBD7C0-EAB2-4579-A1EA-A031432EE317}"/>
    <dgm:cxn modelId="{B341F63E-5EF9-4BCC-8D14-9410DB284EDB}" type="presOf" srcId="{6F136E85-6630-46B8-BCBD-480DC8452637}" destId="{3E5E359D-785D-42F6-952B-64D88390735F}" srcOrd="0" destOrd="0" presId="urn:microsoft.com/office/officeart/2005/8/layout/hierarchy4"/>
    <dgm:cxn modelId="{8B54D77A-3F15-46AF-BDF0-602EE2B19962}" type="presOf" srcId="{263EB0FC-373A-4A16-AD22-BDC6D79D9746}" destId="{E790285D-A779-4176-A033-757B9ED6F6D1}" srcOrd="0" destOrd="0" presId="urn:microsoft.com/office/officeart/2005/8/layout/hierarchy4"/>
    <dgm:cxn modelId="{51D2879D-0E42-4B26-9A3D-D5338C520484}" type="presOf" srcId="{3E053503-0025-420A-A443-802C70CDD35A}" destId="{9F0EC392-B7F0-4E5C-84CB-AD8714EFB7AD}" srcOrd="0" destOrd="0" presId="urn:microsoft.com/office/officeart/2005/8/layout/hierarchy4"/>
    <dgm:cxn modelId="{6D75CB49-4EC4-4E39-B393-ABF531B151F0}" srcId="{263EB0FC-373A-4A16-AD22-BDC6D79D9746}" destId="{3E053503-0025-420A-A443-802C70CDD35A}" srcOrd="0" destOrd="0" parTransId="{1D2964B5-136A-441E-A457-25C08B184CB8}" sibTransId="{C0DAEE22-A540-4C1D-898B-AA47CB92CF4E}"/>
    <dgm:cxn modelId="{78519A25-4F7C-4222-A74B-9D2ED606A7DD}" srcId="{3E053503-0025-420A-A443-802C70CDD35A}" destId="{6F136E85-6630-46B8-BCBD-480DC8452637}" srcOrd="1" destOrd="0" parTransId="{7DF5E082-A630-4836-9A02-6AEF165A3B0B}" sibTransId="{48999670-863A-4D74-A971-7FB2809FA210}"/>
    <dgm:cxn modelId="{EB1370B0-2D97-4A0A-9317-5CC20C4BA65E}" type="presOf" srcId="{02CECEE5-95E5-48D9-90C3-0343F7B4D461}" destId="{283EC7B7-C7DF-4957-81B7-804987A79CF6}" srcOrd="0" destOrd="0" presId="urn:microsoft.com/office/officeart/2005/8/layout/hierarchy4"/>
    <dgm:cxn modelId="{D8F857B6-0A6F-4359-AF08-D641DCB4EA46}" type="presParOf" srcId="{283EC7B7-C7DF-4957-81B7-804987A79CF6}" destId="{7C88B195-C747-485C-9875-561A7256A8A4}" srcOrd="0" destOrd="0" presId="urn:microsoft.com/office/officeart/2005/8/layout/hierarchy4"/>
    <dgm:cxn modelId="{D1B7DE87-E7A7-4AC5-8B69-4F48CCC46453}" type="presParOf" srcId="{7C88B195-C747-485C-9875-561A7256A8A4}" destId="{E790285D-A779-4176-A033-757B9ED6F6D1}" srcOrd="0" destOrd="0" presId="urn:microsoft.com/office/officeart/2005/8/layout/hierarchy4"/>
    <dgm:cxn modelId="{9CD13C6B-D8AA-4407-B8FF-83F65B265BAB}" type="presParOf" srcId="{7C88B195-C747-485C-9875-561A7256A8A4}" destId="{7CECADB0-AD69-40EA-92ED-40CC7C005E62}" srcOrd="1" destOrd="0" presId="urn:microsoft.com/office/officeart/2005/8/layout/hierarchy4"/>
    <dgm:cxn modelId="{32162E50-B660-402D-936D-11491A3C8C49}" type="presParOf" srcId="{7C88B195-C747-485C-9875-561A7256A8A4}" destId="{F62A0CBE-E162-4F66-AB4C-9460C859C2A3}" srcOrd="2" destOrd="0" presId="urn:microsoft.com/office/officeart/2005/8/layout/hierarchy4"/>
    <dgm:cxn modelId="{8A25F483-43CD-4A3F-9D43-6D4467C4ED14}" type="presParOf" srcId="{F62A0CBE-E162-4F66-AB4C-9460C859C2A3}" destId="{B0FFCA88-3F2B-446F-871E-0FBE563EFB3C}" srcOrd="0" destOrd="0" presId="urn:microsoft.com/office/officeart/2005/8/layout/hierarchy4"/>
    <dgm:cxn modelId="{7A29AB29-C1C6-4A91-A7F8-7B79AAD92A19}" type="presParOf" srcId="{B0FFCA88-3F2B-446F-871E-0FBE563EFB3C}" destId="{9F0EC392-B7F0-4E5C-84CB-AD8714EFB7AD}" srcOrd="0" destOrd="0" presId="urn:microsoft.com/office/officeart/2005/8/layout/hierarchy4"/>
    <dgm:cxn modelId="{A7A138E8-2DE9-4E16-AA72-FD743A5BCE68}" type="presParOf" srcId="{B0FFCA88-3F2B-446F-871E-0FBE563EFB3C}" destId="{DDE42215-7931-4DAD-AFB8-083B42434058}" srcOrd="1" destOrd="0" presId="urn:microsoft.com/office/officeart/2005/8/layout/hierarchy4"/>
    <dgm:cxn modelId="{2A7B10F6-FA20-4E6D-A657-233F11B93244}" type="presParOf" srcId="{B0FFCA88-3F2B-446F-871E-0FBE563EFB3C}" destId="{AEEB85A8-346D-4EEB-A962-E7C9CDBB2E61}" srcOrd="2" destOrd="0" presId="urn:microsoft.com/office/officeart/2005/8/layout/hierarchy4"/>
    <dgm:cxn modelId="{38A3ABD4-5367-4057-8A26-8469DE4813A4}" type="presParOf" srcId="{AEEB85A8-346D-4EEB-A962-E7C9CDBB2E61}" destId="{32190466-4DD7-4F32-8079-BB7ECD565A4C}" srcOrd="0" destOrd="0" presId="urn:microsoft.com/office/officeart/2005/8/layout/hierarchy4"/>
    <dgm:cxn modelId="{B0F00518-BE4F-489C-A762-BEF42FAD351C}" type="presParOf" srcId="{32190466-4DD7-4F32-8079-BB7ECD565A4C}" destId="{9003DA93-ECA0-4DFD-B9B7-386FA7D60A31}" srcOrd="0" destOrd="0" presId="urn:microsoft.com/office/officeart/2005/8/layout/hierarchy4"/>
    <dgm:cxn modelId="{4A39C04A-9A0A-4C48-9134-CBF906A8B464}" type="presParOf" srcId="{32190466-4DD7-4F32-8079-BB7ECD565A4C}" destId="{2E05931B-7310-4181-A886-CF852CAE8309}" srcOrd="1" destOrd="0" presId="urn:microsoft.com/office/officeart/2005/8/layout/hierarchy4"/>
    <dgm:cxn modelId="{7DF4F32B-9F88-4C1E-9C04-23FC84CDA4C7}" type="presParOf" srcId="{AEEB85A8-346D-4EEB-A962-E7C9CDBB2E61}" destId="{EFD0F1B5-26E8-4DAE-B317-E8714B169A37}" srcOrd="1" destOrd="0" presId="urn:microsoft.com/office/officeart/2005/8/layout/hierarchy4"/>
    <dgm:cxn modelId="{EE82D3F3-A446-44DA-9B3B-5132F47906B4}" type="presParOf" srcId="{AEEB85A8-346D-4EEB-A962-E7C9CDBB2E61}" destId="{C7A11EC6-36A0-4CE9-80FB-BF92440C6595}" srcOrd="2" destOrd="0" presId="urn:microsoft.com/office/officeart/2005/8/layout/hierarchy4"/>
    <dgm:cxn modelId="{84B18F77-0FDC-47E6-AFC5-1CBE32CD9A0B}" type="presParOf" srcId="{C7A11EC6-36A0-4CE9-80FB-BF92440C6595}" destId="{3E5E359D-785D-42F6-952B-64D88390735F}" srcOrd="0" destOrd="0" presId="urn:microsoft.com/office/officeart/2005/8/layout/hierarchy4"/>
    <dgm:cxn modelId="{9DC2BE88-11BC-4EB7-AD91-24603C51AC18}" type="presParOf" srcId="{C7A11EC6-36A0-4CE9-80FB-BF92440C6595}" destId="{74622CD8-DB7D-4B6F-BEC4-930C8F9DAF66}" srcOrd="1" destOrd="0" presId="urn:microsoft.com/office/officeart/2005/8/layout/hierarchy4"/>
    <dgm:cxn modelId="{50D8E07E-F448-4627-833D-8D82BEAD597F}" type="presParOf" srcId="{F62A0CBE-E162-4F66-AB4C-9460C859C2A3}" destId="{E5793BAB-B174-4210-88A6-7AF3A2522713}" srcOrd="1" destOrd="0" presId="urn:microsoft.com/office/officeart/2005/8/layout/hierarchy4"/>
    <dgm:cxn modelId="{C102A5E2-F952-43B9-BB10-524BD4E92E3E}" type="presParOf" srcId="{F62A0CBE-E162-4F66-AB4C-9460C859C2A3}" destId="{9DFA1622-DE64-43CA-8051-778DB40EFA86}" srcOrd="2" destOrd="0" presId="urn:microsoft.com/office/officeart/2005/8/layout/hierarchy4"/>
    <dgm:cxn modelId="{B1DC52E8-E5BB-4012-8D01-B5B64BAD58FA}" type="presParOf" srcId="{9DFA1622-DE64-43CA-8051-778DB40EFA86}" destId="{47248207-435A-41BE-ADDD-F560028E1D58}" srcOrd="0" destOrd="0" presId="urn:microsoft.com/office/officeart/2005/8/layout/hierarchy4"/>
    <dgm:cxn modelId="{57731611-58A8-44FA-BC2A-0CBBBC29917E}" type="presParOf" srcId="{9DFA1622-DE64-43CA-8051-778DB40EFA86}" destId="{DCA66CAB-8F19-4F9C-94FE-F1ABE1FA3414}" srcOrd="1" destOrd="0" presId="urn:microsoft.com/office/officeart/2005/8/layout/hierarchy4"/>
    <dgm:cxn modelId="{8B8EDBBD-FE01-459C-B755-013981268FF3}" type="presParOf" srcId="{9DFA1622-DE64-43CA-8051-778DB40EFA86}" destId="{D67FBDBB-96F3-41E5-B38C-34576BCB23E1}" srcOrd="2" destOrd="0" presId="urn:microsoft.com/office/officeart/2005/8/layout/hierarchy4"/>
    <dgm:cxn modelId="{459F11A8-CDEF-42D5-B528-DBF4F506185C}" type="presParOf" srcId="{D67FBDBB-96F3-41E5-B38C-34576BCB23E1}" destId="{38D868BD-A54E-4ABC-9FC4-8AACA493BBF0}" srcOrd="0" destOrd="0" presId="urn:microsoft.com/office/officeart/2005/8/layout/hierarchy4"/>
    <dgm:cxn modelId="{EEFD40C6-A919-4EC8-A914-B80E9D24D452}" type="presParOf" srcId="{38D868BD-A54E-4ABC-9FC4-8AACA493BBF0}" destId="{75F566CC-0A66-4124-AAFC-EF6AF2967005}" srcOrd="0" destOrd="0" presId="urn:microsoft.com/office/officeart/2005/8/layout/hierarchy4"/>
    <dgm:cxn modelId="{20F21E55-B782-46DF-B757-9082C384E837}" type="presParOf" srcId="{38D868BD-A54E-4ABC-9FC4-8AACA493BBF0}" destId="{1DFEB88A-74D7-4DAF-AC00-0474D0B2B1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3520892"/>
            <a:ext cx="82296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3290" y="4538132"/>
            <a:ext cx="1042416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5586B75A-687E-405C-8A0B-8D00578BA2C3}" type="datetime1">
              <a:rPr lang="en-US" smtClean="0"/>
              <a:pPr/>
              <a:t>1/31/2013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comInfo/WCOM-PUBLIC" TargetMode="External"/><Relationship Id="rId2" Type="http://schemas.openxmlformats.org/officeDocument/2006/relationships/hyperlink" Target="http://t4-editor.tangible-engineer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legsych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0000">
              <a:srgbClr val="002836"/>
            </a:gs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1124530"/>
            <a:ext cx="11704320" cy="2387600"/>
          </a:xfrm>
        </p:spPr>
        <p:txBody>
          <a:bodyPr>
            <a:normAutofit/>
          </a:bodyPr>
          <a:lstStyle/>
          <a:p>
            <a:r>
              <a:rPr lang="sv-SE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MetaProgramming saved my life</a:t>
            </a:r>
            <a:endParaRPr lang="sv-SE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examples</a:t>
            </a:r>
            <a:endParaRPr lang="sv-SE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MVVM </a:t>
            </a:r>
            <a:r>
              <a:rPr lang="sv-SE" smtClean="0"/>
              <a:t>(WPF)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sv-SE" dirty="0" smtClean="0"/>
              <a:t>MVVM </a:t>
            </a:r>
            <a:r>
              <a:rPr lang="sv-SE" dirty="0" err="1" smtClean="0"/>
              <a:t>requires</a:t>
            </a:r>
            <a:r>
              <a:rPr lang="sv-SE" dirty="0" smtClean="0"/>
              <a:t> a </a:t>
            </a:r>
            <a:r>
              <a:rPr lang="sv-SE" dirty="0" err="1" smtClean="0"/>
              <a:t>ViewModel</a:t>
            </a:r>
            <a:r>
              <a:rPr lang="sv-SE" dirty="0" smtClean="0"/>
              <a:t> for the </a:t>
            </a:r>
            <a:r>
              <a:rPr lang="sv-SE" dirty="0" err="1" smtClean="0"/>
              <a:t>View</a:t>
            </a:r>
            <a:r>
              <a:rPr lang="sv-SE" dirty="0" smtClean="0"/>
              <a:t> to bind to</a:t>
            </a:r>
          </a:p>
          <a:p>
            <a:r>
              <a:rPr lang="sv-SE" dirty="0" err="1" smtClean="0"/>
              <a:t>Bindable</a:t>
            </a:r>
            <a:r>
              <a:rPr lang="sv-SE" dirty="0" smtClean="0"/>
              <a:t> </a:t>
            </a:r>
            <a:r>
              <a:rPr lang="sv-SE" dirty="0" err="1" smtClean="0"/>
              <a:t>properties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 </a:t>
            </a:r>
            <a:r>
              <a:rPr lang="sv-SE" dirty="0">
                <a:sym typeface="Wingdings" panose="05000000000000000000" pitchFamily="2" charset="2"/>
              </a:rPr>
              <a:t>R</a:t>
            </a:r>
            <a:r>
              <a:rPr lang="sv-SE" dirty="0" smtClean="0"/>
              <a:t>edundant code</a:t>
            </a:r>
          </a:p>
          <a:p>
            <a:pPr lvl="1"/>
            <a:r>
              <a:rPr lang="sv-SE" dirty="0" err="1" smtClean="0"/>
              <a:t>Takes</a:t>
            </a:r>
            <a:r>
              <a:rPr lang="sv-SE" dirty="0" smtClean="0"/>
              <a:t> a long time to write</a:t>
            </a:r>
          </a:p>
          <a:p>
            <a:pPr lvl="1"/>
            <a:r>
              <a:rPr lang="sv-SE" dirty="0" smtClean="0"/>
              <a:t>Is mind-</a:t>
            </a:r>
            <a:r>
              <a:rPr lang="sv-SE" dirty="0" err="1" smtClean="0"/>
              <a:t>numbingly</a:t>
            </a:r>
            <a:r>
              <a:rPr lang="sv-SE" dirty="0" smtClean="0"/>
              <a:t> </a:t>
            </a:r>
            <a:r>
              <a:rPr lang="sv-SE" dirty="0" err="1" smtClean="0"/>
              <a:t>boring</a:t>
            </a:r>
            <a:r>
              <a:rPr lang="sv-SE" dirty="0" smtClean="0"/>
              <a:t> to </a:t>
            </a:r>
            <a:r>
              <a:rPr lang="sv-SE" dirty="0" err="1" smtClean="0"/>
              <a:t>write</a:t>
            </a:r>
            <a:endParaRPr lang="sv-SE" dirty="0" smtClean="0"/>
          </a:p>
          <a:p>
            <a:pPr lvl="1"/>
            <a:r>
              <a:rPr lang="sv-SE" dirty="0" err="1"/>
              <a:t>Becomes</a:t>
            </a:r>
            <a:r>
              <a:rPr lang="sv-SE" dirty="0"/>
              <a:t> </a:t>
            </a:r>
            <a:r>
              <a:rPr lang="sv-SE" dirty="0" err="1"/>
              <a:t>inconsistent</a:t>
            </a:r>
            <a:r>
              <a:rPr lang="sv-SE" dirty="0"/>
              <a:t> over </a:t>
            </a:r>
            <a:r>
              <a:rPr lang="sv-SE" dirty="0" err="1" smtClean="0"/>
              <a:t>time</a:t>
            </a:r>
            <a:endParaRPr lang="sv-SE" dirty="0" smtClean="0"/>
          </a:p>
          <a:p>
            <a:pPr lvl="1"/>
            <a:endParaRPr lang="sv-SE" dirty="0" smtClean="0"/>
          </a:p>
          <a:p>
            <a:r>
              <a:rPr lang="sv-SE" dirty="0" smtClean="0"/>
              <a:t>T4 can help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0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Demo.003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Generating Dependency Properties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139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DependencyProperties (WPF)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Controls requires DependencyProperties</a:t>
            </a:r>
          </a:p>
          <a:p>
            <a:r>
              <a:rPr lang="sv-SE" dirty="0" smtClean="0"/>
              <a:t>DependencyProperty pattern </a:t>
            </a:r>
            <a:r>
              <a:rPr lang="sv-SE" dirty="0" smtClean="0">
                <a:sym typeface="Wingdings" panose="05000000000000000000" pitchFamily="2" charset="2"/>
              </a:rPr>
              <a:t> </a:t>
            </a:r>
            <a:r>
              <a:rPr lang="sv-SE" dirty="0">
                <a:sym typeface="Wingdings" panose="05000000000000000000" pitchFamily="2" charset="2"/>
              </a:rPr>
              <a:t>R</a:t>
            </a:r>
            <a:r>
              <a:rPr lang="sv-SE" dirty="0" smtClean="0"/>
              <a:t>edundant code</a:t>
            </a:r>
          </a:p>
          <a:p>
            <a:pPr lvl="1"/>
            <a:r>
              <a:rPr lang="sv-SE" dirty="0" err="1" smtClean="0"/>
              <a:t>Becomes</a:t>
            </a:r>
            <a:r>
              <a:rPr lang="sv-SE" dirty="0" smtClean="0"/>
              <a:t> </a:t>
            </a:r>
            <a:r>
              <a:rPr lang="sv-SE" dirty="0" err="1" smtClean="0"/>
              <a:t>inconsistent</a:t>
            </a:r>
            <a:endParaRPr lang="sv-SE" dirty="0" smtClean="0"/>
          </a:p>
          <a:p>
            <a:pPr lvl="1"/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prone</a:t>
            </a:r>
            <a:endParaRPr lang="sv-SE" dirty="0" smtClean="0"/>
          </a:p>
          <a:p>
            <a:pPr lvl="1"/>
            <a:r>
              <a:rPr lang="sv-SE" dirty="0" err="1" smtClean="0"/>
              <a:t>Naming</a:t>
            </a:r>
            <a:r>
              <a:rPr lang="sv-SE" dirty="0" smtClean="0"/>
              <a:t> </a:t>
            </a:r>
            <a:r>
              <a:rPr lang="sv-SE" dirty="0" err="1" smtClean="0"/>
              <a:t>conventions</a:t>
            </a:r>
            <a:endParaRPr lang="sv-SE" dirty="0" smtClean="0"/>
          </a:p>
          <a:p>
            <a:pPr lvl="1"/>
            <a:r>
              <a:rPr lang="sv-SE" dirty="0" smtClean="0"/>
              <a:t>Takes a long time to write</a:t>
            </a:r>
          </a:p>
          <a:p>
            <a:pPr lvl="1"/>
            <a:r>
              <a:rPr lang="sv-SE" dirty="0" smtClean="0"/>
              <a:t>Is mind-</a:t>
            </a:r>
            <a:r>
              <a:rPr lang="sv-SE" dirty="0" err="1" smtClean="0"/>
              <a:t>numbingly</a:t>
            </a:r>
            <a:r>
              <a:rPr lang="sv-SE" dirty="0" smtClean="0"/>
              <a:t> </a:t>
            </a:r>
            <a:r>
              <a:rPr lang="sv-SE" dirty="0" err="1" smtClean="0"/>
              <a:t>boring</a:t>
            </a:r>
            <a:r>
              <a:rPr lang="sv-SE" dirty="0" smtClean="0"/>
              <a:t> to </a:t>
            </a:r>
            <a:r>
              <a:rPr lang="sv-SE" dirty="0" err="1" smtClean="0"/>
              <a:t>write</a:t>
            </a:r>
            <a:endParaRPr lang="sv-SE" dirty="0" smtClean="0"/>
          </a:p>
          <a:p>
            <a:pPr lvl="1"/>
            <a:endParaRPr lang="sv-SE" dirty="0" smtClean="0"/>
          </a:p>
          <a:p>
            <a:r>
              <a:rPr lang="sv-SE" dirty="0" smtClean="0"/>
              <a:t>T4 can help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69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Demo.004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Generating Dapper classes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65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Dapper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Dapper is a </a:t>
            </a:r>
            <a:r>
              <a:rPr lang="sv-SE" dirty="0" err="1" smtClean="0"/>
              <a:t>MicroORM</a:t>
            </a:r>
            <a:endParaRPr lang="sv-SE" dirty="0" smtClean="0"/>
          </a:p>
          <a:p>
            <a:r>
              <a:rPr lang="sv-SE" dirty="0" smtClean="0"/>
              <a:t>Lean &amp; Mean</a:t>
            </a:r>
          </a:p>
          <a:p>
            <a:r>
              <a:rPr lang="sv-SE" dirty="0" smtClean="0"/>
              <a:t>However requires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mutable</a:t>
            </a:r>
            <a:r>
              <a:rPr lang="sv-SE" dirty="0" smtClean="0"/>
              <a:t> information is duplicated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tx1">
                    <a:lumMod val="65000"/>
                  </a:schemeClr>
                </a:solidFill>
              </a:rPr>
              <a:t>c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lass TableX</a:t>
            </a: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public int nID {get;set};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public string strFirstName {get;set;}</a:t>
            </a:r>
            <a:br>
              <a:rPr lang="sv-SE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public </a:t>
            </a:r>
            <a:r>
              <a:rPr lang="sv-SE" dirty="0">
                <a:solidFill>
                  <a:schemeClr val="tx1">
                    <a:lumMod val="65000"/>
                  </a:schemeClr>
                </a:solidFill>
              </a:rPr>
              <a:t>string 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strLastName </a:t>
            </a:r>
            <a:r>
              <a:rPr lang="sv-SE" dirty="0">
                <a:solidFill>
                  <a:schemeClr val="tx1">
                    <a:lumMod val="65000"/>
                  </a:schemeClr>
                </a:solidFill>
              </a:rPr>
              <a:t>{get;set;}</a:t>
            </a:r>
            <a:br>
              <a:rPr lang="sv-SE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public DateTime dtLastChanged </a:t>
            </a:r>
            <a:r>
              <a:rPr lang="sv-SE" dirty="0">
                <a:solidFill>
                  <a:schemeClr val="tx1">
                    <a:lumMod val="65000"/>
                  </a:schemeClr>
                </a:solidFill>
              </a:rPr>
              <a:t>{get;set;}</a:t>
            </a:r>
            <a:endParaRPr lang="sv-SE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5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Demo.005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Generating StaticDapper classes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2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StaticDapper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not generate both classes </a:t>
            </a:r>
            <a:r>
              <a:rPr lang="sv-SE" u="sng" dirty="0" smtClean="0"/>
              <a:t>and</a:t>
            </a:r>
            <a:r>
              <a:rPr lang="sv-SE" dirty="0" smtClean="0"/>
              <a:t> code</a:t>
            </a:r>
          </a:p>
          <a:p>
            <a:r>
              <a:rPr lang="sv-SE" dirty="0" smtClean="0"/>
              <a:t>Avoids Dapper dependency</a:t>
            </a:r>
          </a:p>
          <a:p>
            <a:endParaRPr lang="sv-SE" dirty="0"/>
          </a:p>
          <a:p>
            <a:r>
              <a:rPr lang="sv-SE" dirty="0" smtClean="0"/>
              <a:t>T4 can help</a:t>
            </a:r>
          </a:p>
        </p:txBody>
      </p:sp>
    </p:spTree>
    <p:extLst>
      <p:ext uri="{BB962C8B-B14F-4D97-AF65-F5344CB8AC3E}">
        <p14:creationId xmlns:p14="http://schemas.microsoft.com/office/powerpoint/2010/main" val="22906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Demo.005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Generating T-SQL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0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T-SQL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T-SQL is a language that forces redundancies</a:t>
            </a:r>
          </a:p>
          <a:p>
            <a:pPr lvl="1"/>
            <a:r>
              <a:rPr lang="sv-SE" dirty="0" smtClean="0"/>
              <a:t>Sometimes for good reasons</a:t>
            </a:r>
          </a:p>
          <a:p>
            <a:r>
              <a:rPr lang="sv-SE" dirty="0" smtClean="0"/>
              <a:t>Maintenance hell</a:t>
            </a:r>
          </a:p>
          <a:p>
            <a:endParaRPr lang="sv-SE" dirty="0"/>
          </a:p>
          <a:p>
            <a:r>
              <a:rPr lang="sv-SE" dirty="0" smtClean="0"/>
              <a:t>T4 can help</a:t>
            </a:r>
          </a:p>
        </p:txBody>
      </p:sp>
    </p:spTree>
    <p:extLst>
      <p:ext uri="{BB962C8B-B14F-4D97-AF65-F5344CB8AC3E}">
        <p14:creationId xmlns:p14="http://schemas.microsoft.com/office/powerpoint/2010/main" val="26319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Demo.006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Generating C++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30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MetaProgramming is </a:t>
            </a:r>
            <a:r>
              <a:rPr lang="sv-SE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sv-S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that codes</a:t>
            </a:r>
            <a:endParaRPr lang="sv-S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8745" y="1478280"/>
            <a:ext cx="59483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InteractiveGraphics</a:t>
            </a:r>
            <a:endParaRPr lang="sv-S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2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C++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C++ lacks Reflection</a:t>
            </a:r>
          </a:p>
          <a:p>
            <a:pPr lvl="1"/>
            <a:r>
              <a:rPr lang="sv-SE" dirty="0" smtClean="0"/>
              <a:t>Reflection commonly used to avoid redundancy</a:t>
            </a:r>
          </a:p>
          <a:p>
            <a:r>
              <a:rPr lang="sv-SE" dirty="0" smtClean="0"/>
              <a:t>MetaProgramming with partial templates</a:t>
            </a:r>
          </a:p>
          <a:p>
            <a:pPr lvl="1"/>
            <a:r>
              <a:rPr lang="sv-SE" dirty="0" smtClean="0"/>
              <a:t>Generally considered an advanced techniques</a:t>
            </a:r>
          </a:p>
          <a:p>
            <a:pPr lvl="1"/>
            <a:r>
              <a:rPr lang="sv-SE" dirty="0" smtClean="0"/>
              <a:t>A small change can </a:t>
            </a: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hundreds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compiler</a:t>
            </a:r>
            <a:r>
              <a:rPr lang="sv-SE" dirty="0" smtClean="0"/>
              <a:t> errors</a:t>
            </a:r>
          </a:p>
          <a:p>
            <a:r>
              <a:rPr lang="sv-SE" dirty="0" smtClean="0"/>
              <a:t>Higher order macros</a:t>
            </a:r>
          </a:p>
          <a:p>
            <a:pPr lvl="1"/>
            <a:r>
              <a:rPr lang="sv-SE" dirty="0" smtClean="0"/>
              <a:t>When they don’t work it can be mind-</a:t>
            </a:r>
            <a:r>
              <a:rPr lang="sv-SE" dirty="0" err="1" smtClean="0"/>
              <a:t>bendingly</a:t>
            </a:r>
            <a:r>
              <a:rPr lang="sv-SE" dirty="0" smtClean="0"/>
              <a:t> hard to resolve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T4 can help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28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Referencing</a:t>
            </a:r>
            <a:r>
              <a:rPr lang="sv-SE" dirty="0" smtClean="0"/>
              <a:t> code by source using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611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Sharing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 .NET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assemblies</a:t>
            </a:r>
            <a:r>
              <a:rPr lang="sv-SE" dirty="0" smtClean="0"/>
              <a:t> to </a:t>
            </a:r>
            <a:r>
              <a:rPr lang="sv-SE" dirty="0" err="1" smtClean="0"/>
              <a:t>share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 smtClean="0"/>
          </a:p>
          <a:p>
            <a:r>
              <a:rPr lang="sv-SE" dirty="0" err="1" smtClean="0"/>
              <a:t>Assemblies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visible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endParaRPr lang="sv-SE" dirty="0" smtClean="0"/>
          </a:p>
          <a:p>
            <a:pPr lvl="1"/>
            <a:r>
              <a:rPr lang="sv-SE" dirty="0" err="1" smtClean="0"/>
              <a:t>Creates</a:t>
            </a:r>
            <a:r>
              <a:rPr lang="sv-SE" dirty="0" smtClean="0"/>
              <a:t> version </a:t>
            </a:r>
            <a:r>
              <a:rPr lang="sv-SE" dirty="0" err="1" smtClean="0"/>
              <a:t>conflicts</a:t>
            </a:r>
            <a:endParaRPr lang="sv-SE" dirty="0" smtClean="0"/>
          </a:p>
          <a:p>
            <a:pPr lvl="1"/>
            <a:r>
              <a:rPr lang="sv-SE" dirty="0" err="1" smtClean="0"/>
              <a:t>Affects</a:t>
            </a:r>
            <a:r>
              <a:rPr lang="sv-SE" dirty="0" smtClean="0"/>
              <a:t> </a:t>
            </a:r>
            <a:r>
              <a:rPr lang="sv-SE" dirty="0" err="1" smtClean="0"/>
              <a:t>loading</a:t>
            </a:r>
            <a:r>
              <a:rPr lang="sv-SE" dirty="0" smtClean="0"/>
              <a:t> </a:t>
            </a:r>
            <a:r>
              <a:rPr lang="sv-SE" dirty="0" err="1" smtClean="0"/>
              <a:t>times</a:t>
            </a:r>
            <a:endParaRPr lang="sv-SE" dirty="0" smtClean="0"/>
          </a:p>
          <a:p>
            <a:pPr lvl="1"/>
            <a:r>
              <a:rPr lang="sv-SE" dirty="0" err="1" smtClean="0"/>
              <a:t>Can’t</a:t>
            </a:r>
            <a:r>
              <a:rPr lang="sv-SE" dirty="0" smtClean="0"/>
              <a:t> </a:t>
            </a:r>
            <a:r>
              <a:rPr lang="sv-SE" dirty="0" err="1" smtClean="0"/>
              <a:t>cherry</a:t>
            </a:r>
            <a:r>
              <a:rPr lang="sv-SE" dirty="0"/>
              <a:t> </a:t>
            </a:r>
            <a:r>
              <a:rPr lang="sv-SE" dirty="0" smtClean="0"/>
              <a:t>pick</a:t>
            </a:r>
          </a:p>
          <a:p>
            <a:pPr lvl="1"/>
            <a:r>
              <a:rPr lang="sv-SE" dirty="0" smtClean="0"/>
              <a:t>”DLL”-Hell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T4 can help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64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T4 – ASP/PHP for code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X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 for (var iter = 0; iter &lt; 10; ++iter) { #&gt;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int X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&lt;#=iter#&gt;</a:t>
            </a: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&lt;#=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#&gt;</a:t>
            </a:r>
            <a:r>
              <a:rPr lang="sv-SE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sv-S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 } #&gt;</a:t>
            </a:r>
          </a:p>
          <a:p>
            <a:pPr marL="0" indent="0">
              <a:buNone/>
            </a:pPr>
            <a:r>
              <a:rPr lang="sv-SE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3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Links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>
              <a:hlinkClick r:id="rId2"/>
            </a:endParaRPr>
          </a:p>
          <a:p>
            <a:r>
              <a:rPr lang="sv-SE" dirty="0" smtClean="0"/>
              <a:t>SWENUG Presentation</a:t>
            </a:r>
          </a:p>
          <a:p>
            <a:pPr lvl="1"/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github.com/WcomInfo/WCOM-PUBLIC</a:t>
            </a:r>
            <a:endParaRPr lang="sv-SE" dirty="0" smtClean="0"/>
          </a:p>
          <a:p>
            <a:r>
              <a:rPr lang="sv-SE" dirty="0" smtClean="0"/>
              <a:t>T4 </a:t>
            </a:r>
            <a:r>
              <a:rPr lang="sv-SE" dirty="0" err="1" smtClean="0"/>
              <a:t>Addin</a:t>
            </a:r>
            <a:endParaRPr lang="sv-SE" dirty="0" smtClean="0"/>
          </a:p>
          <a:p>
            <a:pPr lvl="1"/>
            <a:r>
              <a:rPr lang="sv-SE" dirty="0">
                <a:hlinkClick r:id="rId2"/>
              </a:rPr>
              <a:t>http://t4-editor.tangible-engineering.com/</a:t>
            </a:r>
            <a:endParaRPr lang="sv-SE" dirty="0"/>
          </a:p>
          <a:p>
            <a:r>
              <a:rPr lang="sv-SE" dirty="0" err="1" smtClean="0"/>
              <a:t>Good</a:t>
            </a:r>
            <a:r>
              <a:rPr lang="sv-SE" dirty="0" smtClean="0"/>
              <a:t> T4 </a:t>
            </a:r>
            <a:r>
              <a:rPr lang="sv-SE" dirty="0" err="1" smtClean="0"/>
              <a:t>Blog</a:t>
            </a:r>
            <a:endParaRPr lang="sv-SE" dirty="0" smtClean="0"/>
          </a:p>
          <a:p>
            <a:pPr lvl="1"/>
            <a:r>
              <a:rPr lang="sv-SE" dirty="0">
                <a:hlinkClick r:id="rId4"/>
              </a:rPr>
              <a:t>http://www.olegsych.com/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45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8700" y="607378"/>
            <a:ext cx="5238750" cy="391477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T4 </a:t>
            </a:r>
            <a:r>
              <a:rPr lang="sv-SE" dirty="0" err="1" smtClean="0"/>
              <a:t>saved</a:t>
            </a:r>
            <a:r>
              <a:rPr lang="sv-SE" dirty="0" smtClean="0"/>
              <a:t> </a:t>
            </a:r>
            <a:r>
              <a:rPr lang="sv-SE" dirty="0" err="1" smtClean="0"/>
              <a:t>me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2137727"/>
          </a:xfrm>
        </p:spPr>
        <p:txBody>
          <a:bodyPr/>
          <a:lstStyle/>
          <a:p>
            <a:r>
              <a:rPr lang="sv-SE" dirty="0" err="1" smtClean="0"/>
              <a:t>MetaProgramming</a:t>
            </a:r>
            <a:r>
              <a:rPr lang="sv-SE" dirty="0" smtClean="0"/>
              <a:t> for </a:t>
            </a:r>
            <a:r>
              <a:rPr lang="sv-SE" dirty="0" err="1" smtClean="0"/>
              <a:t>me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Saves </a:t>
            </a:r>
            <a:r>
              <a:rPr lang="sv-SE" dirty="0" err="1" smtClean="0"/>
              <a:t>time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Improves</a:t>
            </a:r>
            <a:r>
              <a:rPr lang="sv-SE" dirty="0" smtClean="0"/>
              <a:t> </a:t>
            </a:r>
            <a:r>
              <a:rPr lang="sv-SE" dirty="0" err="1" smtClean="0"/>
              <a:t>quality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Puts the </a:t>
            </a:r>
            <a:r>
              <a:rPr lang="sv-SE" dirty="0" err="1" smtClean="0"/>
              <a:t>fun</a:t>
            </a:r>
            <a:r>
              <a:rPr lang="sv-SE" dirty="0" smtClean="0"/>
              <a:t> back </a:t>
            </a:r>
            <a:r>
              <a:rPr lang="sv-SE" dirty="0" err="1" smtClean="0"/>
              <a:t>into</a:t>
            </a:r>
            <a:r>
              <a:rPr lang="sv-SE" dirty="0" smtClean="0"/>
              <a:t> (meta)</a:t>
            </a:r>
            <a:r>
              <a:rPr lang="sv-SE" dirty="0" err="1" smtClean="0"/>
              <a:t>programming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816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25040"/>
            <a:ext cx="12192000" cy="2591189"/>
          </a:xfrm>
        </p:spPr>
        <p:txBody>
          <a:bodyPr/>
          <a:lstStyle/>
          <a:p>
            <a:pPr algn="ctr"/>
            <a:r>
              <a:rPr lang="sv-SE" dirty="0" smtClean="0"/>
              <a:t>Mårten Rånge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marran@wcom.se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65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>
        <p14:vortex dir="r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Examples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831080"/>
          </a:xfrm>
        </p:spPr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MC68000 	– Self modifying code</a:t>
            </a: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C/C++ 	- Higher order macros</a:t>
            </a: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C++ 	- Partial template specialization</a:t>
            </a: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.NET 	–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System.Reflection.Emit</a:t>
            </a:r>
            <a:endParaRPr lang="sv-S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.NET 	– System.Linq.Expressions</a:t>
            </a: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T-SQL 	– SELECT * FROM SYS.tables</a:t>
            </a:r>
          </a:p>
          <a:p>
            <a:endParaRPr lang="sv-S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Visual Studio – T4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450" y="1093153"/>
            <a:ext cx="6096000" cy="34290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83168"/>
            <a:ext cx="10515600" cy="2851208"/>
          </a:xfrm>
        </p:spPr>
        <p:txBody>
          <a:bodyPr/>
          <a:lstStyle/>
          <a:p>
            <a:r>
              <a:rPr lang="sv-SE" dirty="0" smtClean="0"/>
              <a:t>Demo.001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Getting started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64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T4 – ASP/PHP for code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X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 for (var iter = 0; iter &lt; 10; ++iter) { #&gt;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int X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&lt;#=iter#&gt;</a:t>
            </a:r>
            <a:r>
              <a:rPr lang="sv-SE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&lt;#=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#&gt;</a:t>
            </a:r>
            <a:r>
              <a:rPr lang="sv-SE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sv-S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&lt;# } #&gt;</a:t>
            </a:r>
          </a:p>
          <a:p>
            <a:pPr marL="0" indent="0">
              <a:buNone/>
            </a:pPr>
            <a:r>
              <a:rPr lang="sv-SE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0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Best </a:t>
            </a:r>
            <a:r>
              <a:rPr lang="sv-SE" dirty="0" err="1" smtClean="0"/>
              <a:t>practices</a:t>
            </a:r>
            <a:endParaRPr lang="sv-S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1" y="1373614"/>
            <a:ext cx="4379980" cy="3153586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51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&amp; template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43" y="2473935"/>
            <a:ext cx="5509968" cy="41324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00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generated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&amp; hand-</a:t>
            </a:r>
            <a:r>
              <a:rPr lang="sv-SE" dirty="0" err="1" smtClean="0"/>
              <a:t>crafted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 smtClean="0"/>
          </a:p>
          <a:p>
            <a:pPr marL="457200" lvl="1" indent="0">
              <a:buNone/>
            </a:pPr>
            <a:r>
              <a:rPr lang="sv-SE" dirty="0" smtClean="0"/>
              <a:t>partial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class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X</a:t>
            </a: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{</a:t>
            </a:r>
            <a:br>
              <a:rPr lang="sv-SE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</a:t>
            </a:r>
            <a:r>
              <a:rPr lang="sv-SE" dirty="0" smtClean="0"/>
              <a:t>partial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void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sv-SE" dirty="0" err="1">
                <a:solidFill>
                  <a:schemeClr val="tx1">
                    <a:lumMod val="65000"/>
                  </a:schemeClr>
                </a:solidFill>
              </a:rPr>
              <a:t>P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artial_Y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int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q, ref 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int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a);</a:t>
            </a: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public 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int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Y (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int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q)</a:t>
            </a: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    var a = 0;</a:t>
            </a:r>
            <a:br>
              <a:rPr lang="sv-SE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Partial_Y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(q, ref a);</a:t>
            </a:r>
            <a:br>
              <a:rPr lang="sv-SE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sv-SE" dirty="0" err="1" smtClean="0">
                <a:solidFill>
                  <a:schemeClr val="tx1">
                    <a:lumMod val="65000"/>
                  </a:schemeClr>
                </a:solidFill>
              </a:rPr>
              <a:t>return</a:t>
            </a: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a;</a:t>
            </a:r>
            <a:br>
              <a:rPr lang="sv-SE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sv-SE" dirty="0" smtClean="0">
                <a:solidFill>
                  <a:schemeClr val="tx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2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Demo.002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Generating View Models with T4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703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dir="u" pattern="hexagon"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5F545784-D352-48CB-B95A-83B580283D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1453</TotalTime>
  <Words>362</Words>
  <Application>Microsoft Office PowerPoint</Application>
  <PresentationFormat>Widescreen</PresentationFormat>
  <Paragraphs>132</Paragraphs>
  <Slides>27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Wingdings</vt:lpstr>
      <vt:lpstr>Wingdings 2</vt:lpstr>
      <vt:lpstr>Office Theme Dark</vt:lpstr>
      <vt:lpstr>MetaProgramming saved my life</vt:lpstr>
      <vt:lpstr>MetaProgramming is code that codes</vt:lpstr>
      <vt:lpstr>Examples</vt:lpstr>
      <vt:lpstr>Demo.001</vt:lpstr>
      <vt:lpstr>T4 – ASP/PHP for code</vt:lpstr>
      <vt:lpstr>Best practices</vt:lpstr>
      <vt:lpstr>The rule of two</vt:lpstr>
      <vt:lpstr>The rule of two</vt:lpstr>
      <vt:lpstr>Demo.002</vt:lpstr>
      <vt:lpstr>MVVM (WPF)</vt:lpstr>
      <vt:lpstr>Demo.003</vt:lpstr>
      <vt:lpstr>DependencyProperties (WPF)</vt:lpstr>
      <vt:lpstr>Demo.004</vt:lpstr>
      <vt:lpstr>Dapper</vt:lpstr>
      <vt:lpstr>Demo.005</vt:lpstr>
      <vt:lpstr>StaticDapper</vt:lpstr>
      <vt:lpstr>Demo.005</vt:lpstr>
      <vt:lpstr>T-SQL</vt:lpstr>
      <vt:lpstr>Demo.006</vt:lpstr>
      <vt:lpstr>InteractiveGraphics</vt:lpstr>
      <vt:lpstr>C++</vt:lpstr>
      <vt:lpstr>Demo.007</vt:lpstr>
      <vt:lpstr>Sharing code</vt:lpstr>
      <vt:lpstr>T4 – ASP/PHP for code</vt:lpstr>
      <vt:lpstr>Links</vt:lpstr>
      <vt:lpstr>T4 saved me</vt:lpstr>
      <vt:lpstr>Mårten Rånge  marran@wcom.se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 saved my life</dc:title>
  <dc:creator>Mårten</dc:creator>
  <cp:lastModifiedBy>Mårten Rånge</cp:lastModifiedBy>
  <cp:revision>42</cp:revision>
  <dcterms:created xsi:type="dcterms:W3CDTF">2012-10-07T16:41:43Z</dcterms:created>
  <dcterms:modified xsi:type="dcterms:W3CDTF">2013-01-31T08:11:48Z</dcterms:modified>
</cp:coreProperties>
</file>