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9" r:id="rId2"/>
    <p:sldId id="265" r:id="rId3"/>
    <p:sldId id="266" r:id="rId4"/>
    <p:sldId id="279" r:id="rId5"/>
    <p:sldId id="267" r:id="rId6"/>
    <p:sldId id="273" r:id="rId7"/>
    <p:sldId id="289" r:id="rId8"/>
    <p:sldId id="290" r:id="rId9"/>
    <p:sldId id="274" r:id="rId10"/>
    <p:sldId id="291" r:id="rId11"/>
    <p:sldId id="268" r:id="rId12"/>
    <p:sldId id="298" r:id="rId13"/>
    <p:sldId id="305" r:id="rId14"/>
    <p:sldId id="306" r:id="rId15"/>
    <p:sldId id="297" r:id="rId16"/>
    <p:sldId id="301" r:id="rId17"/>
    <p:sldId id="300" r:id="rId18"/>
    <p:sldId id="278" r:id="rId19"/>
    <p:sldId id="302" r:id="rId20"/>
    <p:sldId id="303" r:id="rId21"/>
    <p:sldId id="294" r:id="rId22"/>
    <p:sldId id="293" r:id="rId23"/>
    <p:sldId id="295" r:id="rId24"/>
    <p:sldId id="304" r:id="rId25"/>
    <p:sldId id="299" r:id="rId26"/>
    <p:sldId id="272" r:id="rId2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DD3CEB-CCF7-4250-80F4-3EA38840A282}">
          <p14:sldIdLst>
            <p14:sldId id="259"/>
            <p14:sldId id="265"/>
            <p14:sldId id="266"/>
            <p14:sldId id="279"/>
            <p14:sldId id="267"/>
            <p14:sldId id="273"/>
            <p14:sldId id="289"/>
            <p14:sldId id="290"/>
            <p14:sldId id="274"/>
            <p14:sldId id="291"/>
            <p14:sldId id="268"/>
            <p14:sldId id="298"/>
            <p14:sldId id="305"/>
            <p14:sldId id="306"/>
            <p14:sldId id="297"/>
            <p14:sldId id="301"/>
            <p14:sldId id="300"/>
            <p14:sldId id="278"/>
            <p14:sldId id="302"/>
            <p14:sldId id="303"/>
            <p14:sldId id="294"/>
            <p14:sldId id="293"/>
            <p14:sldId id="295"/>
            <p14:sldId id="304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EB4B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88" y="96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ython\ScipPredictor\data\SCI_X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/>
              <a:t>未归一化时</a:t>
            </a:r>
            <a:r>
              <a:rPr lang="en-US" altLang="zh-CN" sz="2000" b="1" dirty="0"/>
              <a:t>CO</a:t>
            </a:r>
            <a:r>
              <a:rPr lang="zh-CN" altLang="en-US" sz="2000" b="1" dirty="0"/>
              <a:t>浓度预测结果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7866936614184076E-2"/>
          <c:y val="0.1796339108484995"/>
          <c:w val="0.8938379942218917"/>
          <c:h val="0.55075316765155291"/>
        </c:manualLayout>
      </c:layout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未归一化!$A$3:$A$301</c:f>
              <c:numCache>
                <c:formatCode>General</c:formatCode>
                <c:ptCount val="299"/>
                <c:pt idx="0">
                  <c:v>408.6</c:v>
                </c:pt>
                <c:pt idx="1">
                  <c:v>422.16</c:v>
                </c:pt>
                <c:pt idx="2">
                  <c:v>428.36</c:v>
                </c:pt>
                <c:pt idx="3">
                  <c:v>537.75</c:v>
                </c:pt>
                <c:pt idx="4">
                  <c:v>451.21</c:v>
                </c:pt>
                <c:pt idx="5">
                  <c:v>440.41</c:v>
                </c:pt>
                <c:pt idx="6">
                  <c:v>431.14</c:v>
                </c:pt>
                <c:pt idx="7">
                  <c:v>422.08</c:v>
                </c:pt>
                <c:pt idx="8">
                  <c:v>419.38</c:v>
                </c:pt>
                <c:pt idx="9">
                  <c:v>420.42</c:v>
                </c:pt>
                <c:pt idx="10">
                  <c:v>421</c:v>
                </c:pt>
                <c:pt idx="11">
                  <c:v>424.89</c:v>
                </c:pt>
                <c:pt idx="12">
                  <c:v>422.2</c:v>
                </c:pt>
                <c:pt idx="13">
                  <c:v>420.29</c:v>
                </c:pt>
                <c:pt idx="14">
                  <c:v>404.34</c:v>
                </c:pt>
                <c:pt idx="15">
                  <c:v>401.8</c:v>
                </c:pt>
                <c:pt idx="16">
                  <c:v>400.35</c:v>
                </c:pt>
                <c:pt idx="17">
                  <c:v>422.67</c:v>
                </c:pt>
                <c:pt idx="18">
                  <c:v>396.77</c:v>
                </c:pt>
                <c:pt idx="19">
                  <c:v>396.71</c:v>
                </c:pt>
                <c:pt idx="20">
                  <c:v>395.28</c:v>
                </c:pt>
                <c:pt idx="21">
                  <c:v>395.53</c:v>
                </c:pt>
                <c:pt idx="22">
                  <c:v>396.63</c:v>
                </c:pt>
                <c:pt idx="23">
                  <c:v>395.83</c:v>
                </c:pt>
                <c:pt idx="24">
                  <c:v>394.03</c:v>
                </c:pt>
                <c:pt idx="25">
                  <c:v>395.51</c:v>
                </c:pt>
                <c:pt idx="26">
                  <c:v>396.7</c:v>
                </c:pt>
                <c:pt idx="27">
                  <c:v>396.77</c:v>
                </c:pt>
                <c:pt idx="28">
                  <c:v>399.59</c:v>
                </c:pt>
                <c:pt idx="29">
                  <c:v>401.51</c:v>
                </c:pt>
                <c:pt idx="30">
                  <c:v>394.33</c:v>
                </c:pt>
                <c:pt idx="31">
                  <c:v>393.57</c:v>
                </c:pt>
                <c:pt idx="32">
                  <c:v>393.89</c:v>
                </c:pt>
                <c:pt idx="33">
                  <c:v>397.11</c:v>
                </c:pt>
                <c:pt idx="34">
                  <c:v>397.91</c:v>
                </c:pt>
                <c:pt idx="35">
                  <c:v>412.97</c:v>
                </c:pt>
                <c:pt idx="36">
                  <c:v>423.2</c:v>
                </c:pt>
                <c:pt idx="37">
                  <c:v>430.14</c:v>
                </c:pt>
                <c:pt idx="38">
                  <c:v>422.78</c:v>
                </c:pt>
                <c:pt idx="39">
                  <c:v>412.55</c:v>
                </c:pt>
                <c:pt idx="40">
                  <c:v>404.1</c:v>
                </c:pt>
                <c:pt idx="41">
                  <c:v>402.9</c:v>
                </c:pt>
                <c:pt idx="42">
                  <c:v>399.86</c:v>
                </c:pt>
                <c:pt idx="43">
                  <c:v>394.17</c:v>
                </c:pt>
                <c:pt idx="44">
                  <c:v>395.01</c:v>
                </c:pt>
                <c:pt idx="45">
                  <c:v>399.8</c:v>
                </c:pt>
                <c:pt idx="46">
                  <c:v>423.34</c:v>
                </c:pt>
                <c:pt idx="47">
                  <c:v>439.23</c:v>
                </c:pt>
                <c:pt idx="48">
                  <c:v>451.46</c:v>
                </c:pt>
                <c:pt idx="49">
                  <c:v>463.3</c:v>
                </c:pt>
                <c:pt idx="50">
                  <c:v>486.58</c:v>
                </c:pt>
                <c:pt idx="51">
                  <c:v>497.04</c:v>
                </c:pt>
                <c:pt idx="52">
                  <c:v>497.95</c:v>
                </c:pt>
                <c:pt idx="53">
                  <c:v>486.85</c:v>
                </c:pt>
                <c:pt idx="54">
                  <c:v>475.03</c:v>
                </c:pt>
                <c:pt idx="55">
                  <c:v>450.44</c:v>
                </c:pt>
                <c:pt idx="56">
                  <c:v>437.15</c:v>
                </c:pt>
                <c:pt idx="57">
                  <c:v>429.23</c:v>
                </c:pt>
                <c:pt idx="58">
                  <c:v>427.14</c:v>
                </c:pt>
                <c:pt idx="59">
                  <c:v>426.52</c:v>
                </c:pt>
                <c:pt idx="60">
                  <c:v>419.46</c:v>
                </c:pt>
                <c:pt idx="61">
                  <c:v>395.48</c:v>
                </c:pt>
                <c:pt idx="62">
                  <c:v>395.58</c:v>
                </c:pt>
                <c:pt idx="63">
                  <c:v>396.18</c:v>
                </c:pt>
                <c:pt idx="64">
                  <c:v>408.6</c:v>
                </c:pt>
                <c:pt idx="65">
                  <c:v>409.8</c:v>
                </c:pt>
                <c:pt idx="66">
                  <c:v>404.71</c:v>
                </c:pt>
                <c:pt idx="67">
                  <c:v>401.04</c:v>
                </c:pt>
                <c:pt idx="68">
                  <c:v>400.47</c:v>
                </c:pt>
                <c:pt idx="69">
                  <c:v>406.75</c:v>
                </c:pt>
                <c:pt idx="70">
                  <c:v>401.69</c:v>
                </c:pt>
                <c:pt idx="71">
                  <c:v>399.46</c:v>
                </c:pt>
                <c:pt idx="72">
                  <c:v>399.91</c:v>
                </c:pt>
                <c:pt idx="73">
                  <c:v>399.14</c:v>
                </c:pt>
                <c:pt idx="74">
                  <c:v>395.8</c:v>
                </c:pt>
                <c:pt idx="75">
                  <c:v>401.5</c:v>
                </c:pt>
                <c:pt idx="76">
                  <c:v>402.59</c:v>
                </c:pt>
                <c:pt idx="77">
                  <c:v>396.02</c:v>
                </c:pt>
                <c:pt idx="78">
                  <c:v>391.81</c:v>
                </c:pt>
                <c:pt idx="79">
                  <c:v>390.85</c:v>
                </c:pt>
                <c:pt idx="80">
                  <c:v>392.79</c:v>
                </c:pt>
                <c:pt idx="81">
                  <c:v>392.59</c:v>
                </c:pt>
                <c:pt idx="82">
                  <c:v>392.58</c:v>
                </c:pt>
                <c:pt idx="83">
                  <c:v>393.51</c:v>
                </c:pt>
                <c:pt idx="84">
                  <c:v>395.53</c:v>
                </c:pt>
                <c:pt idx="85">
                  <c:v>394.96</c:v>
                </c:pt>
                <c:pt idx="86">
                  <c:v>393.42</c:v>
                </c:pt>
                <c:pt idx="87">
                  <c:v>395.67</c:v>
                </c:pt>
                <c:pt idx="88">
                  <c:v>396.21</c:v>
                </c:pt>
                <c:pt idx="89">
                  <c:v>398.48</c:v>
                </c:pt>
                <c:pt idx="90">
                  <c:v>398.48</c:v>
                </c:pt>
                <c:pt idx="91">
                  <c:v>398.2</c:v>
                </c:pt>
                <c:pt idx="92">
                  <c:v>397.15</c:v>
                </c:pt>
                <c:pt idx="93">
                  <c:v>396.09</c:v>
                </c:pt>
                <c:pt idx="94">
                  <c:v>396.32</c:v>
                </c:pt>
                <c:pt idx="95">
                  <c:v>398.34</c:v>
                </c:pt>
                <c:pt idx="96">
                  <c:v>396.51</c:v>
                </c:pt>
                <c:pt idx="97">
                  <c:v>396.82</c:v>
                </c:pt>
                <c:pt idx="98">
                  <c:v>396.86</c:v>
                </c:pt>
                <c:pt idx="99">
                  <c:v>396.29</c:v>
                </c:pt>
                <c:pt idx="100">
                  <c:v>396.82</c:v>
                </c:pt>
                <c:pt idx="101">
                  <c:v>397.02</c:v>
                </c:pt>
                <c:pt idx="102">
                  <c:v>396.39</c:v>
                </c:pt>
                <c:pt idx="103">
                  <c:v>397.57</c:v>
                </c:pt>
                <c:pt idx="104">
                  <c:v>396.79</c:v>
                </c:pt>
                <c:pt idx="105">
                  <c:v>400.78</c:v>
                </c:pt>
                <c:pt idx="106">
                  <c:v>405.76</c:v>
                </c:pt>
                <c:pt idx="107">
                  <c:v>408.42</c:v>
                </c:pt>
                <c:pt idx="108">
                  <c:v>409.5</c:v>
                </c:pt>
                <c:pt idx="109">
                  <c:v>403.69</c:v>
                </c:pt>
                <c:pt idx="110">
                  <c:v>408.43</c:v>
                </c:pt>
                <c:pt idx="111">
                  <c:v>408.74</c:v>
                </c:pt>
                <c:pt idx="112">
                  <c:v>404.3</c:v>
                </c:pt>
                <c:pt idx="113">
                  <c:v>411.56</c:v>
                </c:pt>
                <c:pt idx="114">
                  <c:v>413.79</c:v>
                </c:pt>
                <c:pt idx="115">
                  <c:v>417.89</c:v>
                </c:pt>
                <c:pt idx="116">
                  <c:v>406.2</c:v>
                </c:pt>
                <c:pt idx="117">
                  <c:v>422.31</c:v>
                </c:pt>
                <c:pt idx="118">
                  <c:v>395.28</c:v>
                </c:pt>
                <c:pt idx="119">
                  <c:v>398.4</c:v>
                </c:pt>
                <c:pt idx="120">
                  <c:v>397.8</c:v>
                </c:pt>
                <c:pt idx="121">
                  <c:v>397.09</c:v>
                </c:pt>
                <c:pt idx="122">
                  <c:v>399.9</c:v>
                </c:pt>
                <c:pt idx="123">
                  <c:v>401.9</c:v>
                </c:pt>
                <c:pt idx="124">
                  <c:v>399.02</c:v>
                </c:pt>
                <c:pt idx="125">
                  <c:v>400.42</c:v>
                </c:pt>
                <c:pt idx="126">
                  <c:v>397.28</c:v>
                </c:pt>
                <c:pt idx="127">
                  <c:v>398.21</c:v>
                </c:pt>
                <c:pt idx="128">
                  <c:v>406.88</c:v>
                </c:pt>
                <c:pt idx="129">
                  <c:v>410.45</c:v>
                </c:pt>
                <c:pt idx="130">
                  <c:v>421.44</c:v>
                </c:pt>
                <c:pt idx="131">
                  <c:v>422.15</c:v>
                </c:pt>
                <c:pt idx="132">
                  <c:v>410.52</c:v>
                </c:pt>
                <c:pt idx="133">
                  <c:v>414.87</c:v>
                </c:pt>
                <c:pt idx="134">
                  <c:v>430.27</c:v>
                </c:pt>
                <c:pt idx="135">
                  <c:v>438.19</c:v>
                </c:pt>
                <c:pt idx="136">
                  <c:v>436.18</c:v>
                </c:pt>
                <c:pt idx="137">
                  <c:v>438.72</c:v>
                </c:pt>
                <c:pt idx="138">
                  <c:v>442</c:v>
                </c:pt>
                <c:pt idx="139">
                  <c:v>420.46</c:v>
                </c:pt>
                <c:pt idx="140">
                  <c:v>423.53</c:v>
                </c:pt>
                <c:pt idx="141">
                  <c:v>412.5</c:v>
                </c:pt>
                <c:pt idx="142">
                  <c:v>402.51</c:v>
                </c:pt>
                <c:pt idx="143">
                  <c:v>395.83</c:v>
                </c:pt>
                <c:pt idx="144">
                  <c:v>394.99</c:v>
                </c:pt>
                <c:pt idx="145">
                  <c:v>396.18</c:v>
                </c:pt>
                <c:pt idx="146">
                  <c:v>393.56</c:v>
                </c:pt>
                <c:pt idx="147">
                  <c:v>393.19</c:v>
                </c:pt>
                <c:pt idx="148">
                  <c:v>396.16</c:v>
                </c:pt>
                <c:pt idx="149">
                  <c:v>398.01</c:v>
                </c:pt>
                <c:pt idx="150">
                  <c:v>396.67</c:v>
                </c:pt>
                <c:pt idx="151">
                  <c:v>403.76</c:v>
                </c:pt>
                <c:pt idx="152">
                  <c:v>399.87</c:v>
                </c:pt>
                <c:pt idx="153">
                  <c:v>398.21</c:v>
                </c:pt>
                <c:pt idx="154">
                  <c:v>395.56</c:v>
                </c:pt>
                <c:pt idx="155">
                  <c:v>394.56</c:v>
                </c:pt>
                <c:pt idx="156">
                  <c:v>395.8</c:v>
                </c:pt>
                <c:pt idx="157">
                  <c:v>395.51</c:v>
                </c:pt>
                <c:pt idx="158">
                  <c:v>393.77</c:v>
                </c:pt>
                <c:pt idx="159">
                  <c:v>394.85</c:v>
                </c:pt>
                <c:pt idx="160">
                  <c:v>394.96</c:v>
                </c:pt>
                <c:pt idx="161">
                  <c:v>395.27</c:v>
                </c:pt>
                <c:pt idx="162">
                  <c:v>397.85</c:v>
                </c:pt>
                <c:pt idx="163">
                  <c:v>402.49</c:v>
                </c:pt>
                <c:pt idx="164">
                  <c:v>411.5</c:v>
                </c:pt>
                <c:pt idx="165">
                  <c:v>404.22</c:v>
                </c:pt>
                <c:pt idx="166">
                  <c:v>399.5</c:v>
                </c:pt>
                <c:pt idx="167">
                  <c:v>398.37</c:v>
                </c:pt>
                <c:pt idx="168">
                  <c:v>399.59</c:v>
                </c:pt>
                <c:pt idx="169">
                  <c:v>398.65</c:v>
                </c:pt>
                <c:pt idx="170">
                  <c:v>397.86</c:v>
                </c:pt>
                <c:pt idx="171">
                  <c:v>398.89</c:v>
                </c:pt>
                <c:pt idx="172">
                  <c:v>403.47</c:v>
                </c:pt>
                <c:pt idx="173">
                  <c:v>419.88</c:v>
                </c:pt>
                <c:pt idx="174">
                  <c:v>427.98</c:v>
                </c:pt>
                <c:pt idx="175">
                  <c:v>448.78</c:v>
                </c:pt>
                <c:pt idx="176">
                  <c:v>452.19</c:v>
                </c:pt>
                <c:pt idx="177">
                  <c:v>449.4</c:v>
                </c:pt>
                <c:pt idx="178">
                  <c:v>449.99</c:v>
                </c:pt>
                <c:pt idx="179">
                  <c:v>459.5</c:v>
                </c:pt>
                <c:pt idx="180">
                  <c:v>452.22</c:v>
                </c:pt>
                <c:pt idx="181">
                  <c:v>417.48</c:v>
                </c:pt>
                <c:pt idx="182">
                  <c:v>405.21</c:v>
                </c:pt>
                <c:pt idx="183">
                  <c:v>401</c:v>
                </c:pt>
                <c:pt idx="184">
                  <c:v>398.28</c:v>
                </c:pt>
                <c:pt idx="185">
                  <c:v>402.78</c:v>
                </c:pt>
                <c:pt idx="186">
                  <c:v>404.16</c:v>
                </c:pt>
                <c:pt idx="187">
                  <c:v>403.78</c:v>
                </c:pt>
                <c:pt idx="188">
                  <c:v>400.37</c:v>
                </c:pt>
                <c:pt idx="189">
                  <c:v>402.34</c:v>
                </c:pt>
                <c:pt idx="190">
                  <c:v>400.38</c:v>
                </c:pt>
                <c:pt idx="191">
                  <c:v>400.7</c:v>
                </c:pt>
                <c:pt idx="192">
                  <c:v>398.31</c:v>
                </c:pt>
                <c:pt idx="193">
                  <c:v>396.32</c:v>
                </c:pt>
                <c:pt idx="194">
                  <c:v>395.88</c:v>
                </c:pt>
                <c:pt idx="195">
                  <c:v>395.59</c:v>
                </c:pt>
                <c:pt idx="196">
                  <c:v>395.15</c:v>
                </c:pt>
                <c:pt idx="197">
                  <c:v>395</c:v>
                </c:pt>
                <c:pt idx="198">
                  <c:v>394.13</c:v>
                </c:pt>
                <c:pt idx="199">
                  <c:v>392.95</c:v>
                </c:pt>
                <c:pt idx="200">
                  <c:v>393.16</c:v>
                </c:pt>
                <c:pt idx="201">
                  <c:v>392.43</c:v>
                </c:pt>
                <c:pt idx="202">
                  <c:v>391.42</c:v>
                </c:pt>
                <c:pt idx="203">
                  <c:v>391.28</c:v>
                </c:pt>
                <c:pt idx="204">
                  <c:v>391.58</c:v>
                </c:pt>
                <c:pt idx="205">
                  <c:v>391.22</c:v>
                </c:pt>
                <c:pt idx="206">
                  <c:v>392.19</c:v>
                </c:pt>
                <c:pt idx="207">
                  <c:v>392.25</c:v>
                </c:pt>
                <c:pt idx="208">
                  <c:v>392.41</c:v>
                </c:pt>
                <c:pt idx="209">
                  <c:v>393.77</c:v>
                </c:pt>
                <c:pt idx="210">
                  <c:v>393.4</c:v>
                </c:pt>
                <c:pt idx="211">
                  <c:v>394.36</c:v>
                </c:pt>
                <c:pt idx="212">
                  <c:v>394.83</c:v>
                </c:pt>
                <c:pt idx="213">
                  <c:v>394.72</c:v>
                </c:pt>
                <c:pt idx="214">
                  <c:v>394.48</c:v>
                </c:pt>
                <c:pt idx="215">
                  <c:v>396.74</c:v>
                </c:pt>
                <c:pt idx="216">
                  <c:v>394.95</c:v>
                </c:pt>
                <c:pt idx="217">
                  <c:v>394.29</c:v>
                </c:pt>
                <c:pt idx="218">
                  <c:v>394.57</c:v>
                </c:pt>
                <c:pt idx="219">
                  <c:v>394.33</c:v>
                </c:pt>
                <c:pt idx="220">
                  <c:v>393.87</c:v>
                </c:pt>
                <c:pt idx="221">
                  <c:v>395.09</c:v>
                </c:pt>
                <c:pt idx="222">
                  <c:v>398.23</c:v>
                </c:pt>
                <c:pt idx="223">
                  <c:v>394.33</c:v>
                </c:pt>
                <c:pt idx="224">
                  <c:v>393.68</c:v>
                </c:pt>
                <c:pt idx="225">
                  <c:v>395.3</c:v>
                </c:pt>
                <c:pt idx="226">
                  <c:v>393.36</c:v>
                </c:pt>
                <c:pt idx="227">
                  <c:v>392.19</c:v>
                </c:pt>
                <c:pt idx="228">
                  <c:v>393.15</c:v>
                </c:pt>
                <c:pt idx="229">
                  <c:v>393.96</c:v>
                </c:pt>
                <c:pt idx="230">
                  <c:v>395.1</c:v>
                </c:pt>
                <c:pt idx="231">
                  <c:v>396.6</c:v>
                </c:pt>
                <c:pt idx="232">
                  <c:v>396.89</c:v>
                </c:pt>
                <c:pt idx="233">
                  <c:v>398.21</c:v>
                </c:pt>
                <c:pt idx="234">
                  <c:v>396.18</c:v>
                </c:pt>
                <c:pt idx="235">
                  <c:v>396.19</c:v>
                </c:pt>
                <c:pt idx="236">
                  <c:v>396.18</c:v>
                </c:pt>
                <c:pt idx="237">
                  <c:v>395.98</c:v>
                </c:pt>
                <c:pt idx="238">
                  <c:v>398.04</c:v>
                </c:pt>
                <c:pt idx="239">
                  <c:v>404.82</c:v>
                </c:pt>
                <c:pt idx="240">
                  <c:v>406.41</c:v>
                </c:pt>
                <c:pt idx="241">
                  <c:v>408.35</c:v>
                </c:pt>
                <c:pt idx="242">
                  <c:v>410.25</c:v>
                </c:pt>
                <c:pt idx="243">
                  <c:v>410.07</c:v>
                </c:pt>
                <c:pt idx="244">
                  <c:v>441.22</c:v>
                </c:pt>
                <c:pt idx="245">
                  <c:v>440.44</c:v>
                </c:pt>
                <c:pt idx="246">
                  <c:v>436.66</c:v>
                </c:pt>
                <c:pt idx="247">
                  <c:v>415.74</c:v>
                </c:pt>
                <c:pt idx="248">
                  <c:v>402.38</c:v>
                </c:pt>
                <c:pt idx="249">
                  <c:v>397.48</c:v>
                </c:pt>
                <c:pt idx="250">
                  <c:v>396.6</c:v>
                </c:pt>
                <c:pt idx="251">
                  <c:v>398.93</c:v>
                </c:pt>
                <c:pt idx="252">
                  <c:v>397.65</c:v>
                </c:pt>
                <c:pt idx="253">
                  <c:v>397.06</c:v>
                </c:pt>
                <c:pt idx="254">
                  <c:v>397.53</c:v>
                </c:pt>
                <c:pt idx="255">
                  <c:v>399.98</c:v>
                </c:pt>
                <c:pt idx="256">
                  <c:v>400.6</c:v>
                </c:pt>
                <c:pt idx="257">
                  <c:v>401.53</c:v>
                </c:pt>
                <c:pt idx="258">
                  <c:v>402.37</c:v>
                </c:pt>
                <c:pt idx="259">
                  <c:v>403.01</c:v>
                </c:pt>
                <c:pt idx="260">
                  <c:v>406.17</c:v>
                </c:pt>
                <c:pt idx="261">
                  <c:v>412.83</c:v>
                </c:pt>
                <c:pt idx="262">
                  <c:v>423.37</c:v>
                </c:pt>
                <c:pt idx="263">
                  <c:v>426.71</c:v>
                </c:pt>
                <c:pt idx="264">
                  <c:v>421.57</c:v>
                </c:pt>
                <c:pt idx="265">
                  <c:v>432.58</c:v>
                </c:pt>
                <c:pt idx="266">
                  <c:v>425.98</c:v>
                </c:pt>
                <c:pt idx="267">
                  <c:v>437.64</c:v>
                </c:pt>
                <c:pt idx="268">
                  <c:v>434.19</c:v>
                </c:pt>
                <c:pt idx="269">
                  <c:v>427.56</c:v>
                </c:pt>
                <c:pt idx="270">
                  <c:v>418.55</c:v>
                </c:pt>
                <c:pt idx="271">
                  <c:v>411.01</c:v>
                </c:pt>
                <c:pt idx="272">
                  <c:v>412.18</c:v>
                </c:pt>
                <c:pt idx="273">
                  <c:v>405.24</c:v>
                </c:pt>
                <c:pt idx="274">
                  <c:v>411.73</c:v>
                </c:pt>
                <c:pt idx="275">
                  <c:v>426.76</c:v>
                </c:pt>
                <c:pt idx="276">
                  <c:v>421.3</c:v>
                </c:pt>
                <c:pt idx="277">
                  <c:v>421.56</c:v>
                </c:pt>
                <c:pt idx="278">
                  <c:v>416.79</c:v>
                </c:pt>
                <c:pt idx="279">
                  <c:v>416.52</c:v>
                </c:pt>
                <c:pt idx="280">
                  <c:v>412.91</c:v>
                </c:pt>
                <c:pt idx="281">
                  <c:v>407.43</c:v>
                </c:pt>
                <c:pt idx="282">
                  <c:v>407.91</c:v>
                </c:pt>
                <c:pt idx="283">
                  <c:v>413.74</c:v>
                </c:pt>
                <c:pt idx="284">
                  <c:v>425.06</c:v>
                </c:pt>
                <c:pt idx="285">
                  <c:v>439.83</c:v>
                </c:pt>
                <c:pt idx="286">
                  <c:v>429.94</c:v>
                </c:pt>
                <c:pt idx="287">
                  <c:v>462.06</c:v>
                </c:pt>
                <c:pt idx="288">
                  <c:v>473.07</c:v>
                </c:pt>
                <c:pt idx="289">
                  <c:v>465.22</c:v>
                </c:pt>
                <c:pt idx="290">
                  <c:v>440.39</c:v>
                </c:pt>
                <c:pt idx="291">
                  <c:v>448.83</c:v>
                </c:pt>
                <c:pt idx="292">
                  <c:v>443.36</c:v>
                </c:pt>
                <c:pt idx="293">
                  <c:v>448.03</c:v>
                </c:pt>
                <c:pt idx="294">
                  <c:v>452.62</c:v>
                </c:pt>
                <c:pt idx="295">
                  <c:v>477.81</c:v>
                </c:pt>
                <c:pt idx="296">
                  <c:v>451.17</c:v>
                </c:pt>
                <c:pt idx="297">
                  <c:v>452.3</c:v>
                </c:pt>
                <c:pt idx="298">
                  <c:v>459.44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5F-4B44-9D19-3620312160FB}"/>
            </c:ext>
          </c:extLst>
        </c:ser>
        <c:ser>
          <c:idx val="1"/>
          <c:order val="1"/>
          <c:tx>
            <c:v>预测值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未归一化!$O$3:$O$301</c:f>
              <c:numCache>
                <c:formatCode>General</c:formatCode>
                <c:ptCount val="299"/>
                <c:pt idx="0">
                  <c:v>309.01</c:v>
                </c:pt>
                <c:pt idx="1">
                  <c:v>309.01</c:v>
                </c:pt>
                <c:pt idx="2">
                  <c:v>309.01</c:v>
                </c:pt>
                <c:pt idx="3">
                  <c:v>309.01</c:v>
                </c:pt>
                <c:pt idx="4">
                  <c:v>309.01</c:v>
                </c:pt>
                <c:pt idx="5">
                  <c:v>309.01</c:v>
                </c:pt>
                <c:pt idx="6">
                  <c:v>309.01</c:v>
                </c:pt>
                <c:pt idx="7">
                  <c:v>309.01</c:v>
                </c:pt>
                <c:pt idx="8">
                  <c:v>309.01</c:v>
                </c:pt>
                <c:pt idx="9">
                  <c:v>309.01</c:v>
                </c:pt>
                <c:pt idx="10">
                  <c:v>309.01</c:v>
                </c:pt>
                <c:pt idx="11">
                  <c:v>309.01</c:v>
                </c:pt>
                <c:pt idx="12">
                  <c:v>309.08</c:v>
                </c:pt>
                <c:pt idx="13">
                  <c:v>309.01</c:v>
                </c:pt>
                <c:pt idx="14">
                  <c:v>309.01</c:v>
                </c:pt>
                <c:pt idx="15">
                  <c:v>309.01</c:v>
                </c:pt>
                <c:pt idx="16">
                  <c:v>309.01</c:v>
                </c:pt>
                <c:pt idx="17">
                  <c:v>309.01</c:v>
                </c:pt>
                <c:pt idx="18">
                  <c:v>310.07</c:v>
                </c:pt>
                <c:pt idx="19">
                  <c:v>310.07</c:v>
                </c:pt>
                <c:pt idx="20">
                  <c:v>309.01</c:v>
                </c:pt>
                <c:pt idx="21">
                  <c:v>310.07</c:v>
                </c:pt>
                <c:pt idx="22">
                  <c:v>310.07</c:v>
                </c:pt>
                <c:pt idx="23">
                  <c:v>310.07</c:v>
                </c:pt>
                <c:pt idx="24">
                  <c:v>310.07</c:v>
                </c:pt>
                <c:pt idx="25">
                  <c:v>310.07</c:v>
                </c:pt>
                <c:pt idx="26">
                  <c:v>310.07</c:v>
                </c:pt>
                <c:pt idx="27">
                  <c:v>310.07</c:v>
                </c:pt>
                <c:pt idx="28">
                  <c:v>310.07</c:v>
                </c:pt>
                <c:pt idx="29">
                  <c:v>310.07</c:v>
                </c:pt>
                <c:pt idx="30">
                  <c:v>310.07</c:v>
                </c:pt>
                <c:pt idx="31">
                  <c:v>310.07</c:v>
                </c:pt>
                <c:pt idx="32">
                  <c:v>310.07</c:v>
                </c:pt>
                <c:pt idx="33">
                  <c:v>310.07</c:v>
                </c:pt>
                <c:pt idx="34">
                  <c:v>310.06</c:v>
                </c:pt>
                <c:pt idx="35">
                  <c:v>310.07</c:v>
                </c:pt>
                <c:pt idx="36">
                  <c:v>310.07</c:v>
                </c:pt>
                <c:pt idx="37">
                  <c:v>310.07</c:v>
                </c:pt>
                <c:pt idx="38">
                  <c:v>310.07</c:v>
                </c:pt>
                <c:pt idx="39">
                  <c:v>310.07</c:v>
                </c:pt>
                <c:pt idx="40">
                  <c:v>310.07</c:v>
                </c:pt>
                <c:pt idx="41">
                  <c:v>310.07</c:v>
                </c:pt>
                <c:pt idx="42">
                  <c:v>310.07</c:v>
                </c:pt>
                <c:pt idx="43">
                  <c:v>309.97000000000003</c:v>
                </c:pt>
                <c:pt idx="44">
                  <c:v>309.01</c:v>
                </c:pt>
                <c:pt idx="45">
                  <c:v>310.07</c:v>
                </c:pt>
                <c:pt idx="46">
                  <c:v>310.07</c:v>
                </c:pt>
                <c:pt idx="47">
                  <c:v>308.12</c:v>
                </c:pt>
                <c:pt idx="48">
                  <c:v>305.97000000000003</c:v>
                </c:pt>
                <c:pt idx="49">
                  <c:v>305.97000000000003</c:v>
                </c:pt>
                <c:pt idx="50">
                  <c:v>306.7</c:v>
                </c:pt>
                <c:pt idx="51">
                  <c:v>305.79000000000002</c:v>
                </c:pt>
                <c:pt idx="52">
                  <c:v>305.79000000000002</c:v>
                </c:pt>
                <c:pt idx="53">
                  <c:v>305.79000000000002</c:v>
                </c:pt>
                <c:pt idx="54">
                  <c:v>305.79000000000002</c:v>
                </c:pt>
                <c:pt idx="55">
                  <c:v>305.07</c:v>
                </c:pt>
                <c:pt idx="56">
                  <c:v>306.14999999999998</c:v>
                </c:pt>
                <c:pt idx="57">
                  <c:v>306.14999999999998</c:v>
                </c:pt>
                <c:pt idx="58">
                  <c:v>306.88</c:v>
                </c:pt>
                <c:pt idx="59">
                  <c:v>306.88</c:v>
                </c:pt>
                <c:pt idx="60">
                  <c:v>307.8</c:v>
                </c:pt>
                <c:pt idx="61">
                  <c:v>307.8</c:v>
                </c:pt>
                <c:pt idx="62">
                  <c:v>309.76</c:v>
                </c:pt>
                <c:pt idx="63">
                  <c:v>309.76</c:v>
                </c:pt>
                <c:pt idx="64">
                  <c:v>309.76</c:v>
                </c:pt>
                <c:pt idx="65">
                  <c:v>307.06</c:v>
                </c:pt>
                <c:pt idx="66">
                  <c:v>310.07</c:v>
                </c:pt>
                <c:pt idx="67">
                  <c:v>310.07</c:v>
                </c:pt>
                <c:pt idx="68">
                  <c:v>310.07</c:v>
                </c:pt>
                <c:pt idx="69">
                  <c:v>310.07</c:v>
                </c:pt>
                <c:pt idx="70">
                  <c:v>310.07</c:v>
                </c:pt>
                <c:pt idx="71">
                  <c:v>310.07</c:v>
                </c:pt>
                <c:pt idx="72">
                  <c:v>310.07</c:v>
                </c:pt>
                <c:pt idx="73">
                  <c:v>310.07</c:v>
                </c:pt>
                <c:pt idx="74">
                  <c:v>310.07</c:v>
                </c:pt>
                <c:pt idx="75">
                  <c:v>310.07</c:v>
                </c:pt>
                <c:pt idx="76">
                  <c:v>310.07</c:v>
                </c:pt>
                <c:pt idx="77">
                  <c:v>310.07</c:v>
                </c:pt>
                <c:pt idx="78">
                  <c:v>309.01</c:v>
                </c:pt>
                <c:pt idx="79">
                  <c:v>309.79000000000002</c:v>
                </c:pt>
                <c:pt idx="80">
                  <c:v>309.01</c:v>
                </c:pt>
                <c:pt idx="81">
                  <c:v>309.01</c:v>
                </c:pt>
                <c:pt idx="82">
                  <c:v>310.07</c:v>
                </c:pt>
                <c:pt idx="83">
                  <c:v>310.07</c:v>
                </c:pt>
                <c:pt idx="84">
                  <c:v>310.07</c:v>
                </c:pt>
                <c:pt idx="85">
                  <c:v>310.07</c:v>
                </c:pt>
                <c:pt idx="86">
                  <c:v>310.07</c:v>
                </c:pt>
                <c:pt idx="87">
                  <c:v>310.07</c:v>
                </c:pt>
                <c:pt idx="88">
                  <c:v>310.07</c:v>
                </c:pt>
                <c:pt idx="89">
                  <c:v>310.07</c:v>
                </c:pt>
                <c:pt idx="90">
                  <c:v>310.07</c:v>
                </c:pt>
                <c:pt idx="91">
                  <c:v>310.07</c:v>
                </c:pt>
                <c:pt idx="92">
                  <c:v>310.07</c:v>
                </c:pt>
                <c:pt idx="93">
                  <c:v>310.07</c:v>
                </c:pt>
                <c:pt idx="94">
                  <c:v>310.07</c:v>
                </c:pt>
                <c:pt idx="95">
                  <c:v>310.07</c:v>
                </c:pt>
                <c:pt idx="96">
                  <c:v>310.07</c:v>
                </c:pt>
                <c:pt idx="97">
                  <c:v>309.05</c:v>
                </c:pt>
                <c:pt idx="98">
                  <c:v>310.07</c:v>
                </c:pt>
                <c:pt idx="99">
                  <c:v>310.07</c:v>
                </c:pt>
                <c:pt idx="100">
                  <c:v>310.07</c:v>
                </c:pt>
                <c:pt idx="101">
                  <c:v>310.07</c:v>
                </c:pt>
                <c:pt idx="102">
                  <c:v>310.07</c:v>
                </c:pt>
                <c:pt idx="103">
                  <c:v>310.07</c:v>
                </c:pt>
                <c:pt idx="104">
                  <c:v>310.07</c:v>
                </c:pt>
                <c:pt idx="105">
                  <c:v>310.07</c:v>
                </c:pt>
                <c:pt idx="106">
                  <c:v>310.07</c:v>
                </c:pt>
                <c:pt idx="107">
                  <c:v>310.07</c:v>
                </c:pt>
                <c:pt idx="108">
                  <c:v>310.07</c:v>
                </c:pt>
                <c:pt idx="109">
                  <c:v>310.07</c:v>
                </c:pt>
                <c:pt idx="110">
                  <c:v>310.07</c:v>
                </c:pt>
                <c:pt idx="111">
                  <c:v>307.89</c:v>
                </c:pt>
                <c:pt idx="112">
                  <c:v>306.06</c:v>
                </c:pt>
                <c:pt idx="113">
                  <c:v>308.63</c:v>
                </c:pt>
                <c:pt idx="114">
                  <c:v>308.63</c:v>
                </c:pt>
                <c:pt idx="115">
                  <c:v>307.89</c:v>
                </c:pt>
                <c:pt idx="116">
                  <c:v>305.99</c:v>
                </c:pt>
                <c:pt idx="117">
                  <c:v>308.63</c:v>
                </c:pt>
                <c:pt idx="118">
                  <c:v>309.76</c:v>
                </c:pt>
                <c:pt idx="119">
                  <c:v>309.76</c:v>
                </c:pt>
                <c:pt idx="120">
                  <c:v>309.01</c:v>
                </c:pt>
                <c:pt idx="121">
                  <c:v>310.07</c:v>
                </c:pt>
                <c:pt idx="122">
                  <c:v>310.07</c:v>
                </c:pt>
                <c:pt idx="123">
                  <c:v>310.07</c:v>
                </c:pt>
                <c:pt idx="124">
                  <c:v>310.07</c:v>
                </c:pt>
                <c:pt idx="125">
                  <c:v>310.07</c:v>
                </c:pt>
                <c:pt idx="126">
                  <c:v>310.07</c:v>
                </c:pt>
                <c:pt idx="127">
                  <c:v>310.07</c:v>
                </c:pt>
                <c:pt idx="128">
                  <c:v>310.07</c:v>
                </c:pt>
                <c:pt idx="129">
                  <c:v>305.97000000000003</c:v>
                </c:pt>
                <c:pt idx="130">
                  <c:v>306.31</c:v>
                </c:pt>
                <c:pt idx="131">
                  <c:v>305.97000000000003</c:v>
                </c:pt>
                <c:pt idx="132">
                  <c:v>306.7</c:v>
                </c:pt>
                <c:pt idx="133">
                  <c:v>307.8</c:v>
                </c:pt>
                <c:pt idx="134">
                  <c:v>306.7</c:v>
                </c:pt>
                <c:pt idx="135">
                  <c:v>306.7</c:v>
                </c:pt>
                <c:pt idx="136">
                  <c:v>306.7</c:v>
                </c:pt>
                <c:pt idx="137">
                  <c:v>306.7</c:v>
                </c:pt>
                <c:pt idx="138">
                  <c:v>305.79000000000002</c:v>
                </c:pt>
                <c:pt idx="139">
                  <c:v>305.79000000000002</c:v>
                </c:pt>
                <c:pt idx="140">
                  <c:v>306.14999999999998</c:v>
                </c:pt>
                <c:pt idx="141">
                  <c:v>307.8</c:v>
                </c:pt>
                <c:pt idx="142">
                  <c:v>307.8</c:v>
                </c:pt>
                <c:pt idx="143">
                  <c:v>307.8</c:v>
                </c:pt>
                <c:pt idx="144">
                  <c:v>309.74</c:v>
                </c:pt>
                <c:pt idx="145">
                  <c:v>309.76</c:v>
                </c:pt>
                <c:pt idx="146">
                  <c:v>310.07</c:v>
                </c:pt>
                <c:pt idx="147">
                  <c:v>310.07</c:v>
                </c:pt>
                <c:pt idx="148">
                  <c:v>310.07</c:v>
                </c:pt>
                <c:pt idx="149">
                  <c:v>310.07</c:v>
                </c:pt>
                <c:pt idx="150">
                  <c:v>310.07</c:v>
                </c:pt>
                <c:pt idx="151">
                  <c:v>310.07</c:v>
                </c:pt>
                <c:pt idx="152">
                  <c:v>310.07</c:v>
                </c:pt>
                <c:pt idx="153">
                  <c:v>310.07</c:v>
                </c:pt>
                <c:pt idx="154">
                  <c:v>310.07</c:v>
                </c:pt>
                <c:pt idx="155">
                  <c:v>310.07</c:v>
                </c:pt>
                <c:pt idx="156">
                  <c:v>310.07</c:v>
                </c:pt>
                <c:pt idx="157">
                  <c:v>310.07</c:v>
                </c:pt>
                <c:pt idx="158">
                  <c:v>310.07</c:v>
                </c:pt>
                <c:pt idx="159">
                  <c:v>310.07</c:v>
                </c:pt>
                <c:pt idx="160">
                  <c:v>310.07</c:v>
                </c:pt>
                <c:pt idx="161">
                  <c:v>310.07</c:v>
                </c:pt>
                <c:pt idx="162">
                  <c:v>310.07</c:v>
                </c:pt>
                <c:pt idx="163">
                  <c:v>310.07</c:v>
                </c:pt>
                <c:pt idx="164">
                  <c:v>310.07</c:v>
                </c:pt>
                <c:pt idx="165">
                  <c:v>310.07</c:v>
                </c:pt>
                <c:pt idx="166">
                  <c:v>310.07</c:v>
                </c:pt>
                <c:pt idx="167">
                  <c:v>310.07</c:v>
                </c:pt>
                <c:pt idx="168">
                  <c:v>310.07</c:v>
                </c:pt>
                <c:pt idx="169">
                  <c:v>309.01</c:v>
                </c:pt>
                <c:pt idx="170">
                  <c:v>309.01</c:v>
                </c:pt>
                <c:pt idx="171">
                  <c:v>310.07</c:v>
                </c:pt>
                <c:pt idx="172">
                  <c:v>310.07</c:v>
                </c:pt>
                <c:pt idx="173">
                  <c:v>310.07</c:v>
                </c:pt>
                <c:pt idx="174">
                  <c:v>310.07</c:v>
                </c:pt>
                <c:pt idx="175">
                  <c:v>310.07</c:v>
                </c:pt>
                <c:pt idx="176">
                  <c:v>305.97000000000003</c:v>
                </c:pt>
                <c:pt idx="177">
                  <c:v>305.97000000000003</c:v>
                </c:pt>
                <c:pt idx="178">
                  <c:v>305.97000000000003</c:v>
                </c:pt>
                <c:pt idx="179">
                  <c:v>306.7</c:v>
                </c:pt>
                <c:pt idx="180">
                  <c:v>306.7</c:v>
                </c:pt>
                <c:pt idx="181">
                  <c:v>306.7</c:v>
                </c:pt>
                <c:pt idx="182">
                  <c:v>307.8</c:v>
                </c:pt>
                <c:pt idx="183">
                  <c:v>307.8</c:v>
                </c:pt>
                <c:pt idx="184">
                  <c:v>307.8</c:v>
                </c:pt>
                <c:pt idx="185">
                  <c:v>307.8</c:v>
                </c:pt>
                <c:pt idx="186">
                  <c:v>309.76</c:v>
                </c:pt>
                <c:pt idx="187">
                  <c:v>309.76</c:v>
                </c:pt>
                <c:pt idx="188">
                  <c:v>309.01</c:v>
                </c:pt>
                <c:pt idx="189">
                  <c:v>310.07</c:v>
                </c:pt>
                <c:pt idx="190">
                  <c:v>310.07</c:v>
                </c:pt>
                <c:pt idx="191">
                  <c:v>310.07</c:v>
                </c:pt>
                <c:pt idx="192">
                  <c:v>310.07</c:v>
                </c:pt>
                <c:pt idx="193">
                  <c:v>310.07</c:v>
                </c:pt>
                <c:pt idx="194">
                  <c:v>310.07</c:v>
                </c:pt>
                <c:pt idx="195">
                  <c:v>310.07</c:v>
                </c:pt>
                <c:pt idx="196">
                  <c:v>310.07</c:v>
                </c:pt>
                <c:pt idx="197">
                  <c:v>310.07</c:v>
                </c:pt>
                <c:pt idx="198">
                  <c:v>310.07</c:v>
                </c:pt>
                <c:pt idx="199">
                  <c:v>310.07</c:v>
                </c:pt>
                <c:pt idx="200">
                  <c:v>310.07</c:v>
                </c:pt>
                <c:pt idx="201">
                  <c:v>310.07</c:v>
                </c:pt>
                <c:pt idx="202">
                  <c:v>310.07</c:v>
                </c:pt>
                <c:pt idx="203">
                  <c:v>310.07</c:v>
                </c:pt>
                <c:pt idx="204">
                  <c:v>310.07</c:v>
                </c:pt>
                <c:pt idx="205">
                  <c:v>310.07</c:v>
                </c:pt>
                <c:pt idx="206">
                  <c:v>310.07</c:v>
                </c:pt>
                <c:pt idx="207">
                  <c:v>310.07</c:v>
                </c:pt>
                <c:pt idx="208">
                  <c:v>310.07</c:v>
                </c:pt>
                <c:pt idx="209">
                  <c:v>310.07</c:v>
                </c:pt>
                <c:pt idx="210">
                  <c:v>310.07</c:v>
                </c:pt>
                <c:pt idx="211">
                  <c:v>310.07</c:v>
                </c:pt>
                <c:pt idx="212">
                  <c:v>310.07</c:v>
                </c:pt>
                <c:pt idx="213">
                  <c:v>310.07</c:v>
                </c:pt>
                <c:pt idx="214">
                  <c:v>310.07</c:v>
                </c:pt>
                <c:pt idx="215">
                  <c:v>310.07</c:v>
                </c:pt>
                <c:pt idx="216">
                  <c:v>310.07</c:v>
                </c:pt>
                <c:pt idx="217">
                  <c:v>310.07</c:v>
                </c:pt>
                <c:pt idx="218">
                  <c:v>310.07</c:v>
                </c:pt>
                <c:pt idx="219">
                  <c:v>310.07</c:v>
                </c:pt>
                <c:pt idx="220">
                  <c:v>310.07</c:v>
                </c:pt>
                <c:pt idx="221">
                  <c:v>310.07</c:v>
                </c:pt>
                <c:pt idx="222">
                  <c:v>310.07</c:v>
                </c:pt>
                <c:pt idx="223">
                  <c:v>310.07</c:v>
                </c:pt>
                <c:pt idx="224">
                  <c:v>310.07</c:v>
                </c:pt>
                <c:pt idx="225">
                  <c:v>310.07</c:v>
                </c:pt>
                <c:pt idx="226">
                  <c:v>310.07</c:v>
                </c:pt>
                <c:pt idx="227">
                  <c:v>310.07</c:v>
                </c:pt>
                <c:pt idx="228">
                  <c:v>310.07</c:v>
                </c:pt>
                <c:pt idx="229">
                  <c:v>310.07</c:v>
                </c:pt>
                <c:pt idx="230">
                  <c:v>310.07</c:v>
                </c:pt>
                <c:pt idx="231">
                  <c:v>310.07</c:v>
                </c:pt>
                <c:pt idx="232">
                  <c:v>310.07</c:v>
                </c:pt>
                <c:pt idx="233">
                  <c:v>310.07</c:v>
                </c:pt>
                <c:pt idx="234">
                  <c:v>310.07</c:v>
                </c:pt>
                <c:pt idx="235">
                  <c:v>310.07</c:v>
                </c:pt>
                <c:pt idx="236">
                  <c:v>310.07</c:v>
                </c:pt>
                <c:pt idx="237">
                  <c:v>310.07</c:v>
                </c:pt>
                <c:pt idx="238">
                  <c:v>310.07</c:v>
                </c:pt>
                <c:pt idx="239">
                  <c:v>310.07</c:v>
                </c:pt>
                <c:pt idx="240">
                  <c:v>310.07</c:v>
                </c:pt>
                <c:pt idx="241">
                  <c:v>310.07</c:v>
                </c:pt>
                <c:pt idx="242">
                  <c:v>310.07</c:v>
                </c:pt>
                <c:pt idx="243">
                  <c:v>310.07</c:v>
                </c:pt>
                <c:pt idx="244">
                  <c:v>310.07</c:v>
                </c:pt>
                <c:pt idx="245">
                  <c:v>305.97000000000003</c:v>
                </c:pt>
                <c:pt idx="246">
                  <c:v>305.97000000000003</c:v>
                </c:pt>
                <c:pt idx="247">
                  <c:v>306.7</c:v>
                </c:pt>
                <c:pt idx="248">
                  <c:v>306.7</c:v>
                </c:pt>
                <c:pt idx="249">
                  <c:v>309.76</c:v>
                </c:pt>
                <c:pt idx="250">
                  <c:v>308.11</c:v>
                </c:pt>
                <c:pt idx="251">
                  <c:v>307.8</c:v>
                </c:pt>
                <c:pt idx="252">
                  <c:v>307.74</c:v>
                </c:pt>
                <c:pt idx="253">
                  <c:v>308.63</c:v>
                </c:pt>
                <c:pt idx="254">
                  <c:v>309.01</c:v>
                </c:pt>
                <c:pt idx="255">
                  <c:v>307.95</c:v>
                </c:pt>
                <c:pt idx="256">
                  <c:v>307.89</c:v>
                </c:pt>
                <c:pt idx="257">
                  <c:v>307.89</c:v>
                </c:pt>
                <c:pt idx="258">
                  <c:v>307.89</c:v>
                </c:pt>
                <c:pt idx="259">
                  <c:v>307.89999999999998</c:v>
                </c:pt>
                <c:pt idx="260">
                  <c:v>309.01</c:v>
                </c:pt>
                <c:pt idx="261">
                  <c:v>309.07</c:v>
                </c:pt>
                <c:pt idx="262">
                  <c:v>310.07</c:v>
                </c:pt>
                <c:pt idx="263">
                  <c:v>305.97000000000003</c:v>
                </c:pt>
                <c:pt idx="264">
                  <c:v>305.97000000000003</c:v>
                </c:pt>
                <c:pt idx="265">
                  <c:v>306.7</c:v>
                </c:pt>
                <c:pt idx="266">
                  <c:v>306.7</c:v>
                </c:pt>
                <c:pt idx="267">
                  <c:v>306.7</c:v>
                </c:pt>
                <c:pt idx="268">
                  <c:v>306.7</c:v>
                </c:pt>
                <c:pt idx="269">
                  <c:v>306.7</c:v>
                </c:pt>
                <c:pt idx="270">
                  <c:v>305.79000000000002</c:v>
                </c:pt>
                <c:pt idx="271">
                  <c:v>306.7</c:v>
                </c:pt>
                <c:pt idx="272">
                  <c:v>306.88</c:v>
                </c:pt>
                <c:pt idx="273">
                  <c:v>307.8</c:v>
                </c:pt>
                <c:pt idx="274">
                  <c:v>307.8</c:v>
                </c:pt>
                <c:pt idx="275">
                  <c:v>307.8</c:v>
                </c:pt>
                <c:pt idx="276">
                  <c:v>306.7</c:v>
                </c:pt>
                <c:pt idx="277">
                  <c:v>306.7</c:v>
                </c:pt>
                <c:pt idx="278">
                  <c:v>306.7</c:v>
                </c:pt>
                <c:pt idx="279">
                  <c:v>308.63</c:v>
                </c:pt>
                <c:pt idx="280">
                  <c:v>307.77999999999997</c:v>
                </c:pt>
                <c:pt idx="281">
                  <c:v>307.79000000000002</c:v>
                </c:pt>
                <c:pt idx="282">
                  <c:v>308.66000000000003</c:v>
                </c:pt>
                <c:pt idx="283">
                  <c:v>309.52999999999997</c:v>
                </c:pt>
                <c:pt idx="284">
                  <c:v>307.16000000000003</c:v>
                </c:pt>
                <c:pt idx="285">
                  <c:v>305.97000000000003</c:v>
                </c:pt>
                <c:pt idx="286">
                  <c:v>306.7</c:v>
                </c:pt>
                <c:pt idx="287">
                  <c:v>306.7</c:v>
                </c:pt>
                <c:pt idx="288">
                  <c:v>306.7</c:v>
                </c:pt>
                <c:pt idx="289">
                  <c:v>306.7</c:v>
                </c:pt>
                <c:pt idx="290">
                  <c:v>305.79000000000002</c:v>
                </c:pt>
                <c:pt idx="291">
                  <c:v>305.79000000000002</c:v>
                </c:pt>
                <c:pt idx="292">
                  <c:v>305.79000000000002</c:v>
                </c:pt>
                <c:pt idx="293">
                  <c:v>306.33</c:v>
                </c:pt>
                <c:pt idx="294">
                  <c:v>306.88</c:v>
                </c:pt>
                <c:pt idx="295">
                  <c:v>305.79000000000002</c:v>
                </c:pt>
                <c:pt idx="296">
                  <c:v>306.88</c:v>
                </c:pt>
                <c:pt idx="297">
                  <c:v>305.79000000000002</c:v>
                </c:pt>
                <c:pt idx="298">
                  <c:v>305.79000000000002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5F-4B44-9D19-362031216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8349471"/>
        <c:axId val="425960463"/>
      </c:lineChart>
      <c:catAx>
        <c:axId val="4083494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960463"/>
        <c:crosses val="autoZero"/>
        <c:auto val="1"/>
        <c:lblAlgn val="ctr"/>
        <c:lblOffset val="100"/>
        <c:noMultiLvlLbl val="0"/>
      </c:catAx>
      <c:valAx>
        <c:axId val="42596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34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058247739230048"/>
          <c:y val="0.86102426740470606"/>
          <c:w val="0.31484695142402985"/>
          <c:h val="6.73197762124793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>
                <a:solidFill>
                  <a:srgbClr val="C00000"/>
                </a:solidFill>
              </a:rPr>
              <a:t>福州</a:t>
            </a:r>
            <a:r>
              <a:rPr lang="en-US" altLang="zh-CN" sz="2000" b="1" dirty="0">
                <a:solidFill>
                  <a:srgbClr val="C00000"/>
                </a:solidFill>
              </a:rPr>
              <a:t>NO2</a:t>
            </a:r>
            <a:r>
              <a:rPr lang="zh-CN" altLang="en-US" sz="2000" b="1" dirty="0">
                <a:solidFill>
                  <a:srgbClr val="C00000"/>
                </a:solidFill>
              </a:rPr>
              <a:t>浓度</a:t>
            </a:r>
            <a:r>
              <a:rPr lang="en-US" altLang="zh-CN" sz="2000" b="1" dirty="0">
                <a:solidFill>
                  <a:srgbClr val="C00000"/>
                </a:solidFill>
              </a:rPr>
              <a:t>LSTM</a:t>
            </a:r>
            <a:r>
              <a:rPr lang="zh-CN" altLang="en-US" sz="2000" b="1" dirty="0">
                <a:solidFill>
                  <a:srgbClr val="C00000"/>
                </a:solidFill>
              </a:rPr>
              <a:t>预测</a:t>
            </a:r>
          </a:p>
        </c:rich>
      </c:tx>
      <c:layout>
        <c:manualLayout>
          <c:xMode val="edge"/>
          <c:yMode val="edge"/>
          <c:x val="0.25168108727503929"/>
          <c:y val="2.41304818571929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福州数据!$B$484:$B$689</c:f>
              <c:numCache>
                <c:formatCode>General</c:formatCode>
                <c:ptCount val="206"/>
                <c:pt idx="0">
                  <c:v>657.87</c:v>
                </c:pt>
                <c:pt idx="1">
                  <c:v>734.27</c:v>
                </c:pt>
                <c:pt idx="2">
                  <c:v>1091.07</c:v>
                </c:pt>
                <c:pt idx="3">
                  <c:v>575.07000000000005</c:v>
                </c:pt>
                <c:pt idx="4">
                  <c:v>510.6</c:v>
                </c:pt>
                <c:pt idx="5">
                  <c:v>750.23</c:v>
                </c:pt>
                <c:pt idx="6">
                  <c:v>382.7</c:v>
                </c:pt>
                <c:pt idx="7">
                  <c:v>620.73</c:v>
                </c:pt>
                <c:pt idx="8">
                  <c:v>467.1</c:v>
                </c:pt>
                <c:pt idx="9">
                  <c:v>912.47</c:v>
                </c:pt>
                <c:pt idx="10">
                  <c:v>332.5</c:v>
                </c:pt>
                <c:pt idx="11">
                  <c:v>695</c:v>
                </c:pt>
                <c:pt idx="12">
                  <c:v>873.4</c:v>
                </c:pt>
                <c:pt idx="13">
                  <c:v>1036.8699999999999</c:v>
                </c:pt>
                <c:pt idx="14">
                  <c:v>810.47</c:v>
                </c:pt>
                <c:pt idx="15">
                  <c:v>585.70000000000005</c:v>
                </c:pt>
                <c:pt idx="16">
                  <c:v>936.17</c:v>
                </c:pt>
                <c:pt idx="17">
                  <c:v>627.77</c:v>
                </c:pt>
                <c:pt idx="18">
                  <c:v>688.83</c:v>
                </c:pt>
                <c:pt idx="19">
                  <c:v>624.4</c:v>
                </c:pt>
                <c:pt idx="20">
                  <c:v>397.8</c:v>
                </c:pt>
                <c:pt idx="21">
                  <c:v>473.2</c:v>
                </c:pt>
                <c:pt idx="22">
                  <c:v>1412.1</c:v>
                </c:pt>
                <c:pt idx="23">
                  <c:v>479.03</c:v>
                </c:pt>
                <c:pt idx="24">
                  <c:v>743.13</c:v>
                </c:pt>
                <c:pt idx="25">
                  <c:v>502.5</c:v>
                </c:pt>
                <c:pt idx="26">
                  <c:v>446.7</c:v>
                </c:pt>
                <c:pt idx="27">
                  <c:v>1082.4000000000001</c:v>
                </c:pt>
                <c:pt idx="28">
                  <c:v>1073.7</c:v>
                </c:pt>
                <c:pt idx="29">
                  <c:v>1038.0999999999999</c:v>
                </c:pt>
                <c:pt idx="30">
                  <c:v>804.37</c:v>
                </c:pt>
                <c:pt idx="31">
                  <c:v>861.17</c:v>
                </c:pt>
                <c:pt idx="32">
                  <c:v>969.8</c:v>
                </c:pt>
                <c:pt idx="33">
                  <c:v>547.73</c:v>
                </c:pt>
                <c:pt idx="34">
                  <c:v>1044</c:v>
                </c:pt>
                <c:pt idx="35">
                  <c:v>1128.23</c:v>
                </c:pt>
                <c:pt idx="36">
                  <c:v>790.4</c:v>
                </c:pt>
                <c:pt idx="37">
                  <c:v>905.33</c:v>
                </c:pt>
                <c:pt idx="38">
                  <c:v>478.83</c:v>
                </c:pt>
                <c:pt idx="39">
                  <c:v>750.13</c:v>
                </c:pt>
                <c:pt idx="40">
                  <c:v>800.3</c:v>
                </c:pt>
                <c:pt idx="41">
                  <c:v>1027.53</c:v>
                </c:pt>
                <c:pt idx="42">
                  <c:v>984.43</c:v>
                </c:pt>
                <c:pt idx="43">
                  <c:v>1166.4000000000001</c:v>
                </c:pt>
                <c:pt idx="44">
                  <c:v>933.43</c:v>
                </c:pt>
                <c:pt idx="45">
                  <c:v>692.87</c:v>
                </c:pt>
                <c:pt idx="46">
                  <c:v>957.77</c:v>
                </c:pt>
                <c:pt idx="47">
                  <c:v>1124.5999999999999</c:v>
                </c:pt>
                <c:pt idx="48">
                  <c:v>984.45</c:v>
                </c:pt>
                <c:pt idx="49">
                  <c:v>1020.6</c:v>
                </c:pt>
                <c:pt idx="50">
                  <c:v>1162.83</c:v>
                </c:pt>
                <c:pt idx="51">
                  <c:v>1039.68</c:v>
                </c:pt>
                <c:pt idx="52">
                  <c:v>882.07</c:v>
                </c:pt>
                <c:pt idx="53">
                  <c:v>806.27</c:v>
                </c:pt>
                <c:pt idx="54">
                  <c:v>1070.5999999999999</c:v>
                </c:pt>
                <c:pt idx="55">
                  <c:v>1088.23</c:v>
                </c:pt>
                <c:pt idx="56">
                  <c:v>474.17</c:v>
                </c:pt>
                <c:pt idx="57">
                  <c:v>702.37</c:v>
                </c:pt>
                <c:pt idx="58">
                  <c:v>928.77</c:v>
                </c:pt>
                <c:pt idx="59">
                  <c:v>513.1</c:v>
                </c:pt>
                <c:pt idx="60">
                  <c:v>1056.1300000000001</c:v>
                </c:pt>
                <c:pt idx="61">
                  <c:v>776.53</c:v>
                </c:pt>
                <c:pt idx="62">
                  <c:v>563.47</c:v>
                </c:pt>
                <c:pt idx="63">
                  <c:v>464.2</c:v>
                </c:pt>
                <c:pt idx="64">
                  <c:v>902.1</c:v>
                </c:pt>
                <c:pt idx="65">
                  <c:v>829.53</c:v>
                </c:pt>
                <c:pt idx="66">
                  <c:v>536.97</c:v>
                </c:pt>
                <c:pt idx="67">
                  <c:v>833.7</c:v>
                </c:pt>
                <c:pt idx="68">
                  <c:v>435.5</c:v>
                </c:pt>
                <c:pt idx="69">
                  <c:v>563.66999999999996</c:v>
                </c:pt>
                <c:pt idx="70">
                  <c:v>1050.73</c:v>
                </c:pt>
                <c:pt idx="71">
                  <c:v>799.8</c:v>
                </c:pt>
                <c:pt idx="72">
                  <c:v>631.29999999999995</c:v>
                </c:pt>
                <c:pt idx="73">
                  <c:v>632.83000000000004</c:v>
                </c:pt>
                <c:pt idx="74">
                  <c:v>981.1</c:v>
                </c:pt>
                <c:pt idx="75">
                  <c:v>308.8</c:v>
                </c:pt>
                <c:pt idx="76">
                  <c:v>943.23</c:v>
                </c:pt>
                <c:pt idx="77">
                  <c:v>610.4</c:v>
                </c:pt>
                <c:pt idx="78">
                  <c:v>505.9</c:v>
                </c:pt>
                <c:pt idx="79">
                  <c:v>785.2</c:v>
                </c:pt>
                <c:pt idx="80">
                  <c:v>590.77</c:v>
                </c:pt>
                <c:pt idx="81">
                  <c:v>1125.57</c:v>
                </c:pt>
                <c:pt idx="82">
                  <c:v>977.67</c:v>
                </c:pt>
                <c:pt idx="83">
                  <c:v>361.03</c:v>
                </c:pt>
                <c:pt idx="84">
                  <c:v>475.73</c:v>
                </c:pt>
                <c:pt idx="85">
                  <c:v>308.87</c:v>
                </c:pt>
                <c:pt idx="86">
                  <c:v>1104.03</c:v>
                </c:pt>
                <c:pt idx="87">
                  <c:v>924.77</c:v>
                </c:pt>
                <c:pt idx="88">
                  <c:v>838.63</c:v>
                </c:pt>
                <c:pt idx="89">
                  <c:v>881.17</c:v>
                </c:pt>
                <c:pt idx="90">
                  <c:v>1065.53</c:v>
                </c:pt>
                <c:pt idx="91">
                  <c:v>910.83</c:v>
                </c:pt>
                <c:pt idx="92">
                  <c:v>826.77</c:v>
                </c:pt>
                <c:pt idx="93">
                  <c:v>987.2</c:v>
                </c:pt>
                <c:pt idx="94">
                  <c:v>1018.67</c:v>
                </c:pt>
                <c:pt idx="95">
                  <c:v>790.33</c:v>
                </c:pt>
                <c:pt idx="96">
                  <c:v>1353.7</c:v>
                </c:pt>
                <c:pt idx="97">
                  <c:v>991.77</c:v>
                </c:pt>
                <c:pt idx="98">
                  <c:v>1103.93</c:v>
                </c:pt>
                <c:pt idx="99">
                  <c:v>437.37</c:v>
                </c:pt>
                <c:pt idx="100">
                  <c:v>1081.17</c:v>
                </c:pt>
                <c:pt idx="101">
                  <c:v>1128.47</c:v>
                </c:pt>
                <c:pt idx="102">
                  <c:v>787.8</c:v>
                </c:pt>
                <c:pt idx="103">
                  <c:v>915.3</c:v>
                </c:pt>
                <c:pt idx="104">
                  <c:v>798.13</c:v>
                </c:pt>
                <c:pt idx="105">
                  <c:v>956.33</c:v>
                </c:pt>
                <c:pt idx="106">
                  <c:v>1153.77</c:v>
                </c:pt>
                <c:pt idx="107">
                  <c:v>1000.97</c:v>
                </c:pt>
                <c:pt idx="108">
                  <c:v>813</c:v>
                </c:pt>
                <c:pt idx="109">
                  <c:v>838.2</c:v>
                </c:pt>
                <c:pt idx="110">
                  <c:v>623.23</c:v>
                </c:pt>
                <c:pt idx="111">
                  <c:v>860.6</c:v>
                </c:pt>
                <c:pt idx="112">
                  <c:v>1024.57</c:v>
                </c:pt>
                <c:pt idx="113">
                  <c:v>832.07</c:v>
                </c:pt>
                <c:pt idx="114">
                  <c:v>628.4</c:v>
                </c:pt>
                <c:pt idx="115">
                  <c:v>702.4</c:v>
                </c:pt>
                <c:pt idx="116">
                  <c:v>443.77</c:v>
                </c:pt>
                <c:pt idx="117">
                  <c:v>463.6</c:v>
                </c:pt>
                <c:pt idx="118">
                  <c:v>349.27</c:v>
                </c:pt>
                <c:pt idx="119">
                  <c:v>610.03</c:v>
                </c:pt>
                <c:pt idx="120">
                  <c:v>417.83</c:v>
                </c:pt>
                <c:pt idx="121">
                  <c:v>541.73</c:v>
                </c:pt>
                <c:pt idx="122">
                  <c:v>778.27</c:v>
                </c:pt>
                <c:pt idx="123">
                  <c:v>544.87</c:v>
                </c:pt>
                <c:pt idx="124">
                  <c:v>306.8</c:v>
                </c:pt>
                <c:pt idx="125">
                  <c:v>403.33</c:v>
                </c:pt>
                <c:pt idx="126">
                  <c:v>814.67</c:v>
                </c:pt>
                <c:pt idx="127">
                  <c:v>358.97</c:v>
                </c:pt>
                <c:pt idx="128">
                  <c:v>348.13</c:v>
                </c:pt>
                <c:pt idx="129">
                  <c:v>526.63</c:v>
                </c:pt>
                <c:pt idx="130">
                  <c:v>378.03</c:v>
                </c:pt>
                <c:pt idx="131">
                  <c:v>561.42999999999995</c:v>
                </c:pt>
                <c:pt idx="132">
                  <c:v>417</c:v>
                </c:pt>
                <c:pt idx="133">
                  <c:v>403.4</c:v>
                </c:pt>
                <c:pt idx="134">
                  <c:v>338.53</c:v>
                </c:pt>
                <c:pt idx="135">
                  <c:v>776.38</c:v>
                </c:pt>
                <c:pt idx="136">
                  <c:v>826.6</c:v>
                </c:pt>
                <c:pt idx="137">
                  <c:v>752.57</c:v>
                </c:pt>
                <c:pt idx="138">
                  <c:v>1009.17</c:v>
                </c:pt>
                <c:pt idx="139">
                  <c:v>480.33</c:v>
                </c:pt>
                <c:pt idx="140">
                  <c:v>526.77</c:v>
                </c:pt>
                <c:pt idx="141">
                  <c:v>395.63</c:v>
                </c:pt>
                <c:pt idx="142">
                  <c:v>383.73</c:v>
                </c:pt>
                <c:pt idx="143">
                  <c:v>763.87</c:v>
                </c:pt>
                <c:pt idx="144">
                  <c:v>730.4</c:v>
                </c:pt>
                <c:pt idx="145">
                  <c:v>369.8</c:v>
                </c:pt>
                <c:pt idx="146">
                  <c:v>982.27</c:v>
                </c:pt>
                <c:pt idx="147">
                  <c:v>899.47</c:v>
                </c:pt>
                <c:pt idx="148">
                  <c:v>495.33</c:v>
                </c:pt>
                <c:pt idx="149">
                  <c:v>971.03</c:v>
                </c:pt>
                <c:pt idx="150">
                  <c:v>806.8</c:v>
                </c:pt>
                <c:pt idx="151">
                  <c:v>774.87</c:v>
                </c:pt>
                <c:pt idx="152">
                  <c:v>518.83000000000004</c:v>
                </c:pt>
                <c:pt idx="153">
                  <c:v>384.97</c:v>
                </c:pt>
                <c:pt idx="154">
                  <c:v>845.2</c:v>
                </c:pt>
                <c:pt idx="155">
                  <c:v>1051.8</c:v>
                </c:pt>
                <c:pt idx="156">
                  <c:v>1174.2</c:v>
                </c:pt>
                <c:pt idx="157">
                  <c:v>832.83</c:v>
                </c:pt>
                <c:pt idx="158">
                  <c:v>971.23</c:v>
                </c:pt>
                <c:pt idx="159">
                  <c:v>780.73</c:v>
                </c:pt>
                <c:pt idx="160">
                  <c:v>956.2</c:v>
                </c:pt>
                <c:pt idx="161">
                  <c:v>934.63</c:v>
                </c:pt>
                <c:pt idx="162">
                  <c:v>657</c:v>
                </c:pt>
                <c:pt idx="163">
                  <c:v>410.3</c:v>
                </c:pt>
                <c:pt idx="164">
                  <c:v>350.07</c:v>
                </c:pt>
                <c:pt idx="165">
                  <c:v>918.17</c:v>
                </c:pt>
                <c:pt idx="166">
                  <c:v>1056.93</c:v>
                </c:pt>
                <c:pt idx="167">
                  <c:v>359.27</c:v>
                </c:pt>
                <c:pt idx="168">
                  <c:v>783.73</c:v>
                </c:pt>
                <c:pt idx="169">
                  <c:v>406.43</c:v>
                </c:pt>
                <c:pt idx="170">
                  <c:v>508</c:v>
                </c:pt>
                <c:pt idx="171">
                  <c:v>763.1</c:v>
                </c:pt>
                <c:pt idx="172">
                  <c:v>293.57</c:v>
                </c:pt>
                <c:pt idx="173">
                  <c:v>848.73</c:v>
                </c:pt>
                <c:pt idx="174">
                  <c:v>457.31</c:v>
                </c:pt>
                <c:pt idx="175">
                  <c:v>397.53</c:v>
                </c:pt>
                <c:pt idx="176">
                  <c:v>643.77</c:v>
                </c:pt>
                <c:pt idx="177">
                  <c:v>250</c:v>
                </c:pt>
                <c:pt idx="178">
                  <c:v>351.17</c:v>
                </c:pt>
                <c:pt idx="179">
                  <c:v>449.8</c:v>
                </c:pt>
                <c:pt idx="180">
                  <c:v>837.03</c:v>
                </c:pt>
                <c:pt idx="181">
                  <c:v>281.60000000000002</c:v>
                </c:pt>
                <c:pt idx="182">
                  <c:v>281.33</c:v>
                </c:pt>
                <c:pt idx="183">
                  <c:v>275.39999999999998</c:v>
                </c:pt>
                <c:pt idx="184">
                  <c:v>722.03</c:v>
                </c:pt>
                <c:pt idx="185">
                  <c:v>265.73</c:v>
                </c:pt>
                <c:pt idx="186">
                  <c:v>307.5</c:v>
                </c:pt>
                <c:pt idx="187">
                  <c:v>267.5</c:v>
                </c:pt>
                <c:pt idx="188">
                  <c:v>394.43</c:v>
                </c:pt>
                <c:pt idx="189">
                  <c:v>651.37</c:v>
                </c:pt>
                <c:pt idx="190">
                  <c:v>622.66999999999996</c:v>
                </c:pt>
                <c:pt idx="191">
                  <c:v>743.07</c:v>
                </c:pt>
                <c:pt idx="192">
                  <c:v>265.89999999999998</c:v>
                </c:pt>
                <c:pt idx="193">
                  <c:v>366.67</c:v>
                </c:pt>
                <c:pt idx="194">
                  <c:v>355.73</c:v>
                </c:pt>
                <c:pt idx="195">
                  <c:v>309.47000000000003</c:v>
                </c:pt>
                <c:pt idx="196">
                  <c:v>541</c:v>
                </c:pt>
                <c:pt idx="197">
                  <c:v>281.43</c:v>
                </c:pt>
                <c:pt idx="198">
                  <c:v>260.73</c:v>
                </c:pt>
                <c:pt idx="199">
                  <c:v>223.43</c:v>
                </c:pt>
                <c:pt idx="200">
                  <c:v>297.07</c:v>
                </c:pt>
                <c:pt idx="201">
                  <c:v>846.5</c:v>
                </c:pt>
                <c:pt idx="202">
                  <c:v>530.66999999999996</c:v>
                </c:pt>
                <c:pt idx="203">
                  <c:v>754.5</c:v>
                </c:pt>
                <c:pt idx="204">
                  <c:v>252.9</c:v>
                </c:pt>
                <c:pt idx="205">
                  <c:v>575.97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19-4CFD-858A-011B571693B9}"/>
            </c:ext>
          </c:extLst>
        </c:ser>
        <c:ser>
          <c:idx val="1"/>
          <c:order val="1"/>
          <c:tx>
            <c:v>LSTM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福州数据!$O$484:$O$689</c:f>
              <c:numCache>
                <c:formatCode>General</c:formatCode>
                <c:ptCount val="206"/>
                <c:pt idx="0">
                  <c:v>764.71</c:v>
                </c:pt>
                <c:pt idx="1">
                  <c:v>736.18</c:v>
                </c:pt>
                <c:pt idx="2">
                  <c:v>890.24</c:v>
                </c:pt>
                <c:pt idx="3">
                  <c:v>834.2</c:v>
                </c:pt>
                <c:pt idx="4">
                  <c:v>811.49</c:v>
                </c:pt>
                <c:pt idx="5">
                  <c:v>629.83000000000004</c:v>
                </c:pt>
                <c:pt idx="6">
                  <c:v>964.93</c:v>
                </c:pt>
                <c:pt idx="7">
                  <c:v>720.64</c:v>
                </c:pt>
                <c:pt idx="8">
                  <c:v>738.76</c:v>
                </c:pt>
                <c:pt idx="9">
                  <c:v>782.88</c:v>
                </c:pt>
                <c:pt idx="10">
                  <c:v>929.68</c:v>
                </c:pt>
                <c:pt idx="11">
                  <c:v>760.49</c:v>
                </c:pt>
                <c:pt idx="12">
                  <c:v>780.13</c:v>
                </c:pt>
                <c:pt idx="13">
                  <c:v>691.05</c:v>
                </c:pt>
                <c:pt idx="14">
                  <c:v>736.63</c:v>
                </c:pt>
                <c:pt idx="15">
                  <c:v>685.64</c:v>
                </c:pt>
                <c:pt idx="16">
                  <c:v>668.65</c:v>
                </c:pt>
                <c:pt idx="17">
                  <c:v>730.34</c:v>
                </c:pt>
                <c:pt idx="18">
                  <c:v>771.98</c:v>
                </c:pt>
                <c:pt idx="19">
                  <c:v>749.73</c:v>
                </c:pt>
                <c:pt idx="20">
                  <c:v>746.94</c:v>
                </c:pt>
                <c:pt idx="21">
                  <c:v>746.21</c:v>
                </c:pt>
                <c:pt idx="22">
                  <c:v>734.83</c:v>
                </c:pt>
                <c:pt idx="23">
                  <c:v>779.87</c:v>
                </c:pt>
                <c:pt idx="24">
                  <c:v>724.5</c:v>
                </c:pt>
                <c:pt idx="25">
                  <c:v>855.72</c:v>
                </c:pt>
                <c:pt idx="26">
                  <c:v>764.7</c:v>
                </c:pt>
                <c:pt idx="27">
                  <c:v>792.23</c:v>
                </c:pt>
                <c:pt idx="28">
                  <c:v>765.74</c:v>
                </c:pt>
                <c:pt idx="29">
                  <c:v>796.26</c:v>
                </c:pt>
                <c:pt idx="30">
                  <c:v>759.88</c:v>
                </c:pt>
                <c:pt idx="31">
                  <c:v>1098.52</c:v>
                </c:pt>
                <c:pt idx="32">
                  <c:v>933.15</c:v>
                </c:pt>
                <c:pt idx="33">
                  <c:v>728.63</c:v>
                </c:pt>
                <c:pt idx="34">
                  <c:v>754.49</c:v>
                </c:pt>
                <c:pt idx="35">
                  <c:v>838.99</c:v>
                </c:pt>
                <c:pt idx="36">
                  <c:v>963.73</c:v>
                </c:pt>
                <c:pt idx="37">
                  <c:v>890.09</c:v>
                </c:pt>
                <c:pt idx="38">
                  <c:v>877.66</c:v>
                </c:pt>
                <c:pt idx="39">
                  <c:v>763.08</c:v>
                </c:pt>
                <c:pt idx="40">
                  <c:v>817.15</c:v>
                </c:pt>
                <c:pt idx="41">
                  <c:v>770.01</c:v>
                </c:pt>
                <c:pt idx="42">
                  <c:v>717.46</c:v>
                </c:pt>
                <c:pt idx="43">
                  <c:v>672.01</c:v>
                </c:pt>
                <c:pt idx="44">
                  <c:v>899.42</c:v>
                </c:pt>
                <c:pt idx="45">
                  <c:v>838.7</c:v>
                </c:pt>
                <c:pt idx="46">
                  <c:v>898.54</c:v>
                </c:pt>
                <c:pt idx="47">
                  <c:v>718.25</c:v>
                </c:pt>
                <c:pt idx="48">
                  <c:v>894.51</c:v>
                </c:pt>
                <c:pt idx="49">
                  <c:v>832.86</c:v>
                </c:pt>
                <c:pt idx="50">
                  <c:v>841.12</c:v>
                </c:pt>
                <c:pt idx="51">
                  <c:v>885.85</c:v>
                </c:pt>
                <c:pt idx="52">
                  <c:v>826.14</c:v>
                </c:pt>
                <c:pt idx="53">
                  <c:v>762.19</c:v>
                </c:pt>
                <c:pt idx="54">
                  <c:v>818.92</c:v>
                </c:pt>
                <c:pt idx="55">
                  <c:v>854.41</c:v>
                </c:pt>
                <c:pt idx="56">
                  <c:v>880.6</c:v>
                </c:pt>
                <c:pt idx="57">
                  <c:v>819.49</c:v>
                </c:pt>
                <c:pt idx="58">
                  <c:v>792.9</c:v>
                </c:pt>
                <c:pt idx="59">
                  <c:v>922.1</c:v>
                </c:pt>
                <c:pt idx="60">
                  <c:v>864.98</c:v>
                </c:pt>
                <c:pt idx="61">
                  <c:v>808.08</c:v>
                </c:pt>
                <c:pt idx="62">
                  <c:v>827.24</c:v>
                </c:pt>
                <c:pt idx="63">
                  <c:v>802.38</c:v>
                </c:pt>
                <c:pt idx="64">
                  <c:v>755.81</c:v>
                </c:pt>
                <c:pt idx="65">
                  <c:v>832.64</c:v>
                </c:pt>
                <c:pt idx="66">
                  <c:v>795.71</c:v>
                </c:pt>
                <c:pt idx="67">
                  <c:v>724.17</c:v>
                </c:pt>
                <c:pt idx="68">
                  <c:v>782.43</c:v>
                </c:pt>
                <c:pt idx="69">
                  <c:v>727.78</c:v>
                </c:pt>
                <c:pt idx="70">
                  <c:v>710.96</c:v>
                </c:pt>
                <c:pt idx="71">
                  <c:v>840.44</c:v>
                </c:pt>
                <c:pt idx="72">
                  <c:v>693.03</c:v>
                </c:pt>
                <c:pt idx="73">
                  <c:v>710.13</c:v>
                </c:pt>
                <c:pt idx="74">
                  <c:v>737.42</c:v>
                </c:pt>
                <c:pt idx="75">
                  <c:v>947.96</c:v>
                </c:pt>
                <c:pt idx="76">
                  <c:v>652.61</c:v>
                </c:pt>
                <c:pt idx="77">
                  <c:v>728.27</c:v>
                </c:pt>
                <c:pt idx="78">
                  <c:v>693.56</c:v>
                </c:pt>
                <c:pt idx="79">
                  <c:v>771.67</c:v>
                </c:pt>
                <c:pt idx="80">
                  <c:v>711.05</c:v>
                </c:pt>
                <c:pt idx="81">
                  <c:v>799.41</c:v>
                </c:pt>
                <c:pt idx="82">
                  <c:v>729.16</c:v>
                </c:pt>
                <c:pt idx="83">
                  <c:v>776.68</c:v>
                </c:pt>
                <c:pt idx="84">
                  <c:v>677.9</c:v>
                </c:pt>
                <c:pt idx="85">
                  <c:v>746.92</c:v>
                </c:pt>
                <c:pt idx="86">
                  <c:v>711.33</c:v>
                </c:pt>
                <c:pt idx="87">
                  <c:v>831.28</c:v>
                </c:pt>
                <c:pt idx="88">
                  <c:v>714.79</c:v>
                </c:pt>
                <c:pt idx="89">
                  <c:v>752.09</c:v>
                </c:pt>
                <c:pt idx="90">
                  <c:v>740.5</c:v>
                </c:pt>
                <c:pt idx="91">
                  <c:v>868.97</c:v>
                </c:pt>
                <c:pt idx="92">
                  <c:v>847.28</c:v>
                </c:pt>
                <c:pt idx="93">
                  <c:v>1036.8</c:v>
                </c:pt>
                <c:pt idx="94">
                  <c:v>778.35</c:v>
                </c:pt>
                <c:pt idx="95">
                  <c:v>825.75</c:v>
                </c:pt>
                <c:pt idx="96">
                  <c:v>800.63</c:v>
                </c:pt>
                <c:pt idx="97">
                  <c:v>955.23</c:v>
                </c:pt>
                <c:pt idx="98">
                  <c:v>868.58</c:v>
                </c:pt>
                <c:pt idx="99">
                  <c:v>834.47</c:v>
                </c:pt>
                <c:pt idx="100">
                  <c:v>807.72</c:v>
                </c:pt>
                <c:pt idx="101">
                  <c:v>907.85</c:v>
                </c:pt>
                <c:pt idx="102">
                  <c:v>853.77</c:v>
                </c:pt>
                <c:pt idx="103">
                  <c:v>819.41</c:v>
                </c:pt>
                <c:pt idx="104">
                  <c:v>898.31</c:v>
                </c:pt>
                <c:pt idx="105">
                  <c:v>877.56</c:v>
                </c:pt>
                <c:pt idx="106">
                  <c:v>890.73</c:v>
                </c:pt>
                <c:pt idx="107">
                  <c:v>856.94</c:v>
                </c:pt>
                <c:pt idx="108">
                  <c:v>885.14</c:v>
                </c:pt>
                <c:pt idx="109">
                  <c:v>832.91</c:v>
                </c:pt>
                <c:pt idx="110">
                  <c:v>831.11</c:v>
                </c:pt>
                <c:pt idx="111">
                  <c:v>771.8</c:v>
                </c:pt>
                <c:pt idx="112">
                  <c:v>874.97</c:v>
                </c:pt>
                <c:pt idx="113">
                  <c:v>853.61</c:v>
                </c:pt>
                <c:pt idx="114">
                  <c:v>846.33</c:v>
                </c:pt>
                <c:pt idx="115">
                  <c:v>739.54</c:v>
                </c:pt>
                <c:pt idx="116">
                  <c:v>850.98</c:v>
                </c:pt>
                <c:pt idx="117">
                  <c:v>772.56</c:v>
                </c:pt>
                <c:pt idx="118">
                  <c:v>650.84</c:v>
                </c:pt>
                <c:pt idx="119">
                  <c:v>688.07</c:v>
                </c:pt>
                <c:pt idx="120">
                  <c:v>684.34</c:v>
                </c:pt>
                <c:pt idx="121">
                  <c:v>728.45</c:v>
                </c:pt>
                <c:pt idx="122">
                  <c:v>728.42</c:v>
                </c:pt>
                <c:pt idx="123">
                  <c:v>727.12</c:v>
                </c:pt>
                <c:pt idx="124">
                  <c:v>748.63</c:v>
                </c:pt>
                <c:pt idx="125">
                  <c:v>667.54</c:v>
                </c:pt>
                <c:pt idx="126">
                  <c:v>692.22</c:v>
                </c:pt>
                <c:pt idx="127">
                  <c:v>666.97</c:v>
                </c:pt>
                <c:pt idx="128">
                  <c:v>733.67</c:v>
                </c:pt>
                <c:pt idx="129">
                  <c:v>652.46</c:v>
                </c:pt>
                <c:pt idx="130">
                  <c:v>713.14</c:v>
                </c:pt>
                <c:pt idx="131">
                  <c:v>732.18</c:v>
                </c:pt>
                <c:pt idx="132">
                  <c:v>679.22</c:v>
                </c:pt>
                <c:pt idx="133">
                  <c:v>734</c:v>
                </c:pt>
                <c:pt idx="134">
                  <c:v>649.69000000000005</c:v>
                </c:pt>
                <c:pt idx="135">
                  <c:v>679.12</c:v>
                </c:pt>
                <c:pt idx="136">
                  <c:v>704.58</c:v>
                </c:pt>
                <c:pt idx="137">
                  <c:v>690.5</c:v>
                </c:pt>
                <c:pt idx="138">
                  <c:v>686.75</c:v>
                </c:pt>
                <c:pt idx="139">
                  <c:v>755.43</c:v>
                </c:pt>
                <c:pt idx="140">
                  <c:v>715.65</c:v>
                </c:pt>
                <c:pt idx="141">
                  <c:v>613.89</c:v>
                </c:pt>
                <c:pt idx="142">
                  <c:v>625.41</c:v>
                </c:pt>
                <c:pt idx="143">
                  <c:v>688.15</c:v>
                </c:pt>
                <c:pt idx="144">
                  <c:v>704.55</c:v>
                </c:pt>
                <c:pt idx="145">
                  <c:v>675.23</c:v>
                </c:pt>
                <c:pt idx="146">
                  <c:v>687.04</c:v>
                </c:pt>
                <c:pt idx="147">
                  <c:v>767.13</c:v>
                </c:pt>
                <c:pt idx="148">
                  <c:v>758.37</c:v>
                </c:pt>
                <c:pt idx="149">
                  <c:v>657.09</c:v>
                </c:pt>
                <c:pt idx="150">
                  <c:v>665.39</c:v>
                </c:pt>
                <c:pt idx="151">
                  <c:v>689.7</c:v>
                </c:pt>
                <c:pt idx="152">
                  <c:v>697.36</c:v>
                </c:pt>
                <c:pt idx="153">
                  <c:v>729.1</c:v>
                </c:pt>
                <c:pt idx="154">
                  <c:v>770.76</c:v>
                </c:pt>
                <c:pt idx="155">
                  <c:v>703.27</c:v>
                </c:pt>
                <c:pt idx="156">
                  <c:v>699.84</c:v>
                </c:pt>
                <c:pt idx="157">
                  <c:v>795.92</c:v>
                </c:pt>
                <c:pt idx="158">
                  <c:v>762.16</c:v>
                </c:pt>
                <c:pt idx="159">
                  <c:v>821.08</c:v>
                </c:pt>
                <c:pt idx="160">
                  <c:v>844.25</c:v>
                </c:pt>
                <c:pt idx="161">
                  <c:v>838.45</c:v>
                </c:pt>
                <c:pt idx="162">
                  <c:v>802.52</c:v>
                </c:pt>
                <c:pt idx="163">
                  <c:v>815.27</c:v>
                </c:pt>
                <c:pt idx="164">
                  <c:v>901.44</c:v>
                </c:pt>
                <c:pt idx="165">
                  <c:v>703.55</c:v>
                </c:pt>
                <c:pt idx="166">
                  <c:v>1051.25</c:v>
                </c:pt>
                <c:pt idx="167">
                  <c:v>902.44</c:v>
                </c:pt>
                <c:pt idx="168">
                  <c:v>634.39</c:v>
                </c:pt>
                <c:pt idx="169">
                  <c:v>781.98</c:v>
                </c:pt>
                <c:pt idx="170">
                  <c:v>702.34</c:v>
                </c:pt>
                <c:pt idx="171">
                  <c:v>686.5</c:v>
                </c:pt>
                <c:pt idx="172">
                  <c:v>734.72</c:v>
                </c:pt>
                <c:pt idx="173">
                  <c:v>664.89</c:v>
                </c:pt>
                <c:pt idx="174">
                  <c:v>1011.86</c:v>
                </c:pt>
                <c:pt idx="175">
                  <c:v>762.59</c:v>
                </c:pt>
                <c:pt idx="176">
                  <c:v>532.22</c:v>
                </c:pt>
                <c:pt idx="177">
                  <c:v>857.49</c:v>
                </c:pt>
                <c:pt idx="178">
                  <c:v>833.87</c:v>
                </c:pt>
                <c:pt idx="179">
                  <c:v>579.6</c:v>
                </c:pt>
                <c:pt idx="180">
                  <c:v>750.41</c:v>
                </c:pt>
                <c:pt idx="181">
                  <c:v>747.83</c:v>
                </c:pt>
                <c:pt idx="182">
                  <c:v>801.8</c:v>
                </c:pt>
                <c:pt idx="183">
                  <c:v>777.93</c:v>
                </c:pt>
                <c:pt idx="184">
                  <c:v>614.03</c:v>
                </c:pt>
                <c:pt idx="185">
                  <c:v>739.15</c:v>
                </c:pt>
                <c:pt idx="186">
                  <c:v>781.01</c:v>
                </c:pt>
                <c:pt idx="187">
                  <c:v>675.43</c:v>
                </c:pt>
                <c:pt idx="188">
                  <c:v>664.54</c:v>
                </c:pt>
                <c:pt idx="189">
                  <c:v>730.69</c:v>
                </c:pt>
                <c:pt idx="190">
                  <c:v>738.68</c:v>
                </c:pt>
                <c:pt idx="191">
                  <c:v>796.59</c:v>
                </c:pt>
                <c:pt idx="192">
                  <c:v>768.22</c:v>
                </c:pt>
                <c:pt idx="193">
                  <c:v>705.8</c:v>
                </c:pt>
                <c:pt idx="194">
                  <c:v>620.69000000000005</c:v>
                </c:pt>
                <c:pt idx="195">
                  <c:v>584.51</c:v>
                </c:pt>
                <c:pt idx="196">
                  <c:v>768.39</c:v>
                </c:pt>
                <c:pt idx="197">
                  <c:v>747.13</c:v>
                </c:pt>
                <c:pt idx="198">
                  <c:v>854.96</c:v>
                </c:pt>
                <c:pt idx="199">
                  <c:v>668.64</c:v>
                </c:pt>
                <c:pt idx="200">
                  <c:v>726.81</c:v>
                </c:pt>
                <c:pt idx="201">
                  <c:v>708.41</c:v>
                </c:pt>
                <c:pt idx="202">
                  <c:v>710.97</c:v>
                </c:pt>
                <c:pt idx="203">
                  <c:v>816.01</c:v>
                </c:pt>
                <c:pt idx="204">
                  <c:v>667.88</c:v>
                </c:pt>
                <c:pt idx="205">
                  <c:v>763.71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19-4CFD-858A-011B57169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34239"/>
        <c:axId val="164649583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v>线性回归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福州数据!$AJ$484:$AJ$689</c15:sqref>
                        </c15:formulaRef>
                      </c:ext>
                    </c:extLst>
                    <c:numCache>
                      <c:formatCode>General</c:formatCode>
                      <c:ptCount val="206"/>
                      <c:pt idx="0">
                        <c:v>712.89073844105599</c:v>
                      </c:pt>
                      <c:pt idx="1">
                        <c:v>792.83835083408496</c:v>
                      </c:pt>
                      <c:pt idx="2">
                        <c:v>1136.25838347684</c:v>
                      </c:pt>
                      <c:pt idx="3">
                        <c:v>603.11107125757701</c:v>
                      </c:pt>
                      <c:pt idx="4">
                        <c:v>445.123505292066</c:v>
                      </c:pt>
                      <c:pt idx="5">
                        <c:v>724.92619298323496</c:v>
                      </c:pt>
                      <c:pt idx="6">
                        <c:v>355.97557077939098</c:v>
                      </c:pt>
                      <c:pt idx="7">
                        <c:v>548.86169956047104</c:v>
                      </c:pt>
                      <c:pt idx="8">
                        <c:v>413.38745587066899</c:v>
                      </c:pt>
                      <c:pt idx="9">
                        <c:v>910.16606341191596</c:v>
                      </c:pt>
                      <c:pt idx="10">
                        <c:v>325.258425071462</c:v>
                      </c:pt>
                      <c:pt idx="11">
                        <c:v>743.81865806539304</c:v>
                      </c:pt>
                      <c:pt idx="12">
                        <c:v>865.85318707831402</c:v>
                      </c:pt>
                      <c:pt idx="13">
                        <c:v>1059.7687915220699</c:v>
                      </c:pt>
                      <c:pt idx="14">
                        <c:v>855.84872505888495</c:v>
                      </c:pt>
                      <c:pt idx="15">
                        <c:v>629.53745193834902</c:v>
                      </c:pt>
                      <c:pt idx="16">
                        <c:v>847.12279233505603</c:v>
                      </c:pt>
                      <c:pt idx="17">
                        <c:v>678.676665405216</c:v>
                      </c:pt>
                      <c:pt idx="18">
                        <c:v>783.69029167387203</c:v>
                      </c:pt>
                      <c:pt idx="19">
                        <c:v>622.95849245677095</c:v>
                      </c:pt>
                      <c:pt idx="20">
                        <c:v>470.70131312900702</c:v>
                      </c:pt>
                      <c:pt idx="21">
                        <c:v>535.40097106887197</c:v>
                      </c:pt>
                      <c:pt idx="22">
                        <c:v>1202.1623148323099</c:v>
                      </c:pt>
                      <c:pt idx="23">
                        <c:v>545.693212320366</c:v>
                      </c:pt>
                      <c:pt idx="24">
                        <c:v>748.07116933919895</c:v>
                      </c:pt>
                      <c:pt idx="25">
                        <c:v>551.39646420041697</c:v>
                      </c:pt>
                      <c:pt idx="26">
                        <c:v>498.325203325122</c:v>
                      </c:pt>
                      <c:pt idx="27">
                        <c:v>1209.8176928585799</c:v>
                      </c:pt>
                      <c:pt idx="28">
                        <c:v>1223.8769028663901</c:v>
                      </c:pt>
                      <c:pt idx="29">
                        <c:v>1185.5792950022101</c:v>
                      </c:pt>
                      <c:pt idx="30">
                        <c:v>866.82387455621995</c:v>
                      </c:pt>
                      <c:pt idx="31">
                        <c:v>1024.56569061697</c:v>
                      </c:pt>
                      <c:pt idx="32">
                        <c:v>1122.06987164984</c:v>
                      </c:pt>
                      <c:pt idx="33">
                        <c:v>595.27079384590604</c:v>
                      </c:pt>
                      <c:pt idx="34">
                        <c:v>1068.2671084273099</c:v>
                      </c:pt>
                      <c:pt idx="35">
                        <c:v>1110.9442120691799</c:v>
                      </c:pt>
                      <c:pt idx="36">
                        <c:v>921.58458852821195</c:v>
                      </c:pt>
                      <c:pt idx="37">
                        <c:v>1118.42180610536</c:v>
                      </c:pt>
                      <c:pt idx="38">
                        <c:v>534.15680934764305</c:v>
                      </c:pt>
                      <c:pt idx="39">
                        <c:v>814.37522952247502</c:v>
                      </c:pt>
                      <c:pt idx="40">
                        <c:v>764.328260734266</c:v>
                      </c:pt>
                      <c:pt idx="41">
                        <c:v>940.75514691234503</c:v>
                      </c:pt>
                      <c:pt idx="42">
                        <c:v>1094.2575362236601</c:v>
                      </c:pt>
                      <c:pt idx="43">
                        <c:v>940.80549019508499</c:v>
                      </c:pt>
                      <c:pt idx="44">
                        <c:v>853.36060746186297</c:v>
                      </c:pt>
                      <c:pt idx="45">
                        <c:v>775.06611264134801</c:v>
                      </c:pt>
                      <c:pt idx="46">
                        <c:v>931.16880752208601</c:v>
                      </c:pt>
                      <c:pt idx="47">
                        <c:v>988.23784110633903</c:v>
                      </c:pt>
                      <c:pt idx="48">
                        <c:v>1202.3047063874201</c:v>
                      </c:pt>
                      <c:pt idx="49">
                        <c:v>917.50823335985399</c:v>
                      </c:pt>
                      <c:pt idx="50">
                        <c:v>999.46324680762905</c:v>
                      </c:pt>
                      <c:pt idx="51">
                        <c:v>1270.53900658063</c:v>
                      </c:pt>
                      <c:pt idx="52">
                        <c:v>886.67622843445201</c:v>
                      </c:pt>
                      <c:pt idx="53">
                        <c:v>809.44023842725699</c:v>
                      </c:pt>
                      <c:pt idx="54">
                        <c:v>911.92079694809399</c:v>
                      </c:pt>
                      <c:pt idx="55">
                        <c:v>973.31750700974305</c:v>
                      </c:pt>
                      <c:pt idx="56">
                        <c:v>540.050140301027</c:v>
                      </c:pt>
                      <c:pt idx="57">
                        <c:v>723.13680498722897</c:v>
                      </c:pt>
                      <c:pt idx="58">
                        <c:v>895.40529677540201</c:v>
                      </c:pt>
                      <c:pt idx="59">
                        <c:v>630.45678721393006</c:v>
                      </c:pt>
                      <c:pt idx="60">
                        <c:v>931.41718240744899</c:v>
                      </c:pt>
                      <c:pt idx="61">
                        <c:v>728.48744321946401</c:v>
                      </c:pt>
                      <c:pt idx="62">
                        <c:v>590.89888119117495</c:v>
                      </c:pt>
                      <c:pt idx="63">
                        <c:v>469.34646681631398</c:v>
                      </c:pt>
                      <c:pt idx="64">
                        <c:v>858.87815041940496</c:v>
                      </c:pt>
                      <c:pt idx="65">
                        <c:v>819.73844254385403</c:v>
                      </c:pt>
                      <c:pt idx="66">
                        <c:v>483.92575128930298</c:v>
                      </c:pt>
                      <c:pt idx="67">
                        <c:v>809.34288448782002</c:v>
                      </c:pt>
                      <c:pt idx="68">
                        <c:v>447.248240242902</c:v>
                      </c:pt>
                      <c:pt idx="69">
                        <c:v>646.61364026091098</c:v>
                      </c:pt>
                      <c:pt idx="70">
                        <c:v>1197.80971559504</c:v>
                      </c:pt>
                      <c:pt idx="71">
                        <c:v>793.10406597259202</c:v>
                      </c:pt>
                      <c:pt idx="72">
                        <c:v>681.08403293412005</c:v>
                      </c:pt>
                      <c:pt idx="73">
                        <c:v>615.43643242097096</c:v>
                      </c:pt>
                      <c:pt idx="74">
                        <c:v>974.66573115850497</c:v>
                      </c:pt>
                      <c:pt idx="75">
                        <c:v>338.19278494667401</c:v>
                      </c:pt>
                      <c:pt idx="76">
                        <c:v>893.65602004828895</c:v>
                      </c:pt>
                      <c:pt idx="77">
                        <c:v>654.56371411523799</c:v>
                      </c:pt>
                      <c:pt idx="78">
                        <c:v>617.28601302247</c:v>
                      </c:pt>
                      <c:pt idx="79">
                        <c:v>743.64966215804498</c:v>
                      </c:pt>
                      <c:pt idx="80">
                        <c:v>620.92908878431604</c:v>
                      </c:pt>
                      <c:pt idx="81">
                        <c:v>991.70937378617805</c:v>
                      </c:pt>
                      <c:pt idx="82">
                        <c:v>904.23549919764105</c:v>
                      </c:pt>
                      <c:pt idx="83">
                        <c:v>364.81146984639702</c:v>
                      </c:pt>
                      <c:pt idx="84">
                        <c:v>503.19909438124802</c:v>
                      </c:pt>
                      <c:pt idx="85">
                        <c:v>352.45585747767598</c:v>
                      </c:pt>
                      <c:pt idx="86">
                        <c:v>988.72094164381099</c:v>
                      </c:pt>
                      <c:pt idx="87">
                        <c:v>853.30538415611704</c:v>
                      </c:pt>
                      <c:pt idx="88">
                        <c:v>856.67044883352298</c:v>
                      </c:pt>
                      <c:pt idx="89">
                        <c:v>832.54742213221402</c:v>
                      </c:pt>
                      <c:pt idx="90">
                        <c:v>953.63913728425905</c:v>
                      </c:pt>
                      <c:pt idx="91">
                        <c:v>854.56712150249803</c:v>
                      </c:pt>
                      <c:pt idx="92">
                        <c:v>1035.25752817741</c:v>
                      </c:pt>
                      <c:pt idx="93">
                        <c:v>1012.71019625391</c:v>
                      </c:pt>
                      <c:pt idx="94">
                        <c:v>950.97430932029499</c:v>
                      </c:pt>
                      <c:pt idx="95">
                        <c:v>767.08397796951795</c:v>
                      </c:pt>
                      <c:pt idx="96">
                        <c:v>1035.4226610548601</c:v>
                      </c:pt>
                      <c:pt idx="97">
                        <c:v>919.64184459559499</c:v>
                      </c:pt>
                      <c:pt idx="98">
                        <c:v>981.54504779066394</c:v>
                      </c:pt>
                      <c:pt idx="99">
                        <c:v>482.34503053096603</c:v>
                      </c:pt>
                      <c:pt idx="100">
                        <c:v>974.99327200178402</c:v>
                      </c:pt>
                      <c:pt idx="101">
                        <c:v>906.99137231139605</c:v>
                      </c:pt>
                      <c:pt idx="102">
                        <c:v>737.98473956605596</c:v>
                      </c:pt>
                      <c:pt idx="103">
                        <c:v>936.61205871919901</c:v>
                      </c:pt>
                      <c:pt idx="104">
                        <c:v>792.36735648992806</c:v>
                      </c:pt>
                      <c:pt idx="105">
                        <c:v>1097.4089115647901</c:v>
                      </c:pt>
                      <c:pt idx="106">
                        <c:v>1012.9215893719499</c:v>
                      </c:pt>
                      <c:pt idx="107">
                        <c:v>922.90491681355797</c:v>
                      </c:pt>
                      <c:pt idx="108">
                        <c:v>784.99696763130203</c:v>
                      </c:pt>
                      <c:pt idx="109">
                        <c:v>930.96659941559096</c:v>
                      </c:pt>
                      <c:pt idx="110">
                        <c:v>639.83455475410096</c:v>
                      </c:pt>
                      <c:pt idx="111">
                        <c:v>863.23861768119195</c:v>
                      </c:pt>
                      <c:pt idx="112">
                        <c:v>1032.8338754901099</c:v>
                      </c:pt>
                      <c:pt idx="113">
                        <c:v>815.19016194524602</c:v>
                      </c:pt>
                      <c:pt idx="114">
                        <c:v>609.67279005295495</c:v>
                      </c:pt>
                      <c:pt idx="115">
                        <c:v>763.43259896698999</c:v>
                      </c:pt>
                      <c:pt idx="116">
                        <c:v>467.72672983688</c:v>
                      </c:pt>
                      <c:pt idx="117">
                        <c:v>411.03387659565902</c:v>
                      </c:pt>
                      <c:pt idx="118">
                        <c:v>422.72548697072</c:v>
                      </c:pt>
                      <c:pt idx="119">
                        <c:v>602.62776028441101</c:v>
                      </c:pt>
                      <c:pt idx="120">
                        <c:v>391.903492808534</c:v>
                      </c:pt>
                      <c:pt idx="121">
                        <c:v>487.20124110058498</c:v>
                      </c:pt>
                      <c:pt idx="122">
                        <c:v>711.58681127620105</c:v>
                      </c:pt>
                      <c:pt idx="123">
                        <c:v>597.51025052502996</c:v>
                      </c:pt>
                      <c:pt idx="124">
                        <c:v>348.387728443512</c:v>
                      </c:pt>
                      <c:pt idx="125">
                        <c:v>436.67212311313102</c:v>
                      </c:pt>
                      <c:pt idx="126">
                        <c:v>905.00478462506601</c:v>
                      </c:pt>
                      <c:pt idx="127">
                        <c:v>327.75383707192202</c:v>
                      </c:pt>
                      <c:pt idx="128">
                        <c:v>315.69398249803402</c:v>
                      </c:pt>
                      <c:pt idx="129">
                        <c:v>526.83378853905697</c:v>
                      </c:pt>
                      <c:pt idx="130">
                        <c:v>341.25539689114203</c:v>
                      </c:pt>
                      <c:pt idx="131">
                        <c:v>573.21831735246406</c:v>
                      </c:pt>
                      <c:pt idx="132">
                        <c:v>492.41074843661602</c:v>
                      </c:pt>
                      <c:pt idx="133">
                        <c:v>430.44406381398801</c:v>
                      </c:pt>
                      <c:pt idx="134">
                        <c:v>348.29717582307097</c:v>
                      </c:pt>
                      <c:pt idx="135">
                        <c:v>886.004516036062</c:v>
                      </c:pt>
                      <c:pt idx="136">
                        <c:v>893.83814888911695</c:v>
                      </c:pt>
                      <c:pt idx="137">
                        <c:v>777.503888424867</c:v>
                      </c:pt>
                      <c:pt idx="138">
                        <c:v>1129.4109778398999</c:v>
                      </c:pt>
                      <c:pt idx="139">
                        <c:v>596.31825331463699</c:v>
                      </c:pt>
                      <c:pt idx="140">
                        <c:v>519.63758907528495</c:v>
                      </c:pt>
                      <c:pt idx="141">
                        <c:v>415.58758595869301</c:v>
                      </c:pt>
                      <c:pt idx="142">
                        <c:v>446.50364432060297</c:v>
                      </c:pt>
                      <c:pt idx="143">
                        <c:v>795.83198205073302</c:v>
                      </c:pt>
                      <c:pt idx="144">
                        <c:v>776.48796939139697</c:v>
                      </c:pt>
                      <c:pt idx="145">
                        <c:v>355.858524611522</c:v>
                      </c:pt>
                      <c:pt idx="146">
                        <c:v>944.50971808320901</c:v>
                      </c:pt>
                      <c:pt idx="147">
                        <c:v>892.34628016290196</c:v>
                      </c:pt>
                      <c:pt idx="148">
                        <c:v>426.39416069730299</c:v>
                      </c:pt>
                      <c:pt idx="149">
                        <c:v>1275.28513087893</c:v>
                      </c:pt>
                      <c:pt idx="150">
                        <c:v>791.40963342263399</c:v>
                      </c:pt>
                      <c:pt idx="151">
                        <c:v>750.44516873497798</c:v>
                      </c:pt>
                      <c:pt idx="152">
                        <c:v>553.76389331934604</c:v>
                      </c:pt>
                      <c:pt idx="153">
                        <c:v>445.32254341118698</c:v>
                      </c:pt>
                      <c:pt idx="154">
                        <c:v>830.88012003722702</c:v>
                      </c:pt>
                      <c:pt idx="155">
                        <c:v>974.13338726038899</c:v>
                      </c:pt>
                      <c:pt idx="156">
                        <c:v>987.05562295879997</c:v>
                      </c:pt>
                      <c:pt idx="157">
                        <c:v>841.89921418567405</c:v>
                      </c:pt>
                      <c:pt idx="158">
                        <c:v>909.44935083496705</c:v>
                      </c:pt>
                      <c:pt idx="159">
                        <c:v>776.57903199059899</c:v>
                      </c:pt>
                      <c:pt idx="160">
                        <c:v>944.88148261315598</c:v>
                      </c:pt>
                      <c:pt idx="161">
                        <c:v>876.35296571285096</c:v>
                      </c:pt>
                      <c:pt idx="162">
                        <c:v>788.67558658151302</c:v>
                      </c:pt>
                      <c:pt idx="163">
                        <c:v>409.312504899126</c:v>
                      </c:pt>
                      <c:pt idx="164">
                        <c:v>284.81000513406701</c:v>
                      </c:pt>
                      <c:pt idx="165">
                        <c:v>954.413178894667</c:v>
                      </c:pt>
                      <c:pt idx="166">
                        <c:v>959.36640214835904</c:v>
                      </c:pt>
                      <c:pt idx="167">
                        <c:v>326.64812270124202</c:v>
                      </c:pt>
                      <c:pt idx="168">
                        <c:v>754.63714248133499</c:v>
                      </c:pt>
                      <c:pt idx="169">
                        <c:v>372.091939782721</c:v>
                      </c:pt>
                      <c:pt idx="170">
                        <c:v>509.40635347954998</c:v>
                      </c:pt>
                      <c:pt idx="171">
                        <c:v>887.03323019747597</c:v>
                      </c:pt>
                      <c:pt idx="172">
                        <c:v>234.95553497779801</c:v>
                      </c:pt>
                      <c:pt idx="173">
                        <c:v>881.50317427622304</c:v>
                      </c:pt>
                      <c:pt idx="174">
                        <c:v>452.736695638649</c:v>
                      </c:pt>
                      <c:pt idx="175">
                        <c:v>415.42588742567301</c:v>
                      </c:pt>
                      <c:pt idx="176">
                        <c:v>681.93590150447801</c:v>
                      </c:pt>
                      <c:pt idx="177">
                        <c:v>256.52947227250303</c:v>
                      </c:pt>
                      <c:pt idx="178">
                        <c:v>342.83551687040602</c:v>
                      </c:pt>
                      <c:pt idx="179">
                        <c:v>430.33460501124699</c:v>
                      </c:pt>
                      <c:pt idx="180">
                        <c:v>834.98754052157597</c:v>
                      </c:pt>
                      <c:pt idx="181">
                        <c:v>216.59316192243199</c:v>
                      </c:pt>
                      <c:pt idx="182">
                        <c:v>258.77203470857899</c:v>
                      </c:pt>
                      <c:pt idx="183">
                        <c:v>230.00772147491901</c:v>
                      </c:pt>
                      <c:pt idx="184">
                        <c:v>809.56716904698897</c:v>
                      </c:pt>
                      <c:pt idx="185">
                        <c:v>261.82938900383499</c:v>
                      </c:pt>
                      <c:pt idx="186">
                        <c:v>235.02313920616399</c:v>
                      </c:pt>
                      <c:pt idx="187">
                        <c:v>224.037068379076</c:v>
                      </c:pt>
                      <c:pt idx="188">
                        <c:v>355.91743325568598</c:v>
                      </c:pt>
                      <c:pt idx="189">
                        <c:v>645.881071516367</c:v>
                      </c:pt>
                      <c:pt idx="190">
                        <c:v>695.87054070483998</c:v>
                      </c:pt>
                      <c:pt idx="191">
                        <c:v>764.36147312657795</c:v>
                      </c:pt>
                      <c:pt idx="192">
                        <c:v>213.69011150953401</c:v>
                      </c:pt>
                      <c:pt idx="193">
                        <c:v>307.58983293071202</c:v>
                      </c:pt>
                      <c:pt idx="194">
                        <c:v>307.80181286047701</c:v>
                      </c:pt>
                      <c:pt idx="195">
                        <c:v>286.16743252573701</c:v>
                      </c:pt>
                      <c:pt idx="196">
                        <c:v>560.57036564066402</c:v>
                      </c:pt>
                      <c:pt idx="197">
                        <c:v>207.75997638716601</c:v>
                      </c:pt>
                      <c:pt idx="198">
                        <c:v>269.21195654233702</c:v>
                      </c:pt>
                      <c:pt idx="199">
                        <c:v>1014.76276901437</c:v>
                      </c:pt>
                      <c:pt idx="200">
                        <c:v>1047.42182265112</c:v>
                      </c:pt>
                      <c:pt idx="201">
                        <c:v>1028.2081954528201</c:v>
                      </c:pt>
                      <c:pt idx="202">
                        <c:v>1031.06908236354</c:v>
                      </c:pt>
                      <c:pt idx="203">
                        <c:v>1027.3081011162601</c:v>
                      </c:pt>
                      <c:pt idx="204">
                        <c:v>1050.6205756095001</c:v>
                      </c:pt>
                      <c:pt idx="205">
                        <c:v>1053.0031242514999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519-4CFD-858A-011B571693B9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决策树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福州数据!$AK$484:$AK$689</c15:sqref>
                        </c15:formulaRef>
                      </c:ext>
                    </c:extLst>
                    <c:numCache>
                      <c:formatCode>General</c:formatCode>
                      <c:ptCount val="206"/>
                      <c:pt idx="0">
                        <c:v>621.44600000000003</c:v>
                      </c:pt>
                      <c:pt idx="1">
                        <c:v>810.64</c:v>
                      </c:pt>
                      <c:pt idx="2">
                        <c:v>1106.33</c:v>
                      </c:pt>
                      <c:pt idx="3">
                        <c:v>541.72866666666596</c:v>
                      </c:pt>
                      <c:pt idx="4">
                        <c:v>435.29653846153798</c:v>
                      </c:pt>
                      <c:pt idx="5">
                        <c:v>703.43</c:v>
                      </c:pt>
                      <c:pt idx="6">
                        <c:v>435.29653846153798</c:v>
                      </c:pt>
                      <c:pt idx="7">
                        <c:v>585.36636363636296</c:v>
                      </c:pt>
                      <c:pt idx="8">
                        <c:v>435.29653846153798</c:v>
                      </c:pt>
                      <c:pt idx="9">
                        <c:v>876.8</c:v>
                      </c:pt>
                      <c:pt idx="10">
                        <c:v>387.3596</c:v>
                      </c:pt>
                      <c:pt idx="11">
                        <c:v>740.75</c:v>
                      </c:pt>
                      <c:pt idx="12">
                        <c:v>886.9</c:v>
                      </c:pt>
                      <c:pt idx="13">
                        <c:v>1226.03</c:v>
                      </c:pt>
                      <c:pt idx="14">
                        <c:v>767.31200000000001</c:v>
                      </c:pt>
                      <c:pt idx="15">
                        <c:v>541.72866666666596</c:v>
                      </c:pt>
                      <c:pt idx="16">
                        <c:v>767.31200000000001</c:v>
                      </c:pt>
                      <c:pt idx="17">
                        <c:v>602.63199999999904</c:v>
                      </c:pt>
                      <c:pt idx="18">
                        <c:v>859.43</c:v>
                      </c:pt>
                      <c:pt idx="19">
                        <c:v>639.42999999999995</c:v>
                      </c:pt>
                      <c:pt idx="20">
                        <c:v>435.29653846153798</c:v>
                      </c:pt>
                      <c:pt idx="21">
                        <c:v>593.21499999999901</c:v>
                      </c:pt>
                      <c:pt idx="22">
                        <c:v>1194.98</c:v>
                      </c:pt>
                      <c:pt idx="23">
                        <c:v>593.21499999999901</c:v>
                      </c:pt>
                      <c:pt idx="24">
                        <c:v>810.64</c:v>
                      </c:pt>
                      <c:pt idx="25">
                        <c:v>505.618333333333</c:v>
                      </c:pt>
                      <c:pt idx="26">
                        <c:v>505.618333333333</c:v>
                      </c:pt>
                      <c:pt idx="27">
                        <c:v>1106.33</c:v>
                      </c:pt>
                      <c:pt idx="28">
                        <c:v>1106.33</c:v>
                      </c:pt>
                      <c:pt idx="29">
                        <c:v>1215.2</c:v>
                      </c:pt>
                      <c:pt idx="30">
                        <c:v>810.64</c:v>
                      </c:pt>
                      <c:pt idx="31">
                        <c:v>968.27</c:v>
                      </c:pt>
                      <c:pt idx="32">
                        <c:v>1047.3</c:v>
                      </c:pt>
                      <c:pt idx="33">
                        <c:v>585.36636363636296</c:v>
                      </c:pt>
                      <c:pt idx="34">
                        <c:v>1136.53</c:v>
                      </c:pt>
                      <c:pt idx="35">
                        <c:v>1215.2</c:v>
                      </c:pt>
                      <c:pt idx="36">
                        <c:v>767.31200000000001</c:v>
                      </c:pt>
                      <c:pt idx="37">
                        <c:v>1085.97</c:v>
                      </c:pt>
                      <c:pt idx="38">
                        <c:v>505.618333333333</c:v>
                      </c:pt>
                      <c:pt idx="39">
                        <c:v>810.64</c:v>
                      </c:pt>
                      <c:pt idx="40">
                        <c:v>751.53250000000003</c:v>
                      </c:pt>
                      <c:pt idx="41">
                        <c:v>1102.1712500000001</c:v>
                      </c:pt>
                      <c:pt idx="42">
                        <c:v>1032.0621428571401</c:v>
                      </c:pt>
                      <c:pt idx="43">
                        <c:v>1102.1712500000001</c:v>
                      </c:pt>
                      <c:pt idx="44">
                        <c:v>782.57</c:v>
                      </c:pt>
                      <c:pt idx="45">
                        <c:v>703.43</c:v>
                      </c:pt>
                      <c:pt idx="46">
                        <c:v>1102.1712500000001</c:v>
                      </c:pt>
                      <c:pt idx="47">
                        <c:v>1102.1712500000001</c:v>
                      </c:pt>
                      <c:pt idx="48">
                        <c:v>1019.87</c:v>
                      </c:pt>
                      <c:pt idx="49">
                        <c:v>1102.1712500000001</c:v>
                      </c:pt>
                      <c:pt idx="50">
                        <c:v>1047.3</c:v>
                      </c:pt>
                      <c:pt idx="51">
                        <c:v>984.83</c:v>
                      </c:pt>
                      <c:pt idx="52">
                        <c:v>869.72166666666601</c:v>
                      </c:pt>
                      <c:pt idx="53">
                        <c:v>715.08799999999997</c:v>
                      </c:pt>
                      <c:pt idx="54">
                        <c:v>1102.1712500000001</c:v>
                      </c:pt>
                      <c:pt idx="55">
                        <c:v>1102.1712500000001</c:v>
                      </c:pt>
                      <c:pt idx="56">
                        <c:v>451.26083333333298</c:v>
                      </c:pt>
                      <c:pt idx="57">
                        <c:v>696.77333333333297</c:v>
                      </c:pt>
                      <c:pt idx="58">
                        <c:v>980.39499999999998</c:v>
                      </c:pt>
                      <c:pt idx="59">
                        <c:v>682.17</c:v>
                      </c:pt>
                      <c:pt idx="60">
                        <c:v>1102.1712500000001</c:v>
                      </c:pt>
                      <c:pt idx="61">
                        <c:v>751.53250000000003</c:v>
                      </c:pt>
                      <c:pt idx="62">
                        <c:v>541.72866666666596</c:v>
                      </c:pt>
                      <c:pt idx="63">
                        <c:v>451.26083333333298</c:v>
                      </c:pt>
                      <c:pt idx="64">
                        <c:v>782.57</c:v>
                      </c:pt>
                      <c:pt idx="65">
                        <c:v>715.08799999999997</c:v>
                      </c:pt>
                      <c:pt idx="66">
                        <c:v>539.21166666666602</c:v>
                      </c:pt>
                      <c:pt idx="67">
                        <c:v>815.57</c:v>
                      </c:pt>
                      <c:pt idx="68">
                        <c:v>451.26083333333298</c:v>
                      </c:pt>
                      <c:pt idx="69">
                        <c:v>673</c:v>
                      </c:pt>
                      <c:pt idx="70">
                        <c:v>1019.87</c:v>
                      </c:pt>
                      <c:pt idx="71">
                        <c:v>759.93</c:v>
                      </c:pt>
                      <c:pt idx="72">
                        <c:v>621.44600000000003</c:v>
                      </c:pt>
                      <c:pt idx="73">
                        <c:v>541.72866666666596</c:v>
                      </c:pt>
                      <c:pt idx="74">
                        <c:v>869.72166666666601</c:v>
                      </c:pt>
                      <c:pt idx="75">
                        <c:v>352.81846153846101</c:v>
                      </c:pt>
                      <c:pt idx="76">
                        <c:v>980.39499999999998</c:v>
                      </c:pt>
                      <c:pt idx="77">
                        <c:v>621.44600000000003</c:v>
                      </c:pt>
                      <c:pt idx="78">
                        <c:v>605.81999999999903</c:v>
                      </c:pt>
                      <c:pt idx="79">
                        <c:v>829.57</c:v>
                      </c:pt>
                      <c:pt idx="80">
                        <c:v>684.37</c:v>
                      </c:pt>
                      <c:pt idx="81">
                        <c:v>954.1</c:v>
                      </c:pt>
                      <c:pt idx="82">
                        <c:v>1102.1712500000001</c:v>
                      </c:pt>
                      <c:pt idx="83">
                        <c:v>352.81846153846101</c:v>
                      </c:pt>
                      <c:pt idx="84">
                        <c:v>451.26083333333298</c:v>
                      </c:pt>
                      <c:pt idx="85">
                        <c:v>352.81846153846101</c:v>
                      </c:pt>
                      <c:pt idx="86">
                        <c:v>1136.53</c:v>
                      </c:pt>
                      <c:pt idx="87">
                        <c:v>898.29250000000002</c:v>
                      </c:pt>
                      <c:pt idx="88">
                        <c:v>898.29250000000002</c:v>
                      </c:pt>
                      <c:pt idx="89">
                        <c:v>782.57</c:v>
                      </c:pt>
                      <c:pt idx="90">
                        <c:v>1102.1712500000001</c:v>
                      </c:pt>
                      <c:pt idx="91">
                        <c:v>782.57</c:v>
                      </c:pt>
                      <c:pt idx="92">
                        <c:v>869.72166666666601</c:v>
                      </c:pt>
                      <c:pt idx="93">
                        <c:v>869.72166666666601</c:v>
                      </c:pt>
                      <c:pt idx="94">
                        <c:v>1102.1712500000001</c:v>
                      </c:pt>
                      <c:pt idx="95">
                        <c:v>869.72166666666601</c:v>
                      </c:pt>
                      <c:pt idx="96">
                        <c:v>1047.3</c:v>
                      </c:pt>
                      <c:pt idx="97">
                        <c:v>869.72166666666601</c:v>
                      </c:pt>
                      <c:pt idx="98">
                        <c:v>1136.53</c:v>
                      </c:pt>
                      <c:pt idx="99">
                        <c:v>451.26083333333298</c:v>
                      </c:pt>
                      <c:pt idx="100">
                        <c:v>1102.1712500000001</c:v>
                      </c:pt>
                      <c:pt idx="101">
                        <c:v>1102.1712500000001</c:v>
                      </c:pt>
                      <c:pt idx="102">
                        <c:v>759.93</c:v>
                      </c:pt>
                      <c:pt idx="103">
                        <c:v>869.72166666666601</c:v>
                      </c:pt>
                      <c:pt idx="104">
                        <c:v>759.93</c:v>
                      </c:pt>
                      <c:pt idx="105">
                        <c:v>1032.0621428571401</c:v>
                      </c:pt>
                      <c:pt idx="106">
                        <c:v>1047.3</c:v>
                      </c:pt>
                      <c:pt idx="107">
                        <c:v>1102.1712500000001</c:v>
                      </c:pt>
                      <c:pt idx="108">
                        <c:v>715.08799999999997</c:v>
                      </c:pt>
                      <c:pt idx="109">
                        <c:v>869.72166666666601</c:v>
                      </c:pt>
                      <c:pt idx="110">
                        <c:v>608.81666666666604</c:v>
                      </c:pt>
                      <c:pt idx="111">
                        <c:v>898.29250000000002</c:v>
                      </c:pt>
                      <c:pt idx="112">
                        <c:v>1136.53</c:v>
                      </c:pt>
                      <c:pt idx="113">
                        <c:v>715.08799999999997</c:v>
                      </c:pt>
                      <c:pt idx="114">
                        <c:v>608.81666666666604</c:v>
                      </c:pt>
                      <c:pt idx="115">
                        <c:v>677.66666666666595</c:v>
                      </c:pt>
                      <c:pt idx="116">
                        <c:v>435.29653846153798</c:v>
                      </c:pt>
                      <c:pt idx="117">
                        <c:v>451.26083333333298</c:v>
                      </c:pt>
                      <c:pt idx="118">
                        <c:v>387.3596</c:v>
                      </c:pt>
                      <c:pt idx="119">
                        <c:v>541.72866666666596</c:v>
                      </c:pt>
                      <c:pt idx="120">
                        <c:v>387.3596</c:v>
                      </c:pt>
                      <c:pt idx="121">
                        <c:v>539.21166666666602</c:v>
                      </c:pt>
                      <c:pt idx="122">
                        <c:v>677.66666666666595</c:v>
                      </c:pt>
                      <c:pt idx="123">
                        <c:v>497.32875000000001</c:v>
                      </c:pt>
                      <c:pt idx="124">
                        <c:v>352.81846153846101</c:v>
                      </c:pt>
                      <c:pt idx="125">
                        <c:v>387.3596</c:v>
                      </c:pt>
                      <c:pt idx="126">
                        <c:v>869.72166666666601</c:v>
                      </c:pt>
                      <c:pt idx="127">
                        <c:v>352.81846153846101</c:v>
                      </c:pt>
                      <c:pt idx="128">
                        <c:v>334.31294117647002</c:v>
                      </c:pt>
                      <c:pt idx="129">
                        <c:v>497.32875000000001</c:v>
                      </c:pt>
                      <c:pt idx="130">
                        <c:v>352.81846153846101</c:v>
                      </c:pt>
                      <c:pt idx="131">
                        <c:v>509.34625</c:v>
                      </c:pt>
                      <c:pt idx="132">
                        <c:v>540.67666666666605</c:v>
                      </c:pt>
                      <c:pt idx="133">
                        <c:v>451.26083333333298</c:v>
                      </c:pt>
                      <c:pt idx="134">
                        <c:v>352.81846153846101</c:v>
                      </c:pt>
                      <c:pt idx="135">
                        <c:v>703.43</c:v>
                      </c:pt>
                      <c:pt idx="136">
                        <c:v>869.72166666666601</c:v>
                      </c:pt>
                      <c:pt idx="137">
                        <c:v>719.57</c:v>
                      </c:pt>
                      <c:pt idx="138">
                        <c:v>1256.47</c:v>
                      </c:pt>
                      <c:pt idx="139">
                        <c:v>497.32875000000001</c:v>
                      </c:pt>
                      <c:pt idx="140">
                        <c:v>497.32875000000001</c:v>
                      </c:pt>
                      <c:pt idx="141">
                        <c:v>451.26083333333298</c:v>
                      </c:pt>
                      <c:pt idx="142">
                        <c:v>451.26083333333298</c:v>
                      </c:pt>
                      <c:pt idx="143">
                        <c:v>677.66666666666595</c:v>
                      </c:pt>
                      <c:pt idx="144">
                        <c:v>829.57</c:v>
                      </c:pt>
                      <c:pt idx="145">
                        <c:v>352.81846153846101</c:v>
                      </c:pt>
                      <c:pt idx="146">
                        <c:v>980.39499999999998</c:v>
                      </c:pt>
                      <c:pt idx="147">
                        <c:v>869.72166666666601</c:v>
                      </c:pt>
                      <c:pt idx="148">
                        <c:v>451.26083333333298</c:v>
                      </c:pt>
                      <c:pt idx="149">
                        <c:v>1272.5149999999901</c:v>
                      </c:pt>
                      <c:pt idx="150">
                        <c:v>715.08799999999997</c:v>
                      </c:pt>
                      <c:pt idx="151">
                        <c:v>689.33</c:v>
                      </c:pt>
                      <c:pt idx="152">
                        <c:v>497.32875000000001</c:v>
                      </c:pt>
                      <c:pt idx="153">
                        <c:v>387.3596</c:v>
                      </c:pt>
                      <c:pt idx="154">
                        <c:v>715.08799999999997</c:v>
                      </c:pt>
                      <c:pt idx="155">
                        <c:v>954.1</c:v>
                      </c:pt>
                      <c:pt idx="156">
                        <c:v>1088.9000000000001</c:v>
                      </c:pt>
                      <c:pt idx="157">
                        <c:v>785.7</c:v>
                      </c:pt>
                      <c:pt idx="158">
                        <c:v>980.39499999999998</c:v>
                      </c:pt>
                      <c:pt idx="159">
                        <c:v>715.08799999999997</c:v>
                      </c:pt>
                      <c:pt idx="160">
                        <c:v>869.72166666666601</c:v>
                      </c:pt>
                      <c:pt idx="161">
                        <c:v>980.39499999999998</c:v>
                      </c:pt>
                      <c:pt idx="162">
                        <c:v>650.07000000000005</c:v>
                      </c:pt>
                      <c:pt idx="163">
                        <c:v>392.47</c:v>
                      </c:pt>
                      <c:pt idx="164">
                        <c:v>392.47</c:v>
                      </c:pt>
                      <c:pt idx="165">
                        <c:v>689.33</c:v>
                      </c:pt>
                      <c:pt idx="166">
                        <c:v>734.83</c:v>
                      </c:pt>
                      <c:pt idx="167">
                        <c:v>334.31294117647002</c:v>
                      </c:pt>
                      <c:pt idx="168">
                        <c:v>746.53</c:v>
                      </c:pt>
                      <c:pt idx="169">
                        <c:v>392.47</c:v>
                      </c:pt>
                      <c:pt idx="170">
                        <c:v>430.03</c:v>
                      </c:pt>
                      <c:pt idx="171">
                        <c:v>746.53</c:v>
                      </c:pt>
                      <c:pt idx="172">
                        <c:v>334.31294117647002</c:v>
                      </c:pt>
                      <c:pt idx="173">
                        <c:v>703.43</c:v>
                      </c:pt>
                      <c:pt idx="174">
                        <c:v>392.47</c:v>
                      </c:pt>
                      <c:pt idx="175">
                        <c:v>392.47</c:v>
                      </c:pt>
                      <c:pt idx="176">
                        <c:v>540.67666666666605</c:v>
                      </c:pt>
                      <c:pt idx="177">
                        <c:v>334.31294117647002</c:v>
                      </c:pt>
                      <c:pt idx="178">
                        <c:v>392.47</c:v>
                      </c:pt>
                      <c:pt idx="179">
                        <c:v>392.47</c:v>
                      </c:pt>
                      <c:pt idx="180">
                        <c:v>746.53</c:v>
                      </c:pt>
                      <c:pt idx="181">
                        <c:v>334.31294117647002</c:v>
                      </c:pt>
                      <c:pt idx="182">
                        <c:v>334.31294117647002</c:v>
                      </c:pt>
                      <c:pt idx="183">
                        <c:v>334.31294117647002</c:v>
                      </c:pt>
                      <c:pt idx="184">
                        <c:v>746.53</c:v>
                      </c:pt>
                      <c:pt idx="185">
                        <c:v>334.31294117647002</c:v>
                      </c:pt>
                      <c:pt idx="186">
                        <c:v>334.31294117647002</c:v>
                      </c:pt>
                      <c:pt idx="187">
                        <c:v>334.31294117647002</c:v>
                      </c:pt>
                      <c:pt idx="188">
                        <c:v>392.47</c:v>
                      </c:pt>
                      <c:pt idx="189">
                        <c:v>540.67666666666605</c:v>
                      </c:pt>
                      <c:pt idx="190">
                        <c:v>650.07000000000005</c:v>
                      </c:pt>
                      <c:pt idx="191">
                        <c:v>650.07000000000005</c:v>
                      </c:pt>
                      <c:pt idx="192">
                        <c:v>334.31294117647002</c:v>
                      </c:pt>
                      <c:pt idx="193">
                        <c:v>392.47</c:v>
                      </c:pt>
                      <c:pt idx="194">
                        <c:v>392.47</c:v>
                      </c:pt>
                      <c:pt idx="195">
                        <c:v>392.47</c:v>
                      </c:pt>
                      <c:pt idx="196">
                        <c:v>430.03</c:v>
                      </c:pt>
                      <c:pt idx="197">
                        <c:v>334.31294117647002</c:v>
                      </c:pt>
                      <c:pt idx="198">
                        <c:v>334.31294117647002</c:v>
                      </c:pt>
                      <c:pt idx="199">
                        <c:v>1136.53</c:v>
                      </c:pt>
                      <c:pt idx="200">
                        <c:v>1047.3</c:v>
                      </c:pt>
                      <c:pt idx="201">
                        <c:v>1136.53</c:v>
                      </c:pt>
                      <c:pt idx="202">
                        <c:v>1136.53</c:v>
                      </c:pt>
                      <c:pt idx="203">
                        <c:v>1047.3</c:v>
                      </c:pt>
                      <c:pt idx="204">
                        <c:v>1047.3</c:v>
                      </c:pt>
                      <c:pt idx="205">
                        <c:v>1100.9000000000001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519-4CFD-858A-011B571693B9}"/>
                  </c:ext>
                </c:extLst>
              </c15:ser>
            </c15:filteredLineSeries>
          </c:ext>
        </c:extLst>
      </c:lineChart>
      <c:catAx>
        <c:axId val="393234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649583"/>
        <c:crosses val="autoZero"/>
        <c:auto val="1"/>
        <c:lblAlgn val="ctr"/>
        <c:lblOffset val="100"/>
        <c:noMultiLvlLbl val="0"/>
      </c:catAx>
      <c:valAx>
        <c:axId val="164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323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2000" b="1" i="0" baseline="0" dirty="0">
                <a:effectLst/>
              </a:rPr>
              <a:t>福州</a:t>
            </a:r>
            <a:r>
              <a:rPr lang="en-US" altLang="zh-CN" sz="2000" b="1" i="0" baseline="0" dirty="0">
                <a:effectLst/>
              </a:rPr>
              <a:t>NO2</a:t>
            </a:r>
            <a:r>
              <a:rPr lang="zh-CN" altLang="zh-CN" sz="2000" b="1" i="0" baseline="0" dirty="0">
                <a:effectLst/>
              </a:rPr>
              <a:t>浓度</a:t>
            </a:r>
            <a:r>
              <a:rPr lang="zh-CN" altLang="en-US" sz="2000" b="1" i="0" baseline="0" dirty="0">
                <a:effectLst/>
              </a:rPr>
              <a:t>线性回归</a:t>
            </a:r>
            <a:r>
              <a:rPr lang="en-US" altLang="zh-CN" sz="2000" b="1" i="0" baseline="0" dirty="0">
                <a:effectLst/>
              </a:rPr>
              <a:t>&amp;</a:t>
            </a:r>
            <a:r>
              <a:rPr lang="zh-CN" altLang="en-US" sz="2000" b="1" i="0" baseline="0" dirty="0">
                <a:effectLst/>
              </a:rPr>
              <a:t>决策树</a:t>
            </a:r>
            <a:r>
              <a:rPr lang="zh-CN" altLang="zh-CN" sz="2000" b="1" i="0" baseline="0" dirty="0">
                <a:effectLst/>
              </a:rPr>
              <a:t>预测</a:t>
            </a:r>
            <a:endParaRPr lang="zh-CN" altLang="zh-CN" sz="2000" dirty="0">
              <a:effectLst/>
            </a:endParaRPr>
          </a:p>
        </c:rich>
      </c:tx>
      <c:layout>
        <c:manualLayout>
          <c:xMode val="edge"/>
          <c:yMode val="edge"/>
          <c:x val="0.18294327016762443"/>
          <c:y val="3.005674288811383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福州数据!$B$484:$B$689</c:f>
              <c:numCache>
                <c:formatCode>General</c:formatCode>
                <c:ptCount val="206"/>
                <c:pt idx="0">
                  <c:v>657.87</c:v>
                </c:pt>
                <c:pt idx="1">
                  <c:v>734.27</c:v>
                </c:pt>
                <c:pt idx="2">
                  <c:v>1091.07</c:v>
                </c:pt>
                <c:pt idx="3">
                  <c:v>575.07000000000005</c:v>
                </c:pt>
                <c:pt idx="4">
                  <c:v>510.6</c:v>
                </c:pt>
                <c:pt idx="5">
                  <c:v>750.23</c:v>
                </c:pt>
                <c:pt idx="6">
                  <c:v>382.7</c:v>
                </c:pt>
                <c:pt idx="7">
                  <c:v>620.73</c:v>
                </c:pt>
                <c:pt idx="8">
                  <c:v>467.1</c:v>
                </c:pt>
                <c:pt idx="9">
                  <c:v>912.47</c:v>
                </c:pt>
                <c:pt idx="10">
                  <c:v>332.5</c:v>
                </c:pt>
                <c:pt idx="11">
                  <c:v>695</c:v>
                </c:pt>
                <c:pt idx="12">
                  <c:v>873.4</c:v>
                </c:pt>
                <c:pt idx="13">
                  <c:v>1036.8699999999999</c:v>
                </c:pt>
                <c:pt idx="14">
                  <c:v>810.47</c:v>
                </c:pt>
                <c:pt idx="15">
                  <c:v>585.70000000000005</c:v>
                </c:pt>
                <c:pt idx="16">
                  <c:v>936.17</c:v>
                </c:pt>
                <c:pt idx="17">
                  <c:v>627.77</c:v>
                </c:pt>
                <c:pt idx="18">
                  <c:v>688.83</c:v>
                </c:pt>
                <c:pt idx="19">
                  <c:v>624.4</c:v>
                </c:pt>
                <c:pt idx="20">
                  <c:v>397.8</c:v>
                </c:pt>
                <c:pt idx="21">
                  <c:v>473.2</c:v>
                </c:pt>
                <c:pt idx="22">
                  <c:v>1412.1</c:v>
                </c:pt>
                <c:pt idx="23">
                  <c:v>479.03</c:v>
                </c:pt>
                <c:pt idx="24">
                  <c:v>743.13</c:v>
                </c:pt>
                <c:pt idx="25">
                  <c:v>502.5</c:v>
                </c:pt>
                <c:pt idx="26">
                  <c:v>446.7</c:v>
                </c:pt>
                <c:pt idx="27">
                  <c:v>1082.4000000000001</c:v>
                </c:pt>
                <c:pt idx="28">
                  <c:v>1073.7</c:v>
                </c:pt>
                <c:pt idx="29">
                  <c:v>1038.0999999999999</c:v>
                </c:pt>
                <c:pt idx="30">
                  <c:v>804.37</c:v>
                </c:pt>
                <c:pt idx="31">
                  <c:v>861.17</c:v>
                </c:pt>
                <c:pt idx="32">
                  <c:v>969.8</c:v>
                </c:pt>
                <c:pt idx="33">
                  <c:v>547.73</c:v>
                </c:pt>
                <c:pt idx="34">
                  <c:v>1044</c:v>
                </c:pt>
                <c:pt idx="35">
                  <c:v>1128.23</c:v>
                </c:pt>
                <c:pt idx="36">
                  <c:v>790.4</c:v>
                </c:pt>
                <c:pt idx="37">
                  <c:v>905.33</c:v>
                </c:pt>
                <c:pt idx="38">
                  <c:v>478.83</c:v>
                </c:pt>
                <c:pt idx="39">
                  <c:v>750.13</c:v>
                </c:pt>
                <c:pt idx="40">
                  <c:v>800.3</c:v>
                </c:pt>
                <c:pt idx="41">
                  <c:v>1027.53</c:v>
                </c:pt>
                <c:pt idx="42">
                  <c:v>984.43</c:v>
                </c:pt>
                <c:pt idx="43">
                  <c:v>1166.4000000000001</c:v>
                </c:pt>
                <c:pt idx="44">
                  <c:v>933.43</c:v>
                </c:pt>
                <c:pt idx="45">
                  <c:v>692.87</c:v>
                </c:pt>
                <c:pt idx="46">
                  <c:v>957.77</c:v>
                </c:pt>
                <c:pt idx="47">
                  <c:v>1124.5999999999999</c:v>
                </c:pt>
                <c:pt idx="48">
                  <c:v>984.45</c:v>
                </c:pt>
                <c:pt idx="49">
                  <c:v>1020.6</c:v>
                </c:pt>
                <c:pt idx="50">
                  <c:v>1162.83</c:v>
                </c:pt>
                <c:pt idx="51">
                  <c:v>1039.68</c:v>
                </c:pt>
                <c:pt idx="52">
                  <c:v>882.07</c:v>
                </c:pt>
                <c:pt idx="53">
                  <c:v>806.27</c:v>
                </c:pt>
                <c:pt idx="54">
                  <c:v>1070.5999999999999</c:v>
                </c:pt>
                <c:pt idx="55">
                  <c:v>1088.23</c:v>
                </c:pt>
                <c:pt idx="56">
                  <c:v>474.17</c:v>
                </c:pt>
                <c:pt idx="57">
                  <c:v>702.37</c:v>
                </c:pt>
                <c:pt idx="58">
                  <c:v>928.77</c:v>
                </c:pt>
                <c:pt idx="59">
                  <c:v>513.1</c:v>
                </c:pt>
                <c:pt idx="60">
                  <c:v>1056.1300000000001</c:v>
                </c:pt>
                <c:pt idx="61">
                  <c:v>776.53</c:v>
                </c:pt>
                <c:pt idx="62">
                  <c:v>563.47</c:v>
                </c:pt>
                <c:pt idx="63">
                  <c:v>464.2</c:v>
                </c:pt>
                <c:pt idx="64">
                  <c:v>902.1</c:v>
                </c:pt>
                <c:pt idx="65">
                  <c:v>829.53</c:v>
                </c:pt>
                <c:pt idx="66">
                  <c:v>536.97</c:v>
                </c:pt>
                <c:pt idx="67">
                  <c:v>833.7</c:v>
                </c:pt>
                <c:pt idx="68">
                  <c:v>435.5</c:v>
                </c:pt>
                <c:pt idx="69">
                  <c:v>563.66999999999996</c:v>
                </c:pt>
                <c:pt idx="70">
                  <c:v>1050.73</c:v>
                </c:pt>
                <c:pt idx="71">
                  <c:v>799.8</c:v>
                </c:pt>
                <c:pt idx="72">
                  <c:v>631.29999999999995</c:v>
                </c:pt>
                <c:pt idx="73">
                  <c:v>632.83000000000004</c:v>
                </c:pt>
                <c:pt idx="74">
                  <c:v>981.1</c:v>
                </c:pt>
                <c:pt idx="75">
                  <c:v>308.8</c:v>
                </c:pt>
                <c:pt idx="76">
                  <c:v>943.23</c:v>
                </c:pt>
                <c:pt idx="77">
                  <c:v>610.4</c:v>
                </c:pt>
                <c:pt idx="78">
                  <c:v>505.9</c:v>
                </c:pt>
                <c:pt idx="79">
                  <c:v>785.2</c:v>
                </c:pt>
                <c:pt idx="80">
                  <c:v>590.77</c:v>
                </c:pt>
                <c:pt idx="81">
                  <c:v>1125.57</c:v>
                </c:pt>
                <c:pt idx="82">
                  <c:v>977.67</c:v>
                </c:pt>
                <c:pt idx="83">
                  <c:v>361.03</c:v>
                </c:pt>
                <c:pt idx="84">
                  <c:v>475.73</c:v>
                </c:pt>
                <c:pt idx="85">
                  <c:v>308.87</c:v>
                </c:pt>
                <c:pt idx="86">
                  <c:v>1104.03</c:v>
                </c:pt>
                <c:pt idx="87">
                  <c:v>924.77</c:v>
                </c:pt>
                <c:pt idx="88">
                  <c:v>838.63</c:v>
                </c:pt>
                <c:pt idx="89">
                  <c:v>881.17</c:v>
                </c:pt>
                <c:pt idx="90">
                  <c:v>1065.53</c:v>
                </c:pt>
                <c:pt idx="91">
                  <c:v>910.83</c:v>
                </c:pt>
                <c:pt idx="92">
                  <c:v>826.77</c:v>
                </c:pt>
                <c:pt idx="93">
                  <c:v>987.2</c:v>
                </c:pt>
                <c:pt idx="94">
                  <c:v>1018.67</c:v>
                </c:pt>
                <c:pt idx="95">
                  <c:v>790.33</c:v>
                </c:pt>
                <c:pt idx="96">
                  <c:v>1353.7</c:v>
                </c:pt>
                <c:pt idx="97">
                  <c:v>991.77</c:v>
                </c:pt>
                <c:pt idx="98">
                  <c:v>1103.93</c:v>
                </c:pt>
                <c:pt idx="99">
                  <c:v>437.37</c:v>
                </c:pt>
                <c:pt idx="100">
                  <c:v>1081.17</c:v>
                </c:pt>
                <c:pt idx="101">
                  <c:v>1128.47</c:v>
                </c:pt>
                <c:pt idx="102">
                  <c:v>787.8</c:v>
                </c:pt>
                <c:pt idx="103">
                  <c:v>915.3</c:v>
                </c:pt>
                <c:pt idx="104">
                  <c:v>798.13</c:v>
                </c:pt>
                <c:pt idx="105">
                  <c:v>956.33</c:v>
                </c:pt>
                <c:pt idx="106">
                  <c:v>1153.77</c:v>
                </c:pt>
                <c:pt idx="107">
                  <c:v>1000.97</c:v>
                </c:pt>
                <c:pt idx="108">
                  <c:v>813</c:v>
                </c:pt>
                <c:pt idx="109">
                  <c:v>838.2</c:v>
                </c:pt>
                <c:pt idx="110">
                  <c:v>623.23</c:v>
                </c:pt>
                <c:pt idx="111">
                  <c:v>860.6</c:v>
                </c:pt>
                <c:pt idx="112">
                  <c:v>1024.57</c:v>
                </c:pt>
                <c:pt idx="113">
                  <c:v>832.07</c:v>
                </c:pt>
                <c:pt idx="114">
                  <c:v>628.4</c:v>
                </c:pt>
                <c:pt idx="115">
                  <c:v>702.4</c:v>
                </c:pt>
                <c:pt idx="116">
                  <c:v>443.77</c:v>
                </c:pt>
                <c:pt idx="117">
                  <c:v>463.6</c:v>
                </c:pt>
                <c:pt idx="118">
                  <c:v>349.27</c:v>
                </c:pt>
                <c:pt idx="119">
                  <c:v>610.03</c:v>
                </c:pt>
                <c:pt idx="120">
                  <c:v>417.83</c:v>
                </c:pt>
                <c:pt idx="121">
                  <c:v>541.73</c:v>
                </c:pt>
                <c:pt idx="122">
                  <c:v>778.27</c:v>
                </c:pt>
                <c:pt idx="123">
                  <c:v>544.87</c:v>
                </c:pt>
                <c:pt idx="124">
                  <c:v>306.8</c:v>
                </c:pt>
                <c:pt idx="125">
                  <c:v>403.33</c:v>
                </c:pt>
                <c:pt idx="126">
                  <c:v>814.67</c:v>
                </c:pt>
                <c:pt idx="127">
                  <c:v>358.97</c:v>
                </c:pt>
                <c:pt idx="128">
                  <c:v>348.13</c:v>
                </c:pt>
                <c:pt idx="129">
                  <c:v>526.63</c:v>
                </c:pt>
                <c:pt idx="130">
                  <c:v>378.03</c:v>
                </c:pt>
                <c:pt idx="131">
                  <c:v>561.42999999999995</c:v>
                </c:pt>
                <c:pt idx="132">
                  <c:v>417</c:v>
                </c:pt>
                <c:pt idx="133">
                  <c:v>403.4</c:v>
                </c:pt>
                <c:pt idx="134">
                  <c:v>338.53</c:v>
                </c:pt>
                <c:pt idx="135">
                  <c:v>776.38</c:v>
                </c:pt>
                <c:pt idx="136">
                  <c:v>826.6</c:v>
                </c:pt>
                <c:pt idx="137">
                  <c:v>752.57</c:v>
                </c:pt>
                <c:pt idx="138">
                  <c:v>1009.17</c:v>
                </c:pt>
                <c:pt idx="139">
                  <c:v>480.33</c:v>
                </c:pt>
                <c:pt idx="140">
                  <c:v>526.77</c:v>
                </c:pt>
                <c:pt idx="141">
                  <c:v>395.63</c:v>
                </c:pt>
                <c:pt idx="142">
                  <c:v>383.73</c:v>
                </c:pt>
                <c:pt idx="143">
                  <c:v>763.87</c:v>
                </c:pt>
                <c:pt idx="144">
                  <c:v>730.4</c:v>
                </c:pt>
                <c:pt idx="145">
                  <c:v>369.8</c:v>
                </c:pt>
                <c:pt idx="146">
                  <c:v>982.27</c:v>
                </c:pt>
                <c:pt idx="147">
                  <c:v>899.47</c:v>
                </c:pt>
                <c:pt idx="148">
                  <c:v>495.33</c:v>
                </c:pt>
                <c:pt idx="149">
                  <c:v>971.03</c:v>
                </c:pt>
                <c:pt idx="150">
                  <c:v>806.8</c:v>
                </c:pt>
                <c:pt idx="151">
                  <c:v>774.87</c:v>
                </c:pt>
                <c:pt idx="152">
                  <c:v>518.83000000000004</c:v>
                </c:pt>
                <c:pt idx="153">
                  <c:v>384.97</c:v>
                </c:pt>
                <c:pt idx="154">
                  <c:v>845.2</c:v>
                </c:pt>
                <c:pt idx="155">
                  <c:v>1051.8</c:v>
                </c:pt>
                <c:pt idx="156">
                  <c:v>1174.2</c:v>
                </c:pt>
                <c:pt idx="157">
                  <c:v>832.83</c:v>
                </c:pt>
                <c:pt idx="158">
                  <c:v>971.23</c:v>
                </c:pt>
                <c:pt idx="159">
                  <c:v>780.73</c:v>
                </c:pt>
                <c:pt idx="160">
                  <c:v>956.2</c:v>
                </c:pt>
                <c:pt idx="161">
                  <c:v>934.63</c:v>
                </c:pt>
                <c:pt idx="162">
                  <c:v>657</c:v>
                </c:pt>
                <c:pt idx="163">
                  <c:v>410.3</c:v>
                </c:pt>
                <c:pt idx="164">
                  <c:v>350.07</c:v>
                </c:pt>
                <c:pt idx="165">
                  <c:v>918.17</c:v>
                </c:pt>
                <c:pt idx="166">
                  <c:v>1056.93</c:v>
                </c:pt>
                <c:pt idx="167">
                  <c:v>359.27</c:v>
                </c:pt>
                <c:pt idx="168">
                  <c:v>783.73</c:v>
                </c:pt>
                <c:pt idx="169">
                  <c:v>406.43</c:v>
                </c:pt>
                <c:pt idx="170">
                  <c:v>508</c:v>
                </c:pt>
                <c:pt idx="171">
                  <c:v>763.1</c:v>
                </c:pt>
                <c:pt idx="172">
                  <c:v>293.57</c:v>
                </c:pt>
                <c:pt idx="173">
                  <c:v>848.73</c:v>
                </c:pt>
                <c:pt idx="174">
                  <c:v>457.31</c:v>
                </c:pt>
                <c:pt idx="175">
                  <c:v>397.53</c:v>
                </c:pt>
                <c:pt idx="176">
                  <c:v>643.77</c:v>
                </c:pt>
                <c:pt idx="177">
                  <c:v>250</c:v>
                </c:pt>
                <c:pt idx="178">
                  <c:v>351.17</c:v>
                </c:pt>
                <c:pt idx="179">
                  <c:v>449.8</c:v>
                </c:pt>
                <c:pt idx="180">
                  <c:v>837.03</c:v>
                </c:pt>
                <c:pt idx="181">
                  <c:v>281.60000000000002</c:v>
                </c:pt>
                <c:pt idx="182">
                  <c:v>281.33</c:v>
                </c:pt>
                <c:pt idx="183">
                  <c:v>275.39999999999998</c:v>
                </c:pt>
                <c:pt idx="184">
                  <c:v>722.03</c:v>
                </c:pt>
                <c:pt idx="185">
                  <c:v>265.73</c:v>
                </c:pt>
                <c:pt idx="186">
                  <c:v>307.5</c:v>
                </c:pt>
                <c:pt idx="187">
                  <c:v>267.5</c:v>
                </c:pt>
                <c:pt idx="188">
                  <c:v>394.43</c:v>
                </c:pt>
                <c:pt idx="189">
                  <c:v>651.37</c:v>
                </c:pt>
                <c:pt idx="190">
                  <c:v>622.66999999999996</c:v>
                </c:pt>
                <c:pt idx="191">
                  <c:v>743.07</c:v>
                </c:pt>
                <c:pt idx="192">
                  <c:v>265.89999999999998</c:v>
                </c:pt>
                <c:pt idx="193">
                  <c:v>366.67</c:v>
                </c:pt>
                <c:pt idx="194">
                  <c:v>355.73</c:v>
                </c:pt>
                <c:pt idx="195">
                  <c:v>309.47000000000003</c:v>
                </c:pt>
                <c:pt idx="196">
                  <c:v>541</c:v>
                </c:pt>
                <c:pt idx="197">
                  <c:v>281.43</c:v>
                </c:pt>
                <c:pt idx="198">
                  <c:v>260.73</c:v>
                </c:pt>
                <c:pt idx="199">
                  <c:v>223.43</c:v>
                </c:pt>
                <c:pt idx="200">
                  <c:v>297.07</c:v>
                </c:pt>
                <c:pt idx="201">
                  <c:v>846.5</c:v>
                </c:pt>
                <c:pt idx="202">
                  <c:v>530.66999999999996</c:v>
                </c:pt>
                <c:pt idx="203">
                  <c:v>754.5</c:v>
                </c:pt>
                <c:pt idx="204">
                  <c:v>252.9</c:v>
                </c:pt>
                <c:pt idx="205">
                  <c:v>575.97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C7-4221-A895-5886C2254AC2}"/>
            </c:ext>
          </c:extLst>
        </c:ser>
        <c:ser>
          <c:idx val="2"/>
          <c:order val="2"/>
          <c:tx>
            <c:v>线性回归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福州数据!$AJ$484:$AJ$689</c:f>
              <c:numCache>
                <c:formatCode>General</c:formatCode>
                <c:ptCount val="206"/>
                <c:pt idx="0">
                  <c:v>712.89073844105599</c:v>
                </c:pt>
                <c:pt idx="1">
                  <c:v>792.83835083408496</c:v>
                </c:pt>
                <c:pt idx="2">
                  <c:v>1136.25838347684</c:v>
                </c:pt>
                <c:pt idx="3">
                  <c:v>603.11107125757701</c:v>
                </c:pt>
                <c:pt idx="4">
                  <c:v>445.123505292066</c:v>
                </c:pt>
                <c:pt idx="5">
                  <c:v>724.92619298323496</c:v>
                </c:pt>
                <c:pt idx="6">
                  <c:v>355.97557077939098</c:v>
                </c:pt>
                <c:pt idx="7">
                  <c:v>548.86169956047104</c:v>
                </c:pt>
                <c:pt idx="8">
                  <c:v>413.38745587066899</c:v>
                </c:pt>
                <c:pt idx="9">
                  <c:v>910.16606341191596</c:v>
                </c:pt>
                <c:pt idx="10">
                  <c:v>325.258425071462</c:v>
                </c:pt>
                <c:pt idx="11">
                  <c:v>743.81865806539304</c:v>
                </c:pt>
                <c:pt idx="12">
                  <c:v>865.85318707831402</c:v>
                </c:pt>
                <c:pt idx="13">
                  <c:v>1059.7687915220699</c:v>
                </c:pt>
                <c:pt idx="14">
                  <c:v>855.84872505888495</c:v>
                </c:pt>
                <c:pt idx="15">
                  <c:v>629.53745193834902</c:v>
                </c:pt>
                <c:pt idx="16">
                  <c:v>847.12279233505603</c:v>
                </c:pt>
                <c:pt idx="17">
                  <c:v>678.676665405216</c:v>
                </c:pt>
                <c:pt idx="18">
                  <c:v>783.69029167387203</c:v>
                </c:pt>
                <c:pt idx="19">
                  <c:v>622.95849245677095</c:v>
                </c:pt>
                <c:pt idx="20">
                  <c:v>470.70131312900702</c:v>
                </c:pt>
                <c:pt idx="21">
                  <c:v>535.40097106887197</c:v>
                </c:pt>
                <c:pt idx="22">
                  <c:v>1202.1623148323099</c:v>
                </c:pt>
                <c:pt idx="23">
                  <c:v>545.693212320366</c:v>
                </c:pt>
                <c:pt idx="24">
                  <c:v>748.07116933919895</c:v>
                </c:pt>
                <c:pt idx="25">
                  <c:v>551.39646420041697</c:v>
                </c:pt>
                <c:pt idx="26">
                  <c:v>498.325203325122</c:v>
                </c:pt>
                <c:pt idx="27">
                  <c:v>1209.8176928585799</c:v>
                </c:pt>
                <c:pt idx="28">
                  <c:v>1223.8769028663901</c:v>
                </c:pt>
                <c:pt idx="29">
                  <c:v>1185.5792950022101</c:v>
                </c:pt>
                <c:pt idx="30">
                  <c:v>866.82387455621995</c:v>
                </c:pt>
                <c:pt idx="31">
                  <c:v>1024.56569061697</c:v>
                </c:pt>
                <c:pt idx="32">
                  <c:v>1122.06987164984</c:v>
                </c:pt>
                <c:pt idx="33">
                  <c:v>595.27079384590604</c:v>
                </c:pt>
                <c:pt idx="34">
                  <c:v>1068.2671084273099</c:v>
                </c:pt>
                <c:pt idx="35">
                  <c:v>1110.9442120691799</c:v>
                </c:pt>
                <c:pt idx="36">
                  <c:v>921.58458852821195</c:v>
                </c:pt>
                <c:pt idx="37">
                  <c:v>1118.42180610536</c:v>
                </c:pt>
                <c:pt idx="38">
                  <c:v>534.15680934764305</c:v>
                </c:pt>
                <c:pt idx="39">
                  <c:v>814.37522952247502</c:v>
                </c:pt>
                <c:pt idx="40">
                  <c:v>764.328260734266</c:v>
                </c:pt>
                <c:pt idx="41">
                  <c:v>940.75514691234503</c:v>
                </c:pt>
                <c:pt idx="42">
                  <c:v>1094.2575362236601</c:v>
                </c:pt>
                <c:pt idx="43">
                  <c:v>940.80549019508499</c:v>
                </c:pt>
                <c:pt idx="44">
                  <c:v>853.36060746186297</c:v>
                </c:pt>
                <c:pt idx="45">
                  <c:v>775.06611264134801</c:v>
                </c:pt>
                <c:pt idx="46">
                  <c:v>931.16880752208601</c:v>
                </c:pt>
                <c:pt idx="47">
                  <c:v>988.23784110633903</c:v>
                </c:pt>
                <c:pt idx="48">
                  <c:v>1202.3047063874201</c:v>
                </c:pt>
                <c:pt idx="49">
                  <c:v>917.50823335985399</c:v>
                </c:pt>
                <c:pt idx="50">
                  <c:v>999.46324680762905</c:v>
                </c:pt>
                <c:pt idx="51">
                  <c:v>1270.53900658063</c:v>
                </c:pt>
                <c:pt idx="52">
                  <c:v>886.67622843445201</c:v>
                </c:pt>
                <c:pt idx="53">
                  <c:v>809.44023842725699</c:v>
                </c:pt>
                <c:pt idx="54">
                  <c:v>911.92079694809399</c:v>
                </c:pt>
                <c:pt idx="55">
                  <c:v>973.31750700974305</c:v>
                </c:pt>
                <c:pt idx="56">
                  <c:v>540.050140301027</c:v>
                </c:pt>
                <c:pt idx="57">
                  <c:v>723.13680498722897</c:v>
                </c:pt>
                <c:pt idx="58">
                  <c:v>895.40529677540201</c:v>
                </c:pt>
                <c:pt idx="59">
                  <c:v>630.45678721393006</c:v>
                </c:pt>
                <c:pt idx="60">
                  <c:v>931.41718240744899</c:v>
                </c:pt>
                <c:pt idx="61">
                  <c:v>728.48744321946401</c:v>
                </c:pt>
                <c:pt idx="62">
                  <c:v>590.89888119117495</c:v>
                </c:pt>
                <c:pt idx="63">
                  <c:v>469.34646681631398</c:v>
                </c:pt>
                <c:pt idx="64">
                  <c:v>858.87815041940496</c:v>
                </c:pt>
                <c:pt idx="65">
                  <c:v>819.73844254385403</c:v>
                </c:pt>
                <c:pt idx="66">
                  <c:v>483.92575128930298</c:v>
                </c:pt>
                <c:pt idx="67">
                  <c:v>809.34288448782002</c:v>
                </c:pt>
                <c:pt idx="68">
                  <c:v>447.248240242902</c:v>
                </c:pt>
                <c:pt idx="69">
                  <c:v>646.61364026091098</c:v>
                </c:pt>
                <c:pt idx="70">
                  <c:v>1197.80971559504</c:v>
                </c:pt>
                <c:pt idx="71">
                  <c:v>793.10406597259202</c:v>
                </c:pt>
                <c:pt idx="72">
                  <c:v>681.08403293412005</c:v>
                </c:pt>
                <c:pt idx="73">
                  <c:v>615.43643242097096</c:v>
                </c:pt>
                <c:pt idx="74">
                  <c:v>974.66573115850497</c:v>
                </c:pt>
                <c:pt idx="75">
                  <c:v>338.19278494667401</c:v>
                </c:pt>
                <c:pt idx="76">
                  <c:v>893.65602004828895</c:v>
                </c:pt>
                <c:pt idx="77">
                  <c:v>654.56371411523799</c:v>
                </c:pt>
                <c:pt idx="78">
                  <c:v>617.28601302247</c:v>
                </c:pt>
                <c:pt idx="79">
                  <c:v>743.64966215804498</c:v>
                </c:pt>
                <c:pt idx="80">
                  <c:v>620.92908878431604</c:v>
                </c:pt>
                <c:pt idx="81">
                  <c:v>991.70937378617805</c:v>
                </c:pt>
                <c:pt idx="82">
                  <c:v>904.23549919764105</c:v>
                </c:pt>
                <c:pt idx="83">
                  <c:v>364.81146984639702</c:v>
                </c:pt>
                <c:pt idx="84">
                  <c:v>503.19909438124802</c:v>
                </c:pt>
                <c:pt idx="85">
                  <c:v>352.45585747767598</c:v>
                </c:pt>
                <c:pt idx="86">
                  <c:v>988.72094164381099</c:v>
                </c:pt>
                <c:pt idx="87">
                  <c:v>853.30538415611704</c:v>
                </c:pt>
                <c:pt idx="88">
                  <c:v>856.67044883352298</c:v>
                </c:pt>
                <c:pt idx="89">
                  <c:v>832.54742213221402</c:v>
                </c:pt>
                <c:pt idx="90">
                  <c:v>953.63913728425905</c:v>
                </c:pt>
                <c:pt idx="91">
                  <c:v>854.56712150249803</c:v>
                </c:pt>
                <c:pt idx="92">
                  <c:v>1035.25752817741</c:v>
                </c:pt>
                <c:pt idx="93">
                  <c:v>1012.71019625391</c:v>
                </c:pt>
                <c:pt idx="94">
                  <c:v>950.97430932029499</c:v>
                </c:pt>
                <c:pt idx="95">
                  <c:v>767.08397796951795</c:v>
                </c:pt>
                <c:pt idx="96">
                  <c:v>1035.4226610548601</c:v>
                </c:pt>
                <c:pt idx="97">
                  <c:v>919.64184459559499</c:v>
                </c:pt>
                <c:pt idx="98">
                  <c:v>981.54504779066394</c:v>
                </c:pt>
                <c:pt idx="99">
                  <c:v>482.34503053096603</c:v>
                </c:pt>
                <c:pt idx="100">
                  <c:v>974.99327200178402</c:v>
                </c:pt>
                <c:pt idx="101">
                  <c:v>906.99137231139605</c:v>
                </c:pt>
                <c:pt idx="102">
                  <c:v>737.98473956605596</c:v>
                </c:pt>
                <c:pt idx="103">
                  <c:v>936.61205871919901</c:v>
                </c:pt>
                <c:pt idx="104">
                  <c:v>792.36735648992806</c:v>
                </c:pt>
                <c:pt idx="105">
                  <c:v>1097.4089115647901</c:v>
                </c:pt>
                <c:pt idx="106">
                  <c:v>1012.9215893719499</c:v>
                </c:pt>
                <c:pt idx="107">
                  <c:v>922.90491681355797</c:v>
                </c:pt>
                <c:pt idx="108">
                  <c:v>784.99696763130203</c:v>
                </c:pt>
                <c:pt idx="109">
                  <c:v>930.96659941559096</c:v>
                </c:pt>
                <c:pt idx="110">
                  <c:v>639.83455475410096</c:v>
                </c:pt>
                <c:pt idx="111">
                  <c:v>863.23861768119195</c:v>
                </c:pt>
                <c:pt idx="112">
                  <c:v>1032.8338754901099</c:v>
                </c:pt>
                <c:pt idx="113">
                  <c:v>815.19016194524602</c:v>
                </c:pt>
                <c:pt idx="114">
                  <c:v>609.67279005295495</c:v>
                </c:pt>
                <c:pt idx="115">
                  <c:v>763.43259896698999</c:v>
                </c:pt>
                <c:pt idx="116">
                  <c:v>467.72672983688</c:v>
                </c:pt>
                <c:pt idx="117">
                  <c:v>411.03387659565902</c:v>
                </c:pt>
                <c:pt idx="118">
                  <c:v>422.72548697072</c:v>
                </c:pt>
                <c:pt idx="119">
                  <c:v>602.62776028441101</c:v>
                </c:pt>
                <c:pt idx="120">
                  <c:v>391.903492808534</c:v>
                </c:pt>
                <c:pt idx="121">
                  <c:v>487.20124110058498</c:v>
                </c:pt>
                <c:pt idx="122">
                  <c:v>711.58681127620105</c:v>
                </c:pt>
                <c:pt idx="123">
                  <c:v>597.51025052502996</c:v>
                </c:pt>
                <c:pt idx="124">
                  <c:v>348.387728443512</c:v>
                </c:pt>
                <c:pt idx="125">
                  <c:v>436.67212311313102</c:v>
                </c:pt>
                <c:pt idx="126">
                  <c:v>905.00478462506601</c:v>
                </c:pt>
                <c:pt idx="127">
                  <c:v>327.75383707192202</c:v>
                </c:pt>
                <c:pt idx="128">
                  <c:v>315.69398249803402</c:v>
                </c:pt>
                <c:pt idx="129">
                  <c:v>526.83378853905697</c:v>
                </c:pt>
                <c:pt idx="130">
                  <c:v>341.25539689114203</c:v>
                </c:pt>
                <c:pt idx="131">
                  <c:v>573.21831735246406</c:v>
                </c:pt>
                <c:pt idx="132">
                  <c:v>492.41074843661602</c:v>
                </c:pt>
                <c:pt idx="133">
                  <c:v>430.44406381398801</c:v>
                </c:pt>
                <c:pt idx="134">
                  <c:v>348.29717582307097</c:v>
                </c:pt>
                <c:pt idx="135">
                  <c:v>886.004516036062</c:v>
                </c:pt>
                <c:pt idx="136">
                  <c:v>893.83814888911695</c:v>
                </c:pt>
                <c:pt idx="137">
                  <c:v>777.503888424867</c:v>
                </c:pt>
                <c:pt idx="138">
                  <c:v>1129.4109778398999</c:v>
                </c:pt>
                <c:pt idx="139">
                  <c:v>596.31825331463699</c:v>
                </c:pt>
                <c:pt idx="140">
                  <c:v>519.63758907528495</c:v>
                </c:pt>
                <c:pt idx="141">
                  <c:v>415.58758595869301</c:v>
                </c:pt>
                <c:pt idx="142">
                  <c:v>446.50364432060297</c:v>
                </c:pt>
                <c:pt idx="143">
                  <c:v>795.83198205073302</c:v>
                </c:pt>
                <c:pt idx="144">
                  <c:v>776.48796939139697</c:v>
                </c:pt>
                <c:pt idx="145">
                  <c:v>355.858524611522</c:v>
                </c:pt>
                <c:pt idx="146">
                  <c:v>944.50971808320901</c:v>
                </c:pt>
                <c:pt idx="147">
                  <c:v>892.34628016290196</c:v>
                </c:pt>
                <c:pt idx="148">
                  <c:v>426.39416069730299</c:v>
                </c:pt>
                <c:pt idx="149">
                  <c:v>1275.28513087893</c:v>
                </c:pt>
                <c:pt idx="150">
                  <c:v>791.40963342263399</c:v>
                </c:pt>
                <c:pt idx="151">
                  <c:v>750.44516873497798</c:v>
                </c:pt>
                <c:pt idx="152">
                  <c:v>553.76389331934604</c:v>
                </c:pt>
                <c:pt idx="153">
                  <c:v>445.32254341118698</c:v>
                </c:pt>
                <c:pt idx="154">
                  <c:v>830.88012003722702</c:v>
                </c:pt>
                <c:pt idx="155">
                  <c:v>974.13338726038899</c:v>
                </c:pt>
                <c:pt idx="156">
                  <c:v>987.05562295879997</c:v>
                </c:pt>
                <c:pt idx="157">
                  <c:v>841.89921418567405</c:v>
                </c:pt>
                <c:pt idx="158">
                  <c:v>909.44935083496705</c:v>
                </c:pt>
                <c:pt idx="159">
                  <c:v>776.57903199059899</c:v>
                </c:pt>
                <c:pt idx="160">
                  <c:v>944.88148261315598</c:v>
                </c:pt>
                <c:pt idx="161">
                  <c:v>876.35296571285096</c:v>
                </c:pt>
                <c:pt idx="162">
                  <c:v>788.67558658151302</c:v>
                </c:pt>
                <c:pt idx="163">
                  <c:v>409.312504899126</c:v>
                </c:pt>
                <c:pt idx="164">
                  <c:v>284.81000513406701</c:v>
                </c:pt>
                <c:pt idx="165">
                  <c:v>954.413178894667</c:v>
                </c:pt>
                <c:pt idx="166">
                  <c:v>959.36640214835904</c:v>
                </c:pt>
                <c:pt idx="167">
                  <c:v>326.64812270124202</c:v>
                </c:pt>
                <c:pt idx="168">
                  <c:v>754.63714248133499</c:v>
                </c:pt>
                <c:pt idx="169">
                  <c:v>372.091939782721</c:v>
                </c:pt>
                <c:pt idx="170">
                  <c:v>509.40635347954998</c:v>
                </c:pt>
                <c:pt idx="171">
                  <c:v>887.03323019747597</c:v>
                </c:pt>
                <c:pt idx="172">
                  <c:v>234.95553497779801</c:v>
                </c:pt>
                <c:pt idx="173">
                  <c:v>881.50317427622304</c:v>
                </c:pt>
                <c:pt idx="174">
                  <c:v>452.736695638649</c:v>
                </c:pt>
                <c:pt idx="175">
                  <c:v>415.42588742567301</c:v>
                </c:pt>
                <c:pt idx="176">
                  <c:v>681.93590150447801</c:v>
                </c:pt>
                <c:pt idx="177">
                  <c:v>256.52947227250303</c:v>
                </c:pt>
                <c:pt idx="178">
                  <c:v>342.83551687040602</c:v>
                </c:pt>
                <c:pt idx="179">
                  <c:v>430.33460501124699</c:v>
                </c:pt>
                <c:pt idx="180">
                  <c:v>834.98754052157597</c:v>
                </c:pt>
                <c:pt idx="181">
                  <c:v>216.59316192243199</c:v>
                </c:pt>
                <c:pt idx="182">
                  <c:v>258.77203470857899</c:v>
                </c:pt>
                <c:pt idx="183">
                  <c:v>230.00772147491901</c:v>
                </c:pt>
                <c:pt idx="184">
                  <c:v>809.56716904698897</c:v>
                </c:pt>
                <c:pt idx="185">
                  <c:v>261.82938900383499</c:v>
                </c:pt>
                <c:pt idx="186">
                  <c:v>235.02313920616399</c:v>
                </c:pt>
                <c:pt idx="187">
                  <c:v>224.037068379076</c:v>
                </c:pt>
                <c:pt idx="188">
                  <c:v>355.91743325568598</c:v>
                </c:pt>
                <c:pt idx="189">
                  <c:v>645.881071516367</c:v>
                </c:pt>
                <c:pt idx="190">
                  <c:v>695.87054070483998</c:v>
                </c:pt>
                <c:pt idx="191">
                  <c:v>764.36147312657795</c:v>
                </c:pt>
                <c:pt idx="192">
                  <c:v>213.69011150953401</c:v>
                </c:pt>
                <c:pt idx="193">
                  <c:v>307.58983293071202</c:v>
                </c:pt>
                <c:pt idx="194">
                  <c:v>307.80181286047701</c:v>
                </c:pt>
                <c:pt idx="195">
                  <c:v>286.16743252573701</c:v>
                </c:pt>
                <c:pt idx="196">
                  <c:v>560.57036564066402</c:v>
                </c:pt>
                <c:pt idx="197">
                  <c:v>207.75997638716601</c:v>
                </c:pt>
                <c:pt idx="198">
                  <c:v>269.21195654233702</c:v>
                </c:pt>
                <c:pt idx="199">
                  <c:v>1014.76276901437</c:v>
                </c:pt>
                <c:pt idx="200">
                  <c:v>1047.42182265112</c:v>
                </c:pt>
                <c:pt idx="201">
                  <c:v>1028.2081954528201</c:v>
                </c:pt>
                <c:pt idx="202">
                  <c:v>1031.06908236354</c:v>
                </c:pt>
                <c:pt idx="203">
                  <c:v>1027.3081011162601</c:v>
                </c:pt>
                <c:pt idx="204">
                  <c:v>1050.6205756095001</c:v>
                </c:pt>
                <c:pt idx="205">
                  <c:v>1053.0031242514999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C7-4221-A895-5886C2254AC2}"/>
            </c:ext>
          </c:extLst>
        </c:ser>
        <c:ser>
          <c:idx val="3"/>
          <c:order val="3"/>
          <c:tx>
            <c:v>决策树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福州数据!$AK$484:$AK$689</c:f>
              <c:numCache>
                <c:formatCode>General</c:formatCode>
                <c:ptCount val="206"/>
                <c:pt idx="0">
                  <c:v>621.44600000000003</c:v>
                </c:pt>
                <c:pt idx="1">
                  <c:v>810.64</c:v>
                </c:pt>
                <c:pt idx="2">
                  <c:v>1106.33</c:v>
                </c:pt>
                <c:pt idx="3">
                  <c:v>541.72866666666596</c:v>
                </c:pt>
                <c:pt idx="4">
                  <c:v>435.29653846153798</c:v>
                </c:pt>
                <c:pt idx="5">
                  <c:v>703.43</c:v>
                </c:pt>
                <c:pt idx="6">
                  <c:v>435.29653846153798</c:v>
                </c:pt>
                <c:pt idx="7">
                  <c:v>585.36636363636296</c:v>
                </c:pt>
                <c:pt idx="8">
                  <c:v>435.29653846153798</c:v>
                </c:pt>
                <c:pt idx="9">
                  <c:v>876.8</c:v>
                </c:pt>
                <c:pt idx="10">
                  <c:v>387.3596</c:v>
                </c:pt>
                <c:pt idx="11">
                  <c:v>740.75</c:v>
                </c:pt>
                <c:pt idx="12">
                  <c:v>886.9</c:v>
                </c:pt>
                <c:pt idx="13">
                  <c:v>1226.03</c:v>
                </c:pt>
                <c:pt idx="14">
                  <c:v>767.31200000000001</c:v>
                </c:pt>
                <c:pt idx="15">
                  <c:v>541.72866666666596</c:v>
                </c:pt>
                <c:pt idx="16">
                  <c:v>767.31200000000001</c:v>
                </c:pt>
                <c:pt idx="17">
                  <c:v>602.63199999999904</c:v>
                </c:pt>
                <c:pt idx="18">
                  <c:v>859.43</c:v>
                </c:pt>
                <c:pt idx="19">
                  <c:v>639.42999999999995</c:v>
                </c:pt>
                <c:pt idx="20">
                  <c:v>435.29653846153798</c:v>
                </c:pt>
                <c:pt idx="21">
                  <c:v>593.21499999999901</c:v>
                </c:pt>
                <c:pt idx="22">
                  <c:v>1194.98</c:v>
                </c:pt>
                <c:pt idx="23">
                  <c:v>593.21499999999901</c:v>
                </c:pt>
                <c:pt idx="24">
                  <c:v>810.64</c:v>
                </c:pt>
                <c:pt idx="25">
                  <c:v>505.618333333333</c:v>
                </c:pt>
                <c:pt idx="26">
                  <c:v>505.618333333333</c:v>
                </c:pt>
                <c:pt idx="27">
                  <c:v>1106.33</c:v>
                </c:pt>
                <c:pt idx="28">
                  <c:v>1106.33</c:v>
                </c:pt>
                <c:pt idx="29">
                  <c:v>1215.2</c:v>
                </c:pt>
                <c:pt idx="30">
                  <c:v>810.64</c:v>
                </c:pt>
                <c:pt idx="31">
                  <c:v>968.27</c:v>
                </c:pt>
                <c:pt idx="32">
                  <c:v>1047.3</c:v>
                </c:pt>
                <c:pt idx="33">
                  <c:v>585.36636363636296</c:v>
                </c:pt>
                <c:pt idx="34">
                  <c:v>1136.53</c:v>
                </c:pt>
                <c:pt idx="35">
                  <c:v>1215.2</c:v>
                </c:pt>
                <c:pt idx="36">
                  <c:v>767.31200000000001</c:v>
                </c:pt>
                <c:pt idx="37">
                  <c:v>1085.97</c:v>
                </c:pt>
                <c:pt idx="38">
                  <c:v>505.618333333333</c:v>
                </c:pt>
                <c:pt idx="39">
                  <c:v>810.64</c:v>
                </c:pt>
                <c:pt idx="40">
                  <c:v>751.53250000000003</c:v>
                </c:pt>
                <c:pt idx="41">
                  <c:v>1102.1712500000001</c:v>
                </c:pt>
                <c:pt idx="42">
                  <c:v>1032.0621428571401</c:v>
                </c:pt>
                <c:pt idx="43">
                  <c:v>1102.1712500000001</c:v>
                </c:pt>
                <c:pt idx="44">
                  <c:v>782.57</c:v>
                </c:pt>
                <c:pt idx="45">
                  <c:v>703.43</c:v>
                </c:pt>
                <c:pt idx="46">
                  <c:v>1102.1712500000001</c:v>
                </c:pt>
                <c:pt idx="47">
                  <c:v>1102.1712500000001</c:v>
                </c:pt>
                <c:pt idx="48">
                  <c:v>1019.87</c:v>
                </c:pt>
                <c:pt idx="49">
                  <c:v>1102.1712500000001</c:v>
                </c:pt>
                <c:pt idx="50">
                  <c:v>1047.3</c:v>
                </c:pt>
                <c:pt idx="51">
                  <c:v>984.83</c:v>
                </c:pt>
                <c:pt idx="52">
                  <c:v>869.72166666666601</c:v>
                </c:pt>
                <c:pt idx="53">
                  <c:v>715.08799999999997</c:v>
                </c:pt>
                <c:pt idx="54">
                  <c:v>1102.1712500000001</c:v>
                </c:pt>
                <c:pt idx="55">
                  <c:v>1102.1712500000001</c:v>
                </c:pt>
                <c:pt idx="56">
                  <c:v>451.26083333333298</c:v>
                </c:pt>
                <c:pt idx="57">
                  <c:v>696.77333333333297</c:v>
                </c:pt>
                <c:pt idx="58">
                  <c:v>980.39499999999998</c:v>
                </c:pt>
                <c:pt idx="59">
                  <c:v>682.17</c:v>
                </c:pt>
                <c:pt idx="60">
                  <c:v>1102.1712500000001</c:v>
                </c:pt>
                <c:pt idx="61">
                  <c:v>751.53250000000003</c:v>
                </c:pt>
                <c:pt idx="62">
                  <c:v>541.72866666666596</c:v>
                </c:pt>
                <c:pt idx="63">
                  <c:v>451.26083333333298</c:v>
                </c:pt>
                <c:pt idx="64">
                  <c:v>782.57</c:v>
                </c:pt>
                <c:pt idx="65">
                  <c:v>715.08799999999997</c:v>
                </c:pt>
                <c:pt idx="66">
                  <c:v>539.21166666666602</c:v>
                </c:pt>
                <c:pt idx="67">
                  <c:v>815.57</c:v>
                </c:pt>
                <c:pt idx="68">
                  <c:v>451.26083333333298</c:v>
                </c:pt>
                <c:pt idx="69">
                  <c:v>673</c:v>
                </c:pt>
                <c:pt idx="70">
                  <c:v>1019.87</c:v>
                </c:pt>
                <c:pt idx="71">
                  <c:v>759.93</c:v>
                </c:pt>
                <c:pt idx="72">
                  <c:v>621.44600000000003</c:v>
                </c:pt>
                <c:pt idx="73">
                  <c:v>541.72866666666596</c:v>
                </c:pt>
                <c:pt idx="74">
                  <c:v>869.72166666666601</c:v>
                </c:pt>
                <c:pt idx="75">
                  <c:v>352.81846153846101</c:v>
                </c:pt>
                <c:pt idx="76">
                  <c:v>980.39499999999998</c:v>
                </c:pt>
                <c:pt idx="77">
                  <c:v>621.44600000000003</c:v>
                </c:pt>
                <c:pt idx="78">
                  <c:v>605.81999999999903</c:v>
                </c:pt>
                <c:pt idx="79">
                  <c:v>829.57</c:v>
                </c:pt>
                <c:pt idx="80">
                  <c:v>684.37</c:v>
                </c:pt>
                <c:pt idx="81">
                  <c:v>954.1</c:v>
                </c:pt>
                <c:pt idx="82">
                  <c:v>1102.1712500000001</c:v>
                </c:pt>
                <c:pt idx="83">
                  <c:v>352.81846153846101</c:v>
                </c:pt>
                <c:pt idx="84">
                  <c:v>451.26083333333298</c:v>
                </c:pt>
                <c:pt idx="85">
                  <c:v>352.81846153846101</c:v>
                </c:pt>
                <c:pt idx="86">
                  <c:v>1136.53</c:v>
                </c:pt>
                <c:pt idx="87">
                  <c:v>898.29250000000002</c:v>
                </c:pt>
                <c:pt idx="88">
                  <c:v>898.29250000000002</c:v>
                </c:pt>
                <c:pt idx="89">
                  <c:v>782.57</c:v>
                </c:pt>
                <c:pt idx="90">
                  <c:v>1102.1712500000001</c:v>
                </c:pt>
                <c:pt idx="91">
                  <c:v>782.57</c:v>
                </c:pt>
                <c:pt idx="92">
                  <c:v>869.72166666666601</c:v>
                </c:pt>
                <c:pt idx="93">
                  <c:v>869.72166666666601</c:v>
                </c:pt>
                <c:pt idx="94">
                  <c:v>1102.1712500000001</c:v>
                </c:pt>
                <c:pt idx="95">
                  <c:v>869.72166666666601</c:v>
                </c:pt>
                <c:pt idx="96">
                  <c:v>1047.3</c:v>
                </c:pt>
                <c:pt idx="97">
                  <c:v>869.72166666666601</c:v>
                </c:pt>
                <c:pt idx="98">
                  <c:v>1136.53</c:v>
                </c:pt>
                <c:pt idx="99">
                  <c:v>451.26083333333298</c:v>
                </c:pt>
                <c:pt idx="100">
                  <c:v>1102.1712500000001</c:v>
                </c:pt>
                <c:pt idx="101">
                  <c:v>1102.1712500000001</c:v>
                </c:pt>
                <c:pt idx="102">
                  <c:v>759.93</c:v>
                </c:pt>
                <c:pt idx="103">
                  <c:v>869.72166666666601</c:v>
                </c:pt>
                <c:pt idx="104">
                  <c:v>759.93</c:v>
                </c:pt>
                <c:pt idx="105">
                  <c:v>1032.0621428571401</c:v>
                </c:pt>
                <c:pt idx="106">
                  <c:v>1047.3</c:v>
                </c:pt>
                <c:pt idx="107">
                  <c:v>1102.1712500000001</c:v>
                </c:pt>
                <c:pt idx="108">
                  <c:v>715.08799999999997</c:v>
                </c:pt>
                <c:pt idx="109">
                  <c:v>869.72166666666601</c:v>
                </c:pt>
                <c:pt idx="110">
                  <c:v>608.81666666666604</c:v>
                </c:pt>
                <c:pt idx="111">
                  <c:v>898.29250000000002</c:v>
                </c:pt>
                <c:pt idx="112">
                  <c:v>1136.53</c:v>
                </c:pt>
                <c:pt idx="113">
                  <c:v>715.08799999999997</c:v>
                </c:pt>
                <c:pt idx="114">
                  <c:v>608.81666666666604</c:v>
                </c:pt>
                <c:pt idx="115">
                  <c:v>677.66666666666595</c:v>
                </c:pt>
                <c:pt idx="116">
                  <c:v>435.29653846153798</c:v>
                </c:pt>
                <c:pt idx="117">
                  <c:v>451.26083333333298</c:v>
                </c:pt>
                <c:pt idx="118">
                  <c:v>387.3596</c:v>
                </c:pt>
                <c:pt idx="119">
                  <c:v>541.72866666666596</c:v>
                </c:pt>
                <c:pt idx="120">
                  <c:v>387.3596</c:v>
                </c:pt>
                <c:pt idx="121">
                  <c:v>539.21166666666602</c:v>
                </c:pt>
                <c:pt idx="122">
                  <c:v>677.66666666666595</c:v>
                </c:pt>
                <c:pt idx="123">
                  <c:v>497.32875000000001</c:v>
                </c:pt>
                <c:pt idx="124">
                  <c:v>352.81846153846101</c:v>
                </c:pt>
                <c:pt idx="125">
                  <c:v>387.3596</c:v>
                </c:pt>
                <c:pt idx="126">
                  <c:v>869.72166666666601</c:v>
                </c:pt>
                <c:pt idx="127">
                  <c:v>352.81846153846101</c:v>
                </c:pt>
                <c:pt idx="128">
                  <c:v>334.31294117647002</c:v>
                </c:pt>
                <c:pt idx="129">
                  <c:v>497.32875000000001</c:v>
                </c:pt>
                <c:pt idx="130">
                  <c:v>352.81846153846101</c:v>
                </c:pt>
                <c:pt idx="131">
                  <c:v>509.34625</c:v>
                </c:pt>
                <c:pt idx="132">
                  <c:v>540.67666666666605</c:v>
                </c:pt>
                <c:pt idx="133">
                  <c:v>451.26083333333298</c:v>
                </c:pt>
                <c:pt idx="134">
                  <c:v>352.81846153846101</c:v>
                </c:pt>
                <c:pt idx="135">
                  <c:v>703.43</c:v>
                </c:pt>
                <c:pt idx="136">
                  <c:v>869.72166666666601</c:v>
                </c:pt>
                <c:pt idx="137">
                  <c:v>719.57</c:v>
                </c:pt>
                <c:pt idx="138">
                  <c:v>1256.47</c:v>
                </c:pt>
                <c:pt idx="139">
                  <c:v>497.32875000000001</c:v>
                </c:pt>
                <c:pt idx="140">
                  <c:v>497.32875000000001</c:v>
                </c:pt>
                <c:pt idx="141">
                  <c:v>451.26083333333298</c:v>
                </c:pt>
                <c:pt idx="142">
                  <c:v>451.26083333333298</c:v>
                </c:pt>
                <c:pt idx="143">
                  <c:v>677.66666666666595</c:v>
                </c:pt>
                <c:pt idx="144">
                  <c:v>829.57</c:v>
                </c:pt>
                <c:pt idx="145">
                  <c:v>352.81846153846101</c:v>
                </c:pt>
                <c:pt idx="146">
                  <c:v>980.39499999999998</c:v>
                </c:pt>
                <c:pt idx="147">
                  <c:v>869.72166666666601</c:v>
                </c:pt>
                <c:pt idx="148">
                  <c:v>451.26083333333298</c:v>
                </c:pt>
                <c:pt idx="149">
                  <c:v>1272.5149999999901</c:v>
                </c:pt>
                <c:pt idx="150">
                  <c:v>715.08799999999997</c:v>
                </c:pt>
                <c:pt idx="151">
                  <c:v>689.33</c:v>
                </c:pt>
                <c:pt idx="152">
                  <c:v>497.32875000000001</c:v>
                </c:pt>
                <c:pt idx="153">
                  <c:v>387.3596</c:v>
                </c:pt>
                <c:pt idx="154">
                  <c:v>715.08799999999997</c:v>
                </c:pt>
                <c:pt idx="155">
                  <c:v>954.1</c:v>
                </c:pt>
                <c:pt idx="156">
                  <c:v>1088.9000000000001</c:v>
                </c:pt>
                <c:pt idx="157">
                  <c:v>785.7</c:v>
                </c:pt>
                <c:pt idx="158">
                  <c:v>980.39499999999998</c:v>
                </c:pt>
                <c:pt idx="159">
                  <c:v>715.08799999999997</c:v>
                </c:pt>
                <c:pt idx="160">
                  <c:v>869.72166666666601</c:v>
                </c:pt>
                <c:pt idx="161">
                  <c:v>980.39499999999998</c:v>
                </c:pt>
                <c:pt idx="162">
                  <c:v>650.07000000000005</c:v>
                </c:pt>
                <c:pt idx="163">
                  <c:v>392.47</c:v>
                </c:pt>
                <c:pt idx="164">
                  <c:v>392.47</c:v>
                </c:pt>
                <c:pt idx="165">
                  <c:v>689.33</c:v>
                </c:pt>
                <c:pt idx="166">
                  <c:v>734.83</c:v>
                </c:pt>
                <c:pt idx="167">
                  <c:v>334.31294117647002</c:v>
                </c:pt>
                <c:pt idx="168">
                  <c:v>746.53</c:v>
                </c:pt>
                <c:pt idx="169">
                  <c:v>392.47</c:v>
                </c:pt>
                <c:pt idx="170">
                  <c:v>430.03</c:v>
                </c:pt>
                <c:pt idx="171">
                  <c:v>746.53</c:v>
                </c:pt>
                <c:pt idx="172">
                  <c:v>334.31294117647002</c:v>
                </c:pt>
                <c:pt idx="173">
                  <c:v>703.43</c:v>
                </c:pt>
                <c:pt idx="174">
                  <c:v>392.47</c:v>
                </c:pt>
                <c:pt idx="175">
                  <c:v>392.47</c:v>
                </c:pt>
                <c:pt idx="176">
                  <c:v>540.67666666666605</c:v>
                </c:pt>
                <c:pt idx="177">
                  <c:v>334.31294117647002</c:v>
                </c:pt>
                <c:pt idx="178">
                  <c:v>392.47</c:v>
                </c:pt>
                <c:pt idx="179">
                  <c:v>392.47</c:v>
                </c:pt>
                <c:pt idx="180">
                  <c:v>746.53</c:v>
                </c:pt>
                <c:pt idx="181">
                  <c:v>334.31294117647002</c:v>
                </c:pt>
                <c:pt idx="182">
                  <c:v>334.31294117647002</c:v>
                </c:pt>
                <c:pt idx="183">
                  <c:v>334.31294117647002</c:v>
                </c:pt>
                <c:pt idx="184">
                  <c:v>746.53</c:v>
                </c:pt>
                <c:pt idx="185">
                  <c:v>334.31294117647002</c:v>
                </c:pt>
                <c:pt idx="186">
                  <c:v>334.31294117647002</c:v>
                </c:pt>
                <c:pt idx="187">
                  <c:v>334.31294117647002</c:v>
                </c:pt>
                <c:pt idx="188">
                  <c:v>392.47</c:v>
                </c:pt>
                <c:pt idx="189">
                  <c:v>540.67666666666605</c:v>
                </c:pt>
                <c:pt idx="190">
                  <c:v>650.07000000000005</c:v>
                </c:pt>
                <c:pt idx="191">
                  <c:v>650.07000000000005</c:v>
                </c:pt>
                <c:pt idx="192">
                  <c:v>334.31294117647002</c:v>
                </c:pt>
                <c:pt idx="193">
                  <c:v>392.47</c:v>
                </c:pt>
                <c:pt idx="194">
                  <c:v>392.47</c:v>
                </c:pt>
                <c:pt idx="195">
                  <c:v>392.47</c:v>
                </c:pt>
                <c:pt idx="196">
                  <c:v>430.03</c:v>
                </c:pt>
                <c:pt idx="197">
                  <c:v>334.31294117647002</c:v>
                </c:pt>
                <c:pt idx="198">
                  <c:v>334.31294117647002</c:v>
                </c:pt>
                <c:pt idx="199">
                  <c:v>1136.53</c:v>
                </c:pt>
                <c:pt idx="200">
                  <c:v>1047.3</c:v>
                </c:pt>
                <c:pt idx="201">
                  <c:v>1136.53</c:v>
                </c:pt>
                <c:pt idx="202">
                  <c:v>1136.53</c:v>
                </c:pt>
                <c:pt idx="203">
                  <c:v>1047.3</c:v>
                </c:pt>
                <c:pt idx="204">
                  <c:v>1047.3</c:v>
                </c:pt>
                <c:pt idx="205">
                  <c:v>1100.9000000000001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C7-4221-A895-5886C2254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34239"/>
        <c:axId val="16464958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LSTM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福州数据!$O$484:$O$689</c15:sqref>
                        </c15:formulaRef>
                      </c:ext>
                    </c:extLst>
                    <c:numCache>
                      <c:formatCode>General</c:formatCode>
                      <c:ptCount val="206"/>
                      <c:pt idx="0">
                        <c:v>764.71</c:v>
                      </c:pt>
                      <c:pt idx="1">
                        <c:v>736.18</c:v>
                      </c:pt>
                      <c:pt idx="2">
                        <c:v>890.24</c:v>
                      </c:pt>
                      <c:pt idx="3">
                        <c:v>834.2</c:v>
                      </c:pt>
                      <c:pt idx="4">
                        <c:v>811.49</c:v>
                      </c:pt>
                      <c:pt idx="5">
                        <c:v>629.83000000000004</c:v>
                      </c:pt>
                      <c:pt idx="6">
                        <c:v>964.93</c:v>
                      </c:pt>
                      <c:pt idx="7">
                        <c:v>720.64</c:v>
                      </c:pt>
                      <c:pt idx="8">
                        <c:v>738.76</c:v>
                      </c:pt>
                      <c:pt idx="9">
                        <c:v>782.88</c:v>
                      </c:pt>
                      <c:pt idx="10">
                        <c:v>929.68</c:v>
                      </c:pt>
                      <c:pt idx="11">
                        <c:v>760.49</c:v>
                      </c:pt>
                      <c:pt idx="12">
                        <c:v>780.13</c:v>
                      </c:pt>
                      <c:pt idx="13">
                        <c:v>691.05</c:v>
                      </c:pt>
                      <c:pt idx="14">
                        <c:v>736.63</c:v>
                      </c:pt>
                      <c:pt idx="15">
                        <c:v>685.64</c:v>
                      </c:pt>
                      <c:pt idx="16">
                        <c:v>668.65</c:v>
                      </c:pt>
                      <c:pt idx="17">
                        <c:v>730.34</c:v>
                      </c:pt>
                      <c:pt idx="18">
                        <c:v>771.98</c:v>
                      </c:pt>
                      <c:pt idx="19">
                        <c:v>749.73</c:v>
                      </c:pt>
                      <c:pt idx="20">
                        <c:v>746.94</c:v>
                      </c:pt>
                      <c:pt idx="21">
                        <c:v>746.21</c:v>
                      </c:pt>
                      <c:pt idx="22">
                        <c:v>734.83</c:v>
                      </c:pt>
                      <c:pt idx="23">
                        <c:v>779.87</c:v>
                      </c:pt>
                      <c:pt idx="24">
                        <c:v>724.5</c:v>
                      </c:pt>
                      <c:pt idx="25">
                        <c:v>855.72</c:v>
                      </c:pt>
                      <c:pt idx="26">
                        <c:v>764.7</c:v>
                      </c:pt>
                      <c:pt idx="27">
                        <c:v>792.23</c:v>
                      </c:pt>
                      <c:pt idx="28">
                        <c:v>765.74</c:v>
                      </c:pt>
                      <c:pt idx="29">
                        <c:v>796.26</c:v>
                      </c:pt>
                      <c:pt idx="30">
                        <c:v>759.88</c:v>
                      </c:pt>
                      <c:pt idx="31">
                        <c:v>1098.52</c:v>
                      </c:pt>
                      <c:pt idx="32">
                        <c:v>933.15</c:v>
                      </c:pt>
                      <c:pt idx="33">
                        <c:v>728.63</c:v>
                      </c:pt>
                      <c:pt idx="34">
                        <c:v>754.49</c:v>
                      </c:pt>
                      <c:pt idx="35">
                        <c:v>838.99</c:v>
                      </c:pt>
                      <c:pt idx="36">
                        <c:v>963.73</c:v>
                      </c:pt>
                      <c:pt idx="37">
                        <c:v>890.09</c:v>
                      </c:pt>
                      <c:pt idx="38">
                        <c:v>877.66</c:v>
                      </c:pt>
                      <c:pt idx="39">
                        <c:v>763.08</c:v>
                      </c:pt>
                      <c:pt idx="40">
                        <c:v>817.15</c:v>
                      </c:pt>
                      <c:pt idx="41">
                        <c:v>770.01</c:v>
                      </c:pt>
                      <c:pt idx="42">
                        <c:v>717.46</c:v>
                      </c:pt>
                      <c:pt idx="43">
                        <c:v>672.01</c:v>
                      </c:pt>
                      <c:pt idx="44">
                        <c:v>899.42</c:v>
                      </c:pt>
                      <c:pt idx="45">
                        <c:v>838.7</c:v>
                      </c:pt>
                      <c:pt idx="46">
                        <c:v>898.54</c:v>
                      </c:pt>
                      <c:pt idx="47">
                        <c:v>718.25</c:v>
                      </c:pt>
                      <c:pt idx="48">
                        <c:v>894.51</c:v>
                      </c:pt>
                      <c:pt idx="49">
                        <c:v>832.86</c:v>
                      </c:pt>
                      <c:pt idx="50">
                        <c:v>841.12</c:v>
                      </c:pt>
                      <c:pt idx="51">
                        <c:v>885.85</c:v>
                      </c:pt>
                      <c:pt idx="52">
                        <c:v>826.14</c:v>
                      </c:pt>
                      <c:pt idx="53">
                        <c:v>762.19</c:v>
                      </c:pt>
                      <c:pt idx="54">
                        <c:v>818.92</c:v>
                      </c:pt>
                      <c:pt idx="55">
                        <c:v>854.41</c:v>
                      </c:pt>
                      <c:pt idx="56">
                        <c:v>880.6</c:v>
                      </c:pt>
                      <c:pt idx="57">
                        <c:v>819.49</c:v>
                      </c:pt>
                      <c:pt idx="58">
                        <c:v>792.9</c:v>
                      </c:pt>
                      <c:pt idx="59">
                        <c:v>922.1</c:v>
                      </c:pt>
                      <c:pt idx="60">
                        <c:v>864.98</c:v>
                      </c:pt>
                      <c:pt idx="61">
                        <c:v>808.08</c:v>
                      </c:pt>
                      <c:pt idx="62">
                        <c:v>827.24</c:v>
                      </c:pt>
                      <c:pt idx="63">
                        <c:v>802.38</c:v>
                      </c:pt>
                      <c:pt idx="64">
                        <c:v>755.81</c:v>
                      </c:pt>
                      <c:pt idx="65">
                        <c:v>832.64</c:v>
                      </c:pt>
                      <c:pt idx="66">
                        <c:v>795.71</c:v>
                      </c:pt>
                      <c:pt idx="67">
                        <c:v>724.17</c:v>
                      </c:pt>
                      <c:pt idx="68">
                        <c:v>782.43</c:v>
                      </c:pt>
                      <c:pt idx="69">
                        <c:v>727.78</c:v>
                      </c:pt>
                      <c:pt idx="70">
                        <c:v>710.96</c:v>
                      </c:pt>
                      <c:pt idx="71">
                        <c:v>840.44</c:v>
                      </c:pt>
                      <c:pt idx="72">
                        <c:v>693.03</c:v>
                      </c:pt>
                      <c:pt idx="73">
                        <c:v>710.13</c:v>
                      </c:pt>
                      <c:pt idx="74">
                        <c:v>737.42</c:v>
                      </c:pt>
                      <c:pt idx="75">
                        <c:v>947.96</c:v>
                      </c:pt>
                      <c:pt idx="76">
                        <c:v>652.61</c:v>
                      </c:pt>
                      <c:pt idx="77">
                        <c:v>728.27</c:v>
                      </c:pt>
                      <c:pt idx="78">
                        <c:v>693.56</c:v>
                      </c:pt>
                      <c:pt idx="79">
                        <c:v>771.67</c:v>
                      </c:pt>
                      <c:pt idx="80">
                        <c:v>711.05</c:v>
                      </c:pt>
                      <c:pt idx="81">
                        <c:v>799.41</c:v>
                      </c:pt>
                      <c:pt idx="82">
                        <c:v>729.16</c:v>
                      </c:pt>
                      <c:pt idx="83">
                        <c:v>776.68</c:v>
                      </c:pt>
                      <c:pt idx="84">
                        <c:v>677.9</c:v>
                      </c:pt>
                      <c:pt idx="85">
                        <c:v>746.92</c:v>
                      </c:pt>
                      <c:pt idx="86">
                        <c:v>711.33</c:v>
                      </c:pt>
                      <c:pt idx="87">
                        <c:v>831.28</c:v>
                      </c:pt>
                      <c:pt idx="88">
                        <c:v>714.79</c:v>
                      </c:pt>
                      <c:pt idx="89">
                        <c:v>752.09</c:v>
                      </c:pt>
                      <c:pt idx="90">
                        <c:v>740.5</c:v>
                      </c:pt>
                      <c:pt idx="91">
                        <c:v>868.97</c:v>
                      </c:pt>
                      <c:pt idx="92">
                        <c:v>847.28</c:v>
                      </c:pt>
                      <c:pt idx="93">
                        <c:v>1036.8</c:v>
                      </c:pt>
                      <c:pt idx="94">
                        <c:v>778.35</c:v>
                      </c:pt>
                      <c:pt idx="95">
                        <c:v>825.75</c:v>
                      </c:pt>
                      <c:pt idx="96">
                        <c:v>800.63</c:v>
                      </c:pt>
                      <c:pt idx="97">
                        <c:v>955.23</c:v>
                      </c:pt>
                      <c:pt idx="98">
                        <c:v>868.58</c:v>
                      </c:pt>
                      <c:pt idx="99">
                        <c:v>834.47</c:v>
                      </c:pt>
                      <c:pt idx="100">
                        <c:v>807.72</c:v>
                      </c:pt>
                      <c:pt idx="101">
                        <c:v>907.85</c:v>
                      </c:pt>
                      <c:pt idx="102">
                        <c:v>853.77</c:v>
                      </c:pt>
                      <c:pt idx="103">
                        <c:v>819.41</c:v>
                      </c:pt>
                      <c:pt idx="104">
                        <c:v>898.31</c:v>
                      </c:pt>
                      <c:pt idx="105">
                        <c:v>877.56</c:v>
                      </c:pt>
                      <c:pt idx="106">
                        <c:v>890.73</c:v>
                      </c:pt>
                      <c:pt idx="107">
                        <c:v>856.94</c:v>
                      </c:pt>
                      <c:pt idx="108">
                        <c:v>885.14</c:v>
                      </c:pt>
                      <c:pt idx="109">
                        <c:v>832.91</c:v>
                      </c:pt>
                      <c:pt idx="110">
                        <c:v>831.11</c:v>
                      </c:pt>
                      <c:pt idx="111">
                        <c:v>771.8</c:v>
                      </c:pt>
                      <c:pt idx="112">
                        <c:v>874.97</c:v>
                      </c:pt>
                      <c:pt idx="113">
                        <c:v>853.61</c:v>
                      </c:pt>
                      <c:pt idx="114">
                        <c:v>846.33</c:v>
                      </c:pt>
                      <c:pt idx="115">
                        <c:v>739.54</c:v>
                      </c:pt>
                      <c:pt idx="116">
                        <c:v>850.98</c:v>
                      </c:pt>
                      <c:pt idx="117">
                        <c:v>772.56</c:v>
                      </c:pt>
                      <c:pt idx="118">
                        <c:v>650.84</c:v>
                      </c:pt>
                      <c:pt idx="119">
                        <c:v>688.07</c:v>
                      </c:pt>
                      <c:pt idx="120">
                        <c:v>684.34</c:v>
                      </c:pt>
                      <c:pt idx="121">
                        <c:v>728.45</c:v>
                      </c:pt>
                      <c:pt idx="122">
                        <c:v>728.42</c:v>
                      </c:pt>
                      <c:pt idx="123">
                        <c:v>727.12</c:v>
                      </c:pt>
                      <c:pt idx="124">
                        <c:v>748.63</c:v>
                      </c:pt>
                      <c:pt idx="125">
                        <c:v>667.54</c:v>
                      </c:pt>
                      <c:pt idx="126">
                        <c:v>692.22</c:v>
                      </c:pt>
                      <c:pt idx="127">
                        <c:v>666.97</c:v>
                      </c:pt>
                      <c:pt idx="128">
                        <c:v>733.67</c:v>
                      </c:pt>
                      <c:pt idx="129">
                        <c:v>652.46</c:v>
                      </c:pt>
                      <c:pt idx="130">
                        <c:v>713.14</c:v>
                      </c:pt>
                      <c:pt idx="131">
                        <c:v>732.18</c:v>
                      </c:pt>
                      <c:pt idx="132">
                        <c:v>679.22</c:v>
                      </c:pt>
                      <c:pt idx="133">
                        <c:v>734</c:v>
                      </c:pt>
                      <c:pt idx="134">
                        <c:v>649.69000000000005</c:v>
                      </c:pt>
                      <c:pt idx="135">
                        <c:v>679.12</c:v>
                      </c:pt>
                      <c:pt idx="136">
                        <c:v>704.58</c:v>
                      </c:pt>
                      <c:pt idx="137">
                        <c:v>690.5</c:v>
                      </c:pt>
                      <c:pt idx="138">
                        <c:v>686.75</c:v>
                      </c:pt>
                      <c:pt idx="139">
                        <c:v>755.43</c:v>
                      </c:pt>
                      <c:pt idx="140">
                        <c:v>715.65</c:v>
                      </c:pt>
                      <c:pt idx="141">
                        <c:v>613.89</c:v>
                      </c:pt>
                      <c:pt idx="142">
                        <c:v>625.41</c:v>
                      </c:pt>
                      <c:pt idx="143">
                        <c:v>688.15</c:v>
                      </c:pt>
                      <c:pt idx="144">
                        <c:v>704.55</c:v>
                      </c:pt>
                      <c:pt idx="145">
                        <c:v>675.23</c:v>
                      </c:pt>
                      <c:pt idx="146">
                        <c:v>687.04</c:v>
                      </c:pt>
                      <c:pt idx="147">
                        <c:v>767.13</c:v>
                      </c:pt>
                      <c:pt idx="148">
                        <c:v>758.37</c:v>
                      </c:pt>
                      <c:pt idx="149">
                        <c:v>657.09</c:v>
                      </c:pt>
                      <c:pt idx="150">
                        <c:v>665.39</c:v>
                      </c:pt>
                      <c:pt idx="151">
                        <c:v>689.7</c:v>
                      </c:pt>
                      <c:pt idx="152">
                        <c:v>697.36</c:v>
                      </c:pt>
                      <c:pt idx="153">
                        <c:v>729.1</c:v>
                      </c:pt>
                      <c:pt idx="154">
                        <c:v>770.76</c:v>
                      </c:pt>
                      <c:pt idx="155">
                        <c:v>703.27</c:v>
                      </c:pt>
                      <c:pt idx="156">
                        <c:v>699.84</c:v>
                      </c:pt>
                      <c:pt idx="157">
                        <c:v>795.92</c:v>
                      </c:pt>
                      <c:pt idx="158">
                        <c:v>762.16</c:v>
                      </c:pt>
                      <c:pt idx="159">
                        <c:v>821.08</c:v>
                      </c:pt>
                      <c:pt idx="160">
                        <c:v>844.25</c:v>
                      </c:pt>
                      <c:pt idx="161">
                        <c:v>838.45</c:v>
                      </c:pt>
                      <c:pt idx="162">
                        <c:v>802.52</c:v>
                      </c:pt>
                      <c:pt idx="163">
                        <c:v>815.27</c:v>
                      </c:pt>
                      <c:pt idx="164">
                        <c:v>901.44</c:v>
                      </c:pt>
                      <c:pt idx="165">
                        <c:v>703.55</c:v>
                      </c:pt>
                      <c:pt idx="166">
                        <c:v>1051.25</c:v>
                      </c:pt>
                      <c:pt idx="167">
                        <c:v>902.44</c:v>
                      </c:pt>
                      <c:pt idx="168">
                        <c:v>634.39</c:v>
                      </c:pt>
                      <c:pt idx="169">
                        <c:v>781.98</c:v>
                      </c:pt>
                      <c:pt idx="170">
                        <c:v>702.34</c:v>
                      </c:pt>
                      <c:pt idx="171">
                        <c:v>686.5</c:v>
                      </c:pt>
                      <c:pt idx="172">
                        <c:v>734.72</c:v>
                      </c:pt>
                      <c:pt idx="173">
                        <c:v>664.89</c:v>
                      </c:pt>
                      <c:pt idx="174">
                        <c:v>1011.86</c:v>
                      </c:pt>
                      <c:pt idx="175">
                        <c:v>762.59</c:v>
                      </c:pt>
                      <c:pt idx="176">
                        <c:v>532.22</c:v>
                      </c:pt>
                      <c:pt idx="177">
                        <c:v>857.49</c:v>
                      </c:pt>
                      <c:pt idx="178">
                        <c:v>833.87</c:v>
                      </c:pt>
                      <c:pt idx="179">
                        <c:v>579.6</c:v>
                      </c:pt>
                      <c:pt idx="180">
                        <c:v>750.41</c:v>
                      </c:pt>
                      <c:pt idx="181">
                        <c:v>747.83</c:v>
                      </c:pt>
                      <c:pt idx="182">
                        <c:v>801.8</c:v>
                      </c:pt>
                      <c:pt idx="183">
                        <c:v>777.93</c:v>
                      </c:pt>
                      <c:pt idx="184">
                        <c:v>614.03</c:v>
                      </c:pt>
                      <c:pt idx="185">
                        <c:v>739.15</c:v>
                      </c:pt>
                      <c:pt idx="186">
                        <c:v>781.01</c:v>
                      </c:pt>
                      <c:pt idx="187">
                        <c:v>675.43</c:v>
                      </c:pt>
                      <c:pt idx="188">
                        <c:v>664.54</c:v>
                      </c:pt>
                      <c:pt idx="189">
                        <c:v>730.69</c:v>
                      </c:pt>
                      <c:pt idx="190">
                        <c:v>738.68</c:v>
                      </c:pt>
                      <c:pt idx="191">
                        <c:v>796.59</c:v>
                      </c:pt>
                      <c:pt idx="192">
                        <c:v>768.22</c:v>
                      </c:pt>
                      <c:pt idx="193">
                        <c:v>705.8</c:v>
                      </c:pt>
                      <c:pt idx="194">
                        <c:v>620.69000000000005</c:v>
                      </c:pt>
                      <c:pt idx="195">
                        <c:v>584.51</c:v>
                      </c:pt>
                      <c:pt idx="196">
                        <c:v>768.39</c:v>
                      </c:pt>
                      <c:pt idx="197">
                        <c:v>747.13</c:v>
                      </c:pt>
                      <c:pt idx="198">
                        <c:v>854.96</c:v>
                      </c:pt>
                      <c:pt idx="199">
                        <c:v>668.64</c:v>
                      </c:pt>
                      <c:pt idx="200">
                        <c:v>726.81</c:v>
                      </c:pt>
                      <c:pt idx="201">
                        <c:v>708.41</c:v>
                      </c:pt>
                      <c:pt idx="202">
                        <c:v>710.97</c:v>
                      </c:pt>
                      <c:pt idx="203">
                        <c:v>816.01</c:v>
                      </c:pt>
                      <c:pt idx="204">
                        <c:v>667.88</c:v>
                      </c:pt>
                      <c:pt idx="205">
                        <c:v>763.71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6C7-4221-A895-5886C2254AC2}"/>
                  </c:ext>
                </c:extLst>
              </c15:ser>
            </c15:filteredLineSeries>
          </c:ext>
        </c:extLst>
      </c:lineChart>
      <c:catAx>
        <c:axId val="393234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649583"/>
        <c:crosses val="autoZero"/>
        <c:auto val="1"/>
        <c:lblAlgn val="ctr"/>
        <c:lblOffset val="100"/>
        <c:noMultiLvlLbl val="0"/>
      </c:catAx>
      <c:valAx>
        <c:axId val="164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323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>
                <a:solidFill>
                  <a:srgbClr val="C00000"/>
                </a:solidFill>
              </a:rPr>
              <a:t>福州</a:t>
            </a:r>
            <a:r>
              <a:rPr lang="zh-CN" altLang="en-US" sz="2000" b="1" dirty="0"/>
              <a:t>数据</a:t>
            </a:r>
            <a:r>
              <a:rPr lang="en-US" altLang="zh-CN" sz="2000" b="1" dirty="0"/>
              <a:t>CO</a:t>
            </a:r>
            <a:r>
              <a:rPr lang="zh-CN" altLang="en-US" sz="2000" b="1" dirty="0"/>
              <a:t>浓度预测对比图</a:t>
            </a:r>
          </a:p>
        </c:rich>
      </c:tx>
      <c:layout>
        <c:manualLayout>
          <c:xMode val="edge"/>
          <c:yMode val="edge"/>
          <c:x val="0.35624472006198477"/>
          <c:y val="2.7777730968175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福州数据!$A$484:$A$684</c:f>
              <c:numCache>
                <c:formatCode>General</c:formatCode>
                <c:ptCount val="201"/>
                <c:pt idx="0">
                  <c:v>390.4</c:v>
                </c:pt>
                <c:pt idx="1">
                  <c:v>406.63</c:v>
                </c:pt>
                <c:pt idx="2">
                  <c:v>396.23</c:v>
                </c:pt>
                <c:pt idx="3">
                  <c:v>391.9</c:v>
                </c:pt>
                <c:pt idx="4">
                  <c:v>397.93</c:v>
                </c:pt>
                <c:pt idx="5">
                  <c:v>393.6</c:v>
                </c:pt>
                <c:pt idx="6">
                  <c:v>429.4</c:v>
                </c:pt>
                <c:pt idx="7">
                  <c:v>414.97</c:v>
                </c:pt>
                <c:pt idx="8">
                  <c:v>417.1</c:v>
                </c:pt>
                <c:pt idx="9">
                  <c:v>410.43</c:v>
                </c:pt>
                <c:pt idx="10">
                  <c:v>400.13</c:v>
                </c:pt>
                <c:pt idx="11">
                  <c:v>395.57</c:v>
                </c:pt>
                <c:pt idx="12">
                  <c:v>431.1</c:v>
                </c:pt>
                <c:pt idx="13">
                  <c:v>406.43</c:v>
                </c:pt>
                <c:pt idx="14">
                  <c:v>403.3</c:v>
                </c:pt>
                <c:pt idx="15">
                  <c:v>404.57</c:v>
                </c:pt>
                <c:pt idx="16">
                  <c:v>417.63</c:v>
                </c:pt>
                <c:pt idx="17">
                  <c:v>406.4</c:v>
                </c:pt>
                <c:pt idx="18">
                  <c:v>390.77</c:v>
                </c:pt>
                <c:pt idx="19">
                  <c:v>389.9</c:v>
                </c:pt>
                <c:pt idx="20">
                  <c:v>393.7</c:v>
                </c:pt>
                <c:pt idx="21">
                  <c:v>390.53</c:v>
                </c:pt>
                <c:pt idx="22">
                  <c:v>395.43</c:v>
                </c:pt>
                <c:pt idx="23">
                  <c:v>384.23</c:v>
                </c:pt>
                <c:pt idx="24">
                  <c:v>403.47</c:v>
                </c:pt>
                <c:pt idx="25">
                  <c:v>391.83</c:v>
                </c:pt>
                <c:pt idx="26">
                  <c:v>391.57</c:v>
                </c:pt>
                <c:pt idx="27">
                  <c:v>394.23</c:v>
                </c:pt>
                <c:pt idx="28">
                  <c:v>396.9</c:v>
                </c:pt>
                <c:pt idx="29">
                  <c:v>401.57</c:v>
                </c:pt>
                <c:pt idx="30">
                  <c:v>404.77</c:v>
                </c:pt>
                <c:pt idx="31">
                  <c:v>396.57</c:v>
                </c:pt>
                <c:pt idx="32">
                  <c:v>400.47</c:v>
                </c:pt>
                <c:pt idx="33">
                  <c:v>397.3</c:v>
                </c:pt>
                <c:pt idx="34">
                  <c:v>411.13</c:v>
                </c:pt>
                <c:pt idx="35">
                  <c:v>412</c:v>
                </c:pt>
                <c:pt idx="36">
                  <c:v>391.57</c:v>
                </c:pt>
                <c:pt idx="37">
                  <c:v>395.33</c:v>
                </c:pt>
                <c:pt idx="38">
                  <c:v>395</c:v>
                </c:pt>
                <c:pt idx="39">
                  <c:v>394.6</c:v>
                </c:pt>
                <c:pt idx="40">
                  <c:v>411.37</c:v>
                </c:pt>
                <c:pt idx="41">
                  <c:v>399.2</c:v>
                </c:pt>
                <c:pt idx="42">
                  <c:v>419.1</c:v>
                </c:pt>
                <c:pt idx="43">
                  <c:v>396.27</c:v>
                </c:pt>
                <c:pt idx="44">
                  <c:v>382.1</c:v>
                </c:pt>
                <c:pt idx="45">
                  <c:v>416.3</c:v>
                </c:pt>
                <c:pt idx="46">
                  <c:v>382.77</c:v>
                </c:pt>
                <c:pt idx="47">
                  <c:v>410.73</c:v>
                </c:pt>
                <c:pt idx="48">
                  <c:v>426.72</c:v>
                </c:pt>
                <c:pt idx="49">
                  <c:v>381.07</c:v>
                </c:pt>
                <c:pt idx="50">
                  <c:v>377.53</c:v>
                </c:pt>
                <c:pt idx="51">
                  <c:v>415.57</c:v>
                </c:pt>
                <c:pt idx="52">
                  <c:v>382.63</c:v>
                </c:pt>
                <c:pt idx="53">
                  <c:v>379.33</c:v>
                </c:pt>
                <c:pt idx="54">
                  <c:v>397.2</c:v>
                </c:pt>
                <c:pt idx="55">
                  <c:v>381.57</c:v>
                </c:pt>
                <c:pt idx="56">
                  <c:v>410.03</c:v>
                </c:pt>
                <c:pt idx="57">
                  <c:v>408.37</c:v>
                </c:pt>
                <c:pt idx="58">
                  <c:v>404.83</c:v>
                </c:pt>
                <c:pt idx="59">
                  <c:v>413.23</c:v>
                </c:pt>
                <c:pt idx="60">
                  <c:v>377</c:v>
                </c:pt>
                <c:pt idx="61">
                  <c:v>414.37</c:v>
                </c:pt>
                <c:pt idx="62">
                  <c:v>416.57</c:v>
                </c:pt>
                <c:pt idx="63">
                  <c:v>410.03</c:v>
                </c:pt>
                <c:pt idx="64">
                  <c:v>378.03</c:v>
                </c:pt>
                <c:pt idx="65">
                  <c:v>379.23</c:v>
                </c:pt>
                <c:pt idx="66">
                  <c:v>415.9</c:v>
                </c:pt>
                <c:pt idx="67">
                  <c:v>415.63</c:v>
                </c:pt>
                <c:pt idx="68">
                  <c:v>408.5</c:v>
                </c:pt>
                <c:pt idx="69">
                  <c:v>409.53</c:v>
                </c:pt>
                <c:pt idx="70">
                  <c:v>418</c:v>
                </c:pt>
                <c:pt idx="71">
                  <c:v>403.7</c:v>
                </c:pt>
                <c:pt idx="72">
                  <c:v>407.03</c:v>
                </c:pt>
                <c:pt idx="73">
                  <c:v>424.97</c:v>
                </c:pt>
                <c:pt idx="74">
                  <c:v>418.27</c:v>
                </c:pt>
                <c:pt idx="75">
                  <c:v>406.07</c:v>
                </c:pt>
                <c:pt idx="76">
                  <c:v>381.2</c:v>
                </c:pt>
                <c:pt idx="77">
                  <c:v>401.53</c:v>
                </c:pt>
                <c:pt idx="78">
                  <c:v>406.43</c:v>
                </c:pt>
                <c:pt idx="79">
                  <c:v>424.17</c:v>
                </c:pt>
                <c:pt idx="80">
                  <c:v>429.67</c:v>
                </c:pt>
                <c:pt idx="81">
                  <c:v>385.97</c:v>
                </c:pt>
                <c:pt idx="82">
                  <c:v>384.17</c:v>
                </c:pt>
                <c:pt idx="83">
                  <c:v>408.4</c:v>
                </c:pt>
                <c:pt idx="84">
                  <c:v>403.73</c:v>
                </c:pt>
                <c:pt idx="85">
                  <c:v>405.2</c:v>
                </c:pt>
                <c:pt idx="86">
                  <c:v>379.13</c:v>
                </c:pt>
                <c:pt idx="87">
                  <c:v>379.9</c:v>
                </c:pt>
                <c:pt idx="88">
                  <c:v>397.8</c:v>
                </c:pt>
                <c:pt idx="89">
                  <c:v>379.17</c:v>
                </c:pt>
                <c:pt idx="90">
                  <c:v>380.67</c:v>
                </c:pt>
                <c:pt idx="91">
                  <c:v>380.13</c:v>
                </c:pt>
                <c:pt idx="92">
                  <c:v>407</c:v>
                </c:pt>
                <c:pt idx="93">
                  <c:v>410.37</c:v>
                </c:pt>
                <c:pt idx="94">
                  <c:v>382.2</c:v>
                </c:pt>
                <c:pt idx="95">
                  <c:v>402.73</c:v>
                </c:pt>
                <c:pt idx="96">
                  <c:v>388.83</c:v>
                </c:pt>
                <c:pt idx="97">
                  <c:v>412.07</c:v>
                </c:pt>
                <c:pt idx="98">
                  <c:v>382.47</c:v>
                </c:pt>
                <c:pt idx="99">
                  <c:v>410.83</c:v>
                </c:pt>
                <c:pt idx="100">
                  <c:v>399.1</c:v>
                </c:pt>
                <c:pt idx="101">
                  <c:v>399.47</c:v>
                </c:pt>
                <c:pt idx="102">
                  <c:v>410.97</c:v>
                </c:pt>
                <c:pt idx="103">
                  <c:v>408.53</c:v>
                </c:pt>
                <c:pt idx="104">
                  <c:v>411.6</c:v>
                </c:pt>
                <c:pt idx="105">
                  <c:v>415.67</c:v>
                </c:pt>
                <c:pt idx="106">
                  <c:v>379.67</c:v>
                </c:pt>
                <c:pt idx="107">
                  <c:v>375.8</c:v>
                </c:pt>
                <c:pt idx="108">
                  <c:v>376.87</c:v>
                </c:pt>
                <c:pt idx="109">
                  <c:v>404.77</c:v>
                </c:pt>
                <c:pt idx="110">
                  <c:v>414.47</c:v>
                </c:pt>
                <c:pt idx="111">
                  <c:v>382.53</c:v>
                </c:pt>
                <c:pt idx="112">
                  <c:v>404.07</c:v>
                </c:pt>
                <c:pt idx="113">
                  <c:v>389.27</c:v>
                </c:pt>
                <c:pt idx="114">
                  <c:v>413.23</c:v>
                </c:pt>
                <c:pt idx="115">
                  <c:v>409.3</c:v>
                </c:pt>
                <c:pt idx="116">
                  <c:v>406.63</c:v>
                </c:pt>
                <c:pt idx="117">
                  <c:v>418.1</c:v>
                </c:pt>
                <c:pt idx="118">
                  <c:v>407.77</c:v>
                </c:pt>
                <c:pt idx="119">
                  <c:v>416.3</c:v>
                </c:pt>
                <c:pt idx="120">
                  <c:v>409.6</c:v>
                </c:pt>
                <c:pt idx="121">
                  <c:v>423.97</c:v>
                </c:pt>
                <c:pt idx="122">
                  <c:v>412.2</c:v>
                </c:pt>
                <c:pt idx="123">
                  <c:v>406.43</c:v>
                </c:pt>
                <c:pt idx="124">
                  <c:v>407.6</c:v>
                </c:pt>
                <c:pt idx="125">
                  <c:v>407.03</c:v>
                </c:pt>
                <c:pt idx="126">
                  <c:v>419.93</c:v>
                </c:pt>
                <c:pt idx="127">
                  <c:v>409.9</c:v>
                </c:pt>
                <c:pt idx="128">
                  <c:v>407.23</c:v>
                </c:pt>
                <c:pt idx="129">
                  <c:v>405.03</c:v>
                </c:pt>
                <c:pt idx="130">
                  <c:v>413.47</c:v>
                </c:pt>
                <c:pt idx="131">
                  <c:v>408.6</c:v>
                </c:pt>
                <c:pt idx="132">
                  <c:v>413</c:v>
                </c:pt>
                <c:pt idx="133">
                  <c:v>419.07</c:v>
                </c:pt>
                <c:pt idx="134">
                  <c:v>411.67</c:v>
                </c:pt>
                <c:pt idx="135">
                  <c:v>403.41</c:v>
                </c:pt>
                <c:pt idx="136">
                  <c:v>428.2</c:v>
                </c:pt>
                <c:pt idx="137">
                  <c:v>420.97</c:v>
                </c:pt>
                <c:pt idx="138">
                  <c:v>427.23</c:v>
                </c:pt>
                <c:pt idx="139">
                  <c:v>415.1</c:v>
                </c:pt>
                <c:pt idx="140">
                  <c:v>402.7</c:v>
                </c:pt>
                <c:pt idx="141">
                  <c:v>409.73</c:v>
                </c:pt>
                <c:pt idx="142">
                  <c:v>407.33</c:v>
                </c:pt>
                <c:pt idx="143">
                  <c:v>409.57</c:v>
                </c:pt>
                <c:pt idx="144">
                  <c:v>433.17</c:v>
                </c:pt>
                <c:pt idx="145">
                  <c:v>406.33</c:v>
                </c:pt>
                <c:pt idx="146">
                  <c:v>411.53</c:v>
                </c:pt>
                <c:pt idx="147">
                  <c:v>408</c:v>
                </c:pt>
                <c:pt idx="148">
                  <c:v>422.27</c:v>
                </c:pt>
                <c:pt idx="149">
                  <c:v>426.8</c:v>
                </c:pt>
                <c:pt idx="150">
                  <c:v>398.83</c:v>
                </c:pt>
                <c:pt idx="151">
                  <c:v>407.47</c:v>
                </c:pt>
                <c:pt idx="152">
                  <c:v>422.5</c:v>
                </c:pt>
                <c:pt idx="153">
                  <c:v>410.93</c:v>
                </c:pt>
                <c:pt idx="154">
                  <c:v>383.2</c:v>
                </c:pt>
                <c:pt idx="155">
                  <c:v>385.53</c:v>
                </c:pt>
                <c:pt idx="156">
                  <c:v>379.17</c:v>
                </c:pt>
                <c:pt idx="157">
                  <c:v>378.6</c:v>
                </c:pt>
                <c:pt idx="158">
                  <c:v>403.4</c:v>
                </c:pt>
                <c:pt idx="159">
                  <c:v>378.8</c:v>
                </c:pt>
                <c:pt idx="160">
                  <c:v>406.37</c:v>
                </c:pt>
                <c:pt idx="161">
                  <c:v>382.07</c:v>
                </c:pt>
                <c:pt idx="162">
                  <c:v>292.63</c:v>
                </c:pt>
                <c:pt idx="163">
                  <c:v>340.13</c:v>
                </c:pt>
                <c:pt idx="164">
                  <c:v>367.1</c:v>
                </c:pt>
                <c:pt idx="165">
                  <c:v>299.39999999999998</c:v>
                </c:pt>
                <c:pt idx="166">
                  <c:v>292.3</c:v>
                </c:pt>
                <c:pt idx="167">
                  <c:v>366.77</c:v>
                </c:pt>
                <c:pt idx="168">
                  <c:v>344</c:v>
                </c:pt>
                <c:pt idx="169">
                  <c:v>365.33</c:v>
                </c:pt>
                <c:pt idx="170">
                  <c:v>338.3</c:v>
                </c:pt>
                <c:pt idx="171">
                  <c:v>304.77</c:v>
                </c:pt>
                <c:pt idx="172">
                  <c:v>355.87</c:v>
                </c:pt>
                <c:pt idx="173">
                  <c:v>307.2</c:v>
                </c:pt>
                <c:pt idx="174">
                  <c:v>338.28</c:v>
                </c:pt>
                <c:pt idx="175">
                  <c:v>348.47</c:v>
                </c:pt>
                <c:pt idx="176">
                  <c:v>308.57</c:v>
                </c:pt>
                <c:pt idx="177">
                  <c:v>352.6</c:v>
                </c:pt>
                <c:pt idx="178">
                  <c:v>346.1</c:v>
                </c:pt>
                <c:pt idx="179">
                  <c:v>347.63</c:v>
                </c:pt>
                <c:pt idx="180">
                  <c:v>312.23</c:v>
                </c:pt>
                <c:pt idx="181">
                  <c:v>372.77</c:v>
                </c:pt>
                <c:pt idx="182">
                  <c:v>354.3</c:v>
                </c:pt>
                <c:pt idx="183">
                  <c:v>356.13</c:v>
                </c:pt>
                <c:pt idx="184">
                  <c:v>325.23</c:v>
                </c:pt>
                <c:pt idx="185">
                  <c:v>350.67</c:v>
                </c:pt>
                <c:pt idx="186">
                  <c:v>366.07</c:v>
                </c:pt>
                <c:pt idx="187">
                  <c:v>359</c:v>
                </c:pt>
                <c:pt idx="188">
                  <c:v>347.23</c:v>
                </c:pt>
                <c:pt idx="189">
                  <c:v>330.93</c:v>
                </c:pt>
                <c:pt idx="190">
                  <c:v>351.77</c:v>
                </c:pt>
                <c:pt idx="191">
                  <c:v>293.63</c:v>
                </c:pt>
                <c:pt idx="192">
                  <c:v>361.1</c:v>
                </c:pt>
                <c:pt idx="193">
                  <c:v>367.07</c:v>
                </c:pt>
                <c:pt idx="194">
                  <c:v>351.93</c:v>
                </c:pt>
                <c:pt idx="195">
                  <c:v>353.8</c:v>
                </c:pt>
                <c:pt idx="196">
                  <c:v>326.89999999999998</c:v>
                </c:pt>
                <c:pt idx="197">
                  <c:v>366.67</c:v>
                </c:pt>
                <c:pt idx="198">
                  <c:v>346.27</c:v>
                </c:pt>
                <c:pt idx="199">
                  <c:v>373.47</c:v>
                </c:pt>
                <c:pt idx="200">
                  <c:v>347.4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F2-497E-B9EC-507C024BD0E6}"/>
            </c:ext>
          </c:extLst>
        </c:ser>
        <c:ser>
          <c:idx val="1"/>
          <c:order val="1"/>
          <c:tx>
            <c:v>LSTM神经网络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福州数据!$N$484:$N$684</c:f>
              <c:numCache>
                <c:formatCode>General</c:formatCode>
                <c:ptCount val="201"/>
                <c:pt idx="0">
                  <c:v>403.25</c:v>
                </c:pt>
                <c:pt idx="1">
                  <c:v>392.87</c:v>
                </c:pt>
                <c:pt idx="2">
                  <c:v>417.74</c:v>
                </c:pt>
                <c:pt idx="3">
                  <c:v>424.19</c:v>
                </c:pt>
                <c:pt idx="4">
                  <c:v>402.33</c:v>
                </c:pt>
                <c:pt idx="5">
                  <c:v>420.95</c:v>
                </c:pt>
                <c:pt idx="6">
                  <c:v>398.88</c:v>
                </c:pt>
                <c:pt idx="7">
                  <c:v>405.43</c:v>
                </c:pt>
                <c:pt idx="8">
                  <c:v>406.96</c:v>
                </c:pt>
                <c:pt idx="9">
                  <c:v>399.63</c:v>
                </c:pt>
                <c:pt idx="10">
                  <c:v>397.26</c:v>
                </c:pt>
                <c:pt idx="11">
                  <c:v>415.19</c:v>
                </c:pt>
                <c:pt idx="12">
                  <c:v>395.82</c:v>
                </c:pt>
                <c:pt idx="13">
                  <c:v>414.95</c:v>
                </c:pt>
                <c:pt idx="14">
                  <c:v>407.1</c:v>
                </c:pt>
                <c:pt idx="15">
                  <c:v>444.17</c:v>
                </c:pt>
                <c:pt idx="16">
                  <c:v>414.9</c:v>
                </c:pt>
                <c:pt idx="17">
                  <c:v>398.52</c:v>
                </c:pt>
                <c:pt idx="18">
                  <c:v>402.68</c:v>
                </c:pt>
                <c:pt idx="19">
                  <c:v>420.86</c:v>
                </c:pt>
                <c:pt idx="20">
                  <c:v>411.87</c:v>
                </c:pt>
                <c:pt idx="21">
                  <c:v>400.8</c:v>
                </c:pt>
                <c:pt idx="22">
                  <c:v>398.48</c:v>
                </c:pt>
                <c:pt idx="23">
                  <c:v>407.93</c:v>
                </c:pt>
                <c:pt idx="24">
                  <c:v>404.25</c:v>
                </c:pt>
                <c:pt idx="25">
                  <c:v>391.77</c:v>
                </c:pt>
                <c:pt idx="26">
                  <c:v>396.41</c:v>
                </c:pt>
                <c:pt idx="27">
                  <c:v>425.42</c:v>
                </c:pt>
                <c:pt idx="28">
                  <c:v>418.29</c:v>
                </c:pt>
                <c:pt idx="29">
                  <c:v>405.58</c:v>
                </c:pt>
                <c:pt idx="30">
                  <c:v>387.53</c:v>
                </c:pt>
                <c:pt idx="31">
                  <c:v>401.17</c:v>
                </c:pt>
                <c:pt idx="32">
                  <c:v>429.97</c:v>
                </c:pt>
                <c:pt idx="33">
                  <c:v>434.46</c:v>
                </c:pt>
                <c:pt idx="34">
                  <c:v>391.15</c:v>
                </c:pt>
                <c:pt idx="35">
                  <c:v>407.97</c:v>
                </c:pt>
                <c:pt idx="36">
                  <c:v>401.41</c:v>
                </c:pt>
                <c:pt idx="37">
                  <c:v>393.67</c:v>
                </c:pt>
                <c:pt idx="38">
                  <c:v>389.11</c:v>
                </c:pt>
                <c:pt idx="39">
                  <c:v>413.69</c:v>
                </c:pt>
                <c:pt idx="40">
                  <c:v>429.5</c:v>
                </c:pt>
                <c:pt idx="41">
                  <c:v>437.39</c:v>
                </c:pt>
                <c:pt idx="42">
                  <c:v>398.84</c:v>
                </c:pt>
                <c:pt idx="43">
                  <c:v>403.05</c:v>
                </c:pt>
                <c:pt idx="44">
                  <c:v>395.42</c:v>
                </c:pt>
                <c:pt idx="45">
                  <c:v>395.81</c:v>
                </c:pt>
                <c:pt idx="46">
                  <c:v>393.17</c:v>
                </c:pt>
                <c:pt idx="47">
                  <c:v>389.23</c:v>
                </c:pt>
                <c:pt idx="48">
                  <c:v>384.48</c:v>
                </c:pt>
                <c:pt idx="49">
                  <c:v>379.89</c:v>
                </c:pt>
                <c:pt idx="50">
                  <c:v>392.63</c:v>
                </c:pt>
                <c:pt idx="51">
                  <c:v>388.71</c:v>
                </c:pt>
                <c:pt idx="52">
                  <c:v>385.52</c:v>
                </c:pt>
                <c:pt idx="53">
                  <c:v>382.72</c:v>
                </c:pt>
                <c:pt idx="54">
                  <c:v>387.39</c:v>
                </c:pt>
                <c:pt idx="55">
                  <c:v>383.89</c:v>
                </c:pt>
                <c:pt idx="56">
                  <c:v>390.1</c:v>
                </c:pt>
                <c:pt idx="57">
                  <c:v>384.42</c:v>
                </c:pt>
                <c:pt idx="58">
                  <c:v>384.51</c:v>
                </c:pt>
                <c:pt idx="59">
                  <c:v>390.53</c:v>
                </c:pt>
                <c:pt idx="60">
                  <c:v>385.14</c:v>
                </c:pt>
                <c:pt idx="61">
                  <c:v>389.47</c:v>
                </c:pt>
                <c:pt idx="62">
                  <c:v>391.79</c:v>
                </c:pt>
                <c:pt idx="63">
                  <c:v>386.56</c:v>
                </c:pt>
                <c:pt idx="64">
                  <c:v>385.88</c:v>
                </c:pt>
                <c:pt idx="65">
                  <c:v>386.31</c:v>
                </c:pt>
                <c:pt idx="66">
                  <c:v>383.43</c:v>
                </c:pt>
                <c:pt idx="67">
                  <c:v>386.63</c:v>
                </c:pt>
                <c:pt idx="68">
                  <c:v>389.79</c:v>
                </c:pt>
                <c:pt idx="69">
                  <c:v>384.92</c:v>
                </c:pt>
                <c:pt idx="70">
                  <c:v>386.11</c:v>
                </c:pt>
                <c:pt idx="71">
                  <c:v>378.74</c:v>
                </c:pt>
                <c:pt idx="72">
                  <c:v>387.71</c:v>
                </c:pt>
                <c:pt idx="73">
                  <c:v>387.82</c:v>
                </c:pt>
                <c:pt idx="74">
                  <c:v>393.48</c:v>
                </c:pt>
                <c:pt idx="75">
                  <c:v>390.28</c:v>
                </c:pt>
                <c:pt idx="76">
                  <c:v>387.41</c:v>
                </c:pt>
                <c:pt idx="77">
                  <c:v>389.97</c:v>
                </c:pt>
                <c:pt idx="78">
                  <c:v>388.84</c:v>
                </c:pt>
                <c:pt idx="79">
                  <c:v>386.96</c:v>
                </c:pt>
                <c:pt idx="80">
                  <c:v>387.97</c:v>
                </c:pt>
                <c:pt idx="81">
                  <c:v>388.92</c:v>
                </c:pt>
                <c:pt idx="82">
                  <c:v>384.42</c:v>
                </c:pt>
                <c:pt idx="83">
                  <c:v>389.14</c:v>
                </c:pt>
                <c:pt idx="84">
                  <c:v>382.28</c:v>
                </c:pt>
                <c:pt idx="85">
                  <c:v>384.76</c:v>
                </c:pt>
                <c:pt idx="86">
                  <c:v>379.94</c:v>
                </c:pt>
                <c:pt idx="87">
                  <c:v>383.72</c:v>
                </c:pt>
                <c:pt idx="88">
                  <c:v>385.42</c:v>
                </c:pt>
                <c:pt idx="89">
                  <c:v>388.82</c:v>
                </c:pt>
                <c:pt idx="90">
                  <c:v>385.55</c:v>
                </c:pt>
                <c:pt idx="91">
                  <c:v>389.48</c:v>
                </c:pt>
                <c:pt idx="92">
                  <c:v>386.96</c:v>
                </c:pt>
                <c:pt idx="93">
                  <c:v>373.8</c:v>
                </c:pt>
                <c:pt idx="94">
                  <c:v>377.04</c:v>
                </c:pt>
                <c:pt idx="95">
                  <c:v>386.72</c:v>
                </c:pt>
                <c:pt idx="96">
                  <c:v>387.04</c:v>
                </c:pt>
                <c:pt idx="97">
                  <c:v>391.41</c:v>
                </c:pt>
                <c:pt idx="98">
                  <c:v>383.9</c:v>
                </c:pt>
                <c:pt idx="99">
                  <c:v>387.66</c:v>
                </c:pt>
                <c:pt idx="100">
                  <c:v>380.53</c:v>
                </c:pt>
                <c:pt idx="101">
                  <c:v>386.24</c:v>
                </c:pt>
                <c:pt idx="102">
                  <c:v>386.04</c:v>
                </c:pt>
                <c:pt idx="103">
                  <c:v>387.94</c:v>
                </c:pt>
                <c:pt idx="104">
                  <c:v>387.64</c:v>
                </c:pt>
                <c:pt idx="105">
                  <c:v>388.56</c:v>
                </c:pt>
                <c:pt idx="106">
                  <c:v>382.38</c:v>
                </c:pt>
                <c:pt idx="107">
                  <c:v>388.44</c:v>
                </c:pt>
                <c:pt idx="108">
                  <c:v>386.79</c:v>
                </c:pt>
                <c:pt idx="109">
                  <c:v>385.59</c:v>
                </c:pt>
                <c:pt idx="110">
                  <c:v>384.38</c:v>
                </c:pt>
                <c:pt idx="111">
                  <c:v>387.13</c:v>
                </c:pt>
                <c:pt idx="112">
                  <c:v>383.21</c:v>
                </c:pt>
                <c:pt idx="113">
                  <c:v>385.49</c:v>
                </c:pt>
                <c:pt idx="114">
                  <c:v>388.17</c:v>
                </c:pt>
                <c:pt idx="115">
                  <c:v>377.55</c:v>
                </c:pt>
                <c:pt idx="116">
                  <c:v>393.38</c:v>
                </c:pt>
                <c:pt idx="117">
                  <c:v>381.69</c:v>
                </c:pt>
                <c:pt idx="118">
                  <c:v>391.07</c:v>
                </c:pt>
                <c:pt idx="119">
                  <c:v>379.63</c:v>
                </c:pt>
                <c:pt idx="120">
                  <c:v>395.93</c:v>
                </c:pt>
                <c:pt idx="121">
                  <c:v>384.96</c:v>
                </c:pt>
                <c:pt idx="122">
                  <c:v>385.77</c:v>
                </c:pt>
                <c:pt idx="123">
                  <c:v>382.2</c:v>
                </c:pt>
                <c:pt idx="124">
                  <c:v>384.08</c:v>
                </c:pt>
                <c:pt idx="125">
                  <c:v>389.61</c:v>
                </c:pt>
                <c:pt idx="126">
                  <c:v>382.88</c:v>
                </c:pt>
                <c:pt idx="127">
                  <c:v>391.42</c:v>
                </c:pt>
                <c:pt idx="128">
                  <c:v>383.92</c:v>
                </c:pt>
                <c:pt idx="129">
                  <c:v>385.45</c:v>
                </c:pt>
                <c:pt idx="130">
                  <c:v>387.67</c:v>
                </c:pt>
                <c:pt idx="131">
                  <c:v>388.74</c:v>
                </c:pt>
                <c:pt idx="132">
                  <c:v>386.69</c:v>
                </c:pt>
                <c:pt idx="133">
                  <c:v>380.06</c:v>
                </c:pt>
                <c:pt idx="134">
                  <c:v>387.94</c:v>
                </c:pt>
                <c:pt idx="135">
                  <c:v>386.65</c:v>
                </c:pt>
                <c:pt idx="136">
                  <c:v>377.1</c:v>
                </c:pt>
                <c:pt idx="137">
                  <c:v>393.4</c:v>
                </c:pt>
                <c:pt idx="138">
                  <c:v>384.46</c:v>
                </c:pt>
                <c:pt idx="139">
                  <c:v>384.17</c:v>
                </c:pt>
                <c:pt idx="140">
                  <c:v>393.95</c:v>
                </c:pt>
                <c:pt idx="141">
                  <c:v>398.21</c:v>
                </c:pt>
                <c:pt idx="142">
                  <c:v>393.65</c:v>
                </c:pt>
                <c:pt idx="143">
                  <c:v>388.49</c:v>
                </c:pt>
                <c:pt idx="144">
                  <c:v>388.59</c:v>
                </c:pt>
                <c:pt idx="145">
                  <c:v>386.2</c:v>
                </c:pt>
                <c:pt idx="146">
                  <c:v>388.75</c:v>
                </c:pt>
                <c:pt idx="147">
                  <c:v>388.83</c:v>
                </c:pt>
                <c:pt idx="148">
                  <c:v>391.97</c:v>
                </c:pt>
                <c:pt idx="149">
                  <c:v>397.59</c:v>
                </c:pt>
                <c:pt idx="150">
                  <c:v>384.62</c:v>
                </c:pt>
                <c:pt idx="151">
                  <c:v>387.1</c:v>
                </c:pt>
                <c:pt idx="152">
                  <c:v>389.35</c:v>
                </c:pt>
                <c:pt idx="153">
                  <c:v>390.25</c:v>
                </c:pt>
                <c:pt idx="154">
                  <c:v>391.01</c:v>
                </c:pt>
                <c:pt idx="155">
                  <c:v>393.13</c:v>
                </c:pt>
                <c:pt idx="156">
                  <c:v>393.08</c:v>
                </c:pt>
                <c:pt idx="157">
                  <c:v>390.76</c:v>
                </c:pt>
                <c:pt idx="158">
                  <c:v>389.83</c:v>
                </c:pt>
                <c:pt idx="159">
                  <c:v>394.65</c:v>
                </c:pt>
                <c:pt idx="160">
                  <c:v>391.73</c:v>
                </c:pt>
                <c:pt idx="161">
                  <c:v>385.04</c:v>
                </c:pt>
                <c:pt idx="162">
                  <c:v>383.47</c:v>
                </c:pt>
                <c:pt idx="163">
                  <c:v>363.51</c:v>
                </c:pt>
                <c:pt idx="164">
                  <c:v>351.4</c:v>
                </c:pt>
                <c:pt idx="165">
                  <c:v>368.96</c:v>
                </c:pt>
                <c:pt idx="166">
                  <c:v>349.73</c:v>
                </c:pt>
                <c:pt idx="167">
                  <c:v>350.68</c:v>
                </c:pt>
                <c:pt idx="168">
                  <c:v>366.58</c:v>
                </c:pt>
                <c:pt idx="169">
                  <c:v>361.64</c:v>
                </c:pt>
                <c:pt idx="170">
                  <c:v>398.32</c:v>
                </c:pt>
                <c:pt idx="171">
                  <c:v>387</c:v>
                </c:pt>
                <c:pt idx="172">
                  <c:v>362.62</c:v>
                </c:pt>
                <c:pt idx="173">
                  <c:v>378.03</c:v>
                </c:pt>
                <c:pt idx="174">
                  <c:v>326.19</c:v>
                </c:pt>
                <c:pt idx="175">
                  <c:v>377.02</c:v>
                </c:pt>
                <c:pt idx="176">
                  <c:v>400.21</c:v>
                </c:pt>
                <c:pt idx="177">
                  <c:v>341.47</c:v>
                </c:pt>
                <c:pt idx="178">
                  <c:v>376.26</c:v>
                </c:pt>
                <c:pt idx="179">
                  <c:v>395.53</c:v>
                </c:pt>
                <c:pt idx="180">
                  <c:v>372.98</c:v>
                </c:pt>
                <c:pt idx="181">
                  <c:v>368.98</c:v>
                </c:pt>
                <c:pt idx="182">
                  <c:v>358.83</c:v>
                </c:pt>
                <c:pt idx="183">
                  <c:v>369.84</c:v>
                </c:pt>
                <c:pt idx="184">
                  <c:v>394.45</c:v>
                </c:pt>
                <c:pt idx="185">
                  <c:v>382.45</c:v>
                </c:pt>
                <c:pt idx="186">
                  <c:v>374.86</c:v>
                </c:pt>
                <c:pt idx="187">
                  <c:v>386.03</c:v>
                </c:pt>
                <c:pt idx="188">
                  <c:v>385</c:v>
                </c:pt>
                <c:pt idx="189">
                  <c:v>377.81</c:v>
                </c:pt>
                <c:pt idx="190">
                  <c:v>379.64</c:v>
                </c:pt>
                <c:pt idx="191">
                  <c:v>362.19</c:v>
                </c:pt>
                <c:pt idx="192">
                  <c:v>359.56</c:v>
                </c:pt>
                <c:pt idx="193">
                  <c:v>386.7</c:v>
                </c:pt>
                <c:pt idx="194">
                  <c:v>397.52</c:v>
                </c:pt>
                <c:pt idx="195">
                  <c:v>395.36</c:v>
                </c:pt>
                <c:pt idx="196">
                  <c:v>363.93</c:v>
                </c:pt>
                <c:pt idx="197">
                  <c:v>358.4</c:v>
                </c:pt>
                <c:pt idx="198">
                  <c:v>353.2</c:v>
                </c:pt>
                <c:pt idx="199">
                  <c:v>386.72</c:v>
                </c:pt>
                <c:pt idx="200">
                  <c:v>388.52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F2-497E-B9EC-507C024BD0E6}"/>
            </c:ext>
          </c:extLst>
        </c:ser>
        <c:ser>
          <c:idx val="2"/>
          <c:order val="2"/>
          <c:tx>
            <c:v>线性回归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福州数据!$AB$484:$AB$684</c:f>
              <c:numCache>
                <c:formatCode>General</c:formatCode>
                <c:ptCount val="201"/>
                <c:pt idx="0">
                  <c:v>303.703045201397</c:v>
                </c:pt>
                <c:pt idx="1">
                  <c:v>395.44137274969802</c:v>
                </c:pt>
                <c:pt idx="2">
                  <c:v>493.58162813449201</c:v>
                </c:pt>
                <c:pt idx="3">
                  <c:v>387.15470387577398</c:v>
                </c:pt>
                <c:pt idx="4">
                  <c:v>482.67943960545699</c:v>
                </c:pt>
                <c:pt idx="5">
                  <c:v>487.64587639737903</c:v>
                </c:pt>
                <c:pt idx="6">
                  <c:v>437.736688938398</c:v>
                </c:pt>
                <c:pt idx="7">
                  <c:v>464.977524274698</c:v>
                </c:pt>
                <c:pt idx="8">
                  <c:v>445.64745301866401</c:v>
                </c:pt>
                <c:pt idx="9">
                  <c:v>398.78791824311099</c:v>
                </c:pt>
                <c:pt idx="10">
                  <c:v>391.22053155611599</c:v>
                </c:pt>
                <c:pt idx="11">
                  <c:v>309.02975362856898</c:v>
                </c:pt>
                <c:pt idx="12">
                  <c:v>314.52992508644297</c:v>
                </c:pt>
                <c:pt idx="13">
                  <c:v>354.827072171765</c:v>
                </c:pt>
                <c:pt idx="14">
                  <c:v>362.33964596585099</c:v>
                </c:pt>
                <c:pt idx="15">
                  <c:v>393.73474510973199</c:v>
                </c:pt>
                <c:pt idx="16">
                  <c:v>457.59886026361301</c:v>
                </c:pt>
                <c:pt idx="17">
                  <c:v>379.83296018552102</c:v>
                </c:pt>
                <c:pt idx="18">
                  <c:v>361.07855989294802</c:v>
                </c:pt>
                <c:pt idx="19">
                  <c:v>371.21341418653799</c:v>
                </c:pt>
                <c:pt idx="20">
                  <c:v>346.56524006293898</c:v>
                </c:pt>
                <c:pt idx="21">
                  <c:v>333.68705178758</c:v>
                </c:pt>
                <c:pt idx="22">
                  <c:v>527.11097476869099</c:v>
                </c:pt>
                <c:pt idx="23">
                  <c:v>335.09453192687403</c:v>
                </c:pt>
                <c:pt idx="24">
                  <c:v>390.053668784617</c:v>
                </c:pt>
                <c:pt idx="25">
                  <c:v>352.549415775836</c:v>
                </c:pt>
                <c:pt idx="26">
                  <c:v>355.60127031087501</c:v>
                </c:pt>
                <c:pt idx="27">
                  <c:v>350.23328541765397</c:v>
                </c:pt>
                <c:pt idx="28">
                  <c:v>336.68955568803301</c:v>
                </c:pt>
                <c:pt idx="29">
                  <c:v>341.98599593908801</c:v>
                </c:pt>
                <c:pt idx="30">
                  <c:v>381.81253936667298</c:v>
                </c:pt>
                <c:pt idx="31">
                  <c:v>365.01704910194599</c:v>
                </c:pt>
                <c:pt idx="32">
                  <c:v>378.96132388072903</c:v>
                </c:pt>
                <c:pt idx="33">
                  <c:v>366.52529487325597</c:v>
                </c:pt>
                <c:pt idx="34">
                  <c:v>372.05832403059298</c:v>
                </c:pt>
                <c:pt idx="35">
                  <c:v>323.44957705411002</c:v>
                </c:pt>
                <c:pt idx="36">
                  <c:v>350.94677688884201</c:v>
                </c:pt>
                <c:pt idx="37">
                  <c:v>316.13869629960402</c:v>
                </c:pt>
                <c:pt idx="38">
                  <c:v>345.90090937292803</c:v>
                </c:pt>
                <c:pt idx="39">
                  <c:v>345.12567039287899</c:v>
                </c:pt>
                <c:pt idx="40">
                  <c:v>252.59756229972501</c:v>
                </c:pt>
                <c:pt idx="41">
                  <c:v>351.51490712123399</c:v>
                </c:pt>
                <c:pt idx="42">
                  <c:v>158.84431798068201</c:v>
                </c:pt>
                <c:pt idx="43">
                  <c:v>387.63635114009298</c:v>
                </c:pt>
                <c:pt idx="44">
                  <c:v>429.22723327489399</c:v>
                </c:pt>
                <c:pt idx="45">
                  <c:v>222.54379869205101</c:v>
                </c:pt>
                <c:pt idx="46">
                  <c:v>407.02083711760901</c:v>
                </c:pt>
                <c:pt idx="47">
                  <c:v>442.896155578677</c:v>
                </c:pt>
                <c:pt idx="48">
                  <c:v>67.061558121217303</c:v>
                </c:pt>
                <c:pt idx="49">
                  <c:v>440.46577076242301</c:v>
                </c:pt>
                <c:pt idx="50">
                  <c:v>498.40907427159902</c:v>
                </c:pt>
                <c:pt idx="51">
                  <c:v>16.020517756496101</c:v>
                </c:pt>
                <c:pt idx="52">
                  <c:v>364.54337954788798</c:v>
                </c:pt>
                <c:pt idx="53">
                  <c:v>341.84328046117002</c:v>
                </c:pt>
                <c:pt idx="54">
                  <c:v>375.37098643759703</c:v>
                </c:pt>
                <c:pt idx="55">
                  <c:v>446.10245632484202</c:v>
                </c:pt>
                <c:pt idx="56">
                  <c:v>152.10817874870801</c:v>
                </c:pt>
                <c:pt idx="57">
                  <c:v>200.841865560381</c:v>
                </c:pt>
                <c:pt idx="58">
                  <c:v>406.34686742731202</c:v>
                </c:pt>
                <c:pt idx="59">
                  <c:v>217.52639511806399</c:v>
                </c:pt>
                <c:pt idx="60">
                  <c:v>458.537668538677</c:v>
                </c:pt>
                <c:pt idx="61">
                  <c:v>320.41916458678298</c:v>
                </c:pt>
                <c:pt idx="62">
                  <c:v>251.68780808021901</c:v>
                </c:pt>
                <c:pt idx="63">
                  <c:v>161.50944820931699</c:v>
                </c:pt>
                <c:pt idx="64">
                  <c:v>398.26929246894701</c:v>
                </c:pt>
                <c:pt idx="65">
                  <c:v>360.091602685434</c:v>
                </c:pt>
                <c:pt idx="66">
                  <c:v>113.35204268515</c:v>
                </c:pt>
                <c:pt idx="67">
                  <c:v>257.59305853514201</c:v>
                </c:pt>
                <c:pt idx="68">
                  <c:v>176.92679582171701</c:v>
                </c:pt>
                <c:pt idx="69">
                  <c:v>228.426373318179</c:v>
                </c:pt>
                <c:pt idx="70">
                  <c:v>33.734898700971499</c:v>
                </c:pt>
                <c:pt idx="71">
                  <c:v>366.012509908033</c:v>
                </c:pt>
                <c:pt idx="72">
                  <c:v>262.56947590017199</c:v>
                </c:pt>
                <c:pt idx="73">
                  <c:v>282.76026303669897</c:v>
                </c:pt>
                <c:pt idx="74">
                  <c:v>251.71277067224199</c:v>
                </c:pt>
                <c:pt idx="75">
                  <c:v>163.985153100796</c:v>
                </c:pt>
                <c:pt idx="76">
                  <c:v>370.19063987891701</c:v>
                </c:pt>
                <c:pt idx="77">
                  <c:v>253.095037639303</c:v>
                </c:pt>
                <c:pt idx="78">
                  <c:v>214.33708516555799</c:v>
                </c:pt>
                <c:pt idx="79">
                  <c:v>311.06813979964301</c:v>
                </c:pt>
                <c:pt idx="80">
                  <c:v>158.68663789295201</c:v>
                </c:pt>
                <c:pt idx="81">
                  <c:v>403.94952335411898</c:v>
                </c:pt>
                <c:pt idx="82">
                  <c:v>357.97861238696299</c:v>
                </c:pt>
                <c:pt idx="83">
                  <c:v>166.573335632843</c:v>
                </c:pt>
                <c:pt idx="84">
                  <c:v>169.31283449516499</c:v>
                </c:pt>
                <c:pt idx="85">
                  <c:v>155.64942550339001</c:v>
                </c:pt>
                <c:pt idx="86">
                  <c:v>459.75293385735301</c:v>
                </c:pt>
                <c:pt idx="87">
                  <c:v>390.56436129805098</c:v>
                </c:pt>
                <c:pt idx="88">
                  <c:v>285.27500163611103</c:v>
                </c:pt>
                <c:pt idx="89">
                  <c:v>391.12606068641202</c:v>
                </c:pt>
                <c:pt idx="90">
                  <c:v>472.39786937260499</c:v>
                </c:pt>
                <c:pt idx="91">
                  <c:v>402.60659726154802</c:v>
                </c:pt>
                <c:pt idx="92">
                  <c:v>105.157875492299</c:v>
                </c:pt>
                <c:pt idx="93">
                  <c:v>217.35661081969999</c:v>
                </c:pt>
                <c:pt idx="94">
                  <c:v>415.121672841698</c:v>
                </c:pt>
                <c:pt idx="95">
                  <c:v>247.252933342945</c:v>
                </c:pt>
                <c:pt idx="96">
                  <c:v>517.909840984624</c:v>
                </c:pt>
                <c:pt idx="97">
                  <c:v>291.940854688542</c:v>
                </c:pt>
                <c:pt idx="98">
                  <c:v>455.71007769446101</c:v>
                </c:pt>
                <c:pt idx="99">
                  <c:v>145.514791675374</c:v>
                </c:pt>
                <c:pt idx="100">
                  <c:v>386.243527439709</c:v>
                </c:pt>
                <c:pt idx="101">
                  <c:v>387.32677958866299</c:v>
                </c:pt>
                <c:pt idx="102">
                  <c:v>387.33954364873</c:v>
                </c:pt>
                <c:pt idx="103">
                  <c:v>322.93002938758701</c:v>
                </c:pt>
                <c:pt idx="104">
                  <c:v>365.70184067338101</c:v>
                </c:pt>
                <c:pt idx="105">
                  <c:v>43.160576130250803</c:v>
                </c:pt>
                <c:pt idx="106">
                  <c:v>495.49623024444298</c:v>
                </c:pt>
                <c:pt idx="107">
                  <c:v>435.15050345501402</c:v>
                </c:pt>
                <c:pt idx="108">
                  <c:v>370.08157064296199</c:v>
                </c:pt>
                <c:pt idx="109">
                  <c:v>279.01310866666302</c:v>
                </c:pt>
                <c:pt idx="110">
                  <c:v>83.929492149635806</c:v>
                </c:pt>
                <c:pt idx="111">
                  <c:v>354.346965411052</c:v>
                </c:pt>
                <c:pt idx="112">
                  <c:v>325.020307757426</c:v>
                </c:pt>
                <c:pt idx="113">
                  <c:v>364.067076902118</c:v>
                </c:pt>
                <c:pt idx="114">
                  <c:v>105.731428203855</c:v>
                </c:pt>
                <c:pt idx="115">
                  <c:v>255.66814303766299</c:v>
                </c:pt>
                <c:pt idx="116">
                  <c:v>232.89073573267399</c:v>
                </c:pt>
                <c:pt idx="117">
                  <c:v>137.51549485240301</c:v>
                </c:pt>
                <c:pt idx="118">
                  <c:v>159.157772568784</c:v>
                </c:pt>
                <c:pt idx="119">
                  <c:v>270.15947539700699</c:v>
                </c:pt>
                <c:pt idx="120">
                  <c:v>200.339831398814</c:v>
                </c:pt>
                <c:pt idx="121">
                  <c:v>134.21348250584401</c:v>
                </c:pt>
                <c:pt idx="122">
                  <c:v>231.32977691460599</c:v>
                </c:pt>
                <c:pt idx="123">
                  <c:v>164.884894250581</c:v>
                </c:pt>
                <c:pt idx="124">
                  <c:v>168.124451420051</c:v>
                </c:pt>
                <c:pt idx="125">
                  <c:v>175.38562765146901</c:v>
                </c:pt>
                <c:pt idx="126">
                  <c:v>43.116586520378299</c:v>
                </c:pt>
                <c:pt idx="127">
                  <c:v>160.013377267001</c:v>
                </c:pt>
                <c:pt idx="128">
                  <c:v>182.249599319596</c:v>
                </c:pt>
                <c:pt idx="129">
                  <c:v>248.308502640158</c:v>
                </c:pt>
                <c:pt idx="130">
                  <c:v>159.54602178481699</c:v>
                </c:pt>
                <c:pt idx="131">
                  <c:v>260.65587775291101</c:v>
                </c:pt>
                <c:pt idx="132">
                  <c:v>209.545568005186</c:v>
                </c:pt>
                <c:pt idx="133">
                  <c:v>158.72567072804199</c:v>
                </c:pt>
                <c:pt idx="134">
                  <c:v>171.88650288387501</c:v>
                </c:pt>
                <c:pt idx="135">
                  <c:v>148.291719512523</c:v>
                </c:pt>
                <c:pt idx="136">
                  <c:v>134.833992602753</c:v>
                </c:pt>
                <c:pt idx="137">
                  <c:v>95.848052898540004</c:v>
                </c:pt>
                <c:pt idx="138">
                  <c:v>123.86099244495</c:v>
                </c:pt>
                <c:pt idx="139">
                  <c:v>192.853195638182</c:v>
                </c:pt>
                <c:pt idx="140">
                  <c:v>254.565707335491</c:v>
                </c:pt>
                <c:pt idx="141">
                  <c:v>171.65080752358</c:v>
                </c:pt>
                <c:pt idx="142">
                  <c:v>152.36249741123601</c:v>
                </c:pt>
                <c:pt idx="143">
                  <c:v>192.86597891855399</c:v>
                </c:pt>
                <c:pt idx="144">
                  <c:v>52.986893309712102</c:v>
                </c:pt>
                <c:pt idx="145">
                  <c:v>167.01111203040401</c:v>
                </c:pt>
                <c:pt idx="146">
                  <c:v>371.039438275235</c:v>
                </c:pt>
                <c:pt idx="147">
                  <c:v>316.725993809035</c:v>
                </c:pt>
                <c:pt idx="148">
                  <c:v>163.45067671153299</c:v>
                </c:pt>
                <c:pt idx="149">
                  <c:v>8.6336763470094908</c:v>
                </c:pt>
                <c:pt idx="150">
                  <c:v>365.41968605185701</c:v>
                </c:pt>
                <c:pt idx="151">
                  <c:v>362.28928803050701</c:v>
                </c:pt>
                <c:pt idx="152">
                  <c:v>235.93670708759001</c:v>
                </c:pt>
                <c:pt idx="153">
                  <c:v>217.080835712328</c:v>
                </c:pt>
                <c:pt idx="154">
                  <c:v>324.03223613712299</c:v>
                </c:pt>
                <c:pt idx="155">
                  <c:v>371.79608060532098</c:v>
                </c:pt>
                <c:pt idx="156">
                  <c:v>478.28136302825902</c:v>
                </c:pt>
                <c:pt idx="157">
                  <c:v>362.06892892772902</c:v>
                </c:pt>
                <c:pt idx="158">
                  <c:v>355.93251404524801</c:v>
                </c:pt>
                <c:pt idx="159">
                  <c:v>340.332216214146</c:v>
                </c:pt>
                <c:pt idx="160">
                  <c:v>254.53278245843799</c:v>
                </c:pt>
                <c:pt idx="161">
                  <c:v>428.485599613945</c:v>
                </c:pt>
                <c:pt idx="162">
                  <c:v>-72.093851205738702</c:v>
                </c:pt>
                <c:pt idx="163">
                  <c:v>89.927663971560307</c:v>
                </c:pt>
                <c:pt idx="164">
                  <c:v>159.03495539502401</c:v>
                </c:pt>
                <c:pt idx="165">
                  <c:v>-53.344600788637401</c:v>
                </c:pt>
                <c:pt idx="166">
                  <c:v>45.202255133147503</c:v>
                </c:pt>
                <c:pt idx="167">
                  <c:v>155.32141286473001</c:v>
                </c:pt>
                <c:pt idx="168">
                  <c:v>95.916591150104693</c:v>
                </c:pt>
                <c:pt idx="169">
                  <c:v>127.386826055772</c:v>
                </c:pt>
                <c:pt idx="170">
                  <c:v>48.704182871071701</c:v>
                </c:pt>
                <c:pt idx="171">
                  <c:v>-7.0460740780634898</c:v>
                </c:pt>
                <c:pt idx="172">
                  <c:v>184.316061989426</c:v>
                </c:pt>
                <c:pt idx="173">
                  <c:v>-6.9289840381650798</c:v>
                </c:pt>
                <c:pt idx="174">
                  <c:v>59.650784156826703</c:v>
                </c:pt>
                <c:pt idx="175">
                  <c:v>52.885181844832204</c:v>
                </c:pt>
                <c:pt idx="176">
                  <c:v>-16.4538775975705</c:v>
                </c:pt>
                <c:pt idx="177">
                  <c:v>129.61800937406201</c:v>
                </c:pt>
                <c:pt idx="178">
                  <c:v>90.559495544410794</c:v>
                </c:pt>
                <c:pt idx="179">
                  <c:v>58.831171661426197</c:v>
                </c:pt>
                <c:pt idx="180">
                  <c:v>9.3531570771584693</c:v>
                </c:pt>
                <c:pt idx="181">
                  <c:v>154.903960200629</c:v>
                </c:pt>
                <c:pt idx="182">
                  <c:v>115.22115373088801</c:v>
                </c:pt>
                <c:pt idx="183">
                  <c:v>135.920145251105</c:v>
                </c:pt>
                <c:pt idx="184">
                  <c:v>9.6849299980114498</c:v>
                </c:pt>
                <c:pt idx="185">
                  <c:v>131.069113833697</c:v>
                </c:pt>
                <c:pt idx="186">
                  <c:v>148.619875025765</c:v>
                </c:pt>
                <c:pt idx="187">
                  <c:v>130.761791104201</c:v>
                </c:pt>
                <c:pt idx="188">
                  <c:v>97.2916038001988</c:v>
                </c:pt>
                <c:pt idx="189">
                  <c:v>31.212414935264299</c:v>
                </c:pt>
                <c:pt idx="190">
                  <c:v>92.679473193494104</c:v>
                </c:pt>
                <c:pt idx="191">
                  <c:v>-18.994623627130601</c:v>
                </c:pt>
                <c:pt idx="192">
                  <c:v>148.75097180720701</c:v>
                </c:pt>
                <c:pt idx="193">
                  <c:v>122.896110256635</c:v>
                </c:pt>
                <c:pt idx="194">
                  <c:v>120.661504028821</c:v>
                </c:pt>
                <c:pt idx="195">
                  <c:v>101.114222026224</c:v>
                </c:pt>
                <c:pt idx="196">
                  <c:v>30.442388250930701</c:v>
                </c:pt>
                <c:pt idx="197">
                  <c:v>183.21909318597801</c:v>
                </c:pt>
                <c:pt idx="198">
                  <c:v>114.245197153371</c:v>
                </c:pt>
                <c:pt idx="199">
                  <c:v>621.09097511043001</c:v>
                </c:pt>
                <c:pt idx="200">
                  <c:v>643.85198719175298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F2-497E-B9EC-507C024BD0E6}"/>
            </c:ext>
          </c:extLst>
        </c:ser>
        <c:ser>
          <c:idx val="3"/>
          <c:order val="3"/>
          <c:tx>
            <c:v>决策树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福州数据!$AC$484:$AC$684</c:f>
              <c:numCache>
                <c:formatCode>General</c:formatCode>
                <c:ptCount val="201"/>
                <c:pt idx="0">
                  <c:v>391.58730769230698</c:v>
                </c:pt>
                <c:pt idx="1">
                  <c:v>415.00666666666598</c:v>
                </c:pt>
                <c:pt idx="2">
                  <c:v>396.63</c:v>
                </c:pt>
                <c:pt idx="3">
                  <c:v>391.58730769230698</c:v>
                </c:pt>
                <c:pt idx="4">
                  <c:v>398.36555555555498</c:v>
                </c:pt>
                <c:pt idx="5">
                  <c:v>403.04599999999903</c:v>
                </c:pt>
                <c:pt idx="6">
                  <c:v>424.33</c:v>
                </c:pt>
                <c:pt idx="7">
                  <c:v>406.56</c:v>
                </c:pt>
                <c:pt idx="8">
                  <c:v>429.17</c:v>
                </c:pt>
                <c:pt idx="9">
                  <c:v>419.89</c:v>
                </c:pt>
                <c:pt idx="10">
                  <c:v>391.58730769230698</c:v>
                </c:pt>
                <c:pt idx="11">
                  <c:v>391.58730769230698</c:v>
                </c:pt>
                <c:pt idx="12">
                  <c:v>419.89</c:v>
                </c:pt>
                <c:pt idx="13">
                  <c:v>407.33</c:v>
                </c:pt>
                <c:pt idx="14">
                  <c:v>392.91</c:v>
                </c:pt>
                <c:pt idx="15">
                  <c:v>391.58730769230698</c:v>
                </c:pt>
                <c:pt idx="16">
                  <c:v>419.89</c:v>
                </c:pt>
                <c:pt idx="17">
                  <c:v>398.36555555555498</c:v>
                </c:pt>
                <c:pt idx="18">
                  <c:v>392.91</c:v>
                </c:pt>
                <c:pt idx="19">
                  <c:v>391.58730769230698</c:v>
                </c:pt>
                <c:pt idx="20">
                  <c:v>398.36555555555498</c:v>
                </c:pt>
                <c:pt idx="21">
                  <c:v>391.58730769230698</c:v>
                </c:pt>
                <c:pt idx="22">
                  <c:v>396.72166666666601</c:v>
                </c:pt>
                <c:pt idx="23">
                  <c:v>391.58730769230698</c:v>
                </c:pt>
                <c:pt idx="24">
                  <c:v>398.36555555555498</c:v>
                </c:pt>
                <c:pt idx="25">
                  <c:v>398.36555555555498</c:v>
                </c:pt>
                <c:pt idx="26">
                  <c:v>398.36555555555498</c:v>
                </c:pt>
                <c:pt idx="27">
                  <c:v>396.63</c:v>
                </c:pt>
                <c:pt idx="28">
                  <c:v>396.63</c:v>
                </c:pt>
                <c:pt idx="29">
                  <c:v>396.63</c:v>
                </c:pt>
                <c:pt idx="30">
                  <c:v>403.04599999999903</c:v>
                </c:pt>
                <c:pt idx="31">
                  <c:v>403.04599999999903</c:v>
                </c:pt>
                <c:pt idx="32">
                  <c:v>419.89</c:v>
                </c:pt>
                <c:pt idx="33">
                  <c:v>398.36555555555498</c:v>
                </c:pt>
                <c:pt idx="34">
                  <c:v>392.91</c:v>
                </c:pt>
                <c:pt idx="35">
                  <c:v>414.8</c:v>
                </c:pt>
                <c:pt idx="36">
                  <c:v>403.04599999999903</c:v>
                </c:pt>
                <c:pt idx="37">
                  <c:v>396.72166666666601</c:v>
                </c:pt>
                <c:pt idx="38">
                  <c:v>398.36555555555498</c:v>
                </c:pt>
                <c:pt idx="39">
                  <c:v>398.36555555555498</c:v>
                </c:pt>
                <c:pt idx="40">
                  <c:v>370.14168674698698</c:v>
                </c:pt>
                <c:pt idx="41">
                  <c:v>370.14168674698698</c:v>
                </c:pt>
                <c:pt idx="42">
                  <c:v>11.67</c:v>
                </c:pt>
                <c:pt idx="43">
                  <c:v>370.14168674698698</c:v>
                </c:pt>
                <c:pt idx="44">
                  <c:v>22.226363636363601</c:v>
                </c:pt>
                <c:pt idx="45">
                  <c:v>370.14168674698698</c:v>
                </c:pt>
                <c:pt idx="46">
                  <c:v>370.14168674698698</c:v>
                </c:pt>
                <c:pt idx="47">
                  <c:v>370.14168674698698</c:v>
                </c:pt>
                <c:pt idx="48">
                  <c:v>16.561333333333302</c:v>
                </c:pt>
                <c:pt idx="49">
                  <c:v>370.14168674698698</c:v>
                </c:pt>
                <c:pt idx="50">
                  <c:v>22.226363636363601</c:v>
                </c:pt>
                <c:pt idx="51">
                  <c:v>16.561333333333302</c:v>
                </c:pt>
                <c:pt idx="52">
                  <c:v>370.14168674698698</c:v>
                </c:pt>
                <c:pt idx="53">
                  <c:v>22.226363636363601</c:v>
                </c:pt>
                <c:pt idx="54">
                  <c:v>370.14168674698698</c:v>
                </c:pt>
                <c:pt idx="55">
                  <c:v>22.226363636363601</c:v>
                </c:pt>
                <c:pt idx="56">
                  <c:v>414.86</c:v>
                </c:pt>
                <c:pt idx="57">
                  <c:v>370.14168674698698</c:v>
                </c:pt>
                <c:pt idx="58">
                  <c:v>22.226363636363601</c:v>
                </c:pt>
                <c:pt idx="59">
                  <c:v>414.86</c:v>
                </c:pt>
                <c:pt idx="60">
                  <c:v>22.226363636363601</c:v>
                </c:pt>
                <c:pt idx="61">
                  <c:v>416.53</c:v>
                </c:pt>
                <c:pt idx="62">
                  <c:v>30.76</c:v>
                </c:pt>
                <c:pt idx="63">
                  <c:v>266.39499999999998</c:v>
                </c:pt>
                <c:pt idx="64">
                  <c:v>22.226363636363601</c:v>
                </c:pt>
                <c:pt idx="65">
                  <c:v>22.226363636363601</c:v>
                </c:pt>
                <c:pt idx="66">
                  <c:v>33.53</c:v>
                </c:pt>
                <c:pt idx="67">
                  <c:v>370.14168674698698</c:v>
                </c:pt>
                <c:pt idx="68">
                  <c:v>414.86</c:v>
                </c:pt>
                <c:pt idx="69">
                  <c:v>370.14168674698698</c:v>
                </c:pt>
                <c:pt idx="70">
                  <c:v>16.561333333333302</c:v>
                </c:pt>
                <c:pt idx="71">
                  <c:v>22.226363636363601</c:v>
                </c:pt>
                <c:pt idx="72">
                  <c:v>416.53</c:v>
                </c:pt>
                <c:pt idx="73">
                  <c:v>20.8466666666666</c:v>
                </c:pt>
                <c:pt idx="74">
                  <c:v>370.14168674698698</c:v>
                </c:pt>
                <c:pt idx="75">
                  <c:v>32.267142857142801</c:v>
                </c:pt>
                <c:pt idx="76">
                  <c:v>22.226363636363601</c:v>
                </c:pt>
                <c:pt idx="77">
                  <c:v>22.226363636363601</c:v>
                </c:pt>
                <c:pt idx="78">
                  <c:v>370.14168674698698</c:v>
                </c:pt>
                <c:pt idx="79">
                  <c:v>22.226363636363601</c:v>
                </c:pt>
                <c:pt idx="80">
                  <c:v>27.732999999999901</c:v>
                </c:pt>
                <c:pt idx="81">
                  <c:v>370.14168674698698</c:v>
                </c:pt>
                <c:pt idx="82">
                  <c:v>370.14168674698698</c:v>
                </c:pt>
                <c:pt idx="83">
                  <c:v>266.39499999999998</c:v>
                </c:pt>
                <c:pt idx="84">
                  <c:v>414.86</c:v>
                </c:pt>
                <c:pt idx="85">
                  <c:v>32.267142857142801</c:v>
                </c:pt>
                <c:pt idx="86">
                  <c:v>22.226363636363601</c:v>
                </c:pt>
                <c:pt idx="87">
                  <c:v>370.14168674698698</c:v>
                </c:pt>
                <c:pt idx="88">
                  <c:v>370.14168674698698</c:v>
                </c:pt>
                <c:pt idx="89">
                  <c:v>22.226363636363601</c:v>
                </c:pt>
                <c:pt idx="90">
                  <c:v>25.63</c:v>
                </c:pt>
                <c:pt idx="91">
                  <c:v>22.226363636363601</c:v>
                </c:pt>
                <c:pt idx="92">
                  <c:v>11.67</c:v>
                </c:pt>
                <c:pt idx="93">
                  <c:v>11.67</c:v>
                </c:pt>
                <c:pt idx="94">
                  <c:v>370.14168674698698</c:v>
                </c:pt>
                <c:pt idx="95">
                  <c:v>21.934999999999999</c:v>
                </c:pt>
                <c:pt idx="96">
                  <c:v>370.14168674698698</c:v>
                </c:pt>
                <c:pt idx="97">
                  <c:v>370.14168674698698</c:v>
                </c:pt>
                <c:pt idx="98">
                  <c:v>22.226363636363601</c:v>
                </c:pt>
                <c:pt idx="99">
                  <c:v>414.86</c:v>
                </c:pt>
                <c:pt idx="100">
                  <c:v>370.14168674698698</c:v>
                </c:pt>
                <c:pt idx="101">
                  <c:v>370.14168674698698</c:v>
                </c:pt>
                <c:pt idx="102">
                  <c:v>22.226363636363601</c:v>
                </c:pt>
                <c:pt idx="103">
                  <c:v>370.14168674698698</c:v>
                </c:pt>
                <c:pt idx="104">
                  <c:v>22.226363636363601</c:v>
                </c:pt>
                <c:pt idx="105">
                  <c:v>16.561333333333302</c:v>
                </c:pt>
                <c:pt idx="106">
                  <c:v>22.226363636363601</c:v>
                </c:pt>
                <c:pt idx="107">
                  <c:v>22.226363636363601</c:v>
                </c:pt>
                <c:pt idx="108">
                  <c:v>22.226363636363601</c:v>
                </c:pt>
                <c:pt idx="109">
                  <c:v>370.14168674698698</c:v>
                </c:pt>
                <c:pt idx="110">
                  <c:v>27.732999999999901</c:v>
                </c:pt>
                <c:pt idx="111">
                  <c:v>370.14168674698698</c:v>
                </c:pt>
                <c:pt idx="112">
                  <c:v>370.14168674698698</c:v>
                </c:pt>
                <c:pt idx="113">
                  <c:v>22.226363636363601</c:v>
                </c:pt>
                <c:pt idx="114">
                  <c:v>27.732999999999901</c:v>
                </c:pt>
                <c:pt idx="115">
                  <c:v>370.14168674698698</c:v>
                </c:pt>
                <c:pt idx="116">
                  <c:v>414.86</c:v>
                </c:pt>
                <c:pt idx="117">
                  <c:v>33.53</c:v>
                </c:pt>
                <c:pt idx="118">
                  <c:v>427.7</c:v>
                </c:pt>
                <c:pt idx="119">
                  <c:v>370.14168674698698</c:v>
                </c:pt>
                <c:pt idx="120">
                  <c:v>32.267142857142801</c:v>
                </c:pt>
                <c:pt idx="121">
                  <c:v>33.53</c:v>
                </c:pt>
                <c:pt idx="122">
                  <c:v>27.732999999999901</c:v>
                </c:pt>
                <c:pt idx="123">
                  <c:v>414.86</c:v>
                </c:pt>
                <c:pt idx="124">
                  <c:v>32.267142857142801</c:v>
                </c:pt>
                <c:pt idx="125">
                  <c:v>414.86</c:v>
                </c:pt>
                <c:pt idx="126">
                  <c:v>27.732999999999901</c:v>
                </c:pt>
                <c:pt idx="127">
                  <c:v>34.711851851851797</c:v>
                </c:pt>
                <c:pt idx="128">
                  <c:v>34.711851851851797</c:v>
                </c:pt>
                <c:pt idx="129">
                  <c:v>414.86</c:v>
                </c:pt>
                <c:pt idx="130">
                  <c:v>34.711851851851797</c:v>
                </c:pt>
                <c:pt idx="131">
                  <c:v>370.14168674698698</c:v>
                </c:pt>
                <c:pt idx="132">
                  <c:v>25.63</c:v>
                </c:pt>
                <c:pt idx="133">
                  <c:v>266.39499999999998</c:v>
                </c:pt>
                <c:pt idx="134">
                  <c:v>266.39499999999998</c:v>
                </c:pt>
                <c:pt idx="135">
                  <c:v>12.03</c:v>
                </c:pt>
                <c:pt idx="136">
                  <c:v>27.732999999999901</c:v>
                </c:pt>
                <c:pt idx="137">
                  <c:v>27.732999999999901</c:v>
                </c:pt>
                <c:pt idx="138">
                  <c:v>16.561333333333302</c:v>
                </c:pt>
                <c:pt idx="139">
                  <c:v>25.63</c:v>
                </c:pt>
                <c:pt idx="140">
                  <c:v>414.86</c:v>
                </c:pt>
                <c:pt idx="141">
                  <c:v>34.711851851851797</c:v>
                </c:pt>
                <c:pt idx="142">
                  <c:v>30.76</c:v>
                </c:pt>
                <c:pt idx="143">
                  <c:v>370.14168674698698</c:v>
                </c:pt>
                <c:pt idx="144">
                  <c:v>27.732999999999901</c:v>
                </c:pt>
                <c:pt idx="145">
                  <c:v>266.39499999999998</c:v>
                </c:pt>
                <c:pt idx="146">
                  <c:v>370.14168674698698</c:v>
                </c:pt>
                <c:pt idx="147">
                  <c:v>370.14168674698698</c:v>
                </c:pt>
                <c:pt idx="148">
                  <c:v>33.53</c:v>
                </c:pt>
                <c:pt idx="149">
                  <c:v>16.561333333333302</c:v>
                </c:pt>
                <c:pt idx="150">
                  <c:v>22.226363636363601</c:v>
                </c:pt>
                <c:pt idx="151">
                  <c:v>22.226363636363601</c:v>
                </c:pt>
                <c:pt idx="152">
                  <c:v>44.564166666666601</c:v>
                </c:pt>
                <c:pt idx="153">
                  <c:v>424.13</c:v>
                </c:pt>
                <c:pt idx="154">
                  <c:v>22.226363636363601</c:v>
                </c:pt>
                <c:pt idx="155">
                  <c:v>370.14168674698698</c:v>
                </c:pt>
                <c:pt idx="156">
                  <c:v>22.226363636363601</c:v>
                </c:pt>
                <c:pt idx="157">
                  <c:v>22.226363636363601</c:v>
                </c:pt>
                <c:pt idx="158">
                  <c:v>370.14168674698698</c:v>
                </c:pt>
                <c:pt idx="159">
                  <c:v>22.226363636363601</c:v>
                </c:pt>
                <c:pt idx="160">
                  <c:v>370.14168674698698</c:v>
                </c:pt>
                <c:pt idx="161">
                  <c:v>22.226363636363601</c:v>
                </c:pt>
                <c:pt idx="162">
                  <c:v>12.03</c:v>
                </c:pt>
                <c:pt idx="163">
                  <c:v>392.88200000000001</c:v>
                </c:pt>
                <c:pt idx="164">
                  <c:v>424.13</c:v>
                </c:pt>
                <c:pt idx="165">
                  <c:v>11.67</c:v>
                </c:pt>
                <c:pt idx="166">
                  <c:v>12.03</c:v>
                </c:pt>
                <c:pt idx="167">
                  <c:v>392.88200000000001</c:v>
                </c:pt>
                <c:pt idx="168">
                  <c:v>12.03</c:v>
                </c:pt>
                <c:pt idx="169">
                  <c:v>424.13</c:v>
                </c:pt>
                <c:pt idx="170">
                  <c:v>414.86</c:v>
                </c:pt>
                <c:pt idx="171">
                  <c:v>12.03</c:v>
                </c:pt>
                <c:pt idx="172">
                  <c:v>424.13</c:v>
                </c:pt>
                <c:pt idx="173">
                  <c:v>12.03</c:v>
                </c:pt>
                <c:pt idx="174">
                  <c:v>414.86</c:v>
                </c:pt>
                <c:pt idx="175">
                  <c:v>392.88200000000001</c:v>
                </c:pt>
                <c:pt idx="176">
                  <c:v>12.03</c:v>
                </c:pt>
                <c:pt idx="177">
                  <c:v>392.88200000000001</c:v>
                </c:pt>
                <c:pt idx="178">
                  <c:v>414.86</c:v>
                </c:pt>
                <c:pt idx="179">
                  <c:v>414.86</c:v>
                </c:pt>
                <c:pt idx="180">
                  <c:v>370.14168674698698</c:v>
                </c:pt>
                <c:pt idx="181">
                  <c:v>392.88200000000001</c:v>
                </c:pt>
                <c:pt idx="182">
                  <c:v>414.86</c:v>
                </c:pt>
                <c:pt idx="183">
                  <c:v>25.63</c:v>
                </c:pt>
                <c:pt idx="184">
                  <c:v>12.03</c:v>
                </c:pt>
                <c:pt idx="185">
                  <c:v>414.86</c:v>
                </c:pt>
                <c:pt idx="186">
                  <c:v>424.13</c:v>
                </c:pt>
                <c:pt idx="187">
                  <c:v>414.86</c:v>
                </c:pt>
                <c:pt idx="188">
                  <c:v>414.86</c:v>
                </c:pt>
                <c:pt idx="189">
                  <c:v>414.86</c:v>
                </c:pt>
                <c:pt idx="190">
                  <c:v>12.03</c:v>
                </c:pt>
                <c:pt idx="191">
                  <c:v>12.03</c:v>
                </c:pt>
                <c:pt idx="192">
                  <c:v>414.86</c:v>
                </c:pt>
                <c:pt idx="193">
                  <c:v>25.63</c:v>
                </c:pt>
                <c:pt idx="194">
                  <c:v>414.86</c:v>
                </c:pt>
                <c:pt idx="195">
                  <c:v>414.86</c:v>
                </c:pt>
                <c:pt idx="196">
                  <c:v>392.88200000000001</c:v>
                </c:pt>
                <c:pt idx="197">
                  <c:v>424.13</c:v>
                </c:pt>
                <c:pt idx="198">
                  <c:v>392.88200000000001</c:v>
                </c:pt>
                <c:pt idx="199">
                  <c:v>392.17666666666599</c:v>
                </c:pt>
                <c:pt idx="200">
                  <c:v>398.36555555555498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F2-497E-B9EC-507C024BD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34239"/>
        <c:axId val="164649583"/>
      </c:lineChart>
      <c:catAx>
        <c:axId val="393234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649583"/>
        <c:crosses val="autoZero"/>
        <c:auto val="1"/>
        <c:lblAlgn val="ctr"/>
        <c:lblOffset val="100"/>
        <c:noMultiLvlLbl val="0"/>
      </c:catAx>
      <c:valAx>
        <c:axId val="164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323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/>
              <a:t>在</a:t>
            </a:r>
            <a:r>
              <a:rPr lang="zh-CN" altLang="en-US" sz="2000" b="1" dirty="0">
                <a:solidFill>
                  <a:srgbClr val="C00000"/>
                </a:solidFill>
              </a:rPr>
              <a:t>训练集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CO</a:t>
            </a:r>
            <a:r>
              <a:rPr lang="zh-CN" altLang="en-US" sz="2000" b="1" dirty="0"/>
              <a:t>浓度曲线</a:t>
            </a:r>
          </a:p>
        </c:rich>
      </c:tx>
      <c:layout>
        <c:manualLayout>
          <c:xMode val="edge"/>
          <c:yMode val="edge"/>
          <c:x val="0.26551299130611344"/>
          <c:y val="2.491587134195317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福州数据!$A$3:$A$301</c:f>
              <c:numCache>
                <c:formatCode>General</c:formatCode>
                <c:ptCount val="299"/>
                <c:pt idx="0">
                  <c:v>500.52</c:v>
                </c:pt>
                <c:pt idx="1">
                  <c:v>552.46</c:v>
                </c:pt>
                <c:pt idx="2">
                  <c:v>554.77</c:v>
                </c:pt>
                <c:pt idx="3">
                  <c:v>624.20000000000005</c:v>
                </c:pt>
                <c:pt idx="4">
                  <c:v>534.23</c:v>
                </c:pt>
                <c:pt idx="5">
                  <c:v>502.8</c:v>
                </c:pt>
                <c:pt idx="6">
                  <c:v>553.4</c:v>
                </c:pt>
                <c:pt idx="7">
                  <c:v>678.43</c:v>
                </c:pt>
                <c:pt idx="8">
                  <c:v>532.23</c:v>
                </c:pt>
                <c:pt idx="9">
                  <c:v>549.42999999999995</c:v>
                </c:pt>
                <c:pt idx="10">
                  <c:v>498.43</c:v>
                </c:pt>
                <c:pt idx="11">
                  <c:v>616.97</c:v>
                </c:pt>
                <c:pt idx="12">
                  <c:v>515.47</c:v>
                </c:pt>
                <c:pt idx="13">
                  <c:v>639.37</c:v>
                </c:pt>
                <c:pt idx="14">
                  <c:v>530.20000000000005</c:v>
                </c:pt>
                <c:pt idx="15">
                  <c:v>610.16999999999996</c:v>
                </c:pt>
                <c:pt idx="16">
                  <c:v>647.87</c:v>
                </c:pt>
                <c:pt idx="17">
                  <c:v>538.64</c:v>
                </c:pt>
                <c:pt idx="18">
                  <c:v>520.37</c:v>
                </c:pt>
                <c:pt idx="19">
                  <c:v>526.53</c:v>
                </c:pt>
                <c:pt idx="20">
                  <c:v>505.17</c:v>
                </c:pt>
                <c:pt idx="21">
                  <c:v>559.13</c:v>
                </c:pt>
                <c:pt idx="22">
                  <c:v>525.5</c:v>
                </c:pt>
                <c:pt idx="23">
                  <c:v>581.73</c:v>
                </c:pt>
                <c:pt idx="24">
                  <c:v>578.23</c:v>
                </c:pt>
                <c:pt idx="25">
                  <c:v>504.63</c:v>
                </c:pt>
                <c:pt idx="26">
                  <c:v>502.5</c:v>
                </c:pt>
                <c:pt idx="27">
                  <c:v>554.77</c:v>
                </c:pt>
                <c:pt idx="28">
                  <c:v>550.77</c:v>
                </c:pt>
                <c:pt idx="29">
                  <c:v>542.48</c:v>
                </c:pt>
                <c:pt idx="30">
                  <c:v>594.14</c:v>
                </c:pt>
                <c:pt idx="31">
                  <c:v>547.57000000000005</c:v>
                </c:pt>
                <c:pt idx="32">
                  <c:v>502</c:v>
                </c:pt>
                <c:pt idx="33">
                  <c:v>404.37</c:v>
                </c:pt>
                <c:pt idx="34">
                  <c:v>381.16</c:v>
                </c:pt>
                <c:pt idx="35">
                  <c:v>394.37</c:v>
                </c:pt>
                <c:pt idx="36">
                  <c:v>392.53</c:v>
                </c:pt>
                <c:pt idx="37">
                  <c:v>413.62</c:v>
                </c:pt>
                <c:pt idx="38">
                  <c:v>403.42</c:v>
                </c:pt>
                <c:pt idx="39">
                  <c:v>402.6</c:v>
                </c:pt>
                <c:pt idx="40">
                  <c:v>386.1</c:v>
                </c:pt>
                <c:pt idx="41">
                  <c:v>420.36</c:v>
                </c:pt>
                <c:pt idx="42">
                  <c:v>386.46</c:v>
                </c:pt>
                <c:pt idx="43">
                  <c:v>387.53</c:v>
                </c:pt>
                <c:pt idx="44">
                  <c:v>389.39</c:v>
                </c:pt>
                <c:pt idx="45">
                  <c:v>428</c:v>
                </c:pt>
                <c:pt idx="46">
                  <c:v>395.97</c:v>
                </c:pt>
                <c:pt idx="47">
                  <c:v>415.52</c:v>
                </c:pt>
                <c:pt idx="48">
                  <c:v>396.1</c:v>
                </c:pt>
                <c:pt idx="49">
                  <c:v>394.67</c:v>
                </c:pt>
                <c:pt idx="50">
                  <c:v>400.07</c:v>
                </c:pt>
                <c:pt idx="51">
                  <c:v>453</c:v>
                </c:pt>
                <c:pt idx="52">
                  <c:v>452.29</c:v>
                </c:pt>
                <c:pt idx="53">
                  <c:v>438.53</c:v>
                </c:pt>
                <c:pt idx="54">
                  <c:v>387.53</c:v>
                </c:pt>
                <c:pt idx="55">
                  <c:v>402</c:v>
                </c:pt>
                <c:pt idx="56">
                  <c:v>388</c:v>
                </c:pt>
                <c:pt idx="57">
                  <c:v>389.33</c:v>
                </c:pt>
                <c:pt idx="58">
                  <c:v>389.53</c:v>
                </c:pt>
                <c:pt idx="59">
                  <c:v>387.87</c:v>
                </c:pt>
                <c:pt idx="60">
                  <c:v>385.13</c:v>
                </c:pt>
                <c:pt idx="61">
                  <c:v>383.97</c:v>
                </c:pt>
                <c:pt idx="62">
                  <c:v>393.37</c:v>
                </c:pt>
                <c:pt idx="63">
                  <c:v>453.27</c:v>
                </c:pt>
                <c:pt idx="64">
                  <c:v>393.23</c:v>
                </c:pt>
                <c:pt idx="65">
                  <c:v>383.7</c:v>
                </c:pt>
                <c:pt idx="66">
                  <c:v>392.33</c:v>
                </c:pt>
                <c:pt idx="67">
                  <c:v>387.33</c:v>
                </c:pt>
                <c:pt idx="68">
                  <c:v>384.37</c:v>
                </c:pt>
                <c:pt idx="69">
                  <c:v>386.5</c:v>
                </c:pt>
                <c:pt idx="70">
                  <c:v>393.57</c:v>
                </c:pt>
                <c:pt idx="71">
                  <c:v>406.23</c:v>
                </c:pt>
                <c:pt idx="72">
                  <c:v>394.47</c:v>
                </c:pt>
                <c:pt idx="73">
                  <c:v>385.03</c:v>
                </c:pt>
                <c:pt idx="74">
                  <c:v>395.96</c:v>
                </c:pt>
                <c:pt idx="75">
                  <c:v>386.14</c:v>
                </c:pt>
                <c:pt idx="76">
                  <c:v>396.1</c:v>
                </c:pt>
                <c:pt idx="77">
                  <c:v>387.87</c:v>
                </c:pt>
                <c:pt idx="78">
                  <c:v>393.93</c:v>
                </c:pt>
                <c:pt idx="79">
                  <c:v>397.82</c:v>
                </c:pt>
                <c:pt idx="80">
                  <c:v>35.93</c:v>
                </c:pt>
                <c:pt idx="81">
                  <c:v>9.77</c:v>
                </c:pt>
                <c:pt idx="82">
                  <c:v>34.1</c:v>
                </c:pt>
                <c:pt idx="83">
                  <c:v>29.17</c:v>
                </c:pt>
                <c:pt idx="84">
                  <c:v>29.71</c:v>
                </c:pt>
                <c:pt idx="85">
                  <c:v>25.63</c:v>
                </c:pt>
                <c:pt idx="86">
                  <c:v>47.27</c:v>
                </c:pt>
                <c:pt idx="87">
                  <c:v>46.17</c:v>
                </c:pt>
                <c:pt idx="88">
                  <c:v>6.67</c:v>
                </c:pt>
                <c:pt idx="89">
                  <c:v>40.03</c:v>
                </c:pt>
                <c:pt idx="90">
                  <c:v>17.8</c:v>
                </c:pt>
                <c:pt idx="91">
                  <c:v>28.93</c:v>
                </c:pt>
                <c:pt idx="92">
                  <c:v>31.37</c:v>
                </c:pt>
                <c:pt idx="93">
                  <c:v>28.5</c:v>
                </c:pt>
                <c:pt idx="94">
                  <c:v>41.57</c:v>
                </c:pt>
                <c:pt idx="95">
                  <c:v>51.33</c:v>
                </c:pt>
                <c:pt idx="96">
                  <c:v>41.5</c:v>
                </c:pt>
                <c:pt idx="97">
                  <c:v>47.6</c:v>
                </c:pt>
                <c:pt idx="98">
                  <c:v>33.4</c:v>
                </c:pt>
                <c:pt idx="99">
                  <c:v>36.770000000000003</c:v>
                </c:pt>
                <c:pt idx="100">
                  <c:v>21.67</c:v>
                </c:pt>
                <c:pt idx="101">
                  <c:v>26.3</c:v>
                </c:pt>
                <c:pt idx="102">
                  <c:v>23</c:v>
                </c:pt>
                <c:pt idx="103">
                  <c:v>22.93</c:v>
                </c:pt>
                <c:pt idx="104">
                  <c:v>7.36</c:v>
                </c:pt>
                <c:pt idx="105">
                  <c:v>46.7</c:v>
                </c:pt>
                <c:pt idx="106">
                  <c:v>40.67</c:v>
                </c:pt>
                <c:pt idx="107">
                  <c:v>33.43</c:v>
                </c:pt>
                <c:pt idx="108">
                  <c:v>43.6</c:v>
                </c:pt>
                <c:pt idx="109">
                  <c:v>6.2</c:v>
                </c:pt>
                <c:pt idx="110">
                  <c:v>21.9</c:v>
                </c:pt>
                <c:pt idx="111">
                  <c:v>21.47</c:v>
                </c:pt>
                <c:pt idx="112">
                  <c:v>16.399999999999999</c:v>
                </c:pt>
                <c:pt idx="113">
                  <c:v>26.1</c:v>
                </c:pt>
                <c:pt idx="114">
                  <c:v>43.53</c:v>
                </c:pt>
                <c:pt idx="115">
                  <c:v>11.67</c:v>
                </c:pt>
                <c:pt idx="116">
                  <c:v>26.93</c:v>
                </c:pt>
                <c:pt idx="117">
                  <c:v>32.97</c:v>
                </c:pt>
                <c:pt idx="118">
                  <c:v>22.13</c:v>
                </c:pt>
                <c:pt idx="119">
                  <c:v>38.369999999999997</c:v>
                </c:pt>
                <c:pt idx="120">
                  <c:v>37.630000000000003</c:v>
                </c:pt>
                <c:pt idx="121">
                  <c:v>16.47</c:v>
                </c:pt>
                <c:pt idx="122">
                  <c:v>37.229999999999997</c:v>
                </c:pt>
                <c:pt idx="123">
                  <c:v>10.47</c:v>
                </c:pt>
                <c:pt idx="124">
                  <c:v>32.130000000000003</c:v>
                </c:pt>
                <c:pt idx="125">
                  <c:v>36.4</c:v>
                </c:pt>
                <c:pt idx="126">
                  <c:v>21.27</c:v>
                </c:pt>
                <c:pt idx="127">
                  <c:v>32.6</c:v>
                </c:pt>
                <c:pt idx="128">
                  <c:v>45.27</c:v>
                </c:pt>
                <c:pt idx="129">
                  <c:v>19.170000000000002</c:v>
                </c:pt>
                <c:pt idx="130">
                  <c:v>23.83</c:v>
                </c:pt>
                <c:pt idx="131">
                  <c:v>24.2</c:v>
                </c:pt>
                <c:pt idx="132">
                  <c:v>20.6</c:v>
                </c:pt>
                <c:pt idx="133">
                  <c:v>40.799999999999997</c:v>
                </c:pt>
                <c:pt idx="134">
                  <c:v>24.7</c:v>
                </c:pt>
                <c:pt idx="135">
                  <c:v>21.9</c:v>
                </c:pt>
                <c:pt idx="136">
                  <c:v>20.77</c:v>
                </c:pt>
                <c:pt idx="137">
                  <c:v>50.73</c:v>
                </c:pt>
                <c:pt idx="138">
                  <c:v>41.4</c:v>
                </c:pt>
                <c:pt idx="139">
                  <c:v>21.8</c:v>
                </c:pt>
                <c:pt idx="140">
                  <c:v>23.93</c:v>
                </c:pt>
                <c:pt idx="141">
                  <c:v>33</c:v>
                </c:pt>
                <c:pt idx="142">
                  <c:v>29.13</c:v>
                </c:pt>
                <c:pt idx="143">
                  <c:v>30.3</c:v>
                </c:pt>
                <c:pt idx="144">
                  <c:v>49.63</c:v>
                </c:pt>
                <c:pt idx="145">
                  <c:v>32.33</c:v>
                </c:pt>
                <c:pt idx="146">
                  <c:v>27.87</c:v>
                </c:pt>
                <c:pt idx="147">
                  <c:v>28.1</c:v>
                </c:pt>
                <c:pt idx="148">
                  <c:v>30</c:v>
                </c:pt>
                <c:pt idx="149">
                  <c:v>26.93</c:v>
                </c:pt>
                <c:pt idx="150">
                  <c:v>31.17</c:v>
                </c:pt>
                <c:pt idx="151">
                  <c:v>30.2</c:v>
                </c:pt>
                <c:pt idx="152">
                  <c:v>21.27</c:v>
                </c:pt>
                <c:pt idx="153">
                  <c:v>15.6</c:v>
                </c:pt>
                <c:pt idx="154">
                  <c:v>35.1</c:v>
                </c:pt>
                <c:pt idx="155">
                  <c:v>31.07</c:v>
                </c:pt>
                <c:pt idx="156">
                  <c:v>20.5</c:v>
                </c:pt>
                <c:pt idx="157">
                  <c:v>30.27</c:v>
                </c:pt>
                <c:pt idx="158">
                  <c:v>27.93</c:v>
                </c:pt>
                <c:pt idx="159">
                  <c:v>32.130000000000003</c:v>
                </c:pt>
                <c:pt idx="160">
                  <c:v>22.63</c:v>
                </c:pt>
                <c:pt idx="161">
                  <c:v>31.83</c:v>
                </c:pt>
                <c:pt idx="162">
                  <c:v>15.8</c:v>
                </c:pt>
                <c:pt idx="163">
                  <c:v>34.200000000000003</c:v>
                </c:pt>
                <c:pt idx="164">
                  <c:v>28.6</c:v>
                </c:pt>
                <c:pt idx="165">
                  <c:v>34.799999999999997</c:v>
                </c:pt>
                <c:pt idx="166">
                  <c:v>11.23</c:v>
                </c:pt>
                <c:pt idx="167">
                  <c:v>25.27</c:v>
                </c:pt>
                <c:pt idx="168">
                  <c:v>37.67</c:v>
                </c:pt>
                <c:pt idx="169">
                  <c:v>27.63</c:v>
                </c:pt>
                <c:pt idx="170">
                  <c:v>32.83</c:v>
                </c:pt>
                <c:pt idx="171">
                  <c:v>17.170000000000002</c:v>
                </c:pt>
                <c:pt idx="172">
                  <c:v>9.6999999999999993</c:v>
                </c:pt>
                <c:pt idx="173">
                  <c:v>31.27</c:v>
                </c:pt>
                <c:pt idx="174">
                  <c:v>26.53</c:v>
                </c:pt>
                <c:pt idx="175">
                  <c:v>12.03</c:v>
                </c:pt>
                <c:pt idx="176">
                  <c:v>24.53</c:v>
                </c:pt>
                <c:pt idx="177">
                  <c:v>22.9</c:v>
                </c:pt>
                <c:pt idx="178">
                  <c:v>31.37</c:v>
                </c:pt>
                <c:pt idx="179">
                  <c:v>28.87</c:v>
                </c:pt>
                <c:pt idx="180">
                  <c:v>28.63</c:v>
                </c:pt>
                <c:pt idx="181">
                  <c:v>29.33</c:v>
                </c:pt>
                <c:pt idx="182">
                  <c:v>33.1</c:v>
                </c:pt>
                <c:pt idx="183">
                  <c:v>39.03</c:v>
                </c:pt>
                <c:pt idx="184">
                  <c:v>33.130000000000003</c:v>
                </c:pt>
                <c:pt idx="185">
                  <c:v>8.8000000000000007</c:v>
                </c:pt>
                <c:pt idx="186">
                  <c:v>22.73</c:v>
                </c:pt>
                <c:pt idx="187">
                  <c:v>30.76</c:v>
                </c:pt>
                <c:pt idx="188">
                  <c:v>30.13</c:v>
                </c:pt>
                <c:pt idx="189">
                  <c:v>34.17</c:v>
                </c:pt>
                <c:pt idx="190">
                  <c:v>18.63</c:v>
                </c:pt>
                <c:pt idx="191">
                  <c:v>32</c:v>
                </c:pt>
                <c:pt idx="192">
                  <c:v>25.43</c:v>
                </c:pt>
                <c:pt idx="193">
                  <c:v>27.93</c:v>
                </c:pt>
                <c:pt idx="194">
                  <c:v>33</c:v>
                </c:pt>
                <c:pt idx="195">
                  <c:v>39.57</c:v>
                </c:pt>
                <c:pt idx="196">
                  <c:v>32.6</c:v>
                </c:pt>
                <c:pt idx="197">
                  <c:v>39.57</c:v>
                </c:pt>
                <c:pt idx="198">
                  <c:v>43.53</c:v>
                </c:pt>
                <c:pt idx="199">
                  <c:v>32.369999999999997</c:v>
                </c:pt>
                <c:pt idx="200">
                  <c:v>18.07</c:v>
                </c:pt>
                <c:pt idx="201">
                  <c:v>12.9</c:v>
                </c:pt>
                <c:pt idx="202">
                  <c:v>12.6</c:v>
                </c:pt>
                <c:pt idx="203">
                  <c:v>26.17</c:v>
                </c:pt>
                <c:pt idx="204">
                  <c:v>43.3</c:v>
                </c:pt>
                <c:pt idx="205">
                  <c:v>40.03</c:v>
                </c:pt>
                <c:pt idx="206">
                  <c:v>382.9</c:v>
                </c:pt>
                <c:pt idx="207">
                  <c:v>404.67</c:v>
                </c:pt>
                <c:pt idx="208">
                  <c:v>387.1</c:v>
                </c:pt>
                <c:pt idx="209">
                  <c:v>381.83</c:v>
                </c:pt>
                <c:pt idx="210">
                  <c:v>390.97</c:v>
                </c:pt>
                <c:pt idx="211">
                  <c:v>389.13</c:v>
                </c:pt>
                <c:pt idx="212">
                  <c:v>386.6</c:v>
                </c:pt>
                <c:pt idx="213">
                  <c:v>411.77</c:v>
                </c:pt>
                <c:pt idx="214">
                  <c:v>388.07</c:v>
                </c:pt>
                <c:pt idx="215">
                  <c:v>379.83</c:v>
                </c:pt>
                <c:pt idx="216">
                  <c:v>374.5</c:v>
                </c:pt>
                <c:pt idx="217">
                  <c:v>395.5</c:v>
                </c:pt>
                <c:pt idx="218">
                  <c:v>384.5</c:v>
                </c:pt>
                <c:pt idx="219">
                  <c:v>380.23</c:v>
                </c:pt>
                <c:pt idx="220">
                  <c:v>383.37</c:v>
                </c:pt>
                <c:pt idx="221">
                  <c:v>417</c:v>
                </c:pt>
                <c:pt idx="222">
                  <c:v>419.47</c:v>
                </c:pt>
                <c:pt idx="223">
                  <c:v>391.4</c:v>
                </c:pt>
                <c:pt idx="224">
                  <c:v>387.9</c:v>
                </c:pt>
                <c:pt idx="225">
                  <c:v>413.13</c:v>
                </c:pt>
                <c:pt idx="226">
                  <c:v>392.13</c:v>
                </c:pt>
                <c:pt idx="227">
                  <c:v>415.57</c:v>
                </c:pt>
                <c:pt idx="228">
                  <c:v>416.63</c:v>
                </c:pt>
                <c:pt idx="229">
                  <c:v>408.07</c:v>
                </c:pt>
                <c:pt idx="230">
                  <c:v>405.97</c:v>
                </c:pt>
                <c:pt idx="231">
                  <c:v>398.3</c:v>
                </c:pt>
                <c:pt idx="232">
                  <c:v>409.03</c:v>
                </c:pt>
                <c:pt idx="233">
                  <c:v>404</c:v>
                </c:pt>
                <c:pt idx="234">
                  <c:v>416.37</c:v>
                </c:pt>
                <c:pt idx="235">
                  <c:v>424.13</c:v>
                </c:pt>
                <c:pt idx="236">
                  <c:v>377.2</c:v>
                </c:pt>
                <c:pt idx="237">
                  <c:v>405.77</c:v>
                </c:pt>
                <c:pt idx="238">
                  <c:v>382.43</c:v>
                </c:pt>
                <c:pt idx="239">
                  <c:v>389.23</c:v>
                </c:pt>
                <c:pt idx="240">
                  <c:v>386.77</c:v>
                </c:pt>
                <c:pt idx="241">
                  <c:v>398.77</c:v>
                </c:pt>
                <c:pt idx="242">
                  <c:v>394.03</c:v>
                </c:pt>
                <c:pt idx="243">
                  <c:v>380.41</c:v>
                </c:pt>
                <c:pt idx="244">
                  <c:v>375.83</c:v>
                </c:pt>
                <c:pt idx="245">
                  <c:v>390.97</c:v>
                </c:pt>
                <c:pt idx="246">
                  <c:v>392.8</c:v>
                </c:pt>
                <c:pt idx="247">
                  <c:v>389</c:v>
                </c:pt>
                <c:pt idx="248">
                  <c:v>393.43</c:v>
                </c:pt>
                <c:pt idx="249">
                  <c:v>413.37</c:v>
                </c:pt>
                <c:pt idx="250">
                  <c:v>390.8</c:v>
                </c:pt>
                <c:pt idx="251">
                  <c:v>388.67</c:v>
                </c:pt>
                <c:pt idx="252">
                  <c:v>387.63</c:v>
                </c:pt>
                <c:pt idx="253">
                  <c:v>395.33</c:v>
                </c:pt>
                <c:pt idx="254">
                  <c:v>397.2</c:v>
                </c:pt>
                <c:pt idx="255">
                  <c:v>387.4</c:v>
                </c:pt>
                <c:pt idx="256">
                  <c:v>394.1</c:v>
                </c:pt>
                <c:pt idx="257">
                  <c:v>392</c:v>
                </c:pt>
                <c:pt idx="258">
                  <c:v>380.43</c:v>
                </c:pt>
                <c:pt idx="259">
                  <c:v>397.37</c:v>
                </c:pt>
                <c:pt idx="260">
                  <c:v>387.03</c:v>
                </c:pt>
                <c:pt idx="261">
                  <c:v>375.83</c:v>
                </c:pt>
                <c:pt idx="262">
                  <c:v>411.3</c:v>
                </c:pt>
                <c:pt idx="263">
                  <c:v>379.57</c:v>
                </c:pt>
                <c:pt idx="264">
                  <c:v>377.9</c:v>
                </c:pt>
                <c:pt idx="265">
                  <c:v>399.73</c:v>
                </c:pt>
                <c:pt idx="266">
                  <c:v>381.3</c:v>
                </c:pt>
                <c:pt idx="267">
                  <c:v>392.8</c:v>
                </c:pt>
                <c:pt idx="268">
                  <c:v>396.73</c:v>
                </c:pt>
                <c:pt idx="269">
                  <c:v>389.67</c:v>
                </c:pt>
                <c:pt idx="270">
                  <c:v>380.73</c:v>
                </c:pt>
                <c:pt idx="271">
                  <c:v>406.63</c:v>
                </c:pt>
                <c:pt idx="272">
                  <c:v>396.07</c:v>
                </c:pt>
                <c:pt idx="273">
                  <c:v>388.13</c:v>
                </c:pt>
                <c:pt idx="274">
                  <c:v>400.43</c:v>
                </c:pt>
                <c:pt idx="275">
                  <c:v>374.63</c:v>
                </c:pt>
                <c:pt idx="276">
                  <c:v>388.33</c:v>
                </c:pt>
                <c:pt idx="277">
                  <c:v>399.37</c:v>
                </c:pt>
                <c:pt idx="278">
                  <c:v>386.33</c:v>
                </c:pt>
                <c:pt idx="279">
                  <c:v>414.93</c:v>
                </c:pt>
                <c:pt idx="280">
                  <c:v>395.67</c:v>
                </c:pt>
                <c:pt idx="281">
                  <c:v>390.6</c:v>
                </c:pt>
                <c:pt idx="282">
                  <c:v>415.6</c:v>
                </c:pt>
                <c:pt idx="283">
                  <c:v>373.93</c:v>
                </c:pt>
                <c:pt idx="284">
                  <c:v>420.77</c:v>
                </c:pt>
                <c:pt idx="285">
                  <c:v>396.23</c:v>
                </c:pt>
                <c:pt idx="286">
                  <c:v>389.8</c:v>
                </c:pt>
                <c:pt idx="287">
                  <c:v>431.04</c:v>
                </c:pt>
                <c:pt idx="288">
                  <c:v>392.07</c:v>
                </c:pt>
                <c:pt idx="289">
                  <c:v>427.7</c:v>
                </c:pt>
                <c:pt idx="290">
                  <c:v>393.9</c:v>
                </c:pt>
                <c:pt idx="291">
                  <c:v>416.97</c:v>
                </c:pt>
                <c:pt idx="292">
                  <c:v>387.9</c:v>
                </c:pt>
                <c:pt idx="293">
                  <c:v>395.53</c:v>
                </c:pt>
                <c:pt idx="294">
                  <c:v>390.43</c:v>
                </c:pt>
                <c:pt idx="295">
                  <c:v>419.03</c:v>
                </c:pt>
                <c:pt idx="296">
                  <c:v>413.87</c:v>
                </c:pt>
                <c:pt idx="297">
                  <c:v>418.43</c:v>
                </c:pt>
                <c:pt idx="298">
                  <c:v>419.5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FE-431E-88DA-02D8C500C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34239"/>
        <c:axId val="164649583"/>
      </c:lineChart>
      <c:catAx>
        <c:axId val="393234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649583"/>
        <c:crosses val="autoZero"/>
        <c:auto val="1"/>
        <c:lblAlgn val="ctr"/>
        <c:lblOffset val="100"/>
        <c:noMultiLvlLbl val="0"/>
      </c:catAx>
      <c:valAx>
        <c:axId val="164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323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/>
              <a:t>“异常数据”删除处理后的</a:t>
            </a:r>
            <a:r>
              <a:rPr lang="en-US" altLang="zh-CN" sz="2000" b="1" dirty="0"/>
              <a:t>CO</a:t>
            </a:r>
            <a:r>
              <a:rPr lang="zh-CN" altLang="en-US" sz="2000" b="1" dirty="0"/>
              <a:t>预测对比</a:t>
            </a:r>
          </a:p>
        </c:rich>
      </c:tx>
      <c:layout>
        <c:manualLayout>
          <c:xMode val="edge"/>
          <c:yMode val="edge"/>
          <c:x val="0.26575025472383607"/>
          <c:y val="2.7777732520533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福州数据!$A$484:$A$684</c:f>
              <c:numCache>
                <c:formatCode>General</c:formatCode>
                <c:ptCount val="201"/>
                <c:pt idx="0">
                  <c:v>390.4</c:v>
                </c:pt>
                <c:pt idx="1">
                  <c:v>406.63</c:v>
                </c:pt>
                <c:pt idx="2">
                  <c:v>396.23</c:v>
                </c:pt>
                <c:pt idx="3">
                  <c:v>391.9</c:v>
                </c:pt>
                <c:pt idx="4">
                  <c:v>397.93</c:v>
                </c:pt>
                <c:pt idx="5">
                  <c:v>393.6</c:v>
                </c:pt>
                <c:pt idx="6">
                  <c:v>429.4</c:v>
                </c:pt>
                <c:pt idx="7">
                  <c:v>414.97</c:v>
                </c:pt>
                <c:pt idx="8">
                  <c:v>417.1</c:v>
                </c:pt>
                <c:pt idx="9">
                  <c:v>410.43</c:v>
                </c:pt>
                <c:pt idx="10">
                  <c:v>400.13</c:v>
                </c:pt>
                <c:pt idx="11">
                  <c:v>395.57</c:v>
                </c:pt>
                <c:pt idx="12">
                  <c:v>431.1</c:v>
                </c:pt>
                <c:pt idx="13">
                  <c:v>406.43</c:v>
                </c:pt>
                <c:pt idx="14">
                  <c:v>403.3</c:v>
                </c:pt>
                <c:pt idx="15">
                  <c:v>404.57</c:v>
                </c:pt>
                <c:pt idx="16">
                  <c:v>417.63</c:v>
                </c:pt>
                <c:pt idx="17">
                  <c:v>406.4</c:v>
                </c:pt>
                <c:pt idx="18">
                  <c:v>390.77</c:v>
                </c:pt>
                <c:pt idx="19">
                  <c:v>389.9</c:v>
                </c:pt>
                <c:pt idx="20">
                  <c:v>393.7</c:v>
                </c:pt>
                <c:pt idx="21">
                  <c:v>390.53</c:v>
                </c:pt>
                <c:pt idx="22">
                  <c:v>395.43</c:v>
                </c:pt>
                <c:pt idx="23">
                  <c:v>384.23</c:v>
                </c:pt>
                <c:pt idx="24">
                  <c:v>403.47</c:v>
                </c:pt>
                <c:pt idx="25">
                  <c:v>391.83</c:v>
                </c:pt>
                <c:pt idx="26">
                  <c:v>391.57</c:v>
                </c:pt>
                <c:pt idx="27">
                  <c:v>394.23</c:v>
                </c:pt>
                <c:pt idx="28">
                  <c:v>396.9</c:v>
                </c:pt>
                <c:pt idx="29">
                  <c:v>401.57</c:v>
                </c:pt>
                <c:pt idx="30">
                  <c:v>404.77</c:v>
                </c:pt>
                <c:pt idx="31">
                  <c:v>396.57</c:v>
                </c:pt>
                <c:pt idx="32">
                  <c:v>400.47</c:v>
                </c:pt>
                <c:pt idx="33">
                  <c:v>397.3</c:v>
                </c:pt>
                <c:pt idx="34">
                  <c:v>411.13</c:v>
                </c:pt>
                <c:pt idx="35">
                  <c:v>412</c:v>
                </c:pt>
                <c:pt idx="36">
                  <c:v>391.57</c:v>
                </c:pt>
                <c:pt idx="37">
                  <c:v>395.33</c:v>
                </c:pt>
                <c:pt idx="38">
                  <c:v>395</c:v>
                </c:pt>
                <c:pt idx="39">
                  <c:v>394.6</c:v>
                </c:pt>
                <c:pt idx="40">
                  <c:v>411.37</c:v>
                </c:pt>
                <c:pt idx="41">
                  <c:v>399.2</c:v>
                </c:pt>
                <c:pt idx="42">
                  <c:v>419.1</c:v>
                </c:pt>
                <c:pt idx="43">
                  <c:v>396.27</c:v>
                </c:pt>
                <c:pt idx="44">
                  <c:v>382.1</c:v>
                </c:pt>
                <c:pt idx="45">
                  <c:v>416.3</c:v>
                </c:pt>
                <c:pt idx="46">
                  <c:v>382.77</c:v>
                </c:pt>
                <c:pt idx="47">
                  <c:v>410.73</c:v>
                </c:pt>
                <c:pt idx="48">
                  <c:v>426.72</c:v>
                </c:pt>
                <c:pt idx="49">
                  <c:v>381.07</c:v>
                </c:pt>
                <c:pt idx="50">
                  <c:v>377.53</c:v>
                </c:pt>
                <c:pt idx="51">
                  <c:v>415.57</c:v>
                </c:pt>
                <c:pt idx="52">
                  <c:v>382.63</c:v>
                </c:pt>
                <c:pt idx="53">
                  <c:v>379.33</c:v>
                </c:pt>
                <c:pt idx="54">
                  <c:v>397.2</c:v>
                </c:pt>
                <c:pt idx="55">
                  <c:v>381.57</c:v>
                </c:pt>
                <c:pt idx="56">
                  <c:v>410.03</c:v>
                </c:pt>
                <c:pt idx="57">
                  <c:v>408.37</c:v>
                </c:pt>
                <c:pt idx="58">
                  <c:v>404.83</c:v>
                </c:pt>
                <c:pt idx="59">
                  <c:v>413.23</c:v>
                </c:pt>
                <c:pt idx="60">
                  <c:v>377</c:v>
                </c:pt>
                <c:pt idx="61">
                  <c:v>414.37</c:v>
                </c:pt>
                <c:pt idx="62">
                  <c:v>416.57</c:v>
                </c:pt>
                <c:pt idx="63">
                  <c:v>410.03</c:v>
                </c:pt>
                <c:pt idx="64">
                  <c:v>378.03</c:v>
                </c:pt>
                <c:pt idx="65">
                  <c:v>379.23</c:v>
                </c:pt>
                <c:pt idx="66">
                  <c:v>415.9</c:v>
                </c:pt>
                <c:pt idx="67">
                  <c:v>415.63</c:v>
                </c:pt>
                <c:pt idx="68">
                  <c:v>408.5</c:v>
                </c:pt>
                <c:pt idx="69">
                  <c:v>409.53</c:v>
                </c:pt>
                <c:pt idx="70">
                  <c:v>418</c:v>
                </c:pt>
                <c:pt idx="71">
                  <c:v>403.7</c:v>
                </c:pt>
                <c:pt idx="72">
                  <c:v>407.03</c:v>
                </c:pt>
                <c:pt idx="73">
                  <c:v>424.97</c:v>
                </c:pt>
                <c:pt idx="74">
                  <c:v>418.27</c:v>
                </c:pt>
                <c:pt idx="75">
                  <c:v>406.07</c:v>
                </c:pt>
                <c:pt idx="76">
                  <c:v>381.2</c:v>
                </c:pt>
                <c:pt idx="77">
                  <c:v>401.53</c:v>
                </c:pt>
                <c:pt idx="78">
                  <c:v>406.43</c:v>
                </c:pt>
                <c:pt idx="79">
                  <c:v>424.17</c:v>
                </c:pt>
                <c:pt idx="80">
                  <c:v>429.67</c:v>
                </c:pt>
                <c:pt idx="81">
                  <c:v>385.97</c:v>
                </c:pt>
                <c:pt idx="82">
                  <c:v>384.17</c:v>
                </c:pt>
                <c:pt idx="83">
                  <c:v>408.4</c:v>
                </c:pt>
                <c:pt idx="84">
                  <c:v>403.73</c:v>
                </c:pt>
                <c:pt idx="85">
                  <c:v>405.2</c:v>
                </c:pt>
                <c:pt idx="86">
                  <c:v>379.13</c:v>
                </c:pt>
                <c:pt idx="87">
                  <c:v>379.9</c:v>
                </c:pt>
                <c:pt idx="88">
                  <c:v>397.8</c:v>
                </c:pt>
                <c:pt idx="89">
                  <c:v>379.17</c:v>
                </c:pt>
                <c:pt idx="90">
                  <c:v>380.67</c:v>
                </c:pt>
                <c:pt idx="91">
                  <c:v>380.13</c:v>
                </c:pt>
                <c:pt idx="92">
                  <c:v>407</c:v>
                </c:pt>
                <c:pt idx="93">
                  <c:v>410.37</c:v>
                </c:pt>
                <c:pt idx="94">
                  <c:v>382.2</c:v>
                </c:pt>
                <c:pt idx="95">
                  <c:v>402.73</c:v>
                </c:pt>
                <c:pt idx="96">
                  <c:v>388.83</c:v>
                </c:pt>
                <c:pt idx="97">
                  <c:v>412.07</c:v>
                </c:pt>
                <c:pt idx="98">
                  <c:v>382.47</c:v>
                </c:pt>
                <c:pt idx="99">
                  <c:v>410.83</c:v>
                </c:pt>
                <c:pt idx="100">
                  <c:v>399.1</c:v>
                </c:pt>
                <c:pt idx="101">
                  <c:v>399.47</c:v>
                </c:pt>
                <c:pt idx="102">
                  <c:v>410.97</c:v>
                </c:pt>
                <c:pt idx="103">
                  <c:v>408.53</c:v>
                </c:pt>
                <c:pt idx="104">
                  <c:v>411.6</c:v>
                </c:pt>
                <c:pt idx="105">
                  <c:v>415.67</c:v>
                </c:pt>
                <c:pt idx="106">
                  <c:v>379.67</c:v>
                </c:pt>
                <c:pt idx="107">
                  <c:v>375.8</c:v>
                </c:pt>
                <c:pt idx="108">
                  <c:v>376.87</c:v>
                </c:pt>
                <c:pt idx="109">
                  <c:v>404.77</c:v>
                </c:pt>
                <c:pt idx="110">
                  <c:v>414.47</c:v>
                </c:pt>
                <c:pt idx="111">
                  <c:v>382.53</c:v>
                </c:pt>
                <c:pt idx="112">
                  <c:v>404.07</c:v>
                </c:pt>
                <c:pt idx="113">
                  <c:v>389.27</c:v>
                </c:pt>
                <c:pt idx="114">
                  <c:v>413.23</c:v>
                </c:pt>
                <c:pt idx="115">
                  <c:v>409.3</c:v>
                </c:pt>
                <c:pt idx="116">
                  <c:v>406.63</c:v>
                </c:pt>
                <c:pt idx="117">
                  <c:v>418.1</c:v>
                </c:pt>
                <c:pt idx="118">
                  <c:v>407.77</c:v>
                </c:pt>
                <c:pt idx="119">
                  <c:v>416.3</c:v>
                </c:pt>
                <c:pt idx="120">
                  <c:v>409.6</c:v>
                </c:pt>
                <c:pt idx="121">
                  <c:v>423.97</c:v>
                </c:pt>
                <c:pt idx="122">
                  <c:v>412.2</c:v>
                </c:pt>
                <c:pt idx="123">
                  <c:v>406.43</c:v>
                </c:pt>
                <c:pt idx="124">
                  <c:v>407.6</c:v>
                </c:pt>
                <c:pt idx="125">
                  <c:v>407.03</c:v>
                </c:pt>
                <c:pt idx="126">
                  <c:v>419.93</c:v>
                </c:pt>
                <c:pt idx="127">
                  <c:v>409.9</c:v>
                </c:pt>
                <c:pt idx="128">
                  <c:v>407.23</c:v>
                </c:pt>
                <c:pt idx="129">
                  <c:v>405.03</c:v>
                </c:pt>
                <c:pt idx="130">
                  <c:v>413.47</c:v>
                </c:pt>
                <c:pt idx="131">
                  <c:v>408.6</c:v>
                </c:pt>
                <c:pt idx="132">
                  <c:v>413</c:v>
                </c:pt>
                <c:pt idx="133">
                  <c:v>419.07</c:v>
                </c:pt>
                <c:pt idx="134">
                  <c:v>411.67</c:v>
                </c:pt>
                <c:pt idx="135">
                  <c:v>403.41</c:v>
                </c:pt>
                <c:pt idx="136">
                  <c:v>428.2</c:v>
                </c:pt>
                <c:pt idx="137">
                  <c:v>420.97</c:v>
                </c:pt>
                <c:pt idx="138">
                  <c:v>427.23</c:v>
                </c:pt>
                <c:pt idx="139">
                  <c:v>415.1</c:v>
                </c:pt>
                <c:pt idx="140">
                  <c:v>402.7</c:v>
                </c:pt>
                <c:pt idx="141">
                  <c:v>409.73</c:v>
                </c:pt>
                <c:pt idx="142">
                  <c:v>407.33</c:v>
                </c:pt>
                <c:pt idx="143">
                  <c:v>409.57</c:v>
                </c:pt>
                <c:pt idx="144">
                  <c:v>433.17</c:v>
                </c:pt>
                <c:pt idx="145">
                  <c:v>406.33</c:v>
                </c:pt>
                <c:pt idx="146">
                  <c:v>411.53</c:v>
                </c:pt>
                <c:pt idx="147">
                  <c:v>408</c:v>
                </c:pt>
                <c:pt idx="148">
                  <c:v>422.27</c:v>
                </c:pt>
                <c:pt idx="149">
                  <c:v>426.8</c:v>
                </c:pt>
                <c:pt idx="150">
                  <c:v>398.83</c:v>
                </c:pt>
                <c:pt idx="151">
                  <c:v>407.47</c:v>
                </c:pt>
                <c:pt idx="152">
                  <c:v>422.5</c:v>
                </c:pt>
                <c:pt idx="153">
                  <c:v>410.93</c:v>
                </c:pt>
                <c:pt idx="154">
                  <c:v>383.2</c:v>
                </c:pt>
                <c:pt idx="155">
                  <c:v>385.53</c:v>
                </c:pt>
                <c:pt idx="156">
                  <c:v>379.17</c:v>
                </c:pt>
                <c:pt idx="157">
                  <c:v>378.6</c:v>
                </c:pt>
                <c:pt idx="158">
                  <c:v>403.4</c:v>
                </c:pt>
                <c:pt idx="159">
                  <c:v>378.8</c:v>
                </c:pt>
                <c:pt idx="160">
                  <c:v>406.37</c:v>
                </c:pt>
                <c:pt idx="161">
                  <c:v>382.07</c:v>
                </c:pt>
                <c:pt idx="162">
                  <c:v>292.63</c:v>
                </c:pt>
                <c:pt idx="163">
                  <c:v>340.13</c:v>
                </c:pt>
                <c:pt idx="164">
                  <c:v>367.1</c:v>
                </c:pt>
                <c:pt idx="165">
                  <c:v>299.39999999999998</c:v>
                </c:pt>
                <c:pt idx="166">
                  <c:v>292.3</c:v>
                </c:pt>
                <c:pt idx="167">
                  <c:v>366.77</c:v>
                </c:pt>
                <c:pt idx="168">
                  <c:v>344</c:v>
                </c:pt>
                <c:pt idx="169">
                  <c:v>365.33</c:v>
                </c:pt>
                <c:pt idx="170">
                  <c:v>338.3</c:v>
                </c:pt>
                <c:pt idx="171">
                  <c:v>304.77</c:v>
                </c:pt>
                <c:pt idx="172">
                  <c:v>355.87</c:v>
                </c:pt>
                <c:pt idx="173">
                  <c:v>307.2</c:v>
                </c:pt>
                <c:pt idx="174">
                  <c:v>338.28</c:v>
                </c:pt>
                <c:pt idx="175">
                  <c:v>348.47</c:v>
                </c:pt>
                <c:pt idx="176">
                  <c:v>308.57</c:v>
                </c:pt>
                <c:pt idx="177">
                  <c:v>352.6</c:v>
                </c:pt>
                <c:pt idx="178">
                  <c:v>346.1</c:v>
                </c:pt>
                <c:pt idx="179">
                  <c:v>347.63</c:v>
                </c:pt>
                <c:pt idx="180">
                  <c:v>312.23</c:v>
                </c:pt>
                <c:pt idx="181">
                  <c:v>372.77</c:v>
                </c:pt>
                <c:pt idx="182">
                  <c:v>354.3</c:v>
                </c:pt>
                <c:pt idx="183">
                  <c:v>356.13</c:v>
                </c:pt>
                <c:pt idx="184">
                  <c:v>325.23</c:v>
                </c:pt>
                <c:pt idx="185">
                  <c:v>350.67</c:v>
                </c:pt>
                <c:pt idx="186">
                  <c:v>366.07</c:v>
                </c:pt>
                <c:pt idx="187">
                  <c:v>359</c:v>
                </c:pt>
                <c:pt idx="188">
                  <c:v>347.23</c:v>
                </c:pt>
                <c:pt idx="189">
                  <c:v>330.93</c:v>
                </c:pt>
                <c:pt idx="190">
                  <c:v>351.77</c:v>
                </c:pt>
                <c:pt idx="191">
                  <c:v>293.63</c:v>
                </c:pt>
                <c:pt idx="192">
                  <c:v>361.1</c:v>
                </c:pt>
                <c:pt idx="193">
                  <c:v>367.07</c:v>
                </c:pt>
                <c:pt idx="194">
                  <c:v>351.93</c:v>
                </c:pt>
                <c:pt idx="195">
                  <c:v>353.8</c:v>
                </c:pt>
                <c:pt idx="196">
                  <c:v>326.89999999999998</c:v>
                </c:pt>
                <c:pt idx="197">
                  <c:v>366.67</c:v>
                </c:pt>
                <c:pt idx="198">
                  <c:v>346.27</c:v>
                </c:pt>
                <c:pt idx="199">
                  <c:v>373.47</c:v>
                </c:pt>
                <c:pt idx="200">
                  <c:v>347.4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E7-4760-B430-91211438C674}"/>
            </c:ext>
          </c:extLst>
        </c:ser>
        <c:ser>
          <c:idx val="1"/>
          <c:order val="1"/>
          <c:tx>
            <c:v>LSTM神经网络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福州数据!$N$484:$N$684</c:f>
              <c:numCache>
                <c:formatCode>General</c:formatCode>
                <c:ptCount val="201"/>
                <c:pt idx="0">
                  <c:v>403.25</c:v>
                </c:pt>
                <c:pt idx="1">
                  <c:v>392.87</c:v>
                </c:pt>
                <c:pt idx="2">
                  <c:v>417.74</c:v>
                </c:pt>
                <c:pt idx="3">
                  <c:v>424.19</c:v>
                </c:pt>
                <c:pt idx="4">
                  <c:v>402.33</c:v>
                </c:pt>
                <c:pt idx="5">
                  <c:v>420.95</c:v>
                </c:pt>
                <c:pt idx="6">
                  <c:v>398.88</c:v>
                </c:pt>
                <c:pt idx="7">
                  <c:v>405.43</c:v>
                </c:pt>
                <c:pt idx="8">
                  <c:v>406.96</c:v>
                </c:pt>
                <c:pt idx="9">
                  <c:v>399.63</c:v>
                </c:pt>
                <c:pt idx="10">
                  <c:v>397.26</c:v>
                </c:pt>
                <c:pt idx="11">
                  <c:v>415.19</c:v>
                </c:pt>
                <c:pt idx="12">
                  <c:v>395.82</c:v>
                </c:pt>
                <c:pt idx="13">
                  <c:v>414.95</c:v>
                </c:pt>
                <c:pt idx="14">
                  <c:v>407.1</c:v>
                </c:pt>
                <c:pt idx="15">
                  <c:v>444.17</c:v>
                </c:pt>
                <c:pt idx="16">
                  <c:v>414.9</c:v>
                </c:pt>
                <c:pt idx="17">
                  <c:v>398.52</c:v>
                </c:pt>
                <c:pt idx="18">
                  <c:v>402.68</c:v>
                </c:pt>
                <c:pt idx="19">
                  <c:v>420.86</c:v>
                </c:pt>
                <c:pt idx="20">
                  <c:v>411.87</c:v>
                </c:pt>
                <c:pt idx="21">
                  <c:v>400.8</c:v>
                </c:pt>
                <c:pt idx="22">
                  <c:v>398.48</c:v>
                </c:pt>
                <c:pt idx="23">
                  <c:v>407.93</c:v>
                </c:pt>
                <c:pt idx="24">
                  <c:v>404.25</c:v>
                </c:pt>
                <c:pt idx="25">
                  <c:v>391.77</c:v>
                </c:pt>
                <c:pt idx="26">
                  <c:v>396.41</c:v>
                </c:pt>
                <c:pt idx="27">
                  <c:v>425.42</c:v>
                </c:pt>
                <c:pt idx="28">
                  <c:v>418.29</c:v>
                </c:pt>
                <c:pt idx="29">
                  <c:v>405.58</c:v>
                </c:pt>
                <c:pt idx="30">
                  <c:v>387.53</c:v>
                </c:pt>
                <c:pt idx="31">
                  <c:v>401.17</c:v>
                </c:pt>
                <c:pt idx="32">
                  <c:v>429.97</c:v>
                </c:pt>
                <c:pt idx="33">
                  <c:v>434.46</c:v>
                </c:pt>
                <c:pt idx="34">
                  <c:v>391.15</c:v>
                </c:pt>
                <c:pt idx="35">
                  <c:v>407.97</c:v>
                </c:pt>
                <c:pt idx="36">
                  <c:v>401.41</c:v>
                </c:pt>
                <c:pt idx="37">
                  <c:v>393.67</c:v>
                </c:pt>
                <c:pt idx="38">
                  <c:v>389.11</c:v>
                </c:pt>
                <c:pt idx="39">
                  <c:v>413.69</c:v>
                </c:pt>
                <c:pt idx="40">
                  <c:v>429.5</c:v>
                </c:pt>
                <c:pt idx="41">
                  <c:v>437.39</c:v>
                </c:pt>
                <c:pt idx="42">
                  <c:v>398.84</c:v>
                </c:pt>
                <c:pt idx="43">
                  <c:v>403.05</c:v>
                </c:pt>
                <c:pt idx="44">
                  <c:v>395.42</c:v>
                </c:pt>
                <c:pt idx="45">
                  <c:v>395.81</c:v>
                </c:pt>
                <c:pt idx="46">
                  <c:v>393.17</c:v>
                </c:pt>
                <c:pt idx="47">
                  <c:v>389.23</c:v>
                </c:pt>
                <c:pt idx="48">
                  <c:v>384.48</c:v>
                </c:pt>
                <c:pt idx="49">
                  <c:v>379.89</c:v>
                </c:pt>
                <c:pt idx="50">
                  <c:v>392.63</c:v>
                </c:pt>
                <c:pt idx="51">
                  <c:v>388.71</c:v>
                </c:pt>
                <c:pt idx="52">
                  <c:v>385.52</c:v>
                </c:pt>
                <c:pt idx="53">
                  <c:v>382.72</c:v>
                </c:pt>
                <c:pt idx="54">
                  <c:v>387.39</c:v>
                </c:pt>
                <c:pt idx="55">
                  <c:v>383.89</c:v>
                </c:pt>
                <c:pt idx="56">
                  <c:v>390.1</c:v>
                </c:pt>
                <c:pt idx="57">
                  <c:v>384.42</c:v>
                </c:pt>
                <c:pt idx="58">
                  <c:v>384.51</c:v>
                </c:pt>
                <c:pt idx="59">
                  <c:v>390.53</c:v>
                </c:pt>
                <c:pt idx="60">
                  <c:v>385.14</c:v>
                </c:pt>
                <c:pt idx="61">
                  <c:v>389.47</c:v>
                </c:pt>
                <c:pt idx="62">
                  <c:v>391.79</c:v>
                </c:pt>
                <c:pt idx="63">
                  <c:v>386.56</c:v>
                </c:pt>
                <c:pt idx="64">
                  <c:v>385.88</c:v>
                </c:pt>
                <c:pt idx="65">
                  <c:v>386.31</c:v>
                </c:pt>
                <c:pt idx="66">
                  <c:v>383.43</c:v>
                </c:pt>
                <c:pt idx="67">
                  <c:v>386.63</c:v>
                </c:pt>
                <c:pt idx="68">
                  <c:v>389.79</c:v>
                </c:pt>
                <c:pt idx="69">
                  <c:v>384.92</c:v>
                </c:pt>
                <c:pt idx="70">
                  <c:v>386.11</c:v>
                </c:pt>
                <c:pt idx="71">
                  <c:v>378.74</c:v>
                </c:pt>
                <c:pt idx="72">
                  <c:v>387.71</c:v>
                </c:pt>
                <c:pt idx="73">
                  <c:v>387.82</c:v>
                </c:pt>
                <c:pt idx="74">
                  <c:v>393.48</c:v>
                </c:pt>
                <c:pt idx="75">
                  <c:v>390.28</c:v>
                </c:pt>
                <c:pt idx="76">
                  <c:v>387.41</c:v>
                </c:pt>
                <c:pt idx="77">
                  <c:v>389.97</c:v>
                </c:pt>
                <c:pt idx="78">
                  <c:v>388.84</c:v>
                </c:pt>
                <c:pt idx="79">
                  <c:v>386.96</c:v>
                </c:pt>
                <c:pt idx="80">
                  <c:v>387.97</c:v>
                </c:pt>
                <c:pt idx="81">
                  <c:v>388.92</c:v>
                </c:pt>
                <c:pt idx="82">
                  <c:v>384.42</c:v>
                </c:pt>
                <c:pt idx="83">
                  <c:v>389.14</c:v>
                </c:pt>
                <c:pt idx="84">
                  <c:v>382.28</c:v>
                </c:pt>
                <c:pt idx="85">
                  <c:v>384.76</c:v>
                </c:pt>
                <c:pt idx="86">
                  <c:v>379.94</c:v>
                </c:pt>
                <c:pt idx="87">
                  <c:v>383.72</c:v>
                </c:pt>
                <c:pt idx="88">
                  <c:v>385.42</c:v>
                </c:pt>
                <c:pt idx="89">
                  <c:v>388.82</c:v>
                </c:pt>
                <c:pt idx="90">
                  <c:v>385.55</c:v>
                </c:pt>
                <c:pt idx="91">
                  <c:v>389.48</c:v>
                </c:pt>
                <c:pt idx="92">
                  <c:v>386.96</c:v>
                </c:pt>
                <c:pt idx="93">
                  <c:v>373.8</c:v>
                </c:pt>
                <c:pt idx="94">
                  <c:v>377.04</c:v>
                </c:pt>
                <c:pt idx="95">
                  <c:v>386.72</c:v>
                </c:pt>
                <c:pt idx="96">
                  <c:v>387.04</c:v>
                </c:pt>
                <c:pt idx="97">
                  <c:v>391.41</c:v>
                </c:pt>
                <c:pt idx="98">
                  <c:v>383.9</c:v>
                </c:pt>
                <c:pt idx="99">
                  <c:v>387.66</c:v>
                </c:pt>
                <c:pt idx="100">
                  <c:v>380.53</c:v>
                </c:pt>
                <c:pt idx="101">
                  <c:v>386.24</c:v>
                </c:pt>
                <c:pt idx="102">
                  <c:v>386.04</c:v>
                </c:pt>
                <c:pt idx="103">
                  <c:v>387.94</c:v>
                </c:pt>
                <c:pt idx="104">
                  <c:v>387.64</c:v>
                </c:pt>
                <c:pt idx="105">
                  <c:v>388.56</c:v>
                </c:pt>
                <c:pt idx="106">
                  <c:v>382.38</c:v>
                </c:pt>
                <c:pt idx="107">
                  <c:v>388.44</c:v>
                </c:pt>
                <c:pt idx="108">
                  <c:v>386.79</c:v>
                </c:pt>
                <c:pt idx="109">
                  <c:v>385.59</c:v>
                </c:pt>
                <c:pt idx="110">
                  <c:v>384.38</c:v>
                </c:pt>
                <c:pt idx="111">
                  <c:v>387.13</c:v>
                </c:pt>
                <c:pt idx="112">
                  <c:v>383.21</c:v>
                </c:pt>
                <c:pt idx="113">
                  <c:v>385.49</c:v>
                </c:pt>
                <c:pt idx="114">
                  <c:v>388.17</c:v>
                </c:pt>
                <c:pt idx="115">
                  <c:v>377.55</c:v>
                </c:pt>
                <c:pt idx="116">
                  <c:v>393.38</c:v>
                </c:pt>
                <c:pt idx="117">
                  <c:v>381.69</c:v>
                </c:pt>
                <c:pt idx="118">
                  <c:v>391.07</c:v>
                </c:pt>
                <c:pt idx="119">
                  <c:v>379.63</c:v>
                </c:pt>
                <c:pt idx="120">
                  <c:v>395.93</c:v>
                </c:pt>
                <c:pt idx="121">
                  <c:v>384.96</c:v>
                </c:pt>
                <c:pt idx="122">
                  <c:v>385.77</c:v>
                </c:pt>
                <c:pt idx="123">
                  <c:v>382.2</c:v>
                </c:pt>
                <c:pt idx="124">
                  <c:v>384.08</c:v>
                </c:pt>
                <c:pt idx="125">
                  <c:v>389.61</c:v>
                </c:pt>
                <c:pt idx="126">
                  <c:v>382.88</c:v>
                </c:pt>
                <c:pt idx="127">
                  <c:v>391.42</c:v>
                </c:pt>
                <c:pt idx="128">
                  <c:v>383.92</c:v>
                </c:pt>
                <c:pt idx="129">
                  <c:v>385.45</c:v>
                </c:pt>
                <c:pt idx="130">
                  <c:v>387.67</c:v>
                </c:pt>
                <c:pt idx="131">
                  <c:v>388.74</c:v>
                </c:pt>
                <c:pt idx="132">
                  <c:v>386.69</c:v>
                </c:pt>
                <c:pt idx="133">
                  <c:v>380.06</c:v>
                </c:pt>
                <c:pt idx="134">
                  <c:v>387.94</c:v>
                </c:pt>
                <c:pt idx="135">
                  <c:v>386.65</c:v>
                </c:pt>
                <c:pt idx="136">
                  <c:v>377.1</c:v>
                </c:pt>
                <c:pt idx="137">
                  <c:v>393.4</c:v>
                </c:pt>
                <c:pt idx="138">
                  <c:v>384.46</c:v>
                </c:pt>
                <c:pt idx="139">
                  <c:v>384.17</c:v>
                </c:pt>
                <c:pt idx="140">
                  <c:v>393.95</c:v>
                </c:pt>
                <c:pt idx="141">
                  <c:v>398.21</c:v>
                </c:pt>
                <c:pt idx="142">
                  <c:v>393.65</c:v>
                </c:pt>
                <c:pt idx="143">
                  <c:v>388.49</c:v>
                </c:pt>
                <c:pt idx="144">
                  <c:v>388.59</c:v>
                </c:pt>
                <c:pt idx="145">
                  <c:v>386.2</c:v>
                </c:pt>
                <c:pt idx="146">
                  <c:v>388.75</c:v>
                </c:pt>
                <c:pt idx="147">
                  <c:v>388.83</c:v>
                </c:pt>
                <c:pt idx="148">
                  <c:v>391.97</c:v>
                </c:pt>
                <c:pt idx="149">
                  <c:v>397.59</c:v>
                </c:pt>
                <c:pt idx="150">
                  <c:v>384.62</c:v>
                </c:pt>
                <c:pt idx="151">
                  <c:v>387.1</c:v>
                </c:pt>
                <c:pt idx="152">
                  <c:v>389.35</c:v>
                </c:pt>
                <c:pt idx="153">
                  <c:v>390.25</c:v>
                </c:pt>
                <c:pt idx="154">
                  <c:v>391.01</c:v>
                </c:pt>
                <c:pt idx="155">
                  <c:v>393.13</c:v>
                </c:pt>
                <c:pt idx="156">
                  <c:v>393.08</c:v>
                </c:pt>
                <c:pt idx="157">
                  <c:v>390.76</c:v>
                </c:pt>
                <c:pt idx="158">
                  <c:v>389.83</c:v>
                </c:pt>
                <c:pt idx="159">
                  <c:v>394.65</c:v>
                </c:pt>
                <c:pt idx="160">
                  <c:v>391.73</c:v>
                </c:pt>
                <c:pt idx="161">
                  <c:v>385.04</c:v>
                </c:pt>
                <c:pt idx="162">
                  <c:v>383.47</c:v>
                </c:pt>
                <c:pt idx="163">
                  <c:v>363.51</c:v>
                </c:pt>
                <c:pt idx="164">
                  <c:v>351.4</c:v>
                </c:pt>
                <c:pt idx="165">
                  <c:v>368.96</c:v>
                </c:pt>
                <c:pt idx="166">
                  <c:v>349.73</c:v>
                </c:pt>
                <c:pt idx="167">
                  <c:v>350.68</c:v>
                </c:pt>
                <c:pt idx="168">
                  <c:v>366.58</c:v>
                </c:pt>
                <c:pt idx="169">
                  <c:v>361.64</c:v>
                </c:pt>
                <c:pt idx="170">
                  <c:v>398.32</c:v>
                </c:pt>
                <c:pt idx="171">
                  <c:v>387</c:v>
                </c:pt>
                <c:pt idx="172">
                  <c:v>362.62</c:v>
                </c:pt>
                <c:pt idx="173">
                  <c:v>378.03</c:v>
                </c:pt>
                <c:pt idx="174">
                  <c:v>326.19</c:v>
                </c:pt>
                <c:pt idx="175">
                  <c:v>377.02</c:v>
                </c:pt>
                <c:pt idx="176">
                  <c:v>400.21</c:v>
                </c:pt>
                <c:pt idx="177">
                  <c:v>341.47</c:v>
                </c:pt>
                <c:pt idx="178">
                  <c:v>376.26</c:v>
                </c:pt>
                <c:pt idx="179">
                  <c:v>395.53</c:v>
                </c:pt>
                <c:pt idx="180">
                  <c:v>372.98</c:v>
                </c:pt>
                <c:pt idx="181">
                  <c:v>368.98</c:v>
                </c:pt>
                <c:pt idx="182">
                  <c:v>358.83</c:v>
                </c:pt>
                <c:pt idx="183">
                  <c:v>369.84</c:v>
                </c:pt>
                <c:pt idx="184">
                  <c:v>394.45</c:v>
                </c:pt>
                <c:pt idx="185">
                  <c:v>382.45</c:v>
                </c:pt>
                <c:pt idx="186">
                  <c:v>374.86</c:v>
                </c:pt>
                <c:pt idx="187">
                  <c:v>386.03</c:v>
                </c:pt>
                <c:pt idx="188">
                  <c:v>385</c:v>
                </c:pt>
                <c:pt idx="189">
                  <c:v>377.81</c:v>
                </c:pt>
                <c:pt idx="190">
                  <c:v>379.64</c:v>
                </c:pt>
                <c:pt idx="191">
                  <c:v>362.19</c:v>
                </c:pt>
                <c:pt idx="192">
                  <c:v>359.56</c:v>
                </c:pt>
                <c:pt idx="193">
                  <c:v>386.7</c:v>
                </c:pt>
                <c:pt idx="194">
                  <c:v>397.52</c:v>
                </c:pt>
                <c:pt idx="195">
                  <c:v>395.36</c:v>
                </c:pt>
                <c:pt idx="196">
                  <c:v>363.93</c:v>
                </c:pt>
                <c:pt idx="197">
                  <c:v>358.4</c:v>
                </c:pt>
                <c:pt idx="198">
                  <c:v>353.2</c:v>
                </c:pt>
                <c:pt idx="199">
                  <c:v>386.72</c:v>
                </c:pt>
                <c:pt idx="200">
                  <c:v>388.52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E7-4760-B430-91211438C674}"/>
            </c:ext>
          </c:extLst>
        </c:ser>
        <c:ser>
          <c:idx val="2"/>
          <c:order val="2"/>
          <c:tx>
            <c:v>线性回归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福州数据!$AF$484:$AF$684</c:f>
              <c:numCache>
                <c:formatCode>General</c:formatCode>
                <c:ptCount val="201"/>
                <c:pt idx="0">
                  <c:v>394.13696312736698</c:v>
                </c:pt>
                <c:pt idx="1">
                  <c:v>400.60149152882201</c:v>
                </c:pt>
                <c:pt idx="2">
                  <c:v>389.13456063329397</c:v>
                </c:pt>
                <c:pt idx="3">
                  <c:v>404.657374655686</c:v>
                </c:pt>
                <c:pt idx="4">
                  <c:v>410.88745441743299</c:v>
                </c:pt>
                <c:pt idx="5">
                  <c:v>397.11565330354699</c:v>
                </c:pt>
                <c:pt idx="6">
                  <c:v>428.13809337506802</c:v>
                </c:pt>
                <c:pt idx="7">
                  <c:v>413.46840486790001</c:v>
                </c:pt>
                <c:pt idx="8">
                  <c:v>408.85006412393301</c:v>
                </c:pt>
                <c:pt idx="9">
                  <c:v>406.21038453507799</c:v>
                </c:pt>
                <c:pt idx="10">
                  <c:v>408.03524640434603</c:v>
                </c:pt>
                <c:pt idx="11">
                  <c:v>393.848978471164</c:v>
                </c:pt>
                <c:pt idx="12">
                  <c:v>417.18870712864901</c:v>
                </c:pt>
                <c:pt idx="13">
                  <c:v>390.12766048083802</c:v>
                </c:pt>
                <c:pt idx="14">
                  <c:v>393.67748496357399</c:v>
                </c:pt>
                <c:pt idx="15">
                  <c:v>405.74349365156399</c:v>
                </c:pt>
                <c:pt idx="16">
                  <c:v>415.14405270029903</c:v>
                </c:pt>
                <c:pt idx="17">
                  <c:v>418.75664471672098</c:v>
                </c:pt>
                <c:pt idx="18">
                  <c:v>391.02905237834602</c:v>
                </c:pt>
                <c:pt idx="19">
                  <c:v>399.529488774431</c:v>
                </c:pt>
                <c:pt idx="20">
                  <c:v>424.47150031861503</c:v>
                </c:pt>
                <c:pt idx="21">
                  <c:v>401.161105058011</c:v>
                </c:pt>
                <c:pt idx="22">
                  <c:v>396.96214939957599</c:v>
                </c:pt>
                <c:pt idx="23">
                  <c:v>398.03985751667301</c:v>
                </c:pt>
                <c:pt idx="24">
                  <c:v>437.892438474122</c:v>
                </c:pt>
                <c:pt idx="25">
                  <c:v>429.84299318340697</c:v>
                </c:pt>
                <c:pt idx="26">
                  <c:v>422.98074138140299</c:v>
                </c:pt>
                <c:pt idx="27">
                  <c:v>384.30440508064999</c:v>
                </c:pt>
                <c:pt idx="28">
                  <c:v>381.79077808574903</c:v>
                </c:pt>
                <c:pt idx="29">
                  <c:v>388.25897599256803</c:v>
                </c:pt>
                <c:pt idx="30">
                  <c:v>404.27228414183901</c:v>
                </c:pt>
                <c:pt idx="31">
                  <c:v>394.13702106817999</c:v>
                </c:pt>
                <c:pt idx="32">
                  <c:v>390.94738856007802</c:v>
                </c:pt>
                <c:pt idx="33">
                  <c:v>422.23593382555902</c:v>
                </c:pt>
                <c:pt idx="34">
                  <c:v>386.99671892893002</c:v>
                </c:pt>
                <c:pt idx="35">
                  <c:v>409.42907186627798</c:v>
                </c:pt>
                <c:pt idx="36">
                  <c:v>396.923596031204</c:v>
                </c:pt>
                <c:pt idx="37">
                  <c:v>386.97244280325401</c:v>
                </c:pt>
                <c:pt idx="38">
                  <c:v>423.66521339787403</c:v>
                </c:pt>
                <c:pt idx="39">
                  <c:v>419.426156736699</c:v>
                </c:pt>
                <c:pt idx="40">
                  <c:v>395.25365214418701</c:v>
                </c:pt>
                <c:pt idx="41">
                  <c:v>388.67166483011499</c:v>
                </c:pt>
                <c:pt idx="42">
                  <c:v>383.680587049282</c:v>
                </c:pt>
                <c:pt idx="43">
                  <c:v>395.37989058350303</c:v>
                </c:pt>
                <c:pt idx="44">
                  <c:v>385.07008746696499</c:v>
                </c:pt>
                <c:pt idx="45">
                  <c:v>390.10377143443498</c:v>
                </c:pt>
                <c:pt idx="46">
                  <c:v>379.09468612821001</c:v>
                </c:pt>
                <c:pt idx="47">
                  <c:v>389.57403296336201</c:v>
                </c:pt>
                <c:pt idx="48">
                  <c:v>378.08721773057601</c:v>
                </c:pt>
                <c:pt idx="49">
                  <c:v>380.54637902835202</c:v>
                </c:pt>
                <c:pt idx="50">
                  <c:v>382.07697241209303</c:v>
                </c:pt>
                <c:pt idx="51">
                  <c:v>383.72456359139102</c:v>
                </c:pt>
                <c:pt idx="52">
                  <c:v>379.27866025824198</c:v>
                </c:pt>
                <c:pt idx="53">
                  <c:v>384.03580916945799</c:v>
                </c:pt>
                <c:pt idx="54">
                  <c:v>396.02879027207098</c:v>
                </c:pt>
                <c:pt idx="55">
                  <c:v>379.61012533954198</c:v>
                </c:pt>
                <c:pt idx="56">
                  <c:v>399.34819754005701</c:v>
                </c:pt>
                <c:pt idx="57">
                  <c:v>394.57001758808798</c:v>
                </c:pt>
                <c:pt idx="58">
                  <c:v>384.70738392991399</c:v>
                </c:pt>
                <c:pt idx="59">
                  <c:v>394.76876057947902</c:v>
                </c:pt>
                <c:pt idx="60">
                  <c:v>386.81185163197</c:v>
                </c:pt>
                <c:pt idx="61">
                  <c:v>392.30646299861002</c:v>
                </c:pt>
                <c:pt idx="62">
                  <c:v>397.13670590280299</c:v>
                </c:pt>
                <c:pt idx="63">
                  <c:v>406.90977974056898</c:v>
                </c:pt>
                <c:pt idx="64">
                  <c:v>384.98360148194303</c:v>
                </c:pt>
                <c:pt idx="65">
                  <c:v>386.66570285390998</c:v>
                </c:pt>
                <c:pt idx="66">
                  <c:v>410.76165744078202</c:v>
                </c:pt>
                <c:pt idx="67">
                  <c:v>396.45342837451102</c:v>
                </c:pt>
                <c:pt idx="68">
                  <c:v>397.29035218424201</c:v>
                </c:pt>
                <c:pt idx="69">
                  <c:v>393.54103673448299</c:v>
                </c:pt>
                <c:pt idx="70">
                  <c:v>387.826240630965</c:v>
                </c:pt>
                <c:pt idx="71">
                  <c:v>387.681787581447</c:v>
                </c:pt>
                <c:pt idx="72">
                  <c:v>391.575804330621</c:v>
                </c:pt>
                <c:pt idx="73">
                  <c:v>394.90362676739397</c:v>
                </c:pt>
                <c:pt idx="74">
                  <c:v>388.65189991877799</c:v>
                </c:pt>
                <c:pt idx="75">
                  <c:v>406.00161998474198</c:v>
                </c:pt>
                <c:pt idx="76">
                  <c:v>383.11811115686999</c:v>
                </c:pt>
                <c:pt idx="77">
                  <c:v>391.80677386708498</c:v>
                </c:pt>
                <c:pt idx="78">
                  <c:v>392.16018052840201</c:v>
                </c:pt>
                <c:pt idx="79">
                  <c:v>387.894626103961</c:v>
                </c:pt>
                <c:pt idx="80">
                  <c:v>399.18100613116798</c:v>
                </c:pt>
                <c:pt idx="81">
                  <c:v>388.97670092699002</c:v>
                </c:pt>
                <c:pt idx="82">
                  <c:v>387.06976289861302</c:v>
                </c:pt>
                <c:pt idx="83">
                  <c:v>407.56880134826298</c:v>
                </c:pt>
                <c:pt idx="84">
                  <c:v>400.02316617621102</c:v>
                </c:pt>
                <c:pt idx="85">
                  <c:v>396.40845953443301</c:v>
                </c:pt>
                <c:pt idx="86">
                  <c:v>381.90517439030702</c:v>
                </c:pt>
                <c:pt idx="87">
                  <c:v>387.38153679364501</c:v>
                </c:pt>
                <c:pt idx="88">
                  <c:v>390.867009538395</c:v>
                </c:pt>
                <c:pt idx="89">
                  <c:v>383.79213440312998</c:v>
                </c:pt>
                <c:pt idx="90">
                  <c:v>378.98844988577298</c:v>
                </c:pt>
                <c:pt idx="91">
                  <c:v>379.98021189605402</c:v>
                </c:pt>
                <c:pt idx="92">
                  <c:v>385.51336861900597</c:v>
                </c:pt>
                <c:pt idx="93">
                  <c:v>390.03911453883899</c:v>
                </c:pt>
                <c:pt idx="94">
                  <c:v>380.53541161290099</c:v>
                </c:pt>
                <c:pt idx="95">
                  <c:v>396.46503411101702</c:v>
                </c:pt>
                <c:pt idx="96">
                  <c:v>392.57372586070898</c:v>
                </c:pt>
                <c:pt idx="97">
                  <c:v>389.45680823419701</c:v>
                </c:pt>
                <c:pt idx="98">
                  <c:v>384.234749710296</c:v>
                </c:pt>
                <c:pt idx="99">
                  <c:v>396.26612657281402</c:v>
                </c:pt>
                <c:pt idx="100">
                  <c:v>394.10462197060201</c:v>
                </c:pt>
                <c:pt idx="101">
                  <c:v>395.02628969437399</c:v>
                </c:pt>
                <c:pt idx="102">
                  <c:v>392.30980572916002</c:v>
                </c:pt>
                <c:pt idx="103">
                  <c:v>389.92319954093603</c:v>
                </c:pt>
                <c:pt idx="104">
                  <c:v>386.83621088291</c:v>
                </c:pt>
                <c:pt idx="105">
                  <c:v>381.94134142580799</c:v>
                </c:pt>
                <c:pt idx="106">
                  <c:v>380.49815392996601</c:v>
                </c:pt>
                <c:pt idx="107">
                  <c:v>382.00156746579199</c:v>
                </c:pt>
                <c:pt idx="108">
                  <c:v>390.04527891793498</c:v>
                </c:pt>
                <c:pt idx="109">
                  <c:v>381.65328421035298</c:v>
                </c:pt>
                <c:pt idx="110">
                  <c:v>390.48960598343803</c:v>
                </c:pt>
                <c:pt idx="111">
                  <c:v>382.55550305805798</c:v>
                </c:pt>
                <c:pt idx="112">
                  <c:v>380.34154856803798</c:v>
                </c:pt>
                <c:pt idx="113">
                  <c:v>383.38066752933901</c:v>
                </c:pt>
                <c:pt idx="114">
                  <c:v>404.09683053735898</c:v>
                </c:pt>
                <c:pt idx="115">
                  <c:v>391.027913506414</c:v>
                </c:pt>
                <c:pt idx="116">
                  <c:v>391.63487286457098</c:v>
                </c:pt>
                <c:pt idx="117">
                  <c:v>406.68609080331902</c:v>
                </c:pt>
                <c:pt idx="118">
                  <c:v>400.19698334900301</c:v>
                </c:pt>
                <c:pt idx="119">
                  <c:v>387.58962124739901</c:v>
                </c:pt>
                <c:pt idx="120">
                  <c:v>398.42918438667402</c:v>
                </c:pt>
                <c:pt idx="121">
                  <c:v>404.786331933638</c:v>
                </c:pt>
                <c:pt idx="122">
                  <c:v>397.16138976517402</c:v>
                </c:pt>
                <c:pt idx="123">
                  <c:v>400.61327000772502</c:v>
                </c:pt>
                <c:pt idx="124">
                  <c:v>398.557839933053</c:v>
                </c:pt>
                <c:pt idx="125">
                  <c:v>393.15104618699201</c:v>
                </c:pt>
                <c:pt idx="126">
                  <c:v>388.811100115459</c:v>
                </c:pt>
                <c:pt idx="127">
                  <c:v>408.51797677938299</c:v>
                </c:pt>
                <c:pt idx="128">
                  <c:v>408.76240196717799</c:v>
                </c:pt>
                <c:pt idx="129">
                  <c:v>400.372135772371</c:v>
                </c:pt>
                <c:pt idx="130">
                  <c:v>400.00645152301797</c:v>
                </c:pt>
                <c:pt idx="131">
                  <c:v>392.60109550746103</c:v>
                </c:pt>
                <c:pt idx="132">
                  <c:v>399.93541901069602</c:v>
                </c:pt>
                <c:pt idx="133">
                  <c:v>397.20558491488299</c:v>
                </c:pt>
                <c:pt idx="134">
                  <c:v>401.88863822594902</c:v>
                </c:pt>
                <c:pt idx="135">
                  <c:v>395.46849024526199</c:v>
                </c:pt>
                <c:pt idx="136">
                  <c:v>388.19315706770101</c:v>
                </c:pt>
                <c:pt idx="137">
                  <c:v>401.46673515348601</c:v>
                </c:pt>
                <c:pt idx="138">
                  <c:v>384.50748745563999</c:v>
                </c:pt>
                <c:pt idx="139">
                  <c:v>398.86023861161499</c:v>
                </c:pt>
                <c:pt idx="140">
                  <c:v>396.52369513111802</c:v>
                </c:pt>
                <c:pt idx="141">
                  <c:v>412.647741443359</c:v>
                </c:pt>
                <c:pt idx="142">
                  <c:v>398.26341089257602</c:v>
                </c:pt>
                <c:pt idx="143">
                  <c:v>393.91072314929301</c:v>
                </c:pt>
                <c:pt idx="144">
                  <c:v>399.63990492421902</c:v>
                </c:pt>
                <c:pt idx="145">
                  <c:v>412.13814764212901</c:v>
                </c:pt>
                <c:pt idx="146">
                  <c:v>381.97411328775098</c:v>
                </c:pt>
                <c:pt idx="147">
                  <c:v>390.51941249477102</c:v>
                </c:pt>
                <c:pt idx="148">
                  <c:v>404.20984689385</c:v>
                </c:pt>
                <c:pt idx="149">
                  <c:v>381.63720623601699</c:v>
                </c:pt>
                <c:pt idx="150">
                  <c:v>382.89845802562098</c:v>
                </c:pt>
                <c:pt idx="151">
                  <c:v>388.49547490206601</c:v>
                </c:pt>
                <c:pt idx="152">
                  <c:v>403.80275820038599</c:v>
                </c:pt>
                <c:pt idx="153">
                  <c:v>401.83975720825799</c:v>
                </c:pt>
                <c:pt idx="154">
                  <c:v>384.09540756092503</c:v>
                </c:pt>
                <c:pt idx="155">
                  <c:v>386.43846550255802</c:v>
                </c:pt>
                <c:pt idx="156">
                  <c:v>383.33578471745</c:v>
                </c:pt>
                <c:pt idx="157">
                  <c:v>382.87937320322902</c:v>
                </c:pt>
                <c:pt idx="158">
                  <c:v>386.34037297249199</c:v>
                </c:pt>
                <c:pt idx="159">
                  <c:v>382.57172950416799</c:v>
                </c:pt>
                <c:pt idx="160">
                  <c:v>390.29559857729498</c:v>
                </c:pt>
                <c:pt idx="161">
                  <c:v>381.26918287480498</c:v>
                </c:pt>
                <c:pt idx="162">
                  <c:v>415.09932242858099</c:v>
                </c:pt>
                <c:pt idx="163">
                  <c:v>420.08005581534002</c:v>
                </c:pt>
                <c:pt idx="164">
                  <c:v>415.44299665768199</c:v>
                </c:pt>
                <c:pt idx="165">
                  <c:v>411.14438821339002</c:v>
                </c:pt>
                <c:pt idx="166">
                  <c:v>410.78080499555898</c:v>
                </c:pt>
                <c:pt idx="167">
                  <c:v>411.69350634778698</c:v>
                </c:pt>
                <c:pt idx="168">
                  <c:v>407.13496046702898</c:v>
                </c:pt>
                <c:pt idx="169">
                  <c:v>415.61948234861597</c:v>
                </c:pt>
                <c:pt idx="170">
                  <c:v>419.48627933080098</c:v>
                </c:pt>
                <c:pt idx="171">
                  <c:v>406.65854474098302</c:v>
                </c:pt>
                <c:pt idx="172">
                  <c:v>416.26162535446201</c:v>
                </c:pt>
                <c:pt idx="173">
                  <c:v>409.88299987254697</c:v>
                </c:pt>
                <c:pt idx="174">
                  <c:v>420.30211243658101</c:v>
                </c:pt>
                <c:pt idx="175">
                  <c:v>420.24181647657798</c:v>
                </c:pt>
                <c:pt idx="176">
                  <c:v>415.13575737870701</c:v>
                </c:pt>
                <c:pt idx="177">
                  <c:v>411.921118044835</c:v>
                </c:pt>
                <c:pt idx="178">
                  <c:v>418.82297325547199</c:v>
                </c:pt>
                <c:pt idx="179">
                  <c:v>422.65014493887202</c:v>
                </c:pt>
                <c:pt idx="180">
                  <c:v>412.63017569121399</c:v>
                </c:pt>
                <c:pt idx="181">
                  <c:v>410.80917547698999</c:v>
                </c:pt>
                <c:pt idx="182">
                  <c:v>417.59498776122899</c:v>
                </c:pt>
                <c:pt idx="183">
                  <c:v>419.28917563537101</c:v>
                </c:pt>
                <c:pt idx="184">
                  <c:v>408.21076139747299</c:v>
                </c:pt>
                <c:pt idx="185">
                  <c:v>416.61397884204001</c:v>
                </c:pt>
                <c:pt idx="186">
                  <c:v>414.51268351608599</c:v>
                </c:pt>
                <c:pt idx="187">
                  <c:v>412.19139241393799</c:v>
                </c:pt>
                <c:pt idx="188">
                  <c:v>420.11763951964701</c:v>
                </c:pt>
                <c:pt idx="189">
                  <c:v>417.71364007513199</c:v>
                </c:pt>
                <c:pt idx="190">
                  <c:v>401.87461618352501</c:v>
                </c:pt>
                <c:pt idx="191">
                  <c:v>415.26100493232502</c:v>
                </c:pt>
                <c:pt idx="192">
                  <c:v>414.36101597927399</c:v>
                </c:pt>
                <c:pt idx="193">
                  <c:v>414.03861536909898</c:v>
                </c:pt>
                <c:pt idx="194">
                  <c:v>416.27939679698397</c:v>
                </c:pt>
                <c:pt idx="195">
                  <c:v>417.42817935985897</c:v>
                </c:pt>
                <c:pt idx="196">
                  <c:v>413.541157904572</c:v>
                </c:pt>
                <c:pt idx="197">
                  <c:v>419.81619512176297</c:v>
                </c:pt>
                <c:pt idx="198">
                  <c:v>417.33663723912002</c:v>
                </c:pt>
                <c:pt idx="199">
                  <c:v>409.01423035460499</c:v>
                </c:pt>
                <c:pt idx="200">
                  <c:v>407.50764637696801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E7-4760-B430-91211438C674}"/>
            </c:ext>
          </c:extLst>
        </c:ser>
        <c:ser>
          <c:idx val="3"/>
          <c:order val="3"/>
          <c:tx>
            <c:v>决策树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福州数据!$AG$484:$AG$684</c:f>
              <c:numCache>
                <c:formatCode>General</c:formatCode>
                <c:ptCount val="201"/>
                <c:pt idx="0">
                  <c:v>395.91479166666602</c:v>
                </c:pt>
                <c:pt idx="1">
                  <c:v>425.13499999999999</c:v>
                </c:pt>
                <c:pt idx="2">
                  <c:v>398.55179856115097</c:v>
                </c:pt>
                <c:pt idx="3">
                  <c:v>391.96857142857101</c:v>
                </c:pt>
                <c:pt idx="4">
                  <c:v>402.10428571428503</c:v>
                </c:pt>
                <c:pt idx="5">
                  <c:v>401.774</c:v>
                </c:pt>
                <c:pt idx="6">
                  <c:v>424.33</c:v>
                </c:pt>
                <c:pt idx="7">
                  <c:v>418.86750000000001</c:v>
                </c:pt>
                <c:pt idx="8">
                  <c:v>429.17</c:v>
                </c:pt>
                <c:pt idx="9">
                  <c:v>416.63882352941101</c:v>
                </c:pt>
                <c:pt idx="10">
                  <c:v>391.96857142857101</c:v>
                </c:pt>
                <c:pt idx="11">
                  <c:v>395.91479166666602</c:v>
                </c:pt>
                <c:pt idx="12">
                  <c:v>416.63882352941101</c:v>
                </c:pt>
                <c:pt idx="13">
                  <c:v>398.55179856115097</c:v>
                </c:pt>
                <c:pt idx="14">
                  <c:v>398.55179856115097</c:v>
                </c:pt>
                <c:pt idx="15">
                  <c:v>391.96857142857101</c:v>
                </c:pt>
                <c:pt idx="16">
                  <c:v>416.63882352941101</c:v>
                </c:pt>
                <c:pt idx="17">
                  <c:v>395.98636363636302</c:v>
                </c:pt>
                <c:pt idx="18">
                  <c:v>398.55179856115097</c:v>
                </c:pt>
                <c:pt idx="19">
                  <c:v>391.96857142857101</c:v>
                </c:pt>
                <c:pt idx="20">
                  <c:v>395.98636363636302</c:v>
                </c:pt>
                <c:pt idx="21">
                  <c:v>391.96857142857101</c:v>
                </c:pt>
                <c:pt idx="22">
                  <c:v>398.55179856115097</c:v>
                </c:pt>
                <c:pt idx="23">
                  <c:v>391.96857142857101</c:v>
                </c:pt>
                <c:pt idx="24">
                  <c:v>395.98636363636302</c:v>
                </c:pt>
                <c:pt idx="25">
                  <c:v>395.98636363636302</c:v>
                </c:pt>
                <c:pt idx="26">
                  <c:v>395.98636363636302</c:v>
                </c:pt>
                <c:pt idx="27">
                  <c:v>398.55179856115097</c:v>
                </c:pt>
                <c:pt idx="28">
                  <c:v>398.55179856115097</c:v>
                </c:pt>
                <c:pt idx="29">
                  <c:v>398.55179856115097</c:v>
                </c:pt>
                <c:pt idx="30">
                  <c:v>398.55179856115097</c:v>
                </c:pt>
                <c:pt idx="31">
                  <c:v>398.55179856115097</c:v>
                </c:pt>
                <c:pt idx="32">
                  <c:v>405.9</c:v>
                </c:pt>
                <c:pt idx="33">
                  <c:v>395.98636363636302</c:v>
                </c:pt>
                <c:pt idx="34">
                  <c:v>398.55179856115097</c:v>
                </c:pt>
                <c:pt idx="35">
                  <c:v>405.9</c:v>
                </c:pt>
                <c:pt idx="36">
                  <c:v>398.55179856115097</c:v>
                </c:pt>
                <c:pt idx="37">
                  <c:v>398.55179856115097</c:v>
                </c:pt>
                <c:pt idx="38">
                  <c:v>395.98636363636302</c:v>
                </c:pt>
                <c:pt idx="39">
                  <c:v>395.98636363636302</c:v>
                </c:pt>
                <c:pt idx="40">
                  <c:v>398.55179856115097</c:v>
                </c:pt>
                <c:pt idx="41">
                  <c:v>386.18035714285702</c:v>
                </c:pt>
                <c:pt idx="42">
                  <c:v>398.55179856115097</c:v>
                </c:pt>
                <c:pt idx="43">
                  <c:v>386.18035714285702</c:v>
                </c:pt>
                <c:pt idx="44">
                  <c:v>384.48599999999999</c:v>
                </c:pt>
                <c:pt idx="45">
                  <c:v>398.55179856115097</c:v>
                </c:pt>
                <c:pt idx="46">
                  <c:v>386.18035714285702</c:v>
                </c:pt>
                <c:pt idx="47">
                  <c:v>386.18035714285702</c:v>
                </c:pt>
                <c:pt idx="48">
                  <c:v>398.55179856115097</c:v>
                </c:pt>
                <c:pt idx="49">
                  <c:v>386.18035714285702</c:v>
                </c:pt>
                <c:pt idx="50">
                  <c:v>381.40349999999899</c:v>
                </c:pt>
                <c:pt idx="51">
                  <c:v>398.55179856115097</c:v>
                </c:pt>
                <c:pt idx="52">
                  <c:v>384.48599999999999</c:v>
                </c:pt>
                <c:pt idx="53">
                  <c:v>401.774</c:v>
                </c:pt>
                <c:pt idx="54">
                  <c:v>386.18035714285702</c:v>
                </c:pt>
                <c:pt idx="55">
                  <c:v>386.18035714285702</c:v>
                </c:pt>
                <c:pt idx="56">
                  <c:v>398.55179856115097</c:v>
                </c:pt>
                <c:pt idx="57">
                  <c:v>398.55179856115097</c:v>
                </c:pt>
                <c:pt idx="58">
                  <c:v>384.48599999999999</c:v>
                </c:pt>
                <c:pt idx="59">
                  <c:v>401.774</c:v>
                </c:pt>
                <c:pt idx="60">
                  <c:v>381.40349999999899</c:v>
                </c:pt>
                <c:pt idx="61">
                  <c:v>398.55179856115097</c:v>
                </c:pt>
                <c:pt idx="62">
                  <c:v>398.55179856115097</c:v>
                </c:pt>
                <c:pt idx="63">
                  <c:v>398.55179856115097</c:v>
                </c:pt>
                <c:pt idx="64">
                  <c:v>384.48599999999999</c:v>
                </c:pt>
                <c:pt idx="65">
                  <c:v>401.774</c:v>
                </c:pt>
                <c:pt idx="66">
                  <c:v>398.55179856115097</c:v>
                </c:pt>
                <c:pt idx="67">
                  <c:v>398.55179856115097</c:v>
                </c:pt>
                <c:pt idx="68">
                  <c:v>398.55179856115097</c:v>
                </c:pt>
                <c:pt idx="69">
                  <c:v>401.774</c:v>
                </c:pt>
                <c:pt idx="70">
                  <c:v>398.55179856115097</c:v>
                </c:pt>
                <c:pt idx="71">
                  <c:v>401.774</c:v>
                </c:pt>
                <c:pt idx="72">
                  <c:v>398.55179856115097</c:v>
                </c:pt>
                <c:pt idx="73">
                  <c:v>398.55179856115097</c:v>
                </c:pt>
                <c:pt idx="74">
                  <c:v>398.55179856115097</c:v>
                </c:pt>
                <c:pt idx="75">
                  <c:v>398.55179856115097</c:v>
                </c:pt>
                <c:pt idx="76">
                  <c:v>384.48599999999999</c:v>
                </c:pt>
                <c:pt idx="77">
                  <c:v>401.774</c:v>
                </c:pt>
                <c:pt idx="78">
                  <c:v>401.774</c:v>
                </c:pt>
                <c:pt idx="79">
                  <c:v>401.774</c:v>
                </c:pt>
                <c:pt idx="80">
                  <c:v>398.55179856115097</c:v>
                </c:pt>
                <c:pt idx="81">
                  <c:v>381.40349999999899</c:v>
                </c:pt>
                <c:pt idx="82">
                  <c:v>386.18035714285702</c:v>
                </c:pt>
                <c:pt idx="83">
                  <c:v>398.55179856115097</c:v>
                </c:pt>
                <c:pt idx="84">
                  <c:v>398.55179856115097</c:v>
                </c:pt>
                <c:pt idx="85">
                  <c:v>398.55179856115097</c:v>
                </c:pt>
                <c:pt idx="86">
                  <c:v>381.40349999999899</c:v>
                </c:pt>
                <c:pt idx="87">
                  <c:v>396.08375000000001</c:v>
                </c:pt>
                <c:pt idx="88">
                  <c:v>395.91479166666602</c:v>
                </c:pt>
                <c:pt idx="89">
                  <c:v>384.48599999999999</c:v>
                </c:pt>
                <c:pt idx="90">
                  <c:v>386.18035714285702</c:v>
                </c:pt>
                <c:pt idx="91">
                  <c:v>384.48599999999999</c:v>
                </c:pt>
                <c:pt idx="92">
                  <c:v>395.91479166666602</c:v>
                </c:pt>
                <c:pt idx="93">
                  <c:v>396.08375000000001</c:v>
                </c:pt>
                <c:pt idx="94">
                  <c:v>386.18035714285702</c:v>
                </c:pt>
                <c:pt idx="95">
                  <c:v>395.91479166666602</c:v>
                </c:pt>
                <c:pt idx="96">
                  <c:v>381.40349999999899</c:v>
                </c:pt>
                <c:pt idx="97">
                  <c:v>398.55179856115097</c:v>
                </c:pt>
                <c:pt idx="98">
                  <c:v>386.18035714285702</c:v>
                </c:pt>
                <c:pt idx="99">
                  <c:v>398.55179856115097</c:v>
                </c:pt>
                <c:pt idx="100">
                  <c:v>381.40349999999899</c:v>
                </c:pt>
                <c:pt idx="101">
                  <c:v>386.18035714285702</c:v>
                </c:pt>
                <c:pt idx="102">
                  <c:v>401.774</c:v>
                </c:pt>
                <c:pt idx="103">
                  <c:v>396.08375000000001</c:v>
                </c:pt>
                <c:pt idx="104">
                  <c:v>401.774</c:v>
                </c:pt>
                <c:pt idx="105">
                  <c:v>398.55179856115097</c:v>
                </c:pt>
                <c:pt idx="106">
                  <c:v>381.40349999999899</c:v>
                </c:pt>
                <c:pt idx="107">
                  <c:v>381.40349999999899</c:v>
                </c:pt>
                <c:pt idx="108">
                  <c:v>401.774</c:v>
                </c:pt>
                <c:pt idx="109">
                  <c:v>401.774</c:v>
                </c:pt>
                <c:pt idx="110">
                  <c:v>398.55179856115097</c:v>
                </c:pt>
                <c:pt idx="111">
                  <c:v>396.08375000000001</c:v>
                </c:pt>
                <c:pt idx="112">
                  <c:v>386.18035714285702</c:v>
                </c:pt>
                <c:pt idx="113">
                  <c:v>401.774</c:v>
                </c:pt>
                <c:pt idx="114">
                  <c:v>398.55179856115097</c:v>
                </c:pt>
                <c:pt idx="115">
                  <c:v>401.774</c:v>
                </c:pt>
                <c:pt idx="116">
                  <c:v>398.55179856115097</c:v>
                </c:pt>
                <c:pt idx="117">
                  <c:v>398.55179856115097</c:v>
                </c:pt>
                <c:pt idx="118">
                  <c:v>398.55179856115097</c:v>
                </c:pt>
                <c:pt idx="119">
                  <c:v>398.55179856115097</c:v>
                </c:pt>
                <c:pt idx="120">
                  <c:v>398.55179856115097</c:v>
                </c:pt>
                <c:pt idx="121">
                  <c:v>398.55179856115097</c:v>
                </c:pt>
                <c:pt idx="122">
                  <c:v>398.55179856115097</c:v>
                </c:pt>
                <c:pt idx="123">
                  <c:v>398.55179856115097</c:v>
                </c:pt>
                <c:pt idx="124">
                  <c:v>398.55179856115097</c:v>
                </c:pt>
                <c:pt idx="125">
                  <c:v>398.55179856115097</c:v>
                </c:pt>
                <c:pt idx="126">
                  <c:v>398.55179856115097</c:v>
                </c:pt>
                <c:pt idx="127">
                  <c:v>398.55179856115097</c:v>
                </c:pt>
                <c:pt idx="128">
                  <c:v>398.55179856115097</c:v>
                </c:pt>
                <c:pt idx="129">
                  <c:v>398.55179856115097</c:v>
                </c:pt>
                <c:pt idx="130">
                  <c:v>398.55179856115097</c:v>
                </c:pt>
                <c:pt idx="131">
                  <c:v>398.55179856115097</c:v>
                </c:pt>
                <c:pt idx="132">
                  <c:v>398.55179856115097</c:v>
                </c:pt>
                <c:pt idx="133">
                  <c:v>398.55179856115097</c:v>
                </c:pt>
                <c:pt idx="134">
                  <c:v>398.55179856115097</c:v>
                </c:pt>
                <c:pt idx="135">
                  <c:v>395.91479166666602</c:v>
                </c:pt>
                <c:pt idx="136">
                  <c:v>398.55179856115097</c:v>
                </c:pt>
                <c:pt idx="137">
                  <c:v>398.55179856115097</c:v>
                </c:pt>
                <c:pt idx="138">
                  <c:v>398.55179856115097</c:v>
                </c:pt>
                <c:pt idx="139">
                  <c:v>398.55179856115097</c:v>
                </c:pt>
                <c:pt idx="140">
                  <c:v>398.55179856115097</c:v>
                </c:pt>
                <c:pt idx="141">
                  <c:v>398.55179856115097</c:v>
                </c:pt>
                <c:pt idx="142">
                  <c:v>398.55179856115097</c:v>
                </c:pt>
                <c:pt idx="143">
                  <c:v>398.55179856115097</c:v>
                </c:pt>
                <c:pt idx="144">
                  <c:v>398.55179856115097</c:v>
                </c:pt>
                <c:pt idx="145">
                  <c:v>398.55179856115097</c:v>
                </c:pt>
                <c:pt idx="146">
                  <c:v>396.08375000000001</c:v>
                </c:pt>
                <c:pt idx="147">
                  <c:v>396.08375000000001</c:v>
                </c:pt>
                <c:pt idx="148">
                  <c:v>398.55179856115097</c:v>
                </c:pt>
                <c:pt idx="149">
                  <c:v>398.55179856115097</c:v>
                </c:pt>
                <c:pt idx="150">
                  <c:v>401.774</c:v>
                </c:pt>
                <c:pt idx="151">
                  <c:v>401.774</c:v>
                </c:pt>
                <c:pt idx="152">
                  <c:v>398.55179856115097</c:v>
                </c:pt>
                <c:pt idx="153">
                  <c:v>398.55179856115097</c:v>
                </c:pt>
                <c:pt idx="154">
                  <c:v>401.774</c:v>
                </c:pt>
                <c:pt idx="155">
                  <c:v>381.40349999999899</c:v>
                </c:pt>
                <c:pt idx="156">
                  <c:v>381.40349999999899</c:v>
                </c:pt>
                <c:pt idx="157">
                  <c:v>401.774</c:v>
                </c:pt>
                <c:pt idx="158">
                  <c:v>396.08375000000001</c:v>
                </c:pt>
                <c:pt idx="159">
                  <c:v>401.774</c:v>
                </c:pt>
                <c:pt idx="160">
                  <c:v>396.08375000000001</c:v>
                </c:pt>
                <c:pt idx="161">
                  <c:v>386.18035714285702</c:v>
                </c:pt>
                <c:pt idx="162">
                  <c:v>395.91479166666602</c:v>
                </c:pt>
                <c:pt idx="163">
                  <c:v>390.05250000000001</c:v>
                </c:pt>
                <c:pt idx="164">
                  <c:v>390.05250000000001</c:v>
                </c:pt>
                <c:pt idx="165">
                  <c:v>396.08375000000001</c:v>
                </c:pt>
                <c:pt idx="166">
                  <c:v>396.08375000000001</c:v>
                </c:pt>
                <c:pt idx="167">
                  <c:v>390.05250000000001</c:v>
                </c:pt>
                <c:pt idx="168">
                  <c:v>395.91479166666602</c:v>
                </c:pt>
                <c:pt idx="169">
                  <c:v>398.55179856115097</c:v>
                </c:pt>
                <c:pt idx="170">
                  <c:v>395.91479166666602</c:v>
                </c:pt>
                <c:pt idx="171">
                  <c:v>395.91479166666602</c:v>
                </c:pt>
                <c:pt idx="172">
                  <c:v>390.05250000000001</c:v>
                </c:pt>
                <c:pt idx="173">
                  <c:v>395.91479166666602</c:v>
                </c:pt>
                <c:pt idx="174">
                  <c:v>401.774</c:v>
                </c:pt>
                <c:pt idx="175">
                  <c:v>390.05250000000001</c:v>
                </c:pt>
                <c:pt idx="176">
                  <c:v>395.91479166666602</c:v>
                </c:pt>
                <c:pt idx="177">
                  <c:v>390.05250000000001</c:v>
                </c:pt>
                <c:pt idx="178">
                  <c:v>390.05250000000001</c:v>
                </c:pt>
                <c:pt idx="179">
                  <c:v>401.774</c:v>
                </c:pt>
                <c:pt idx="180">
                  <c:v>401.774</c:v>
                </c:pt>
                <c:pt idx="181">
                  <c:v>390.05250000000001</c:v>
                </c:pt>
                <c:pt idx="182">
                  <c:v>390.05250000000001</c:v>
                </c:pt>
                <c:pt idx="183">
                  <c:v>390.05250000000001</c:v>
                </c:pt>
                <c:pt idx="184">
                  <c:v>395.91479166666602</c:v>
                </c:pt>
                <c:pt idx="185">
                  <c:v>390.05250000000001</c:v>
                </c:pt>
                <c:pt idx="186">
                  <c:v>398.55179856115097</c:v>
                </c:pt>
                <c:pt idx="187">
                  <c:v>390.05250000000001</c:v>
                </c:pt>
                <c:pt idx="188">
                  <c:v>390.05250000000001</c:v>
                </c:pt>
                <c:pt idx="189">
                  <c:v>401.774</c:v>
                </c:pt>
                <c:pt idx="190">
                  <c:v>395.91479166666602</c:v>
                </c:pt>
                <c:pt idx="191">
                  <c:v>395.91479166666602</c:v>
                </c:pt>
                <c:pt idx="192">
                  <c:v>390.05250000000001</c:v>
                </c:pt>
                <c:pt idx="193">
                  <c:v>398.55179856115097</c:v>
                </c:pt>
                <c:pt idx="194">
                  <c:v>390.05250000000001</c:v>
                </c:pt>
                <c:pt idx="195">
                  <c:v>390.05250000000001</c:v>
                </c:pt>
                <c:pt idx="196">
                  <c:v>395.91479166666602</c:v>
                </c:pt>
                <c:pt idx="197">
                  <c:v>390.05250000000001</c:v>
                </c:pt>
                <c:pt idx="198">
                  <c:v>390.05250000000001</c:v>
                </c:pt>
                <c:pt idx="199">
                  <c:v>391.83</c:v>
                </c:pt>
                <c:pt idx="200">
                  <c:v>395.98636363636302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E7-4760-B430-91211438C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34239"/>
        <c:axId val="164649583"/>
      </c:lineChart>
      <c:catAx>
        <c:axId val="393234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649583"/>
        <c:crosses val="autoZero"/>
        <c:auto val="1"/>
        <c:lblAlgn val="ctr"/>
        <c:lblOffset val="100"/>
        <c:noMultiLvlLbl val="0"/>
      </c:catAx>
      <c:valAx>
        <c:axId val="164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323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2000" b="1" i="0" baseline="0" dirty="0">
                <a:effectLst/>
              </a:rPr>
              <a:t>归一化后CO浓度预测结果</a:t>
            </a:r>
            <a:endParaRPr lang="zh-CN" altLang="zh-CN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SCI数据!$A$3:$A$302</c:f>
              <c:numCache>
                <c:formatCode>General</c:formatCode>
                <c:ptCount val="300"/>
                <c:pt idx="0">
                  <c:v>408.6</c:v>
                </c:pt>
                <c:pt idx="1">
                  <c:v>422.16</c:v>
                </c:pt>
                <c:pt idx="2">
                  <c:v>428.36</c:v>
                </c:pt>
                <c:pt idx="3">
                  <c:v>537.75</c:v>
                </c:pt>
                <c:pt idx="4">
                  <c:v>451.21</c:v>
                </c:pt>
                <c:pt idx="5">
                  <c:v>440.41</c:v>
                </c:pt>
                <c:pt idx="6">
                  <c:v>431.14</c:v>
                </c:pt>
                <c:pt idx="7">
                  <c:v>422.08</c:v>
                </c:pt>
                <c:pt idx="8">
                  <c:v>419.38</c:v>
                </c:pt>
                <c:pt idx="9">
                  <c:v>420.42</c:v>
                </c:pt>
                <c:pt idx="10">
                  <c:v>421</c:v>
                </c:pt>
                <c:pt idx="11">
                  <c:v>424.89</c:v>
                </c:pt>
                <c:pt idx="12">
                  <c:v>422.2</c:v>
                </c:pt>
                <c:pt idx="13">
                  <c:v>420.29</c:v>
                </c:pt>
                <c:pt idx="14">
                  <c:v>404.34</c:v>
                </c:pt>
                <c:pt idx="15">
                  <c:v>401.8</c:v>
                </c:pt>
                <c:pt idx="16">
                  <c:v>400.35</c:v>
                </c:pt>
                <c:pt idx="17">
                  <c:v>422.67</c:v>
                </c:pt>
                <c:pt idx="18">
                  <c:v>396.77</c:v>
                </c:pt>
                <c:pt idx="19">
                  <c:v>396.71</c:v>
                </c:pt>
                <c:pt idx="20">
                  <c:v>395.28</c:v>
                </c:pt>
                <c:pt idx="21">
                  <c:v>395.53</c:v>
                </c:pt>
                <c:pt idx="22">
                  <c:v>396.63</c:v>
                </c:pt>
                <c:pt idx="23">
                  <c:v>395.83</c:v>
                </c:pt>
                <c:pt idx="24">
                  <c:v>394.03</c:v>
                </c:pt>
                <c:pt idx="25">
                  <c:v>395.51</c:v>
                </c:pt>
                <c:pt idx="26">
                  <c:v>396.7</c:v>
                </c:pt>
                <c:pt idx="27">
                  <c:v>396.77</c:v>
                </c:pt>
                <c:pt idx="28">
                  <c:v>399.59</c:v>
                </c:pt>
                <c:pt idx="29">
                  <c:v>401.51</c:v>
                </c:pt>
                <c:pt idx="30">
                  <c:v>394.33</c:v>
                </c:pt>
                <c:pt idx="31">
                  <c:v>393.57</c:v>
                </c:pt>
                <c:pt idx="32">
                  <c:v>393.89</c:v>
                </c:pt>
                <c:pt idx="33">
                  <c:v>397.11</c:v>
                </c:pt>
                <c:pt idx="34">
                  <c:v>397.91</c:v>
                </c:pt>
                <c:pt idx="35">
                  <c:v>412.97</c:v>
                </c:pt>
                <c:pt idx="36">
                  <c:v>423.2</c:v>
                </c:pt>
                <c:pt idx="37">
                  <c:v>430.14</c:v>
                </c:pt>
                <c:pt idx="38">
                  <c:v>422.78</c:v>
                </c:pt>
                <c:pt idx="39">
                  <c:v>412.55</c:v>
                </c:pt>
                <c:pt idx="40">
                  <c:v>404.1</c:v>
                </c:pt>
                <c:pt idx="41">
                  <c:v>402.9</c:v>
                </c:pt>
                <c:pt idx="42">
                  <c:v>399.86</c:v>
                </c:pt>
                <c:pt idx="43">
                  <c:v>394.17</c:v>
                </c:pt>
                <c:pt idx="44">
                  <c:v>395.01</c:v>
                </c:pt>
                <c:pt idx="45">
                  <c:v>399.8</c:v>
                </c:pt>
                <c:pt idx="46">
                  <c:v>423.34</c:v>
                </c:pt>
                <c:pt idx="47">
                  <c:v>439.23</c:v>
                </c:pt>
                <c:pt idx="48">
                  <c:v>451.46</c:v>
                </c:pt>
                <c:pt idx="49">
                  <c:v>463.3</c:v>
                </c:pt>
                <c:pt idx="50">
                  <c:v>486.58</c:v>
                </c:pt>
                <c:pt idx="51">
                  <c:v>497.04</c:v>
                </c:pt>
                <c:pt idx="52">
                  <c:v>497.95</c:v>
                </c:pt>
                <c:pt idx="53">
                  <c:v>486.85</c:v>
                </c:pt>
                <c:pt idx="54">
                  <c:v>475.03</c:v>
                </c:pt>
                <c:pt idx="55">
                  <c:v>450.44</c:v>
                </c:pt>
                <c:pt idx="56">
                  <c:v>437.15</c:v>
                </c:pt>
                <c:pt idx="57">
                  <c:v>429.23</c:v>
                </c:pt>
                <c:pt idx="58">
                  <c:v>427.14</c:v>
                </c:pt>
                <c:pt idx="59">
                  <c:v>426.52</c:v>
                </c:pt>
                <c:pt idx="60">
                  <c:v>419.46</c:v>
                </c:pt>
                <c:pt idx="61">
                  <c:v>395.48</c:v>
                </c:pt>
                <c:pt idx="62">
                  <c:v>395.58</c:v>
                </c:pt>
                <c:pt idx="63">
                  <c:v>396.18</c:v>
                </c:pt>
                <c:pt idx="64">
                  <c:v>408.6</c:v>
                </c:pt>
                <c:pt idx="65">
                  <c:v>409.8</c:v>
                </c:pt>
                <c:pt idx="66">
                  <c:v>404.71</c:v>
                </c:pt>
                <c:pt idx="67">
                  <c:v>401.04</c:v>
                </c:pt>
                <c:pt idx="68">
                  <c:v>400.47</c:v>
                </c:pt>
                <c:pt idx="69">
                  <c:v>406.75</c:v>
                </c:pt>
                <c:pt idx="70">
                  <c:v>401.69</c:v>
                </c:pt>
                <c:pt idx="71">
                  <c:v>399.46</c:v>
                </c:pt>
                <c:pt idx="72">
                  <c:v>399.91</c:v>
                </c:pt>
                <c:pt idx="73">
                  <c:v>399.14</c:v>
                </c:pt>
                <c:pt idx="74">
                  <c:v>395.8</c:v>
                </c:pt>
                <c:pt idx="75">
                  <c:v>401.5</c:v>
                </c:pt>
                <c:pt idx="76">
                  <c:v>402.59</c:v>
                </c:pt>
                <c:pt idx="77">
                  <c:v>396.02</c:v>
                </c:pt>
                <c:pt idx="78">
                  <c:v>391.81</c:v>
                </c:pt>
                <c:pt idx="79">
                  <c:v>390.85</c:v>
                </c:pt>
                <c:pt idx="80">
                  <c:v>392.79</c:v>
                </c:pt>
                <c:pt idx="81">
                  <c:v>392.59</c:v>
                </c:pt>
                <c:pt idx="82">
                  <c:v>392.58</c:v>
                </c:pt>
                <c:pt idx="83">
                  <c:v>393.51</c:v>
                </c:pt>
                <c:pt idx="84">
                  <c:v>395.53</c:v>
                </c:pt>
                <c:pt idx="85">
                  <c:v>394.96</c:v>
                </c:pt>
                <c:pt idx="86">
                  <c:v>393.42</c:v>
                </c:pt>
                <c:pt idx="87">
                  <c:v>395.67</c:v>
                </c:pt>
                <c:pt idx="88">
                  <c:v>396.21</c:v>
                </c:pt>
                <c:pt idx="89">
                  <c:v>398.48</c:v>
                </c:pt>
                <c:pt idx="90">
                  <c:v>398.48</c:v>
                </c:pt>
                <c:pt idx="91">
                  <c:v>398.2</c:v>
                </c:pt>
                <c:pt idx="92">
                  <c:v>397.15</c:v>
                </c:pt>
                <c:pt idx="93">
                  <c:v>396.09</c:v>
                </c:pt>
                <c:pt idx="94">
                  <c:v>396.32</c:v>
                </c:pt>
                <c:pt idx="95">
                  <c:v>398.34</c:v>
                </c:pt>
                <c:pt idx="96">
                  <c:v>396.51</c:v>
                </c:pt>
                <c:pt idx="97">
                  <c:v>396.82</c:v>
                </c:pt>
                <c:pt idx="98">
                  <c:v>396.86</c:v>
                </c:pt>
                <c:pt idx="99">
                  <c:v>396.29</c:v>
                </c:pt>
                <c:pt idx="100">
                  <c:v>396.82</c:v>
                </c:pt>
                <c:pt idx="101">
                  <c:v>397.02</c:v>
                </c:pt>
                <c:pt idx="102">
                  <c:v>396.39</c:v>
                </c:pt>
                <c:pt idx="103">
                  <c:v>397.57</c:v>
                </c:pt>
                <c:pt idx="104">
                  <c:v>396.79</c:v>
                </c:pt>
                <c:pt idx="105">
                  <c:v>400.78</c:v>
                </c:pt>
                <c:pt idx="106">
                  <c:v>405.76</c:v>
                </c:pt>
                <c:pt idx="107">
                  <c:v>408.42</c:v>
                </c:pt>
                <c:pt idx="108">
                  <c:v>409.5</c:v>
                </c:pt>
                <c:pt idx="109">
                  <c:v>403.69</c:v>
                </c:pt>
                <c:pt idx="110">
                  <c:v>408.43</c:v>
                </c:pt>
                <c:pt idx="111">
                  <c:v>408.74</c:v>
                </c:pt>
                <c:pt idx="112">
                  <c:v>404.3</c:v>
                </c:pt>
                <c:pt idx="113">
                  <c:v>411.56</c:v>
                </c:pt>
                <c:pt idx="114">
                  <c:v>413.79</c:v>
                </c:pt>
                <c:pt idx="115">
                  <c:v>417.89</c:v>
                </c:pt>
                <c:pt idx="116">
                  <c:v>406.2</c:v>
                </c:pt>
                <c:pt idx="117">
                  <c:v>422.31</c:v>
                </c:pt>
                <c:pt idx="118">
                  <c:v>395.28</c:v>
                </c:pt>
                <c:pt idx="119">
                  <c:v>398.4</c:v>
                </c:pt>
                <c:pt idx="120">
                  <c:v>397.8</c:v>
                </c:pt>
                <c:pt idx="121">
                  <c:v>397.09</c:v>
                </c:pt>
                <c:pt idx="122">
                  <c:v>399.9</c:v>
                </c:pt>
                <c:pt idx="123">
                  <c:v>401.9</c:v>
                </c:pt>
                <c:pt idx="124">
                  <c:v>399.02</c:v>
                </c:pt>
                <c:pt idx="125">
                  <c:v>400.42</c:v>
                </c:pt>
                <c:pt idx="126">
                  <c:v>397.28</c:v>
                </c:pt>
                <c:pt idx="127">
                  <c:v>398.21</c:v>
                </c:pt>
                <c:pt idx="128">
                  <c:v>406.88</c:v>
                </c:pt>
                <c:pt idx="129">
                  <c:v>410.45</c:v>
                </c:pt>
                <c:pt idx="130">
                  <c:v>421.44</c:v>
                </c:pt>
                <c:pt idx="131">
                  <c:v>422.15</c:v>
                </c:pt>
                <c:pt idx="132">
                  <c:v>410.52</c:v>
                </c:pt>
                <c:pt idx="133">
                  <c:v>414.87</c:v>
                </c:pt>
                <c:pt idx="134">
                  <c:v>430.27</c:v>
                </c:pt>
                <c:pt idx="135">
                  <c:v>438.19</c:v>
                </c:pt>
                <c:pt idx="136">
                  <c:v>436.18</c:v>
                </c:pt>
                <c:pt idx="137">
                  <c:v>438.72</c:v>
                </c:pt>
                <c:pt idx="138">
                  <c:v>442</c:v>
                </c:pt>
                <c:pt idx="139">
                  <c:v>420.46</c:v>
                </c:pt>
                <c:pt idx="140">
                  <c:v>423.53</c:v>
                </c:pt>
                <c:pt idx="141">
                  <c:v>412.5</c:v>
                </c:pt>
                <c:pt idx="142">
                  <c:v>402.51</c:v>
                </c:pt>
                <c:pt idx="143">
                  <c:v>395.83</c:v>
                </c:pt>
                <c:pt idx="144">
                  <c:v>394.99</c:v>
                </c:pt>
                <c:pt idx="145">
                  <c:v>396.18</c:v>
                </c:pt>
                <c:pt idx="146">
                  <c:v>393.56</c:v>
                </c:pt>
                <c:pt idx="147">
                  <c:v>393.19</c:v>
                </c:pt>
                <c:pt idx="148">
                  <c:v>396.16</c:v>
                </c:pt>
                <c:pt idx="149">
                  <c:v>398.01</c:v>
                </c:pt>
                <c:pt idx="150">
                  <c:v>396.67</c:v>
                </c:pt>
                <c:pt idx="151">
                  <c:v>403.76</c:v>
                </c:pt>
                <c:pt idx="152">
                  <c:v>399.87</c:v>
                </c:pt>
                <c:pt idx="153">
                  <c:v>398.21</c:v>
                </c:pt>
                <c:pt idx="154">
                  <c:v>395.56</c:v>
                </c:pt>
                <c:pt idx="155">
                  <c:v>394.56</c:v>
                </c:pt>
                <c:pt idx="156">
                  <c:v>395.8</c:v>
                </c:pt>
                <c:pt idx="157">
                  <c:v>395.51</c:v>
                </c:pt>
                <c:pt idx="158">
                  <c:v>393.77</c:v>
                </c:pt>
                <c:pt idx="159">
                  <c:v>394.85</c:v>
                </c:pt>
                <c:pt idx="160">
                  <c:v>394.96</c:v>
                </c:pt>
                <c:pt idx="161">
                  <c:v>395.27</c:v>
                </c:pt>
                <c:pt idx="162">
                  <c:v>397.85</c:v>
                </c:pt>
                <c:pt idx="163">
                  <c:v>402.49</c:v>
                </c:pt>
                <c:pt idx="164">
                  <c:v>411.5</c:v>
                </c:pt>
                <c:pt idx="165">
                  <c:v>404.22</c:v>
                </c:pt>
                <c:pt idx="166">
                  <c:v>399.5</c:v>
                </c:pt>
                <c:pt idx="167">
                  <c:v>398.37</c:v>
                </c:pt>
                <c:pt idx="168">
                  <c:v>399.59</c:v>
                </c:pt>
                <c:pt idx="169">
                  <c:v>398.65</c:v>
                </c:pt>
                <c:pt idx="170">
                  <c:v>397.86</c:v>
                </c:pt>
                <c:pt idx="171">
                  <c:v>398.89</c:v>
                </c:pt>
                <c:pt idx="172">
                  <c:v>403.47</c:v>
                </c:pt>
                <c:pt idx="173">
                  <c:v>419.88</c:v>
                </c:pt>
                <c:pt idx="174">
                  <c:v>427.98</c:v>
                </c:pt>
                <c:pt idx="175">
                  <c:v>448.78</c:v>
                </c:pt>
                <c:pt idx="176">
                  <c:v>452.19</c:v>
                </c:pt>
                <c:pt idx="177">
                  <c:v>449.4</c:v>
                </c:pt>
                <c:pt idx="178">
                  <c:v>449.99</c:v>
                </c:pt>
                <c:pt idx="179">
                  <c:v>459.5</c:v>
                </c:pt>
                <c:pt idx="180">
                  <c:v>452.22</c:v>
                </c:pt>
                <c:pt idx="181">
                  <c:v>417.48</c:v>
                </c:pt>
                <c:pt idx="182">
                  <c:v>405.21</c:v>
                </c:pt>
                <c:pt idx="183">
                  <c:v>401</c:v>
                </c:pt>
                <c:pt idx="184">
                  <c:v>398.28</c:v>
                </c:pt>
                <c:pt idx="185">
                  <c:v>402.78</c:v>
                </c:pt>
                <c:pt idx="186">
                  <c:v>404.16</c:v>
                </c:pt>
                <c:pt idx="187">
                  <c:v>403.78</c:v>
                </c:pt>
                <c:pt idx="188">
                  <c:v>400.37</c:v>
                </c:pt>
                <c:pt idx="189">
                  <c:v>402.34</c:v>
                </c:pt>
                <c:pt idx="190">
                  <c:v>400.38</c:v>
                </c:pt>
                <c:pt idx="191">
                  <c:v>400.7</c:v>
                </c:pt>
                <c:pt idx="192">
                  <c:v>398.31</c:v>
                </c:pt>
                <c:pt idx="193">
                  <c:v>396.32</c:v>
                </c:pt>
                <c:pt idx="194">
                  <c:v>395.88</c:v>
                </c:pt>
                <c:pt idx="195">
                  <c:v>395.59</c:v>
                </c:pt>
                <c:pt idx="196">
                  <c:v>395.15</c:v>
                </c:pt>
                <c:pt idx="197">
                  <c:v>395</c:v>
                </c:pt>
                <c:pt idx="198">
                  <c:v>394.13</c:v>
                </c:pt>
                <c:pt idx="199">
                  <c:v>392.95</c:v>
                </c:pt>
                <c:pt idx="200">
                  <c:v>393.16</c:v>
                </c:pt>
                <c:pt idx="201">
                  <c:v>392.43</c:v>
                </c:pt>
                <c:pt idx="202">
                  <c:v>391.42</c:v>
                </c:pt>
                <c:pt idx="203">
                  <c:v>391.28</c:v>
                </c:pt>
                <c:pt idx="204">
                  <c:v>391.58</c:v>
                </c:pt>
                <c:pt idx="205">
                  <c:v>391.22</c:v>
                </c:pt>
                <c:pt idx="206">
                  <c:v>392.19</c:v>
                </c:pt>
                <c:pt idx="207">
                  <c:v>392.25</c:v>
                </c:pt>
                <c:pt idx="208">
                  <c:v>392.41</c:v>
                </c:pt>
                <c:pt idx="209">
                  <c:v>393.77</c:v>
                </c:pt>
                <c:pt idx="210">
                  <c:v>393.4</c:v>
                </c:pt>
                <c:pt idx="211">
                  <c:v>394.36</c:v>
                </c:pt>
                <c:pt idx="212">
                  <c:v>394.83</c:v>
                </c:pt>
                <c:pt idx="213">
                  <c:v>394.72</c:v>
                </c:pt>
                <c:pt idx="214">
                  <c:v>394.48</c:v>
                </c:pt>
                <c:pt idx="215">
                  <c:v>396.74</c:v>
                </c:pt>
                <c:pt idx="216">
                  <c:v>394.95</c:v>
                </c:pt>
                <c:pt idx="217">
                  <c:v>394.29</c:v>
                </c:pt>
                <c:pt idx="218">
                  <c:v>394.57</c:v>
                </c:pt>
                <c:pt idx="219">
                  <c:v>394.33</c:v>
                </c:pt>
                <c:pt idx="220">
                  <c:v>393.87</c:v>
                </c:pt>
                <c:pt idx="221">
                  <c:v>395.09</c:v>
                </c:pt>
                <c:pt idx="222">
                  <c:v>398.23</c:v>
                </c:pt>
                <c:pt idx="223">
                  <c:v>394.33</c:v>
                </c:pt>
                <c:pt idx="224">
                  <c:v>393.68</c:v>
                </c:pt>
                <c:pt idx="225">
                  <c:v>395.3</c:v>
                </c:pt>
                <c:pt idx="226">
                  <c:v>393.36</c:v>
                </c:pt>
                <c:pt idx="227">
                  <c:v>392.19</c:v>
                </c:pt>
                <c:pt idx="228">
                  <c:v>393.15</c:v>
                </c:pt>
                <c:pt idx="229">
                  <c:v>393.96</c:v>
                </c:pt>
                <c:pt idx="230">
                  <c:v>395.1</c:v>
                </c:pt>
                <c:pt idx="231">
                  <c:v>396.6</c:v>
                </c:pt>
                <c:pt idx="232">
                  <c:v>396.89</c:v>
                </c:pt>
                <c:pt idx="233">
                  <c:v>398.21</c:v>
                </c:pt>
                <c:pt idx="234">
                  <c:v>396.18</c:v>
                </c:pt>
                <c:pt idx="235">
                  <c:v>396.19</c:v>
                </c:pt>
                <c:pt idx="236">
                  <c:v>396.18</c:v>
                </c:pt>
                <c:pt idx="237">
                  <c:v>395.98</c:v>
                </c:pt>
                <c:pt idx="238">
                  <c:v>398.04</c:v>
                </c:pt>
                <c:pt idx="239">
                  <c:v>404.82</c:v>
                </c:pt>
                <c:pt idx="240">
                  <c:v>406.41</c:v>
                </c:pt>
                <c:pt idx="241">
                  <c:v>408.35</c:v>
                </c:pt>
                <c:pt idx="242">
                  <c:v>410.25</c:v>
                </c:pt>
                <c:pt idx="243">
                  <c:v>410.07</c:v>
                </c:pt>
                <c:pt idx="244">
                  <c:v>441.22</c:v>
                </c:pt>
                <c:pt idx="245">
                  <c:v>440.44</c:v>
                </c:pt>
                <c:pt idx="246">
                  <c:v>436.66</c:v>
                </c:pt>
                <c:pt idx="247">
                  <c:v>415.74</c:v>
                </c:pt>
                <c:pt idx="248">
                  <c:v>402.38</c:v>
                </c:pt>
                <c:pt idx="249">
                  <c:v>397.48</c:v>
                </c:pt>
                <c:pt idx="250">
                  <c:v>396.6</c:v>
                </c:pt>
                <c:pt idx="251">
                  <c:v>398.93</c:v>
                </c:pt>
                <c:pt idx="252">
                  <c:v>397.65</c:v>
                </c:pt>
                <c:pt idx="253">
                  <c:v>397.06</c:v>
                </c:pt>
                <c:pt idx="254">
                  <c:v>397.53</c:v>
                </c:pt>
                <c:pt idx="255">
                  <c:v>399.98</c:v>
                </c:pt>
                <c:pt idx="256">
                  <c:v>400.6</c:v>
                </c:pt>
                <c:pt idx="257">
                  <c:v>401.53</c:v>
                </c:pt>
                <c:pt idx="258">
                  <c:v>402.37</c:v>
                </c:pt>
                <c:pt idx="259">
                  <c:v>403.01</c:v>
                </c:pt>
                <c:pt idx="260">
                  <c:v>406.17</c:v>
                </c:pt>
                <c:pt idx="261">
                  <c:v>412.83</c:v>
                </c:pt>
                <c:pt idx="262">
                  <c:v>423.37</c:v>
                </c:pt>
                <c:pt idx="263">
                  <c:v>426.71</c:v>
                </c:pt>
                <c:pt idx="264">
                  <c:v>421.57</c:v>
                </c:pt>
                <c:pt idx="265">
                  <c:v>432.58</c:v>
                </c:pt>
                <c:pt idx="266">
                  <c:v>425.98</c:v>
                </c:pt>
                <c:pt idx="267">
                  <c:v>437.64</c:v>
                </c:pt>
                <c:pt idx="268">
                  <c:v>434.19</c:v>
                </c:pt>
                <c:pt idx="269">
                  <c:v>427.56</c:v>
                </c:pt>
                <c:pt idx="270">
                  <c:v>418.55</c:v>
                </c:pt>
                <c:pt idx="271">
                  <c:v>411.01</c:v>
                </c:pt>
                <c:pt idx="272">
                  <c:v>412.18</c:v>
                </c:pt>
                <c:pt idx="273">
                  <c:v>405.24</c:v>
                </c:pt>
                <c:pt idx="274">
                  <c:v>411.73</c:v>
                </c:pt>
                <c:pt idx="275">
                  <c:v>426.76</c:v>
                </c:pt>
                <c:pt idx="276">
                  <c:v>421.3</c:v>
                </c:pt>
                <c:pt idx="277">
                  <c:v>421.56</c:v>
                </c:pt>
                <c:pt idx="278">
                  <c:v>416.79</c:v>
                </c:pt>
                <c:pt idx="279">
                  <c:v>416.52</c:v>
                </c:pt>
                <c:pt idx="280">
                  <c:v>412.91</c:v>
                </c:pt>
                <c:pt idx="281">
                  <c:v>407.43</c:v>
                </c:pt>
                <c:pt idx="282">
                  <c:v>407.91</c:v>
                </c:pt>
                <c:pt idx="283">
                  <c:v>413.74</c:v>
                </c:pt>
                <c:pt idx="284">
                  <c:v>425.06</c:v>
                </c:pt>
                <c:pt idx="285">
                  <c:v>439.83</c:v>
                </c:pt>
                <c:pt idx="286">
                  <c:v>429.94</c:v>
                </c:pt>
                <c:pt idx="287">
                  <c:v>462.06</c:v>
                </c:pt>
                <c:pt idx="288">
                  <c:v>473.07</c:v>
                </c:pt>
                <c:pt idx="289">
                  <c:v>465.22</c:v>
                </c:pt>
                <c:pt idx="290">
                  <c:v>440.39</c:v>
                </c:pt>
                <c:pt idx="291">
                  <c:v>448.83</c:v>
                </c:pt>
                <c:pt idx="292">
                  <c:v>443.36</c:v>
                </c:pt>
                <c:pt idx="293">
                  <c:v>448.03</c:v>
                </c:pt>
                <c:pt idx="294">
                  <c:v>452.62</c:v>
                </c:pt>
                <c:pt idx="295">
                  <c:v>477.81</c:v>
                </c:pt>
                <c:pt idx="296">
                  <c:v>451.17</c:v>
                </c:pt>
                <c:pt idx="297">
                  <c:v>452.3</c:v>
                </c:pt>
                <c:pt idx="298">
                  <c:v>459.44</c:v>
                </c:pt>
                <c:pt idx="299">
                  <c:v>442.55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5E-423F-BB38-1C5644A32E74}"/>
            </c:ext>
          </c:extLst>
        </c:ser>
        <c:ser>
          <c:idx val="1"/>
          <c:order val="1"/>
          <c:tx>
            <c:v>预测值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SCI数据!$O$3:$O$302</c:f>
              <c:numCache>
                <c:formatCode>General</c:formatCode>
                <c:ptCount val="300"/>
                <c:pt idx="0">
                  <c:v>412.11</c:v>
                </c:pt>
                <c:pt idx="1">
                  <c:v>413.48</c:v>
                </c:pt>
                <c:pt idx="2">
                  <c:v>418.95</c:v>
                </c:pt>
                <c:pt idx="3">
                  <c:v>419.14</c:v>
                </c:pt>
                <c:pt idx="4">
                  <c:v>429.8</c:v>
                </c:pt>
                <c:pt idx="5">
                  <c:v>425.4</c:v>
                </c:pt>
                <c:pt idx="6">
                  <c:v>421.38</c:v>
                </c:pt>
                <c:pt idx="7">
                  <c:v>423.71</c:v>
                </c:pt>
                <c:pt idx="8">
                  <c:v>424.37</c:v>
                </c:pt>
                <c:pt idx="9">
                  <c:v>424.54</c:v>
                </c:pt>
                <c:pt idx="10">
                  <c:v>422.21</c:v>
                </c:pt>
                <c:pt idx="11">
                  <c:v>420.5</c:v>
                </c:pt>
                <c:pt idx="12">
                  <c:v>421.17</c:v>
                </c:pt>
                <c:pt idx="13">
                  <c:v>419.59</c:v>
                </c:pt>
                <c:pt idx="14">
                  <c:v>419.94</c:v>
                </c:pt>
                <c:pt idx="15">
                  <c:v>415.48</c:v>
                </c:pt>
                <c:pt idx="16">
                  <c:v>408.52</c:v>
                </c:pt>
                <c:pt idx="17">
                  <c:v>409.65</c:v>
                </c:pt>
                <c:pt idx="18">
                  <c:v>407.12</c:v>
                </c:pt>
                <c:pt idx="19">
                  <c:v>395.71</c:v>
                </c:pt>
                <c:pt idx="20">
                  <c:v>395.54</c:v>
                </c:pt>
                <c:pt idx="21">
                  <c:v>394.76</c:v>
                </c:pt>
                <c:pt idx="22">
                  <c:v>393.51</c:v>
                </c:pt>
                <c:pt idx="23">
                  <c:v>396.51</c:v>
                </c:pt>
                <c:pt idx="24">
                  <c:v>392.08</c:v>
                </c:pt>
                <c:pt idx="25">
                  <c:v>391.45</c:v>
                </c:pt>
                <c:pt idx="26">
                  <c:v>392.29</c:v>
                </c:pt>
                <c:pt idx="27">
                  <c:v>397.68</c:v>
                </c:pt>
                <c:pt idx="28">
                  <c:v>396.53</c:v>
                </c:pt>
                <c:pt idx="29">
                  <c:v>397.85</c:v>
                </c:pt>
                <c:pt idx="30">
                  <c:v>399.17</c:v>
                </c:pt>
                <c:pt idx="31">
                  <c:v>393.53</c:v>
                </c:pt>
                <c:pt idx="32">
                  <c:v>396.74</c:v>
                </c:pt>
                <c:pt idx="33">
                  <c:v>395.94</c:v>
                </c:pt>
                <c:pt idx="34">
                  <c:v>397.9</c:v>
                </c:pt>
                <c:pt idx="35">
                  <c:v>397.43</c:v>
                </c:pt>
                <c:pt idx="36">
                  <c:v>401.66</c:v>
                </c:pt>
                <c:pt idx="37">
                  <c:v>405.81</c:v>
                </c:pt>
                <c:pt idx="38">
                  <c:v>410.58</c:v>
                </c:pt>
                <c:pt idx="39">
                  <c:v>407.03</c:v>
                </c:pt>
                <c:pt idx="40">
                  <c:v>402.36</c:v>
                </c:pt>
                <c:pt idx="41">
                  <c:v>398.46</c:v>
                </c:pt>
                <c:pt idx="42">
                  <c:v>398.84</c:v>
                </c:pt>
                <c:pt idx="43">
                  <c:v>392.75</c:v>
                </c:pt>
                <c:pt idx="44">
                  <c:v>392.01</c:v>
                </c:pt>
                <c:pt idx="45">
                  <c:v>394.85</c:v>
                </c:pt>
                <c:pt idx="46">
                  <c:v>407.17</c:v>
                </c:pt>
                <c:pt idx="47">
                  <c:v>418.92</c:v>
                </c:pt>
                <c:pt idx="48">
                  <c:v>439.37</c:v>
                </c:pt>
                <c:pt idx="49">
                  <c:v>466.82</c:v>
                </c:pt>
                <c:pt idx="50">
                  <c:v>469.06</c:v>
                </c:pt>
                <c:pt idx="51">
                  <c:v>477.11</c:v>
                </c:pt>
                <c:pt idx="52">
                  <c:v>488.92</c:v>
                </c:pt>
                <c:pt idx="53">
                  <c:v>482.63</c:v>
                </c:pt>
                <c:pt idx="54">
                  <c:v>466.84</c:v>
                </c:pt>
                <c:pt idx="55">
                  <c:v>457.77</c:v>
                </c:pt>
                <c:pt idx="56">
                  <c:v>435.02</c:v>
                </c:pt>
                <c:pt idx="57">
                  <c:v>426.55</c:v>
                </c:pt>
                <c:pt idx="58">
                  <c:v>421.91</c:v>
                </c:pt>
                <c:pt idx="59">
                  <c:v>417.8</c:v>
                </c:pt>
                <c:pt idx="60">
                  <c:v>419.79</c:v>
                </c:pt>
                <c:pt idx="61">
                  <c:v>411.84</c:v>
                </c:pt>
                <c:pt idx="62">
                  <c:v>392.6</c:v>
                </c:pt>
                <c:pt idx="63">
                  <c:v>392.86</c:v>
                </c:pt>
                <c:pt idx="64">
                  <c:v>392.17</c:v>
                </c:pt>
                <c:pt idx="65">
                  <c:v>401.37</c:v>
                </c:pt>
                <c:pt idx="66">
                  <c:v>404.54</c:v>
                </c:pt>
                <c:pt idx="67">
                  <c:v>401.41</c:v>
                </c:pt>
                <c:pt idx="68">
                  <c:v>399.03</c:v>
                </c:pt>
                <c:pt idx="69">
                  <c:v>398.33</c:v>
                </c:pt>
                <c:pt idx="70">
                  <c:v>404.46</c:v>
                </c:pt>
                <c:pt idx="71">
                  <c:v>397.42</c:v>
                </c:pt>
                <c:pt idx="72">
                  <c:v>397.85</c:v>
                </c:pt>
                <c:pt idx="73">
                  <c:v>396.07</c:v>
                </c:pt>
                <c:pt idx="74">
                  <c:v>398.68</c:v>
                </c:pt>
                <c:pt idx="75">
                  <c:v>392.66</c:v>
                </c:pt>
                <c:pt idx="76">
                  <c:v>399.66</c:v>
                </c:pt>
                <c:pt idx="77">
                  <c:v>397.33</c:v>
                </c:pt>
                <c:pt idx="78">
                  <c:v>390.42</c:v>
                </c:pt>
                <c:pt idx="79">
                  <c:v>389.34</c:v>
                </c:pt>
                <c:pt idx="80">
                  <c:v>389.36</c:v>
                </c:pt>
                <c:pt idx="81">
                  <c:v>389.89</c:v>
                </c:pt>
                <c:pt idx="82">
                  <c:v>389.05</c:v>
                </c:pt>
                <c:pt idx="83">
                  <c:v>388.6</c:v>
                </c:pt>
                <c:pt idx="84">
                  <c:v>388.73</c:v>
                </c:pt>
                <c:pt idx="85">
                  <c:v>389.71</c:v>
                </c:pt>
                <c:pt idx="86">
                  <c:v>389.65</c:v>
                </c:pt>
                <c:pt idx="87">
                  <c:v>390.06</c:v>
                </c:pt>
                <c:pt idx="88">
                  <c:v>391.49</c:v>
                </c:pt>
                <c:pt idx="89">
                  <c:v>390.49</c:v>
                </c:pt>
                <c:pt idx="90">
                  <c:v>393.11</c:v>
                </c:pt>
                <c:pt idx="91">
                  <c:v>393.72</c:v>
                </c:pt>
                <c:pt idx="92">
                  <c:v>394.73</c:v>
                </c:pt>
                <c:pt idx="93">
                  <c:v>393.41</c:v>
                </c:pt>
                <c:pt idx="94">
                  <c:v>390.82</c:v>
                </c:pt>
                <c:pt idx="95">
                  <c:v>391.49</c:v>
                </c:pt>
                <c:pt idx="96">
                  <c:v>391.7</c:v>
                </c:pt>
                <c:pt idx="97">
                  <c:v>390.7</c:v>
                </c:pt>
                <c:pt idx="98">
                  <c:v>390.93</c:v>
                </c:pt>
                <c:pt idx="99">
                  <c:v>390.79</c:v>
                </c:pt>
                <c:pt idx="100">
                  <c:v>390.71</c:v>
                </c:pt>
                <c:pt idx="101">
                  <c:v>391.29</c:v>
                </c:pt>
                <c:pt idx="102">
                  <c:v>391.74</c:v>
                </c:pt>
                <c:pt idx="103">
                  <c:v>391.7</c:v>
                </c:pt>
                <c:pt idx="104">
                  <c:v>392.25</c:v>
                </c:pt>
                <c:pt idx="105">
                  <c:v>392.66</c:v>
                </c:pt>
                <c:pt idx="106">
                  <c:v>397.92</c:v>
                </c:pt>
                <c:pt idx="107">
                  <c:v>405.83</c:v>
                </c:pt>
                <c:pt idx="108">
                  <c:v>402.65</c:v>
                </c:pt>
                <c:pt idx="109">
                  <c:v>407.58</c:v>
                </c:pt>
                <c:pt idx="110">
                  <c:v>398.04</c:v>
                </c:pt>
                <c:pt idx="111">
                  <c:v>408.32</c:v>
                </c:pt>
                <c:pt idx="112">
                  <c:v>409.53</c:v>
                </c:pt>
                <c:pt idx="113">
                  <c:v>402.51</c:v>
                </c:pt>
                <c:pt idx="114">
                  <c:v>407.3</c:v>
                </c:pt>
                <c:pt idx="115">
                  <c:v>407.89</c:v>
                </c:pt>
                <c:pt idx="116">
                  <c:v>413.59</c:v>
                </c:pt>
                <c:pt idx="117">
                  <c:v>401.24</c:v>
                </c:pt>
                <c:pt idx="118">
                  <c:v>400.6</c:v>
                </c:pt>
                <c:pt idx="119">
                  <c:v>393.9</c:v>
                </c:pt>
                <c:pt idx="120">
                  <c:v>398.43</c:v>
                </c:pt>
                <c:pt idx="121">
                  <c:v>398.38</c:v>
                </c:pt>
                <c:pt idx="122">
                  <c:v>396.6</c:v>
                </c:pt>
                <c:pt idx="123">
                  <c:v>398.27</c:v>
                </c:pt>
                <c:pt idx="124">
                  <c:v>398.73</c:v>
                </c:pt>
                <c:pt idx="125">
                  <c:v>397</c:v>
                </c:pt>
                <c:pt idx="126">
                  <c:v>399.42</c:v>
                </c:pt>
                <c:pt idx="127">
                  <c:v>398.4</c:v>
                </c:pt>
                <c:pt idx="128">
                  <c:v>400.5</c:v>
                </c:pt>
                <c:pt idx="129">
                  <c:v>416.04</c:v>
                </c:pt>
                <c:pt idx="130">
                  <c:v>411.61</c:v>
                </c:pt>
                <c:pt idx="131">
                  <c:v>422.78</c:v>
                </c:pt>
                <c:pt idx="132">
                  <c:v>421.09</c:v>
                </c:pt>
                <c:pt idx="133">
                  <c:v>407.45</c:v>
                </c:pt>
                <c:pt idx="134">
                  <c:v>416.99</c:v>
                </c:pt>
                <c:pt idx="135">
                  <c:v>428.5</c:v>
                </c:pt>
                <c:pt idx="136">
                  <c:v>438.3</c:v>
                </c:pt>
                <c:pt idx="137">
                  <c:v>437.09</c:v>
                </c:pt>
                <c:pt idx="138">
                  <c:v>440.69</c:v>
                </c:pt>
                <c:pt idx="139">
                  <c:v>437.05</c:v>
                </c:pt>
                <c:pt idx="140">
                  <c:v>405.49</c:v>
                </c:pt>
                <c:pt idx="141">
                  <c:v>404.09</c:v>
                </c:pt>
                <c:pt idx="142">
                  <c:v>398.87</c:v>
                </c:pt>
                <c:pt idx="143">
                  <c:v>394.51</c:v>
                </c:pt>
                <c:pt idx="144">
                  <c:v>392.31</c:v>
                </c:pt>
                <c:pt idx="145">
                  <c:v>391.17</c:v>
                </c:pt>
                <c:pt idx="146">
                  <c:v>390.5</c:v>
                </c:pt>
                <c:pt idx="147">
                  <c:v>389.9</c:v>
                </c:pt>
                <c:pt idx="148">
                  <c:v>390.3</c:v>
                </c:pt>
                <c:pt idx="149">
                  <c:v>391.25</c:v>
                </c:pt>
                <c:pt idx="150">
                  <c:v>393.03</c:v>
                </c:pt>
                <c:pt idx="151">
                  <c:v>392.31</c:v>
                </c:pt>
                <c:pt idx="152">
                  <c:v>397.61</c:v>
                </c:pt>
                <c:pt idx="153">
                  <c:v>395.2</c:v>
                </c:pt>
                <c:pt idx="154">
                  <c:v>393.72</c:v>
                </c:pt>
                <c:pt idx="155">
                  <c:v>393.33</c:v>
                </c:pt>
                <c:pt idx="156">
                  <c:v>392.58</c:v>
                </c:pt>
                <c:pt idx="157">
                  <c:v>395.39</c:v>
                </c:pt>
                <c:pt idx="158">
                  <c:v>395.47</c:v>
                </c:pt>
                <c:pt idx="159">
                  <c:v>393.75</c:v>
                </c:pt>
                <c:pt idx="160">
                  <c:v>395.22</c:v>
                </c:pt>
                <c:pt idx="161">
                  <c:v>394.11</c:v>
                </c:pt>
                <c:pt idx="162">
                  <c:v>393.16</c:v>
                </c:pt>
                <c:pt idx="163">
                  <c:v>396.05</c:v>
                </c:pt>
                <c:pt idx="164">
                  <c:v>398.86</c:v>
                </c:pt>
                <c:pt idx="165">
                  <c:v>404.38</c:v>
                </c:pt>
                <c:pt idx="166">
                  <c:v>398.27</c:v>
                </c:pt>
                <c:pt idx="167">
                  <c:v>393.7</c:v>
                </c:pt>
                <c:pt idx="168">
                  <c:v>392.39</c:v>
                </c:pt>
                <c:pt idx="169">
                  <c:v>391.91</c:v>
                </c:pt>
                <c:pt idx="170">
                  <c:v>392.3</c:v>
                </c:pt>
                <c:pt idx="171">
                  <c:v>392.98</c:v>
                </c:pt>
                <c:pt idx="172">
                  <c:v>394.83</c:v>
                </c:pt>
                <c:pt idx="173">
                  <c:v>399.63</c:v>
                </c:pt>
                <c:pt idx="174">
                  <c:v>411.67</c:v>
                </c:pt>
                <c:pt idx="175">
                  <c:v>417.86</c:v>
                </c:pt>
                <c:pt idx="176">
                  <c:v>427.56</c:v>
                </c:pt>
                <c:pt idx="177">
                  <c:v>429.94</c:v>
                </c:pt>
                <c:pt idx="178">
                  <c:v>430.33</c:v>
                </c:pt>
                <c:pt idx="179">
                  <c:v>433.42</c:v>
                </c:pt>
                <c:pt idx="180">
                  <c:v>437.07</c:v>
                </c:pt>
                <c:pt idx="181">
                  <c:v>430.77</c:v>
                </c:pt>
                <c:pt idx="182">
                  <c:v>408.53</c:v>
                </c:pt>
                <c:pt idx="183">
                  <c:v>402.85</c:v>
                </c:pt>
                <c:pt idx="184">
                  <c:v>401.35</c:v>
                </c:pt>
                <c:pt idx="185">
                  <c:v>396.84</c:v>
                </c:pt>
                <c:pt idx="186">
                  <c:v>396.98</c:v>
                </c:pt>
                <c:pt idx="187">
                  <c:v>397.73</c:v>
                </c:pt>
                <c:pt idx="188">
                  <c:v>398.1</c:v>
                </c:pt>
                <c:pt idx="189">
                  <c:v>395.04</c:v>
                </c:pt>
                <c:pt idx="190">
                  <c:v>396.65</c:v>
                </c:pt>
                <c:pt idx="191">
                  <c:v>394.56</c:v>
                </c:pt>
                <c:pt idx="192">
                  <c:v>395.26</c:v>
                </c:pt>
                <c:pt idx="193">
                  <c:v>393.49</c:v>
                </c:pt>
                <c:pt idx="194">
                  <c:v>391.11</c:v>
                </c:pt>
                <c:pt idx="195">
                  <c:v>391.58</c:v>
                </c:pt>
                <c:pt idx="196">
                  <c:v>391.26</c:v>
                </c:pt>
                <c:pt idx="197">
                  <c:v>390.21</c:v>
                </c:pt>
                <c:pt idx="198">
                  <c:v>390.64</c:v>
                </c:pt>
                <c:pt idx="199">
                  <c:v>390.45</c:v>
                </c:pt>
                <c:pt idx="200">
                  <c:v>389.68</c:v>
                </c:pt>
                <c:pt idx="201">
                  <c:v>389.89</c:v>
                </c:pt>
                <c:pt idx="202">
                  <c:v>389.43</c:v>
                </c:pt>
                <c:pt idx="203">
                  <c:v>389.65</c:v>
                </c:pt>
                <c:pt idx="204">
                  <c:v>389.82</c:v>
                </c:pt>
                <c:pt idx="205">
                  <c:v>390.07</c:v>
                </c:pt>
                <c:pt idx="206">
                  <c:v>389.53</c:v>
                </c:pt>
                <c:pt idx="207">
                  <c:v>388.93</c:v>
                </c:pt>
                <c:pt idx="208">
                  <c:v>389.06</c:v>
                </c:pt>
                <c:pt idx="209">
                  <c:v>389.27</c:v>
                </c:pt>
                <c:pt idx="210">
                  <c:v>388.94</c:v>
                </c:pt>
                <c:pt idx="211">
                  <c:v>388.8</c:v>
                </c:pt>
                <c:pt idx="212">
                  <c:v>389.25</c:v>
                </c:pt>
                <c:pt idx="213">
                  <c:v>389.63</c:v>
                </c:pt>
                <c:pt idx="214">
                  <c:v>389.57</c:v>
                </c:pt>
                <c:pt idx="215">
                  <c:v>389.65</c:v>
                </c:pt>
                <c:pt idx="216">
                  <c:v>390.64</c:v>
                </c:pt>
                <c:pt idx="217">
                  <c:v>390.48</c:v>
                </c:pt>
                <c:pt idx="218">
                  <c:v>390.06</c:v>
                </c:pt>
                <c:pt idx="219">
                  <c:v>389.69</c:v>
                </c:pt>
                <c:pt idx="220">
                  <c:v>389.24</c:v>
                </c:pt>
                <c:pt idx="221">
                  <c:v>389.44</c:v>
                </c:pt>
                <c:pt idx="222">
                  <c:v>389.8</c:v>
                </c:pt>
                <c:pt idx="223">
                  <c:v>390.31</c:v>
                </c:pt>
                <c:pt idx="224">
                  <c:v>388.62</c:v>
                </c:pt>
                <c:pt idx="225">
                  <c:v>388.54</c:v>
                </c:pt>
                <c:pt idx="226">
                  <c:v>390.13</c:v>
                </c:pt>
                <c:pt idx="227">
                  <c:v>389.16</c:v>
                </c:pt>
                <c:pt idx="228">
                  <c:v>389.36</c:v>
                </c:pt>
                <c:pt idx="229">
                  <c:v>389.59</c:v>
                </c:pt>
                <c:pt idx="230">
                  <c:v>390.25</c:v>
                </c:pt>
                <c:pt idx="231">
                  <c:v>390.4</c:v>
                </c:pt>
                <c:pt idx="232">
                  <c:v>390.47</c:v>
                </c:pt>
                <c:pt idx="233">
                  <c:v>389.43</c:v>
                </c:pt>
                <c:pt idx="234">
                  <c:v>389.17</c:v>
                </c:pt>
                <c:pt idx="235">
                  <c:v>389</c:v>
                </c:pt>
                <c:pt idx="236">
                  <c:v>390.26</c:v>
                </c:pt>
                <c:pt idx="237">
                  <c:v>391.34</c:v>
                </c:pt>
                <c:pt idx="238">
                  <c:v>391.23</c:v>
                </c:pt>
                <c:pt idx="239">
                  <c:v>392.7</c:v>
                </c:pt>
                <c:pt idx="240">
                  <c:v>398.38</c:v>
                </c:pt>
                <c:pt idx="241">
                  <c:v>401.65</c:v>
                </c:pt>
                <c:pt idx="242">
                  <c:v>406.01</c:v>
                </c:pt>
                <c:pt idx="243">
                  <c:v>405.77</c:v>
                </c:pt>
                <c:pt idx="244">
                  <c:v>408.68</c:v>
                </c:pt>
                <c:pt idx="245">
                  <c:v>430.03</c:v>
                </c:pt>
                <c:pt idx="246">
                  <c:v>431.51</c:v>
                </c:pt>
                <c:pt idx="247">
                  <c:v>428.81</c:v>
                </c:pt>
                <c:pt idx="248">
                  <c:v>409.22</c:v>
                </c:pt>
                <c:pt idx="249">
                  <c:v>402.25</c:v>
                </c:pt>
                <c:pt idx="250">
                  <c:v>402.45</c:v>
                </c:pt>
                <c:pt idx="251">
                  <c:v>400.15</c:v>
                </c:pt>
                <c:pt idx="252">
                  <c:v>400.99</c:v>
                </c:pt>
                <c:pt idx="253">
                  <c:v>400.6</c:v>
                </c:pt>
                <c:pt idx="254">
                  <c:v>400.21</c:v>
                </c:pt>
                <c:pt idx="255">
                  <c:v>399.39</c:v>
                </c:pt>
                <c:pt idx="256">
                  <c:v>402.05</c:v>
                </c:pt>
                <c:pt idx="257">
                  <c:v>400.82</c:v>
                </c:pt>
                <c:pt idx="258">
                  <c:v>396.94</c:v>
                </c:pt>
                <c:pt idx="259">
                  <c:v>394.99</c:v>
                </c:pt>
                <c:pt idx="260">
                  <c:v>396.33</c:v>
                </c:pt>
                <c:pt idx="261">
                  <c:v>404.34</c:v>
                </c:pt>
                <c:pt idx="262">
                  <c:v>409.61</c:v>
                </c:pt>
                <c:pt idx="263">
                  <c:v>423.36</c:v>
                </c:pt>
                <c:pt idx="264">
                  <c:v>423.04</c:v>
                </c:pt>
                <c:pt idx="265">
                  <c:v>417.38</c:v>
                </c:pt>
                <c:pt idx="266">
                  <c:v>428.06</c:v>
                </c:pt>
                <c:pt idx="267">
                  <c:v>421.59</c:v>
                </c:pt>
                <c:pt idx="268">
                  <c:v>434.88</c:v>
                </c:pt>
                <c:pt idx="269">
                  <c:v>436.97</c:v>
                </c:pt>
                <c:pt idx="270">
                  <c:v>433.16</c:v>
                </c:pt>
                <c:pt idx="271">
                  <c:v>425.7</c:v>
                </c:pt>
                <c:pt idx="272">
                  <c:v>408.63</c:v>
                </c:pt>
                <c:pt idx="273">
                  <c:v>406.2</c:v>
                </c:pt>
                <c:pt idx="274">
                  <c:v>406.95</c:v>
                </c:pt>
                <c:pt idx="275">
                  <c:v>409.92</c:v>
                </c:pt>
                <c:pt idx="276">
                  <c:v>418.94</c:v>
                </c:pt>
                <c:pt idx="277">
                  <c:v>413.5</c:v>
                </c:pt>
                <c:pt idx="278">
                  <c:v>404.32</c:v>
                </c:pt>
                <c:pt idx="279">
                  <c:v>402.41</c:v>
                </c:pt>
                <c:pt idx="280">
                  <c:v>401.36</c:v>
                </c:pt>
                <c:pt idx="281">
                  <c:v>401.19</c:v>
                </c:pt>
                <c:pt idx="282">
                  <c:v>401.24</c:v>
                </c:pt>
                <c:pt idx="283">
                  <c:v>404.38</c:v>
                </c:pt>
                <c:pt idx="284">
                  <c:v>414.28</c:v>
                </c:pt>
                <c:pt idx="285">
                  <c:v>431.08</c:v>
                </c:pt>
                <c:pt idx="286">
                  <c:v>435.28</c:v>
                </c:pt>
                <c:pt idx="287">
                  <c:v>430.68</c:v>
                </c:pt>
                <c:pt idx="288">
                  <c:v>458.1</c:v>
                </c:pt>
                <c:pt idx="289">
                  <c:v>462.45</c:v>
                </c:pt>
                <c:pt idx="290">
                  <c:v>453.77</c:v>
                </c:pt>
                <c:pt idx="291">
                  <c:v>439.86</c:v>
                </c:pt>
                <c:pt idx="292">
                  <c:v>444.7</c:v>
                </c:pt>
                <c:pt idx="293">
                  <c:v>436.25</c:v>
                </c:pt>
                <c:pt idx="294">
                  <c:v>439.83</c:v>
                </c:pt>
                <c:pt idx="295">
                  <c:v>443.91</c:v>
                </c:pt>
                <c:pt idx="296">
                  <c:v>448.26</c:v>
                </c:pt>
                <c:pt idx="297">
                  <c:v>439.57</c:v>
                </c:pt>
                <c:pt idx="298">
                  <c:v>432.98</c:v>
                </c:pt>
                <c:pt idx="299">
                  <c:v>432.15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5E-423F-BB38-1C5644A32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03647"/>
        <c:axId val="76124063"/>
      </c:lineChart>
      <c:catAx>
        <c:axId val="2560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124063"/>
        <c:crosses val="autoZero"/>
        <c:auto val="1"/>
        <c:lblAlgn val="ctr"/>
        <c:lblOffset val="100"/>
        <c:noMultiLvlLbl val="0"/>
      </c:catAx>
      <c:valAx>
        <c:axId val="76124063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浓度值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03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70258167137417"/>
          <c:y val="0.89462296308671019"/>
          <c:w val="0.27439823577934253"/>
          <c:h val="6.30147442459970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i="0" baseline="0" dirty="0">
                <a:effectLst/>
              </a:rPr>
              <a:t>波特兰</a:t>
            </a:r>
            <a:r>
              <a:rPr lang="en-US" altLang="zh-CN" sz="2000" b="1" i="0" baseline="0" dirty="0">
                <a:effectLst/>
              </a:rPr>
              <a:t>NO2</a:t>
            </a:r>
            <a:r>
              <a:rPr lang="zh-CN" altLang="zh-CN" sz="2000" b="1" i="0" baseline="0" dirty="0">
                <a:effectLst/>
              </a:rPr>
              <a:t>浓度</a:t>
            </a:r>
            <a:r>
              <a:rPr lang="zh-CN" altLang="en-US" sz="2000" b="1" i="0" baseline="0" dirty="0">
                <a:effectLst/>
              </a:rPr>
              <a:t>变化</a:t>
            </a:r>
            <a:endParaRPr lang="zh-CN" altLang="zh-CN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065161905865768"/>
          <c:y val="0.19401008156964042"/>
          <c:w val="0.84344141036743892"/>
          <c:h val="0.52322135991993801"/>
        </c:manualLayout>
      </c:layout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SCI数据!$B$3:$B$301</c:f>
              <c:numCache>
                <c:formatCode>General</c:formatCode>
                <c:ptCount val="299"/>
                <c:pt idx="0">
                  <c:v>881.57</c:v>
                </c:pt>
                <c:pt idx="1">
                  <c:v>930.13</c:v>
                </c:pt>
                <c:pt idx="2">
                  <c:v>944.21</c:v>
                </c:pt>
                <c:pt idx="3">
                  <c:v>948.05</c:v>
                </c:pt>
                <c:pt idx="4">
                  <c:v>893.96</c:v>
                </c:pt>
                <c:pt idx="5">
                  <c:v>914.08</c:v>
                </c:pt>
                <c:pt idx="6">
                  <c:v>919.89</c:v>
                </c:pt>
                <c:pt idx="7">
                  <c:v>921.29</c:v>
                </c:pt>
                <c:pt idx="8">
                  <c:v>917.34</c:v>
                </c:pt>
                <c:pt idx="9">
                  <c:v>919.74</c:v>
                </c:pt>
                <c:pt idx="10">
                  <c:v>926.8</c:v>
                </c:pt>
                <c:pt idx="11">
                  <c:v>919.99</c:v>
                </c:pt>
                <c:pt idx="12">
                  <c:v>907.22</c:v>
                </c:pt>
                <c:pt idx="13">
                  <c:v>893.08</c:v>
                </c:pt>
                <c:pt idx="14">
                  <c:v>919.7</c:v>
                </c:pt>
                <c:pt idx="15">
                  <c:v>900.75</c:v>
                </c:pt>
                <c:pt idx="16">
                  <c:v>909.99</c:v>
                </c:pt>
                <c:pt idx="17">
                  <c:v>1106.3699999999999</c:v>
                </c:pt>
                <c:pt idx="18">
                  <c:v>977.97</c:v>
                </c:pt>
                <c:pt idx="19">
                  <c:v>988.32</c:v>
                </c:pt>
                <c:pt idx="20">
                  <c:v>968.69</c:v>
                </c:pt>
                <c:pt idx="21">
                  <c:v>1008.44</c:v>
                </c:pt>
                <c:pt idx="22">
                  <c:v>999.23</c:v>
                </c:pt>
                <c:pt idx="23">
                  <c:v>965.23</c:v>
                </c:pt>
                <c:pt idx="24">
                  <c:v>957.49</c:v>
                </c:pt>
                <c:pt idx="25">
                  <c:v>958.77</c:v>
                </c:pt>
                <c:pt idx="26">
                  <c:v>967.52</c:v>
                </c:pt>
                <c:pt idx="27">
                  <c:v>973.21</c:v>
                </c:pt>
                <c:pt idx="28">
                  <c:v>961.06</c:v>
                </c:pt>
                <c:pt idx="29">
                  <c:v>985.26</c:v>
                </c:pt>
                <c:pt idx="30">
                  <c:v>938.35</c:v>
                </c:pt>
                <c:pt idx="31">
                  <c:v>945</c:v>
                </c:pt>
                <c:pt idx="32">
                  <c:v>988.24</c:v>
                </c:pt>
                <c:pt idx="33">
                  <c:v>964.16</c:v>
                </c:pt>
                <c:pt idx="34">
                  <c:v>977.39</c:v>
                </c:pt>
                <c:pt idx="35">
                  <c:v>977.71</c:v>
                </c:pt>
                <c:pt idx="36">
                  <c:v>988.01</c:v>
                </c:pt>
                <c:pt idx="37">
                  <c:v>1011.93</c:v>
                </c:pt>
                <c:pt idx="38">
                  <c:v>1046.98</c:v>
                </c:pt>
                <c:pt idx="39">
                  <c:v>1040.96</c:v>
                </c:pt>
                <c:pt idx="40">
                  <c:v>993.81</c:v>
                </c:pt>
                <c:pt idx="41">
                  <c:v>974.03</c:v>
                </c:pt>
                <c:pt idx="42">
                  <c:v>878.2</c:v>
                </c:pt>
                <c:pt idx="43">
                  <c:v>874.49</c:v>
                </c:pt>
                <c:pt idx="44">
                  <c:v>912.01</c:v>
                </c:pt>
                <c:pt idx="45">
                  <c:v>982.91</c:v>
                </c:pt>
                <c:pt idx="46">
                  <c:v>1008.57</c:v>
                </c:pt>
                <c:pt idx="47">
                  <c:v>1011.32</c:v>
                </c:pt>
                <c:pt idx="48">
                  <c:v>1001.28</c:v>
                </c:pt>
                <c:pt idx="49">
                  <c:v>988.26</c:v>
                </c:pt>
                <c:pt idx="50">
                  <c:v>997.39</c:v>
                </c:pt>
                <c:pt idx="51">
                  <c:v>992.1</c:v>
                </c:pt>
                <c:pt idx="52">
                  <c:v>971.19</c:v>
                </c:pt>
                <c:pt idx="53">
                  <c:v>971.17</c:v>
                </c:pt>
                <c:pt idx="54">
                  <c:v>972.37</c:v>
                </c:pt>
                <c:pt idx="55">
                  <c:v>955.46</c:v>
                </c:pt>
                <c:pt idx="56">
                  <c:v>935.23</c:v>
                </c:pt>
                <c:pt idx="57">
                  <c:v>921.32</c:v>
                </c:pt>
                <c:pt idx="58">
                  <c:v>929.99</c:v>
                </c:pt>
                <c:pt idx="59">
                  <c:v>950.76</c:v>
                </c:pt>
                <c:pt idx="60">
                  <c:v>974.2</c:v>
                </c:pt>
                <c:pt idx="61">
                  <c:v>937.45</c:v>
                </c:pt>
                <c:pt idx="62">
                  <c:v>914.44</c:v>
                </c:pt>
                <c:pt idx="63">
                  <c:v>901.49</c:v>
                </c:pt>
                <c:pt idx="64">
                  <c:v>948.31</c:v>
                </c:pt>
                <c:pt idx="65">
                  <c:v>955.88</c:v>
                </c:pt>
                <c:pt idx="66">
                  <c:v>941.88</c:v>
                </c:pt>
                <c:pt idx="67">
                  <c:v>922.92</c:v>
                </c:pt>
                <c:pt idx="68">
                  <c:v>928.41</c:v>
                </c:pt>
                <c:pt idx="69">
                  <c:v>974.55</c:v>
                </c:pt>
                <c:pt idx="70">
                  <c:v>951.44</c:v>
                </c:pt>
                <c:pt idx="71">
                  <c:v>1005.55</c:v>
                </c:pt>
                <c:pt idx="72">
                  <c:v>1007.55</c:v>
                </c:pt>
                <c:pt idx="73">
                  <c:v>995.17</c:v>
                </c:pt>
                <c:pt idx="74">
                  <c:v>943.39</c:v>
                </c:pt>
                <c:pt idx="75">
                  <c:v>967.03</c:v>
                </c:pt>
                <c:pt idx="76">
                  <c:v>978.24</c:v>
                </c:pt>
                <c:pt idx="77">
                  <c:v>964.38</c:v>
                </c:pt>
                <c:pt idx="78">
                  <c:v>937.15</c:v>
                </c:pt>
                <c:pt idx="79">
                  <c:v>921.7</c:v>
                </c:pt>
                <c:pt idx="80">
                  <c:v>939.41</c:v>
                </c:pt>
                <c:pt idx="81">
                  <c:v>916.3</c:v>
                </c:pt>
                <c:pt idx="82">
                  <c:v>905.23</c:v>
                </c:pt>
                <c:pt idx="83">
                  <c:v>909.16</c:v>
                </c:pt>
                <c:pt idx="84">
                  <c:v>900.94</c:v>
                </c:pt>
                <c:pt idx="85">
                  <c:v>904.64</c:v>
                </c:pt>
                <c:pt idx="86">
                  <c:v>908.48</c:v>
                </c:pt>
                <c:pt idx="87">
                  <c:v>973.73</c:v>
                </c:pt>
                <c:pt idx="88">
                  <c:v>934.05</c:v>
                </c:pt>
                <c:pt idx="89">
                  <c:v>937.84</c:v>
                </c:pt>
                <c:pt idx="90">
                  <c:v>944.77</c:v>
                </c:pt>
                <c:pt idx="91">
                  <c:v>932.49</c:v>
                </c:pt>
                <c:pt idx="92">
                  <c:v>933.8</c:v>
                </c:pt>
                <c:pt idx="93">
                  <c:v>916.54</c:v>
                </c:pt>
                <c:pt idx="94">
                  <c:v>924.72</c:v>
                </c:pt>
                <c:pt idx="95">
                  <c:v>944.7</c:v>
                </c:pt>
                <c:pt idx="96">
                  <c:v>930.36</c:v>
                </c:pt>
                <c:pt idx="97">
                  <c:v>924.28</c:v>
                </c:pt>
                <c:pt idx="98">
                  <c:v>919.74</c:v>
                </c:pt>
                <c:pt idx="99">
                  <c:v>909.39</c:v>
                </c:pt>
                <c:pt idx="100">
                  <c:v>903.7</c:v>
                </c:pt>
                <c:pt idx="101">
                  <c:v>907.08</c:v>
                </c:pt>
                <c:pt idx="102">
                  <c:v>894.98</c:v>
                </c:pt>
                <c:pt idx="103">
                  <c:v>897.77</c:v>
                </c:pt>
                <c:pt idx="104">
                  <c:v>905.52</c:v>
                </c:pt>
                <c:pt idx="105">
                  <c:v>921.71</c:v>
                </c:pt>
                <c:pt idx="106">
                  <c:v>929.26</c:v>
                </c:pt>
                <c:pt idx="107">
                  <c:v>949.52</c:v>
                </c:pt>
                <c:pt idx="108">
                  <c:v>979.78</c:v>
                </c:pt>
                <c:pt idx="109">
                  <c:v>933.06</c:v>
                </c:pt>
                <c:pt idx="110">
                  <c:v>956.71</c:v>
                </c:pt>
                <c:pt idx="111">
                  <c:v>983.01</c:v>
                </c:pt>
                <c:pt idx="112">
                  <c:v>967.04</c:v>
                </c:pt>
                <c:pt idx="113">
                  <c:v>960.63</c:v>
                </c:pt>
                <c:pt idx="114">
                  <c:v>925.54</c:v>
                </c:pt>
                <c:pt idx="115">
                  <c:v>944.03</c:v>
                </c:pt>
                <c:pt idx="116">
                  <c:v>963.07</c:v>
                </c:pt>
                <c:pt idx="117">
                  <c:v>962.37</c:v>
                </c:pt>
                <c:pt idx="118">
                  <c:v>940.7</c:v>
                </c:pt>
                <c:pt idx="119">
                  <c:v>929.19</c:v>
                </c:pt>
                <c:pt idx="120">
                  <c:v>917.12</c:v>
                </c:pt>
                <c:pt idx="121">
                  <c:v>910.34</c:v>
                </c:pt>
                <c:pt idx="122">
                  <c:v>918.75</c:v>
                </c:pt>
                <c:pt idx="123">
                  <c:v>935.65</c:v>
                </c:pt>
                <c:pt idx="124">
                  <c:v>914.91</c:v>
                </c:pt>
                <c:pt idx="125">
                  <c:v>931.62</c:v>
                </c:pt>
                <c:pt idx="126">
                  <c:v>902.8</c:v>
                </c:pt>
                <c:pt idx="127">
                  <c:v>916.11</c:v>
                </c:pt>
                <c:pt idx="128">
                  <c:v>950.25</c:v>
                </c:pt>
                <c:pt idx="129">
                  <c:v>979.37</c:v>
                </c:pt>
                <c:pt idx="130">
                  <c:v>997.07</c:v>
                </c:pt>
                <c:pt idx="131">
                  <c:v>997.15</c:v>
                </c:pt>
                <c:pt idx="132">
                  <c:v>969.95</c:v>
                </c:pt>
                <c:pt idx="133">
                  <c:v>974.62</c:v>
                </c:pt>
                <c:pt idx="134">
                  <c:v>990.62</c:v>
                </c:pt>
                <c:pt idx="135">
                  <c:v>985.81</c:v>
                </c:pt>
                <c:pt idx="136">
                  <c:v>959.91</c:v>
                </c:pt>
                <c:pt idx="137">
                  <c:v>961.6</c:v>
                </c:pt>
                <c:pt idx="138">
                  <c:v>945.87</c:v>
                </c:pt>
                <c:pt idx="139">
                  <c:v>937.02</c:v>
                </c:pt>
                <c:pt idx="140">
                  <c:v>948.62</c:v>
                </c:pt>
                <c:pt idx="141">
                  <c:v>964.63</c:v>
                </c:pt>
                <c:pt idx="142">
                  <c:v>980.52</c:v>
                </c:pt>
                <c:pt idx="143">
                  <c:v>960.42</c:v>
                </c:pt>
                <c:pt idx="144">
                  <c:v>944.87</c:v>
                </c:pt>
                <c:pt idx="145">
                  <c:v>934.61</c:v>
                </c:pt>
                <c:pt idx="146">
                  <c:v>913.8</c:v>
                </c:pt>
                <c:pt idx="147">
                  <c:v>898.99</c:v>
                </c:pt>
                <c:pt idx="148">
                  <c:v>922.96</c:v>
                </c:pt>
                <c:pt idx="149">
                  <c:v>954.38</c:v>
                </c:pt>
                <c:pt idx="150">
                  <c:v>942.18</c:v>
                </c:pt>
                <c:pt idx="151">
                  <c:v>963.93</c:v>
                </c:pt>
                <c:pt idx="152">
                  <c:v>955.59</c:v>
                </c:pt>
                <c:pt idx="153">
                  <c:v>948.04</c:v>
                </c:pt>
                <c:pt idx="154">
                  <c:v>920.57</c:v>
                </c:pt>
                <c:pt idx="155">
                  <c:v>926.98</c:v>
                </c:pt>
                <c:pt idx="156">
                  <c:v>929.88</c:v>
                </c:pt>
                <c:pt idx="157">
                  <c:v>925.04</c:v>
                </c:pt>
                <c:pt idx="158">
                  <c:v>920.06</c:v>
                </c:pt>
                <c:pt idx="159">
                  <c:v>940.41</c:v>
                </c:pt>
                <c:pt idx="160">
                  <c:v>933.38</c:v>
                </c:pt>
                <c:pt idx="161">
                  <c:v>947.93</c:v>
                </c:pt>
                <c:pt idx="162">
                  <c:v>971.13</c:v>
                </c:pt>
                <c:pt idx="163">
                  <c:v>992.51</c:v>
                </c:pt>
                <c:pt idx="164">
                  <c:v>998.85</c:v>
                </c:pt>
                <c:pt idx="165">
                  <c:v>995.69</c:v>
                </c:pt>
                <c:pt idx="166">
                  <c:v>942.7</c:v>
                </c:pt>
                <c:pt idx="167">
                  <c:v>913.48</c:v>
                </c:pt>
                <c:pt idx="168">
                  <c:v>897.42</c:v>
                </c:pt>
                <c:pt idx="169">
                  <c:v>895.6</c:v>
                </c:pt>
                <c:pt idx="170">
                  <c:v>913.45</c:v>
                </c:pt>
                <c:pt idx="171">
                  <c:v>932.53</c:v>
                </c:pt>
                <c:pt idx="172">
                  <c:v>1008.34</c:v>
                </c:pt>
                <c:pt idx="173">
                  <c:v>1047.24</c:v>
                </c:pt>
                <c:pt idx="174">
                  <c:v>1041.8800000000001</c:v>
                </c:pt>
                <c:pt idx="175">
                  <c:v>1034.0899999999999</c:v>
                </c:pt>
                <c:pt idx="176">
                  <c:v>1033.75</c:v>
                </c:pt>
                <c:pt idx="177">
                  <c:v>1012.56</c:v>
                </c:pt>
                <c:pt idx="178">
                  <c:v>1001.53</c:v>
                </c:pt>
                <c:pt idx="179">
                  <c:v>995.28</c:v>
                </c:pt>
                <c:pt idx="180">
                  <c:v>993.76</c:v>
                </c:pt>
                <c:pt idx="181">
                  <c:v>985.5</c:v>
                </c:pt>
                <c:pt idx="182">
                  <c:v>971.2</c:v>
                </c:pt>
                <c:pt idx="183">
                  <c:v>925.8</c:v>
                </c:pt>
                <c:pt idx="184">
                  <c:v>937.7</c:v>
                </c:pt>
                <c:pt idx="185">
                  <c:v>973.93</c:v>
                </c:pt>
                <c:pt idx="186">
                  <c:v>976.2</c:v>
                </c:pt>
                <c:pt idx="187">
                  <c:v>971.39</c:v>
                </c:pt>
                <c:pt idx="188">
                  <c:v>945.9</c:v>
                </c:pt>
                <c:pt idx="189">
                  <c:v>942.3</c:v>
                </c:pt>
                <c:pt idx="190">
                  <c:v>941.19</c:v>
                </c:pt>
                <c:pt idx="191">
                  <c:v>946.76</c:v>
                </c:pt>
                <c:pt idx="192">
                  <c:v>944.44</c:v>
                </c:pt>
                <c:pt idx="193">
                  <c:v>940.12</c:v>
                </c:pt>
                <c:pt idx="194">
                  <c:v>937.29</c:v>
                </c:pt>
                <c:pt idx="195">
                  <c:v>937.94</c:v>
                </c:pt>
                <c:pt idx="196">
                  <c:v>922.51</c:v>
                </c:pt>
                <c:pt idx="197">
                  <c:v>915.66</c:v>
                </c:pt>
                <c:pt idx="198">
                  <c:v>907.01</c:v>
                </c:pt>
                <c:pt idx="199">
                  <c:v>898.96</c:v>
                </c:pt>
                <c:pt idx="200">
                  <c:v>886.51</c:v>
                </c:pt>
                <c:pt idx="201">
                  <c:v>863.54</c:v>
                </c:pt>
                <c:pt idx="202">
                  <c:v>884.12</c:v>
                </c:pt>
                <c:pt idx="203">
                  <c:v>888.31</c:v>
                </c:pt>
                <c:pt idx="204">
                  <c:v>885.45</c:v>
                </c:pt>
                <c:pt idx="205">
                  <c:v>902.5</c:v>
                </c:pt>
                <c:pt idx="206">
                  <c:v>897.61</c:v>
                </c:pt>
                <c:pt idx="207">
                  <c:v>889.97</c:v>
                </c:pt>
                <c:pt idx="208">
                  <c:v>895.86</c:v>
                </c:pt>
                <c:pt idx="209">
                  <c:v>900.98</c:v>
                </c:pt>
                <c:pt idx="210">
                  <c:v>890.39</c:v>
                </c:pt>
                <c:pt idx="211">
                  <c:v>877.66</c:v>
                </c:pt>
                <c:pt idx="212">
                  <c:v>866.74</c:v>
                </c:pt>
                <c:pt idx="213">
                  <c:v>856.31</c:v>
                </c:pt>
                <c:pt idx="214">
                  <c:v>857.98</c:v>
                </c:pt>
                <c:pt idx="215">
                  <c:v>896.37</c:v>
                </c:pt>
                <c:pt idx="216">
                  <c:v>923.68</c:v>
                </c:pt>
                <c:pt idx="217">
                  <c:v>922.37</c:v>
                </c:pt>
                <c:pt idx="218">
                  <c:v>928.23</c:v>
                </c:pt>
                <c:pt idx="219">
                  <c:v>926.29</c:v>
                </c:pt>
                <c:pt idx="220">
                  <c:v>916.29</c:v>
                </c:pt>
                <c:pt idx="221">
                  <c:v>921.77</c:v>
                </c:pt>
                <c:pt idx="222">
                  <c:v>924.28</c:v>
                </c:pt>
                <c:pt idx="223">
                  <c:v>884.42</c:v>
                </c:pt>
                <c:pt idx="224">
                  <c:v>888.46</c:v>
                </c:pt>
                <c:pt idx="225">
                  <c:v>905.9</c:v>
                </c:pt>
                <c:pt idx="226">
                  <c:v>897.68</c:v>
                </c:pt>
                <c:pt idx="227">
                  <c:v>900.34</c:v>
                </c:pt>
                <c:pt idx="228">
                  <c:v>909.82</c:v>
                </c:pt>
                <c:pt idx="229">
                  <c:v>925.75</c:v>
                </c:pt>
                <c:pt idx="230">
                  <c:v>912.59</c:v>
                </c:pt>
                <c:pt idx="231">
                  <c:v>938.11</c:v>
                </c:pt>
                <c:pt idx="232">
                  <c:v>902.07</c:v>
                </c:pt>
                <c:pt idx="233">
                  <c:v>854.22</c:v>
                </c:pt>
                <c:pt idx="234">
                  <c:v>819.78</c:v>
                </c:pt>
                <c:pt idx="235">
                  <c:v>854.09</c:v>
                </c:pt>
                <c:pt idx="236">
                  <c:v>887.73</c:v>
                </c:pt>
                <c:pt idx="237">
                  <c:v>892.17</c:v>
                </c:pt>
                <c:pt idx="238">
                  <c:v>923.99</c:v>
                </c:pt>
                <c:pt idx="239">
                  <c:v>983.24</c:v>
                </c:pt>
                <c:pt idx="240">
                  <c:v>978.19</c:v>
                </c:pt>
                <c:pt idx="241">
                  <c:v>989.93</c:v>
                </c:pt>
                <c:pt idx="242">
                  <c:v>999.8</c:v>
                </c:pt>
                <c:pt idx="243">
                  <c:v>955.02</c:v>
                </c:pt>
                <c:pt idx="244">
                  <c:v>980.66</c:v>
                </c:pt>
                <c:pt idx="245">
                  <c:v>995.32</c:v>
                </c:pt>
                <c:pt idx="246">
                  <c:v>979.21</c:v>
                </c:pt>
                <c:pt idx="247">
                  <c:v>995.24</c:v>
                </c:pt>
                <c:pt idx="248">
                  <c:v>1021.34</c:v>
                </c:pt>
                <c:pt idx="249">
                  <c:v>966.51</c:v>
                </c:pt>
                <c:pt idx="250">
                  <c:v>959.33</c:v>
                </c:pt>
                <c:pt idx="251">
                  <c:v>965.05</c:v>
                </c:pt>
                <c:pt idx="252">
                  <c:v>964.15</c:v>
                </c:pt>
                <c:pt idx="253">
                  <c:v>956.21</c:v>
                </c:pt>
                <c:pt idx="254">
                  <c:v>951.5</c:v>
                </c:pt>
                <c:pt idx="255">
                  <c:v>947.62</c:v>
                </c:pt>
                <c:pt idx="256">
                  <c:v>917.15</c:v>
                </c:pt>
                <c:pt idx="257">
                  <c:v>915.18</c:v>
                </c:pt>
                <c:pt idx="258">
                  <c:v>911.93</c:v>
                </c:pt>
                <c:pt idx="259">
                  <c:v>927.59</c:v>
                </c:pt>
                <c:pt idx="260">
                  <c:v>973.54</c:v>
                </c:pt>
                <c:pt idx="261">
                  <c:v>970.59</c:v>
                </c:pt>
                <c:pt idx="262">
                  <c:v>989.7</c:v>
                </c:pt>
                <c:pt idx="263">
                  <c:v>992.95</c:v>
                </c:pt>
                <c:pt idx="264">
                  <c:v>979.94</c:v>
                </c:pt>
                <c:pt idx="265">
                  <c:v>988.2</c:v>
                </c:pt>
                <c:pt idx="266">
                  <c:v>1006.35</c:v>
                </c:pt>
                <c:pt idx="267">
                  <c:v>1002.59</c:v>
                </c:pt>
                <c:pt idx="268">
                  <c:v>975.22</c:v>
                </c:pt>
                <c:pt idx="269">
                  <c:v>977.73</c:v>
                </c:pt>
                <c:pt idx="270">
                  <c:v>988.42</c:v>
                </c:pt>
                <c:pt idx="271">
                  <c:v>976.18</c:v>
                </c:pt>
                <c:pt idx="272">
                  <c:v>962.72</c:v>
                </c:pt>
                <c:pt idx="273">
                  <c:v>948.99</c:v>
                </c:pt>
                <c:pt idx="274">
                  <c:v>945.3</c:v>
                </c:pt>
                <c:pt idx="275">
                  <c:v>961.47</c:v>
                </c:pt>
                <c:pt idx="276">
                  <c:v>987.15</c:v>
                </c:pt>
                <c:pt idx="277">
                  <c:v>984.52</c:v>
                </c:pt>
                <c:pt idx="278">
                  <c:v>928.99</c:v>
                </c:pt>
                <c:pt idx="279">
                  <c:v>928.96</c:v>
                </c:pt>
                <c:pt idx="280">
                  <c:v>929.91</c:v>
                </c:pt>
                <c:pt idx="281">
                  <c:v>921.29</c:v>
                </c:pt>
                <c:pt idx="282">
                  <c:v>951.53</c:v>
                </c:pt>
                <c:pt idx="283">
                  <c:v>992.03</c:v>
                </c:pt>
                <c:pt idx="284">
                  <c:v>993.54</c:v>
                </c:pt>
                <c:pt idx="285">
                  <c:v>1006.86</c:v>
                </c:pt>
                <c:pt idx="286">
                  <c:v>1007.07</c:v>
                </c:pt>
                <c:pt idx="287">
                  <c:v>1002.04</c:v>
                </c:pt>
                <c:pt idx="288">
                  <c:v>995.72</c:v>
                </c:pt>
                <c:pt idx="289">
                  <c:v>1004.58</c:v>
                </c:pt>
                <c:pt idx="290">
                  <c:v>1002.87</c:v>
                </c:pt>
                <c:pt idx="291">
                  <c:v>980.94</c:v>
                </c:pt>
                <c:pt idx="292">
                  <c:v>970.26</c:v>
                </c:pt>
                <c:pt idx="293">
                  <c:v>958.49</c:v>
                </c:pt>
                <c:pt idx="294">
                  <c:v>958.13</c:v>
                </c:pt>
                <c:pt idx="295">
                  <c:v>939.29</c:v>
                </c:pt>
                <c:pt idx="296">
                  <c:v>977.9</c:v>
                </c:pt>
                <c:pt idx="297">
                  <c:v>972.84</c:v>
                </c:pt>
                <c:pt idx="298">
                  <c:v>963.59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BC-4068-A2EE-7831473A3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184031"/>
        <c:axId val="168979375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预测值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SCI数据!$P$3:$P$301</c15:sqref>
                        </c15:formulaRef>
                      </c:ext>
                    </c:extLst>
                    <c:numCache>
                      <c:formatCode>General</c:formatCode>
                      <c:ptCount val="299"/>
                      <c:pt idx="0">
                        <c:v>898.36</c:v>
                      </c:pt>
                      <c:pt idx="1">
                        <c:v>899.63</c:v>
                      </c:pt>
                      <c:pt idx="2">
                        <c:v>928.34</c:v>
                      </c:pt>
                      <c:pt idx="3">
                        <c:v>926.12</c:v>
                      </c:pt>
                      <c:pt idx="4">
                        <c:v>982.59</c:v>
                      </c:pt>
                      <c:pt idx="5">
                        <c:v>934.8</c:v>
                      </c:pt>
                      <c:pt idx="6">
                        <c:v>923.37</c:v>
                      </c:pt>
                      <c:pt idx="7">
                        <c:v>950.85</c:v>
                      </c:pt>
                      <c:pt idx="8">
                        <c:v>959.23</c:v>
                      </c:pt>
                      <c:pt idx="9">
                        <c:v>971.59</c:v>
                      </c:pt>
                      <c:pt idx="10">
                        <c:v>949.51</c:v>
                      </c:pt>
                      <c:pt idx="11">
                        <c:v>933.13</c:v>
                      </c:pt>
                      <c:pt idx="12">
                        <c:v>938.45</c:v>
                      </c:pt>
                      <c:pt idx="13">
                        <c:v>924.41</c:v>
                      </c:pt>
                      <c:pt idx="14">
                        <c:v>926.38</c:v>
                      </c:pt>
                      <c:pt idx="15">
                        <c:v>922.42</c:v>
                      </c:pt>
                      <c:pt idx="16">
                        <c:v>896.2</c:v>
                      </c:pt>
                      <c:pt idx="17">
                        <c:v>920.76</c:v>
                      </c:pt>
                      <c:pt idx="18">
                        <c:v>1024.8</c:v>
                      </c:pt>
                      <c:pt idx="19">
                        <c:v>972.34</c:v>
                      </c:pt>
                      <c:pt idx="20">
                        <c:v>972.92</c:v>
                      </c:pt>
                      <c:pt idx="21">
                        <c:v>964.84</c:v>
                      </c:pt>
                      <c:pt idx="22">
                        <c:v>975.64</c:v>
                      </c:pt>
                      <c:pt idx="23">
                        <c:v>986.04</c:v>
                      </c:pt>
                      <c:pt idx="24">
                        <c:v>946.07</c:v>
                      </c:pt>
                      <c:pt idx="25">
                        <c:v>943.87</c:v>
                      </c:pt>
                      <c:pt idx="26">
                        <c:v>947.77</c:v>
                      </c:pt>
                      <c:pt idx="27">
                        <c:v>972.05</c:v>
                      </c:pt>
                      <c:pt idx="28">
                        <c:v>972.28</c:v>
                      </c:pt>
                      <c:pt idx="29">
                        <c:v>972.78</c:v>
                      </c:pt>
                      <c:pt idx="30">
                        <c:v>978.69</c:v>
                      </c:pt>
                      <c:pt idx="31">
                        <c:v>945.94</c:v>
                      </c:pt>
                      <c:pt idx="32">
                        <c:v>966.61</c:v>
                      </c:pt>
                      <c:pt idx="33">
                        <c:v>969.65</c:v>
                      </c:pt>
                      <c:pt idx="34">
                        <c:v>972.12</c:v>
                      </c:pt>
                      <c:pt idx="35">
                        <c:v>972.59</c:v>
                      </c:pt>
                      <c:pt idx="36">
                        <c:v>991.51</c:v>
                      </c:pt>
                      <c:pt idx="37">
                        <c:v>1011.07</c:v>
                      </c:pt>
                      <c:pt idx="38">
                        <c:v>1029.5899999999999</c:v>
                      </c:pt>
                      <c:pt idx="39">
                        <c:v>1019.67</c:v>
                      </c:pt>
                      <c:pt idx="40">
                        <c:v>988.59</c:v>
                      </c:pt>
                      <c:pt idx="41">
                        <c:v>969.91</c:v>
                      </c:pt>
                      <c:pt idx="42">
                        <c:v>957.41</c:v>
                      </c:pt>
                      <c:pt idx="43">
                        <c:v>876.71</c:v>
                      </c:pt>
                      <c:pt idx="44">
                        <c:v>890.92</c:v>
                      </c:pt>
                      <c:pt idx="45">
                        <c:v>931.96</c:v>
                      </c:pt>
                      <c:pt idx="46">
                        <c:v>1003.05</c:v>
                      </c:pt>
                      <c:pt idx="47">
                        <c:v>1047.19</c:v>
                      </c:pt>
                      <c:pt idx="48">
                        <c:v>1076.4000000000001</c:v>
                      </c:pt>
                      <c:pt idx="49">
                        <c:v>1037.5899999999999</c:v>
                      </c:pt>
                      <c:pt idx="50">
                        <c:v>1039.02</c:v>
                      </c:pt>
                      <c:pt idx="51">
                        <c:v>1039.0999999999999</c:v>
                      </c:pt>
                      <c:pt idx="52">
                        <c:v>1047.05</c:v>
                      </c:pt>
                      <c:pt idx="53">
                        <c:v>1028.6600000000001</c:v>
                      </c:pt>
                      <c:pt idx="54">
                        <c:v>1015.42</c:v>
                      </c:pt>
                      <c:pt idx="55">
                        <c:v>1018.24</c:v>
                      </c:pt>
                      <c:pt idx="56">
                        <c:v>1021.58</c:v>
                      </c:pt>
                      <c:pt idx="57">
                        <c:v>1015.19</c:v>
                      </c:pt>
                      <c:pt idx="58">
                        <c:v>1008.35</c:v>
                      </c:pt>
                      <c:pt idx="59">
                        <c:v>1005.91</c:v>
                      </c:pt>
                      <c:pt idx="60">
                        <c:v>1011.54</c:v>
                      </c:pt>
                      <c:pt idx="61">
                        <c:v>1000.39</c:v>
                      </c:pt>
                      <c:pt idx="62">
                        <c:v>936.27</c:v>
                      </c:pt>
                      <c:pt idx="63">
                        <c:v>932.4</c:v>
                      </c:pt>
                      <c:pt idx="64">
                        <c:v>918.86</c:v>
                      </c:pt>
                      <c:pt idx="65">
                        <c:v>960.98</c:v>
                      </c:pt>
                      <c:pt idx="66">
                        <c:v>969.53</c:v>
                      </c:pt>
                      <c:pt idx="67">
                        <c:v>960</c:v>
                      </c:pt>
                      <c:pt idx="68">
                        <c:v>943.81</c:v>
                      </c:pt>
                      <c:pt idx="69">
                        <c:v>945.98</c:v>
                      </c:pt>
                      <c:pt idx="70">
                        <c:v>976.02</c:v>
                      </c:pt>
                      <c:pt idx="71">
                        <c:v>948.94</c:v>
                      </c:pt>
                      <c:pt idx="72">
                        <c:v>984.87</c:v>
                      </c:pt>
                      <c:pt idx="73">
                        <c:v>979.92</c:v>
                      </c:pt>
                      <c:pt idx="74">
                        <c:v>982.82</c:v>
                      </c:pt>
                      <c:pt idx="75">
                        <c:v>946.73</c:v>
                      </c:pt>
                      <c:pt idx="76">
                        <c:v>978.17</c:v>
                      </c:pt>
                      <c:pt idx="77">
                        <c:v>968.08</c:v>
                      </c:pt>
                      <c:pt idx="78">
                        <c:v>939.44</c:v>
                      </c:pt>
                      <c:pt idx="79">
                        <c:v>920.61</c:v>
                      </c:pt>
                      <c:pt idx="80">
                        <c:v>920.73</c:v>
                      </c:pt>
                      <c:pt idx="81">
                        <c:v>931.82</c:v>
                      </c:pt>
                      <c:pt idx="82">
                        <c:v>921.3</c:v>
                      </c:pt>
                      <c:pt idx="83">
                        <c:v>918.6</c:v>
                      </c:pt>
                      <c:pt idx="84">
                        <c:v>917.15</c:v>
                      </c:pt>
                      <c:pt idx="85">
                        <c:v>923.68</c:v>
                      </c:pt>
                      <c:pt idx="86">
                        <c:v>919.75</c:v>
                      </c:pt>
                      <c:pt idx="87">
                        <c:v>924.09</c:v>
                      </c:pt>
                      <c:pt idx="88">
                        <c:v>959.45</c:v>
                      </c:pt>
                      <c:pt idx="89">
                        <c:v>946.66</c:v>
                      </c:pt>
                      <c:pt idx="90">
                        <c:v>960.62</c:v>
                      </c:pt>
                      <c:pt idx="91">
                        <c:v>958.31</c:v>
                      </c:pt>
                      <c:pt idx="92">
                        <c:v>959.1</c:v>
                      </c:pt>
                      <c:pt idx="93">
                        <c:v>950.9</c:v>
                      </c:pt>
                      <c:pt idx="94">
                        <c:v>942.58</c:v>
                      </c:pt>
                      <c:pt idx="95">
                        <c:v>946.83</c:v>
                      </c:pt>
                      <c:pt idx="96">
                        <c:v>948.3</c:v>
                      </c:pt>
                      <c:pt idx="97">
                        <c:v>940.71</c:v>
                      </c:pt>
                      <c:pt idx="98">
                        <c:v>939.32</c:v>
                      </c:pt>
                      <c:pt idx="99">
                        <c:v>937.28</c:v>
                      </c:pt>
                      <c:pt idx="100">
                        <c:v>927.39</c:v>
                      </c:pt>
                      <c:pt idx="101">
                        <c:v>930.1</c:v>
                      </c:pt>
                      <c:pt idx="102">
                        <c:v>929.65</c:v>
                      </c:pt>
                      <c:pt idx="103">
                        <c:v>933.27</c:v>
                      </c:pt>
                      <c:pt idx="104">
                        <c:v>936.21</c:v>
                      </c:pt>
                      <c:pt idx="105">
                        <c:v>937.52</c:v>
                      </c:pt>
                      <c:pt idx="106">
                        <c:v>970.24</c:v>
                      </c:pt>
                      <c:pt idx="107">
                        <c:v>993.94</c:v>
                      </c:pt>
                      <c:pt idx="108">
                        <c:v>989</c:v>
                      </c:pt>
                      <c:pt idx="109">
                        <c:v>1008.37</c:v>
                      </c:pt>
                      <c:pt idx="110">
                        <c:v>958.2</c:v>
                      </c:pt>
                      <c:pt idx="111">
                        <c:v>993.89</c:v>
                      </c:pt>
                      <c:pt idx="112">
                        <c:v>991.71</c:v>
                      </c:pt>
                      <c:pt idx="113">
                        <c:v>969.85</c:v>
                      </c:pt>
                      <c:pt idx="114">
                        <c:v>981.47</c:v>
                      </c:pt>
                      <c:pt idx="115">
                        <c:v>983.64</c:v>
                      </c:pt>
                      <c:pt idx="116">
                        <c:v>1002.17</c:v>
                      </c:pt>
                      <c:pt idx="117">
                        <c:v>971.3</c:v>
                      </c:pt>
                      <c:pt idx="118">
                        <c:v>982.26</c:v>
                      </c:pt>
                      <c:pt idx="119">
                        <c:v>943.4</c:v>
                      </c:pt>
                      <c:pt idx="120">
                        <c:v>956.53</c:v>
                      </c:pt>
                      <c:pt idx="121">
                        <c:v>960.71</c:v>
                      </c:pt>
                      <c:pt idx="122">
                        <c:v>945.56</c:v>
                      </c:pt>
                      <c:pt idx="123">
                        <c:v>942.12</c:v>
                      </c:pt>
                      <c:pt idx="124">
                        <c:v>944.25</c:v>
                      </c:pt>
                      <c:pt idx="125">
                        <c:v>931.19</c:v>
                      </c:pt>
                      <c:pt idx="126">
                        <c:v>949.74</c:v>
                      </c:pt>
                      <c:pt idx="127">
                        <c:v>942.81</c:v>
                      </c:pt>
                      <c:pt idx="128">
                        <c:v>944.19</c:v>
                      </c:pt>
                      <c:pt idx="129">
                        <c:v>1003.8</c:v>
                      </c:pt>
                      <c:pt idx="130">
                        <c:v>991.81</c:v>
                      </c:pt>
                      <c:pt idx="131">
                        <c:v>1022.59</c:v>
                      </c:pt>
                      <c:pt idx="132">
                        <c:v>1010.83</c:v>
                      </c:pt>
                      <c:pt idx="133">
                        <c:v>979.54</c:v>
                      </c:pt>
                      <c:pt idx="134">
                        <c:v>1002.97</c:v>
                      </c:pt>
                      <c:pt idx="135">
                        <c:v>1021.05</c:v>
                      </c:pt>
                      <c:pt idx="136">
                        <c:v>1013.88</c:v>
                      </c:pt>
                      <c:pt idx="137">
                        <c:v>1013.06</c:v>
                      </c:pt>
                      <c:pt idx="138">
                        <c:v>1020.14</c:v>
                      </c:pt>
                      <c:pt idx="139">
                        <c:v>1012.9</c:v>
                      </c:pt>
                      <c:pt idx="140">
                        <c:v>979.62</c:v>
                      </c:pt>
                      <c:pt idx="141">
                        <c:v>972.45</c:v>
                      </c:pt>
                      <c:pt idx="142">
                        <c:v>963.56</c:v>
                      </c:pt>
                      <c:pt idx="143">
                        <c:v>957.05</c:v>
                      </c:pt>
                      <c:pt idx="144">
                        <c:v>946.81</c:v>
                      </c:pt>
                      <c:pt idx="145">
                        <c:v>944.17</c:v>
                      </c:pt>
                      <c:pt idx="146">
                        <c:v>938.04</c:v>
                      </c:pt>
                      <c:pt idx="147">
                        <c:v>926.18</c:v>
                      </c:pt>
                      <c:pt idx="148">
                        <c:v>922.28</c:v>
                      </c:pt>
                      <c:pt idx="149">
                        <c:v>941.63</c:v>
                      </c:pt>
                      <c:pt idx="150">
                        <c:v>953.63</c:v>
                      </c:pt>
                      <c:pt idx="151">
                        <c:v>946.74</c:v>
                      </c:pt>
                      <c:pt idx="152">
                        <c:v>979.39</c:v>
                      </c:pt>
                      <c:pt idx="153">
                        <c:v>962.9</c:v>
                      </c:pt>
                      <c:pt idx="154">
                        <c:v>958.69</c:v>
                      </c:pt>
                      <c:pt idx="155">
                        <c:v>951.09</c:v>
                      </c:pt>
                      <c:pt idx="156">
                        <c:v>949.56</c:v>
                      </c:pt>
                      <c:pt idx="157">
                        <c:v>957.11</c:v>
                      </c:pt>
                      <c:pt idx="158">
                        <c:v>953.63</c:v>
                      </c:pt>
                      <c:pt idx="159">
                        <c:v>946.04</c:v>
                      </c:pt>
                      <c:pt idx="160">
                        <c:v>956.03</c:v>
                      </c:pt>
                      <c:pt idx="161">
                        <c:v>951.95</c:v>
                      </c:pt>
                      <c:pt idx="162">
                        <c:v>948.85</c:v>
                      </c:pt>
                      <c:pt idx="163">
                        <c:v>961.01</c:v>
                      </c:pt>
                      <c:pt idx="164">
                        <c:v>973.87</c:v>
                      </c:pt>
                      <c:pt idx="165">
                        <c:v>996.06</c:v>
                      </c:pt>
                      <c:pt idx="166">
                        <c:v>971.07</c:v>
                      </c:pt>
                      <c:pt idx="167">
                        <c:v>937.88</c:v>
                      </c:pt>
                      <c:pt idx="168">
                        <c:v>923.49</c:v>
                      </c:pt>
                      <c:pt idx="169">
                        <c:v>895.53</c:v>
                      </c:pt>
                      <c:pt idx="170">
                        <c:v>907.31</c:v>
                      </c:pt>
                      <c:pt idx="171">
                        <c:v>924.35</c:v>
                      </c:pt>
                      <c:pt idx="172">
                        <c:v>942.92</c:v>
                      </c:pt>
                      <c:pt idx="173">
                        <c:v>986.76</c:v>
                      </c:pt>
                      <c:pt idx="174">
                        <c:v>1033.8699999999999</c:v>
                      </c:pt>
                      <c:pt idx="175">
                        <c:v>1051.67</c:v>
                      </c:pt>
                      <c:pt idx="176">
                        <c:v>1068.9000000000001</c:v>
                      </c:pt>
                      <c:pt idx="177">
                        <c:v>1063.55</c:v>
                      </c:pt>
                      <c:pt idx="178">
                        <c:v>1045.8900000000001</c:v>
                      </c:pt>
                      <c:pt idx="179">
                        <c:v>1038.23</c:v>
                      </c:pt>
                      <c:pt idx="180">
                        <c:v>1033.43</c:v>
                      </c:pt>
                      <c:pt idx="181">
                        <c:v>1022.81</c:v>
                      </c:pt>
                      <c:pt idx="182">
                        <c:v>982.05</c:v>
                      </c:pt>
                      <c:pt idx="183">
                        <c:v>973.23</c:v>
                      </c:pt>
                      <c:pt idx="184">
                        <c:v>969.25</c:v>
                      </c:pt>
                      <c:pt idx="185">
                        <c:v>958.17</c:v>
                      </c:pt>
                      <c:pt idx="186">
                        <c:v>960.42</c:v>
                      </c:pt>
                      <c:pt idx="187">
                        <c:v>962.03</c:v>
                      </c:pt>
                      <c:pt idx="188">
                        <c:v>961.29</c:v>
                      </c:pt>
                      <c:pt idx="189">
                        <c:v>949.35</c:v>
                      </c:pt>
                      <c:pt idx="190">
                        <c:v>959.08</c:v>
                      </c:pt>
                      <c:pt idx="191">
                        <c:v>950.81</c:v>
                      </c:pt>
                      <c:pt idx="192">
                        <c:v>957.71</c:v>
                      </c:pt>
                      <c:pt idx="193">
                        <c:v>955.37</c:v>
                      </c:pt>
                      <c:pt idx="194">
                        <c:v>947.22</c:v>
                      </c:pt>
                      <c:pt idx="195">
                        <c:v>949.45</c:v>
                      </c:pt>
                      <c:pt idx="196">
                        <c:v>950.02</c:v>
                      </c:pt>
                      <c:pt idx="197">
                        <c:v>939.55</c:v>
                      </c:pt>
                      <c:pt idx="198">
                        <c:v>938.11</c:v>
                      </c:pt>
                      <c:pt idx="199">
                        <c:v>938.96</c:v>
                      </c:pt>
                      <c:pt idx="200">
                        <c:v>930.97</c:v>
                      </c:pt>
                      <c:pt idx="201">
                        <c:v>927.55</c:v>
                      </c:pt>
                      <c:pt idx="202">
                        <c:v>911.85</c:v>
                      </c:pt>
                      <c:pt idx="203">
                        <c:v>925.96</c:v>
                      </c:pt>
                      <c:pt idx="204">
                        <c:v>930.18</c:v>
                      </c:pt>
                      <c:pt idx="205">
                        <c:v>931.46</c:v>
                      </c:pt>
                      <c:pt idx="206">
                        <c:v>933.94</c:v>
                      </c:pt>
                      <c:pt idx="207">
                        <c:v>928.81</c:v>
                      </c:pt>
                      <c:pt idx="208">
                        <c:v>927.07</c:v>
                      </c:pt>
                      <c:pt idx="209">
                        <c:v>928.89</c:v>
                      </c:pt>
                      <c:pt idx="210">
                        <c:v>927.4</c:v>
                      </c:pt>
                      <c:pt idx="211">
                        <c:v>920.53</c:v>
                      </c:pt>
                      <c:pt idx="212">
                        <c:v>913.7</c:v>
                      </c:pt>
                      <c:pt idx="213">
                        <c:v>907.78</c:v>
                      </c:pt>
                      <c:pt idx="214">
                        <c:v>897.94</c:v>
                      </c:pt>
                      <c:pt idx="215">
                        <c:v>899.07</c:v>
                      </c:pt>
                      <c:pt idx="216">
                        <c:v>933.68</c:v>
                      </c:pt>
                      <c:pt idx="217">
                        <c:v>945.3</c:v>
                      </c:pt>
                      <c:pt idx="218">
                        <c:v>942.53</c:v>
                      </c:pt>
                      <c:pt idx="219">
                        <c:v>939.5</c:v>
                      </c:pt>
                      <c:pt idx="220">
                        <c:v>930.5</c:v>
                      </c:pt>
                      <c:pt idx="221">
                        <c:v>928.21</c:v>
                      </c:pt>
                      <c:pt idx="222">
                        <c:v>929.83</c:v>
                      </c:pt>
                      <c:pt idx="223">
                        <c:v>931.99</c:v>
                      </c:pt>
                      <c:pt idx="224">
                        <c:v>917.67</c:v>
                      </c:pt>
                      <c:pt idx="225">
                        <c:v>924.09</c:v>
                      </c:pt>
                      <c:pt idx="226">
                        <c:v>941.63</c:v>
                      </c:pt>
                      <c:pt idx="227">
                        <c:v>934.81</c:v>
                      </c:pt>
                      <c:pt idx="228">
                        <c:v>933.4</c:v>
                      </c:pt>
                      <c:pt idx="229">
                        <c:v>938.68</c:v>
                      </c:pt>
                      <c:pt idx="230">
                        <c:v>942.79</c:v>
                      </c:pt>
                      <c:pt idx="231">
                        <c:v>943.56</c:v>
                      </c:pt>
                      <c:pt idx="232">
                        <c:v>942.92</c:v>
                      </c:pt>
                      <c:pt idx="233">
                        <c:v>918.86</c:v>
                      </c:pt>
                      <c:pt idx="234">
                        <c:v>874.13</c:v>
                      </c:pt>
                      <c:pt idx="235">
                        <c:v>867.24</c:v>
                      </c:pt>
                      <c:pt idx="236">
                        <c:v>910.69</c:v>
                      </c:pt>
                      <c:pt idx="237">
                        <c:v>935.66</c:v>
                      </c:pt>
                      <c:pt idx="238">
                        <c:v>938.74</c:v>
                      </c:pt>
                      <c:pt idx="239">
                        <c:v>957.43</c:v>
                      </c:pt>
                      <c:pt idx="240">
                        <c:v>993.3</c:v>
                      </c:pt>
                      <c:pt idx="241">
                        <c:v>1001.82</c:v>
                      </c:pt>
                      <c:pt idx="242">
                        <c:v>1010.27</c:v>
                      </c:pt>
                      <c:pt idx="243">
                        <c:v>1003.53</c:v>
                      </c:pt>
                      <c:pt idx="244">
                        <c:v>995.18</c:v>
                      </c:pt>
                      <c:pt idx="245">
                        <c:v>1052.3499999999999</c:v>
                      </c:pt>
                      <c:pt idx="246">
                        <c:v>1048.82</c:v>
                      </c:pt>
                      <c:pt idx="247">
                        <c:v>1028.6099999999999</c:v>
                      </c:pt>
                      <c:pt idx="248">
                        <c:v>1001.17</c:v>
                      </c:pt>
                      <c:pt idx="249">
                        <c:v>982.16</c:v>
                      </c:pt>
                      <c:pt idx="250">
                        <c:v>971.65</c:v>
                      </c:pt>
                      <c:pt idx="251">
                        <c:v>971.35</c:v>
                      </c:pt>
                      <c:pt idx="252">
                        <c:v>976.71</c:v>
                      </c:pt>
                      <c:pt idx="253">
                        <c:v>971.02</c:v>
                      </c:pt>
                      <c:pt idx="254">
                        <c:v>972.55</c:v>
                      </c:pt>
                      <c:pt idx="255">
                        <c:v>968.03</c:v>
                      </c:pt>
                      <c:pt idx="256">
                        <c:v>967.98</c:v>
                      </c:pt>
                      <c:pt idx="257">
                        <c:v>946.35</c:v>
                      </c:pt>
                      <c:pt idx="258">
                        <c:v>926.5</c:v>
                      </c:pt>
                      <c:pt idx="259">
                        <c:v>910.82</c:v>
                      </c:pt>
                      <c:pt idx="260">
                        <c:v>935.28</c:v>
                      </c:pt>
                      <c:pt idx="261">
                        <c:v>988.51</c:v>
                      </c:pt>
                      <c:pt idx="262">
                        <c:v>1014.43</c:v>
                      </c:pt>
                      <c:pt idx="263">
                        <c:v>1042.43</c:v>
                      </c:pt>
                      <c:pt idx="264">
                        <c:v>1032.44</c:v>
                      </c:pt>
                      <c:pt idx="265">
                        <c:v>1022.29</c:v>
                      </c:pt>
                      <c:pt idx="266">
                        <c:v>1036.01</c:v>
                      </c:pt>
                      <c:pt idx="267">
                        <c:v>1026.92</c:v>
                      </c:pt>
                      <c:pt idx="268">
                        <c:v>1028.5999999999999</c:v>
                      </c:pt>
                      <c:pt idx="269">
                        <c:v>1021.04</c:v>
                      </c:pt>
                      <c:pt idx="270">
                        <c:v>1028.26</c:v>
                      </c:pt>
                      <c:pt idx="271">
                        <c:v>1019.48</c:v>
                      </c:pt>
                      <c:pt idx="272">
                        <c:v>994.21</c:v>
                      </c:pt>
                      <c:pt idx="273">
                        <c:v>988.93</c:v>
                      </c:pt>
                      <c:pt idx="274">
                        <c:v>983.36</c:v>
                      </c:pt>
                      <c:pt idx="275">
                        <c:v>991.44</c:v>
                      </c:pt>
                      <c:pt idx="276">
                        <c:v>1013.04</c:v>
                      </c:pt>
                      <c:pt idx="277">
                        <c:v>996.89</c:v>
                      </c:pt>
                      <c:pt idx="278">
                        <c:v>937.82</c:v>
                      </c:pt>
                      <c:pt idx="279">
                        <c:v>917.37</c:v>
                      </c:pt>
                      <c:pt idx="280">
                        <c:v>908.03</c:v>
                      </c:pt>
                      <c:pt idx="281">
                        <c:v>908.08</c:v>
                      </c:pt>
                      <c:pt idx="282">
                        <c:v>924.56</c:v>
                      </c:pt>
                      <c:pt idx="283">
                        <c:v>955.01</c:v>
                      </c:pt>
                      <c:pt idx="284">
                        <c:v>1010.98</c:v>
                      </c:pt>
                      <c:pt idx="285">
                        <c:v>1037.29</c:v>
                      </c:pt>
                      <c:pt idx="286">
                        <c:v>1042.99</c:v>
                      </c:pt>
                      <c:pt idx="287">
                        <c:v>1042.74</c:v>
                      </c:pt>
                      <c:pt idx="288">
                        <c:v>1030.01</c:v>
                      </c:pt>
                      <c:pt idx="289">
                        <c:v>1022.66</c:v>
                      </c:pt>
                      <c:pt idx="290">
                        <c:v>1021.05</c:v>
                      </c:pt>
                      <c:pt idx="291">
                        <c:v>1032.26</c:v>
                      </c:pt>
                      <c:pt idx="292">
                        <c:v>1023.9</c:v>
                      </c:pt>
                      <c:pt idx="293">
                        <c:v>1018.39</c:v>
                      </c:pt>
                      <c:pt idx="294">
                        <c:v>1015.44</c:v>
                      </c:pt>
                      <c:pt idx="295">
                        <c:v>1013.25</c:v>
                      </c:pt>
                      <c:pt idx="296">
                        <c:v>1026.46</c:v>
                      </c:pt>
                      <c:pt idx="297">
                        <c:v>1019.43</c:v>
                      </c:pt>
                      <c:pt idx="298">
                        <c:v>1018.89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0BC-4068-A2EE-7831473A32FB}"/>
                  </c:ext>
                </c:extLst>
              </c15:ser>
            </c15:filteredLineSeries>
          </c:ext>
        </c:extLst>
      </c:lineChart>
      <c:catAx>
        <c:axId val="181184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h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8440692337369995"/>
              <c:y val="0.80611454143771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979375"/>
        <c:crosses val="autoZero"/>
        <c:auto val="1"/>
        <c:lblAlgn val="ctr"/>
        <c:lblOffset val="100"/>
        <c:noMultiLvlLbl val="0"/>
      </c:catAx>
      <c:valAx>
        <c:axId val="16897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浓度值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18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zh-CN" sz="20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zh-CN" altLang="zh-CN" sz="20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福州NO2浓度变化</a:t>
            </a:r>
          </a:p>
        </c:rich>
      </c:tx>
      <c:layout>
        <c:manualLayout>
          <c:xMode val="edge"/>
          <c:yMode val="edge"/>
          <c:x val="0.32681352942097541"/>
          <c:y val="3.2271747640736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zh-CN" sz="20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福州数据!$B$3:$B$301</c:f>
              <c:numCache>
                <c:formatCode>General</c:formatCode>
                <c:ptCount val="299"/>
                <c:pt idx="0">
                  <c:v>469.24</c:v>
                </c:pt>
                <c:pt idx="1">
                  <c:v>530.25</c:v>
                </c:pt>
                <c:pt idx="2">
                  <c:v>551.6</c:v>
                </c:pt>
                <c:pt idx="3">
                  <c:v>544.83000000000004</c:v>
                </c:pt>
                <c:pt idx="4">
                  <c:v>569.37</c:v>
                </c:pt>
                <c:pt idx="5">
                  <c:v>486.07</c:v>
                </c:pt>
                <c:pt idx="6">
                  <c:v>551.83000000000004</c:v>
                </c:pt>
                <c:pt idx="7">
                  <c:v>672.47</c:v>
                </c:pt>
                <c:pt idx="8">
                  <c:v>439.53</c:v>
                </c:pt>
                <c:pt idx="9">
                  <c:v>429.1</c:v>
                </c:pt>
                <c:pt idx="10">
                  <c:v>631.57000000000005</c:v>
                </c:pt>
                <c:pt idx="11">
                  <c:v>562.03</c:v>
                </c:pt>
                <c:pt idx="12">
                  <c:v>627.20000000000005</c:v>
                </c:pt>
                <c:pt idx="13">
                  <c:v>680.8</c:v>
                </c:pt>
                <c:pt idx="14">
                  <c:v>751.6</c:v>
                </c:pt>
                <c:pt idx="15">
                  <c:v>596.87</c:v>
                </c:pt>
                <c:pt idx="16">
                  <c:v>491.8</c:v>
                </c:pt>
                <c:pt idx="17">
                  <c:v>384.18</c:v>
                </c:pt>
                <c:pt idx="18">
                  <c:v>689.47</c:v>
                </c:pt>
                <c:pt idx="19">
                  <c:v>546.03</c:v>
                </c:pt>
                <c:pt idx="20">
                  <c:v>966.1</c:v>
                </c:pt>
                <c:pt idx="21">
                  <c:v>572.9</c:v>
                </c:pt>
                <c:pt idx="22">
                  <c:v>474.37</c:v>
                </c:pt>
                <c:pt idx="23">
                  <c:v>435.8</c:v>
                </c:pt>
                <c:pt idx="24">
                  <c:v>620.87</c:v>
                </c:pt>
                <c:pt idx="25">
                  <c:v>621.6</c:v>
                </c:pt>
                <c:pt idx="26">
                  <c:v>886.1</c:v>
                </c:pt>
                <c:pt idx="27">
                  <c:v>225.6</c:v>
                </c:pt>
                <c:pt idx="28">
                  <c:v>497.97</c:v>
                </c:pt>
                <c:pt idx="29">
                  <c:v>377.84</c:v>
                </c:pt>
                <c:pt idx="30">
                  <c:v>425.36</c:v>
                </c:pt>
                <c:pt idx="31">
                  <c:v>333.5</c:v>
                </c:pt>
                <c:pt idx="32">
                  <c:v>784.93</c:v>
                </c:pt>
                <c:pt idx="33">
                  <c:v>448.5</c:v>
                </c:pt>
                <c:pt idx="34">
                  <c:v>457.84</c:v>
                </c:pt>
                <c:pt idx="35">
                  <c:v>516.97</c:v>
                </c:pt>
                <c:pt idx="36">
                  <c:v>531.92999999999995</c:v>
                </c:pt>
                <c:pt idx="37">
                  <c:v>490.41</c:v>
                </c:pt>
                <c:pt idx="38">
                  <c:v>328.79</c:v>
                </c:pt>
                <c:pt idx="39">
                  <c:v>458.83</c:v>
                </c:pt>
                <c:pt idx="40">
                  <c:v>489.77</c:v>
                </c:pt>
                <c:pt idx="41">
                  <c:v>377.68</c:v>
                </c:pt>
                <c:pt idx="42">
                  <c:v>350.11</c:v>
                </c:pt>
                <c:pt idx="43">
                  <c:v>425.63</c:v>
                </c:pt>
                <c:pt idx="44">
                  <c:v>520.87</c:v>
                </c:pt>
                <c:pt idx="45">
                  <c:v>482.25</c:v>
                </c:pt>
                <c:pt idx="46">
                  <c:v>352.7</c:v>
                </c:pt>
                <c:pt idx="47">
                  <c:v>456.83</c:v>
                </c:pt>
                <c:pt idx="48">
                  <c:v>488.37</c:v>
                </c:pt>
                <c:pt idx="49">
                  <c:v>359.8</c:v>
                </c:pt>
                <c:pt idx="50">
                  <c:v>365.17</c:v>
                </c:pt>
                <c:pt idx="51">
                  <c:v>531.97</c:v>
                </c:pt>
                <c:pt idx="52">
                  <c:v>555.36</c:v>
                </c:pt>
                <c:pt idx="53">
                  <c:v>542.97</c:v>
                </c:pt>
                <c:pt idx="54">
                  <c:v>421.2</c:v>
                </c:pt>
                <c:pt idx="55">
                  <c:v>358.23</c:v>
                </c:pt>
                <c:pt idx="56">
                  <c:v>561.83000000000004</c:v>
                </c:pt>
                <c:pt idx="57">
                  <c:v>383.1</c:v>
                </c:pt>
                <c:pt idx="58">
                  <c:v>578</c:v>
                </c:pt>
                <c:pt idx="59">
                  <c:v>530.27</c:v>
                </c:pt>
                <c:pt idx="60">
                  <c:v>472.7</c:v>
                </c:pt>
                <c:pt idx="61">
                  <c:v>443.8</c:v>
                </c:pt>
                <c:pt idx="62">
                  <c:v>515.07000000000005</c:v>
                </c:pt>
                <c:pt idx="63">
                  <c:v>536.73</c:v>
                </c:pt>
                <c:pt idx="64">
                  <c:v>571.29999999999995</c:v>
                </c:pt>
                <c:pt idx="65">
                  <c:v>472.07</c:v>
                </c:pt>
                <c:pt idx="66">
                  <c:v>311.43</c:v>
                </c:pt>
                <c:pt idx="67">
                  <c:v>485.93</c:v>
                </c:pt>
                <c:pt idx="68">
                  <c:v>507.6</c:v>
                </c:pt>
                <c:pt idx="69">
                  <c:v>330.83</c:v>
                </c:pt>
                <c:pt idx="70">
                  <c:v>506</c:v>
                </c:pt>
                <c:pt idx="71">
                  <c:v>427.57</c:v>
                </c:pt>
                <c:pt idx="72">
                  <c:v>409.67</c:v>
                </c:pt>
                <c:pt idx="73">
                  <c:v>458.67</c:v>
                </c:pt>
                <c:pt idx="74">
                  <c:v>468.42</c:v>
                </c:pt>
                <c:pt idx="75">
                  <c:v>413.61</c:v>
                </c:pt>
                <c:pt idx="76">
                  <c:v>510.93</c:v>
                </c:pt>
                <c:pt idx="77">
                  <c:v>452.8</c:v>
                </c:pt>
                <c:pt idx="78">
                  <c:v>342.5</c:v>
                </c:pt>
                <c:pt idx="79">
                  <c:v>346.07</c:v>
                </c:pt>
                <c:pt idx="80">
                  <c:v>297.13</c:v>
                </c:pt>
                <c:pt idx="81">
                  <c:v>841</c:v>
                </c:pt>
                <c:pt idx="82">
                  <c:v>337.93</c:v>
                </c:pt>
                <c:pt idx="83">
                  <c:v>375.93</c:v>
                </c:pt>
                <c:pt idx="84">
                  <c:v>623.69000000000005</c:v>
                </c:pt>
                <c:pt idx="85">
                  <c:v>574.13</c:v>
                </c:pt>
                <c:pt idx="86">
                  <c:v>549.92999999999995</c:v>
                </c:pt>
                <c:pt idx="87">
                  <c:v>505.07</c:v>
                </c:pt>
                <c:pt idx="88">
                  <c:v>860.37</c:v>
                </c:pt>
                <c:pt idx="89">
                  <c:v>314.73</c:v>
                </c:pt>
                <c:pt idx="90">
                  <c:v>984.83</c:v>
                </c:pt>
                <c:pt idx="91">
                  <c:v>312.07</c:v>
                </c:pt>
                <c:pt idx="92">
                  <c:v>667.87</c:v>
                </c:pt>
                <c:pt idx="93">
                  <c:v>299.47000000000003</c:v>
                </c:pt>
                <c:pt idx="94">
                  <c:v>440.37</c:v>
                </c:pt>
                <c:pt idx="95">
                  <c:v>426.17</c:v>
                </c:pt>
                <c:pt idx="96">
                  <c:v>360</c:v>
                </c:pt>
                <c:pt idx="97">
                  <c:v>359.73</c:v>
                </c:pt>
                <c:pt idx="98">
                  <c:v>267.5</c:v>
                </c:pt>
                <c:pt idx="99">
                  <c:v>650.07000000000005</c:v>
                </c:pt>
                <c:pt idx="100">
                  <c:v>536.57000000000005</c:v>
                </c:pt>
                <c:pt idx="101">
                  <c:v>689.33</c:v>
                </c:pt>
                <c:pt idx="102">
                  <c:v>1050.2</c:v>
                </c:pt>
                <c:pt idx="103">
                  <c:v>646.77</c:v>
                </c:pt>
                <c:pt idx="104">
                  <c:v>1092</c:v>
                </c:pt>
                <c:pt idx="105">
                  <c:v>319.57</c:v>
                </c:pt>
                <c:pt idx="106">
                  <c:v>289.8</c:v>
                </c:pt>
                <c:pt idx="107">
                  <c:v>348.67</c:v>
                </c:pt>
                <c:pt idx="108">
                  <c:v>471.57</c:v>
                </c:pt>
                <c:pt idx="109">
                  <c:v>942.43</c:v>
                </c:pt>
                <c:pt idx="110">
                  <c:v>870.4</c:v>
                </c:pt>
                <c:pt idx="111">
                  <c:v>800.93</c:v>
                </c:pt>
                <c:pt idx="112">
                  <c:v>1050.57</c:v>
                </c:pt>
                <c:pt idx="113">
                  <c:v>935.3</c:v>
                </c:pt>
                <c:pt idx="114">
                  <c:v>466.83</c:v>
                </c:pt>
                <c:pt idx="115">
                  <c:v>872.3</c:v>
                </c:pt>
                <c:pt idx="116">
                  <c:v>556.16999999999996</c:v>
                </c:pt>
                <c:pt idx="117">
                  <c:v>281.63</c:v>
                </c:pt>
                <c:pt idx="118">
                  <c:v>503.23</c:v>
                </c:pt>
                <c:pt idx="119">
                  <c:v>306</c:v>
                </c:pt>
                <c:pt idx="120">
                  <c:v>340.87</c:v>
                </c:pt>
                <c:pt idx="121">
                  <c:v>761.7</c:v>
                </c:pt>
                <c:pt idx="122">
                  <c:v>383.23</c:v>
                </c:pt>
                <c:pt idx="123">
                  <c:v>1132.7</c:v>
                </c:pt>
                <c:pt idx="124">
                  <c:v>430.03</c:v>
                </c:pt>
                <c:pt idx="125">
                  <c:v>402.43</c:v>
                </c:pt>
                <c:pt idx="126">
                  <c:v>516.07000000000005</c:v>
                </c:pt>
                <c:pt idx="127">
                  <c:v>533.47</c:v>
                </c:pt>
                <c:pt idx="128">
                  <c:v>496.43</c:v>
                </c:pt>
                <c:pt idx="129">
                  <c:v>656.97</c:v>
                </c:pt>
                <c:pt idx="130">
                  <c:v>785.7</c:v>
                </c:pt>
                <c:pt idx="131">
                  <c:v>782.57</c:v>
                </c:pt>
                <c:pt idx="132">
                  <c:v>609.33000000000004</c:v>
                </c:pt>
                <c:pt idx="133">
                  <c:v>418</c:v>
                </c:pt>
                <c:pt idx="134">
                  <c:v>498.93</c:v>
                </c:pt>
                <c:pt idx="135">
                  <c:v>637.52</c:v>
                </c:pt>
                <c:pt idx="136">
                  <c:v>507.53</c:v>
                </c:pt>
                <c:pt idx="137">
                  <c:v>550.6</c:v>
                </c:pt>
                <c:pt idx="138">
                  <c:v>502.32</c:v>
                </c:pt>
                <c:pt idx="139">
                  <c:v>713.2</c:v>
                </c:pt>
                <c:pt idx="140">
                  <c:v>557.37</c:v>
                </c:pt>
                <c:pt idx="141">
                  <c:v>535.03</c:v>
                </c:pt>
                <c:pt idx="142">
                  <c:v>263.63</c:v>
                </c:pt>
                <c:pt idx="143">
                  <c:v>359.27</c:v>
                </c:pt>
                <c:pt idx="144">
                  <c:v>334.73</c:v>
                </c:pt>
                <c:pt idx="145">
                  <c:v>417.03</c:v>
                </c:pt>
                <c:pt idx="146">
                  <c:v>562.87</c:v>
                </c:pt>
                <c:pt idx="147">
                  <c:v>538.4</c:v>
                </c:pt>
                <c:pt idx="148">
                  <c:v>922.43</c:v>
                </c:pt>
                <c:pt idx="149">
                  <c:v>1159.77</c:v>
                </c:pt>
                <c:pt idx="150">
                  <c:v>409.27</c:v>
                </c:pt>
                <c:pt idx="151">
                  <c:v>357</c:v>
                </c:pt>
                <c:pt idx="152">
                  <c:v>722.1</c:v>
                </c:pt>
                <c:pt idx="153">
                  <c:v>709.87</c:v>
                </c:pt>
                <c:pt idx="154">
                  <c:v>308.73</c:v>
                </c:pt>
                <c:pt idx="155">
                  <c:v>539.73</c:v>
                </c:pt>
                <c:pt idx="156">
                  <c:v>526.97</c:v>
                </c:pt>
                <c:pt idx="157">
                  <c:v>315.57</c:v>
                </c:pt>
                <c:pt idx="158">
                  <c:v>686.17</c:v>
                </c:pt>
                <c:pt idx="159">
                  <c:v>392.47</c:v>
                </c:pt>
                <c:pt idx="160">
                  <c:v>744.87</c:v>
                </c:pt>
                <c:pt idx="161">
                  <c:v>603.16999999999996</c:v>
                </c:pt>
                <c:pt idx="162">
                  <c:v>957.63</c:v>
                </c:pt>
                <c:pt idx="163">
                  <c:v>351.4</c:v>
                </c:pt>
                <c:pt idx="164">
                  <c:v>603.23</c:v>
                </c:pt>
                <c:pt idx="165">
                  <c:v>336.47</c:v>
                </c:pt>
                <c:pt idx="166">
                  <c:v>1164.3</c:v>
                </c:pt>
                <c:pt idx="167">
                  <c:v>506.5</c:v>
                </c:pt>
                <c:pt idx="168">
                  <c:v>532.23</c:v>
                </c:pt>
                <c:pt idx="169">
                  <c:v>599.53</c:v>
                </c:pt>
                <c:pt idx="170">
                  <c:v>355.07</c:v>
                </c:pt>
                <c:pt idx="171">
                  <c:v>1006.7</c:v>
                </c:pt>
                <c:pt idx="172">
                  <c:v>1171.77</c:v>
                </c:pt>
                <c:pt idx="173">
                  <c:v>693</c:v>
                </c:pt>
                <c:pt idx="174">
                  <c:v>759.77</c:v>
                </c:pt>
                <c:pt idx="175">
                  <c:v>848.33</c:v>
                </c:pt>
                <c:pt idx="176">
                  <c:v>719.57</c:v>
                </c:pt>
                <c:pt idx="177">
                  <c:v>636.4</c:v>
                </c:pt>
                <c:pt idx="178">
                  <c:v>493.43</c:v>
                </c:pt>
                <c:pt idx="179">
                  <c:v>546.23</c:v>
                </c:pt>
                <c:pt idx="180">
                  <c:v>473.67</c:v>
                </c:pt>
                <c:pt idx="181">
                  <c:v>395.8</c:v>
                </c:pt>
                <c:pt idx="182">
                  <c:v>426.57</c:v>
                </c:pt>
                <c:pt idx="183">
                  <c:v>388.63</c:v>
                </c:pt>
                <c:pt idx="184">
                  <c:v>353.2</c:v>
                </c:pt>
                <c:pt idx="185">
                  <c:v>1099.0999999999999</c:v>
                </c:pt>
                <c:pt idx="186">
                  <c:v>659.47</c:v>
                </c:pt>
                <c:pt idx="187">
                  <c:v>670.32</c:v>
                </c:pt>
                <c:pt idx="188">
                  <c:v>679.43</c:v>
                </c:pt>
                <c:pt idx="189">
                  <c:v>980.4</c:v>
                </c:pt>
                <c:pt idx="190">
                  <c:v>1259.67</c:v>
                </c:pt>
                <c:pt idx="191">
                  <c:v>1082.1300000000001</c:v>
                </c:pt>
                <c:pt idx="192">
                  <c:v>1235.33</c:v>
                </c:pt>
                <c:pt idx="193">
                  <c:v>294.67</c:v>
                </c:pt>
                <c:pt idx="194">
                  <c:v>347.87</c:v>
                </c:pt>
                <c:pt idx="195">
                  <c:v>682.57</c:v>
                </c:pt>
                <c:pt idx="196">
                  <c:v>596.47</c:v>
                </c:pt>
                <c:pt idx="197">
                  <c:v>540.77</c:v>
                </c:pt>
                <c:pt idx="198">
                  <c:v>419.83</c:v>
                </c:pt>
                <c:pt idx="199">
                  <c:v>393.7</c:v>
                </c:pt>
                <c:pt idx="200">
                  <c:v>746.53</c:v>
                </c:pt>
                <c:pt idx="201">
                  <c:v>1247.3699999999999</c:v>
                </c:pt>
                <c:pt idx="202">
                  <c:v>1333.53</c:v>
                </c:pt>
                <c:pt idx="203">
                  <c:v>663.2</c:v>
                </c:pt>
                <c:pt idx="204">
                  <c:v>407.37</c:v>
                </c:pt>
                <c:pt idx="205">
                  <c:v>348.53</c:v>
                </c:pt>
                <c:pt idx="206">
                  <c:v>1643.93</c:v>
                </c:pt>
                <c:pt idx="207">
                  <c:v>963.2</c:v>
                </c:pt>
                <c:pt idx="208">
                  <c:v>478.97</c:v>
                </c:pt>
                <c:pt idx="209">
                  <c:v>993.8</c:v>
                </c:pt>
                <c:pt idx="210">
                  <c:v>670.6</c:v>
                </c:pt>
                <c:pt idx="211">
                  <c:v>1075.77</c:v>
                </c:pt>
                <c:pt idx="212">
                  <c:v>1256.47</c:v>
                </c:pt>
                <c:pt idx="213">
                  <c:v>499.53</c:v>
                </c:pt>
                <c:pt idx="214">
                  <c:v>1088.9000000000001</c:v>
                </c:pt>
                <c:pt idx="215">
                  <c:v>1154.1300000000001</c:v>
                </c:pt>
                <c:pt idx="216">
                  <c:v>1521.93</c:v>
                </c:pt>
                <c:pt idx="217">
                  <c:v>847.53</c:v>
                </c:pt>
                <c:pt idx="218">
                  <c:v>910.1</c:v>
                </c:pt>
                <c:pt idx="219">
                  <c:v>989.73</c:v>
                </c:pt>
                <c:pt idx="220">
                  <c:v>1104.03</c:v>
                </c:pt>
                <c:pt idx="221">
                  <c:v>473.2</c:v>
                </c:pt>
                <c:pt idx="222">
                  <c:v>548.07000000000005</c:v>
                </c:pt>
                <c:pt idx="223">
                  <c:v>1120.0999999999999</c:v>
                </c:pt>
                <c:pt idx="224">
                  <c:v>1179.0999999999999</c:v>
                </c:pt>
                <c:pt idx="225">
                  <c:v>297.02999999999997</c:v>
                </c:pt>
                <c:pt idx="226">
                  <c:v>1110.57</c:v>
                </c:pt>
                <c:pt idx="227">
                  <c:v>737.13</c:v>
                </c:pt>
                <c:pt idx="228">
                  <c:v>385.37</c:v>
                </c:pt>
                <c:pt idx="229">
                  <c:v>963.87</c:v>
                </c:pt>
                <c:pt idx="230">
                  <c:v>292.13</c:v>
                </c:pt>
                <c:pt idx="231">
                  <c:v>473.5</c:v>
                </c:pt>
                <c:pt idx="232">
                  <c:v>298.33</c:v>
                </c:pt>
                <c:pt idx="233">
                  <c:v>326.27</c:v>
                </c:pt>
                <c:pt idx="234">
                  <c:v>437.27</c:v>
                </c:pt>
                <c:pt idx="235">
                  <c:v>365.03</c:v>
                </c:pt>
                <c:pt idx="236">
                  <c:v>1598.83</c:v>
                </c:pt>
                <c:pt idx="237">
                  <c:v>374.03</c:v>
                </c:pt>
                <c:pt idx="238">
                  <c:v>1054.07</c:v>
                </c:pt>
                <c:pt idx="239">
                  <c:v>384.37</c:v>
                </c:pt>
                <c:pt idx="240">
                  <c:v>1265.83</c:v>
                </c:pt>
                <c:pt idx="241">
                  <c:v>411.07</c:v>
                </c:pt>
                <c:pt idx="242">
                  <c:v>448.7</c:v>
                </c:pt>
                <c:pt idx="243">
                  <c:v>957.62</c:v>
                </c:pt>
                <c:pt idx="244">
                  <c:v>1103.77</c:v>
                </c:pt>
                <c:pt idx="245">
                  <c:v>1041.5</c:v>
                </c:pt>
                <c:pt idx="246">
                  <c:v>408.53</c:v>
                </c:pt>
                <c:pt idx="247">
                  <c:v>392.63</c:v>
                </c:pt>
                <c:pt idx="248">
                  <c:v>615.16999999999996</c:v>
                </c:pt>
                <c:pt idx="249">
                  <c:v>479.23</c:v>
                </c:pt>
                <c:pt idx="250">
                  <c:v>1004.4</c:v>
                </c:pt>
                <c:pt idx="251">
                  <c:v>402.27</c:v>
                </c:pt>
                <c:pt idx="252">
                  <c:v>1243.93</c:v>
                </c:pt>
                <c:pt idx="253">
                  <c:v>592.66999999999996</c:v>
                </c:pt>
                <c:pt idx="254">
                  <c:v>979.3</c:v>
                </c:pt>
                <c:pt idx="255">
                  <c:v>973.33</c:v>
                </c:pt>
                <c:pt idx="256">
                  <c:v>620.6</c:v>
                </c:pt>
                <c:pt idx="257">
                  <c:v>1226.03</c:v>
                </c:pt>
                <c:pt idx="258">
                  <c:v>1125.0999999999999</c:v>
                </c:pt>
                <c:pt idx="259">
                  <c:v>1114.8</c:v>
                </c:pt>
                <c:pt idx="260">
                  <c:v>1253.7</c:v>
                </c:pt>
                <c:pt idx="261">
                  <c:v>1183.77</c:v>
                </c:pt>
                <c:pt idx="262">
                  <c:v>503.13</c:v>
                </c:pt>
                <c:pt idx="263">
                  <c:v>1031.3699999999999</c:v>
                </c:pt>
                <c:pt idx="264">
                  <c:v>1102.2</c:v>
                </c:pt>
                <c:pt idx="265">
                  <c:v>978.57</c:v>
                </c:pt>
                <c:pt idx="266">
                  <c:v>1081.6300000000001</c:v>
                </c:pt>
                <c:pt idx="267">
                  <c:v>664.57</c:v>
                </c:pt>
                <c:pt idx="268">
                  <c:v>1358.17</c:v>
                </c:pt>
                <c:pt idx="269">
                  <c:v>1447.9</c:v>
                </c:pt>
                <c:pt idx="270">
                  <c:v>1388.9</c:v>
                </c:pt>
                <c:pt idx="271">
                  <c:v>498.83</c:v>
                </c:pt>
                <c:pt idx="272">
                  <c:v>1487.93</c:v>
                </c:pt>
                <c:pt idx="273">
                  <c:v>915.27</c:v>
                </c:pt>
                <c:pt idx="274">
                  <c:v>443.83</c:v>
                </c:pt>
                <c:pt idx="275">
                  <c:v>1274.73</c:v>
                </c:pt>
                <c:pt idx="276">
                  <c:v>467.83</c:v>
                </c:pt>
                <c:pt idx="277">
                  <c:v>1185.17</c:v>
                </c:pt>
                <c:pt idx="278">
                  <c:v>954.1</c:v>
                </c:pt>
                <c:pt idx="279">
                  <c:v>459.87</c:v>
                </c:pt>
                <c:pt idx="280">
                  <c:v>866.97</c:v>
                </c:pt>
                <c:pt idx="281">
                  <c:v>670.23</c:v>
                </c:pt>
                <c:pt idx="282">
                  <c:v>513.37</c:v>
                </c:pt>
                <c:pt idx="283">
                  <c:v>1227.57</c:v>
                </c:pt>
                <c:pt idx="284">
                  <c:v>357.43</c:v>
                </c:pt>
                <c:pt idx="285">
                  <c:v>815.57</c:v>
                </c:pt>
                <c:pt idx="286">
                  <c:v>594.9</c:v>
                </c:pt>
                <c:pt idx="287">
                  <c:v>439</c:v>
                </c:pt>
                <c:pt idx="288">
                  <c:v>413.3</c:v>
                </c:pt>
                <c:pt idx="289">
                  <c:v>424.63</c:v>
                </c:pt>
                <c:pt idx="290">
                  <c:v>677.23</c:v>
                </c:pt>
                <c:pt idx="291">
                  <c:v>326.67</c:v>
                </c:pt>
                <c:pt idx="292">
                  <c:v>868.63</c:v>
                </c:pt>
                <c:pt idx="293">
                  <c:v>827.63</c:v>
                </c:pt>
                <c:pt idx="294">
                  <c:v>417.53</c:v>
                </c:pt>
                <c:pt idx="295">
                  <c:v>432.03</c:v>
                </c:pt>
                <c:pt idx="296">
                  <c:v>459.03</c:v>
                </c:pt>
                <c:pt idx="297">
                  <c:v>421.13</c:v>
                </c:pt>
                <c:pt idx="298">
                  <c:v>401.67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BC-4CBC-A311-364DD4EFC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34239"/>
        <c:axId val="16464958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预测值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福州数据!$O$3:$O$301</c15:sqref>
                        </c15:formulaRef>
                      </c:ext>
                    </c:extLst>
                    <c:numCache>
                      <c:formatCode>General</c:formatCode>
                      <c:ptCount val="299"/>
                      <c:pt idx="0">
                        <c:v>845.63</c:v>
                      </c:pt>
                      <c:pt idx="1">
                        <c:v>706.74</c:v>
                      </c:pt>
                      <c:pt idx="2">
                        <c:v>663.96</c:v>
                      </c:pt>
                      <c:pt idx="3">
                        <c:v>809.36</c:v>
                      </c:pt>
                      <c:pt idx="4">
                        <c:v>1086.82</c:v>
                      </c:pt>
                      <c:pt idx="5">
                        <c:v>778.6</c:v>
                      </c:pt>
                      <c:pt idx="6">
                        <c:v>712.44</c:v>
                      </c:pt>
                      <c:pt idx="7">
                        <c:v>723.74</c:v>
                      </c:pt>
                      <c:pt idx="8">
                        <c:v>873.53</c:v>
                      </c:pt>
                      <c:pt idx="9">
                        <c:v>803.37</c:v>
                      </c:pt>
                      <c:pt idx="10">
                        <c:v>737.72</c:v>
                      </c:pt>
                      <c:pt idx="11">
                        <c:v>716.38</c:v>
                      </c:pt>
                      <c:pt idx="12">
                        <c:v>716.82</c:v>
                      </c:pt>
                      <c:pt idx="13">
                        <c:v>763.87</c:v>
                      </c:pt>
                      <c:pt idx="14">
                        <c:v>727.09</c:v>
                      </c:pt>
                      <c:pt idx="15">
                        <c:v>857.03</c:v>
                      </c:pt>
                      <c:pt idx="16">
                        <c:v>781.59</c:v>
                      </c:pt>
                      <c:pt idx="17">
                        <c:v>821.25</c:v>
                      </c:pt>
                      <c:pt idx="18">
                        <c:v>780.5</c:v>
                      </c:pt>
                      <c:pt idx="19">
                        <c:v>722.03</c:v>
                      </c:pt>
                      <c:pt idx="20">
                        <c:v>750.7</c:v>
                      </c:pt>
                      <c:pt idx="21">
                        <c:v>753.8</c:v>
                      </c:pt>
                      <c:pt idx="22">
                        <c:v>860.89</c:v>
                      </c:pt>
                      <c:pt idx="23">
                        <c:v>787.61</c:v>
                      </c:pt>
                      <c:pt idx="24">
                        <c:v>810.39</c:v>
                      </c:pt>
                      <c:pt idx="25">
                        <c:v>861.59</c:v>
                      </c:pt>
                      <c:pt idx="26">
                        <c:v>716.56</c:v>
                      </c:pt>
                      <c:pt idx="27">
                        <c:v>781.84</c:v>
                      </c:pt>
                      <c:pt idx="28">
                        <c:v>856.44</c:v>
                      </c:pt>
                      <c:pt idx="29">
                        <c:v>842.05</c:v>
                      </c:pt>
                      <c:pt idx="30">
                        <c:v>724.01</c:v>
                      </c:pt>
                      <c:pt idx="31">
                        <c:v>889.24</c:v>
                      </c:pt>
                      <c:pt idx="32">
                        <c:v>874.67</c:v>
                      </c:pt>
                      <c:pt idx="33">
                        <c:v>785.98</c:v>
                      </c:pt>
                      <c:pt idx="34">
                        <c:v>811.15</c:v>
                      </c:pt>
                      <c:pt idx="35">
                        <c:v>802</c:v>
                      </c:pt>
                      <c:pt idx="36">
                        <c:v>697.95</c:v>
                      </c:pt>
                      <c:pt idx="37">
                        <c:v>741.8</c:v>
                      </c:pt>
                      <c:pt idx="38">
                        <c:v>742.52</c:v>
                      </c:pt>
                      <c:pt idx="39">
                        <c:v>734.69</c:v>
                      </c:pt>
                      <c:pt idx="40">
                        <c:v>735.49</c:v>
                      </c:pt>
                      <c:pt idx="41">
                        <c:v>711.86</c:v>
                      </c:pt>
                      <c:pt idx="42">
                        <c:v>732.27</c:v>
                      </c:pt>
                      <c:pt idx="43">
                        <c:v>693.64</c:v>
                      </c:pt>
                      <c:pt idx="44">
                        <c:v>671.58</c:v>
                      </c:pt>
                      <c:pt idx="45">
                        <c:v>658.18</c:v>
                      </c:pt>
                      <c:pt idx="46">
                        <c:v>614.35</c:v>
                      </c:pt>
                      <c:pt idx="47">
                        <c:v>623</c:v>
                      </c:pt>
                      <c:pt idx="48">
                        <c:v>668.71</c:v>
                      </c:pt>
                      <c:pt idx="49">
                        <c:v>686.94</c:v>
                      </c:pt>
                      <c:pt idx="50">
                        <c:v>643.29999999999995</c:v>
                      </c:pt>
                      <c:pt idx="51">
                        <c:v>626.91999999999996</c:v>
                      </c:pt>
                      <c:pt idx="52">
                        <c:v>629.86</c:v>
                      </c:pt>
                      <c:pt idx="53">
                        <c:v>634.45000000000005</c:v>
                      </c:pt>
                      <c:pt idx="54">
                        <c:v>665.51</c:v>
                      </c:pt>
                      <c:pt idx="55">
                        <c:v>655.41</c:v>
                      </c:pt>
                      <c:pt idx="56">
                        <c:v>661</c:v>
                      </c:pt>
                      <c:pt idx="57">
                        <c:v>603.54</c:v>
                      </c:pt>
                      <c:pt idx="58">
                        <c:v>618.97</c:v>
                      </c:pt>
                      <c:pt idx="59">
                        <c:v>624.44000000000005</c:v>
                      </c:pt>
                      <c:pt idx="60">
                        <c:v>661.22</c:v>
                      </c:pt>
                      <c:pt idx="61">
                        <c:v>623.70000000000005</c:v>
                      </c:pt>
                      <c:pt idx="62">
                        <c:v>635.98</c:v>
                      </c:pt>
                      <c:pt idx="63">
                        <c:v>613.62</c:v>
                      </c:pt>
                      <c:pt idx="64">
                        <c:v>614.69000000000005</c:v>
                      </c:pt>
                      <c:pt idx="65">
                        <c:v>634.29999999999995</c:v>
                      </c:pt>
                      <c:pt idx="66">
                        <c:v>627.32000000000005</c:v>
                      </c:pt>
                      <c:pt idx="67">
                        <c:v>655.02</c:v>
                      </c:pt>
                      <c:pt idx="68">
                        <c:v>648.36</c:v>
                      </c:pt>
                      <c:pt idx="69">
                        <c:v>600.53</c:v>
                      </c:pt>
                      <c:pt idx="70">
                        <c:v>597.34</c:v>
                      </c:pt>
                      <c:pt idx="71">
                        <c:v>609.63</c:v>
                      </c:pt>
                      <c:pt idx="72">
                        <c:v>676.95</c:v>
                      </c:pt>
                      <c:pt idx="73">
                        <c:v>616.71</c:v>
                      </c:pt>
                      <c:pt idx="74">
                        <c:v>601.94000000000005</c:v>
                      </c:pt>
                      <c:pt idx="75">
                        <c:v>618.58000000000004</c:v>
                      </c:pt>
                      <c:pt idx="76">
                        <c:v>635.99</c:v>
                      </c:pt>
                      <c:pt idx="77">
                        <c:v>638.73</c:v>
                      </c:pt>
                      <c:pt idx="78">
                        <c:v>637.92999999999995</c:v>
                      </c:pt>
                      <c:pt idx="79">
                        <c:v>619.91999999999996</c:v>
                      </c:pt>
                      <c:pt idx="80">
                        <c:v>610.55999999999995</c:v>
                      </c:pt>
                      <c:pt idx="81">
                        <c:v>709.57</c:v>
                      </c:pt>
                      <c:pt idx="82">
                        <c:v>616.83000000000004</c:v>
                      </c:pt>
                      <c:pt idx="83">
                        <c:v>1457.97</c:v>
                      </c:pt>
                      <c:pt idx="84">
                        <c:v>874.16</c:v>
                      </c:pt>
                      <c:pt idx="85">
                        <c:v>879</c:v>
                      </c:pt>
                      <c:pt idx="86">
                        <c:v>1493.95</c:v>
                      </c:pt>
                      <c:pt idx="87">
                        <c:v>889.4</c:v>
                      </c:pt>
                      <c:pt idx="88">
                        <c:v>884.62</c:v>
                      </c:pt>
                      <c:pt idx="89">
                        <c:v>796.44</c:v>
                      </c:pt>
                      <c:pt idx="90">
                        <c:v>1092.33</c:v>
                      </c:pt>
                      <c:pt idx="91">
                        <c:v>591.63</c:v>
                      </c:pt>
                      <c:pt idx="92">
                        <c:v>696.87</c:v>
                      </c:pt>
                      <c:pt idx="93">
                        <c:v>796.13</c:v>
                      </c:pt>
                      <c:pt idx="94">
                        <c:v>785.55</c:v>
                      </c:pt>
                      <c:pt idx="95">
                        <c:v>918.12</c:v>
                      </c:pt>
                      <c:pt idx="96">
                        <c:v>809.32</c:v>
                      </c:pt>
                      <c:pt idx="97">
                        <c:v>1244.25</c:v>
                      </c:pt>
                      <c:pt idx="98">
                        <c:v>768.6</c:v>
                      </c:pt>
                      <c:pt idx="99">
                        <c:v>1023.76</c:v>
                      </c:pt>
                      <c:pt idx="100">
                        <c:v>712.45</c:v>
                      </c:pt>
                      <c:pt idx="101">
                        <c:v>743.85</c:v>
                      </c:pt>
                      <c:pt idx="102">
                        <c:v>819.26</c:v>
                      </c:pt>
                      <c:pt idx="103">
                        <c:v>753.14</c:v>
                      </c:pt>
                      <c:pt idx="104">
                        <c:v>872.83</c:v>
                      </c:pt>
                      <c:pt idx="105">
                        <c:v>784.52</c:v>
                      </c:pt>
                      <c:pt idx="106">
                        <c:v>808.56</c:v>
                      </c:pt>
                      <c:pt idx="107">
                        <c:v>741.3</c:v>
                      </c:pt>
                      <c:pt idx="108">
                        <c:v>873.88</c:v>
                      </c:pt>
                      <c:pt idx="109">
                        <c:v>938.81</c:v>
                      </c:pt>
                      <c:pt idx="110">
                        <c:v>652.61</c:v>
                      </c:pt>
                      <c:pt idx="111">
                        <c:v>780.98</c:v>
                      </c:pt>
                      <c:pt idx="112">
                        <c:v>519.39</c:v>
                      </c:pt>
                      <c:pt idx="113">
                        <c:v>819.15</c:v>
                      </c:pt>
                      <c:pt idx="114">
                        <c:v>671.52</c:v>
                      </c:pt>
                      <c:pt idx="115">
                        <c:v>540.04999999999995</c:v>
                      </c:pt>
                      <c:pt idx="116">
                        <c:v>926.39</c:v>
                      </c:pt>
                      <c:pt idx="117">
                        <c:v>661.13</c:v>
                      </c:pt>
                      <c:pt idx="118">
                        <c:v>701.94</c:v>
                      </c:pt>
                      <c:pt idx="119">
                        <c:v>657.98</c:v>
                      </c:pt>
                      <c:pt idx="120">
                        <c:v>792.02</c:v>
                      </c:pt>
                      <c:pt idx="121">
                        <c:v>698.15</c:v>
                      </c:pt>
                      <c:pt idx="122">
                        <c:v>646.30999999999995</c:v>
                      </c:pt>
                      <c:pt idx="123">
                        <c:v>946.37</c:v>
                      </c:pt>
                      <c:pt idx="124">
                        <c:v>975.93</c:v>
                      </c:pt>
                      <c:pt idx="125">
                        <c:v>741.46</c:v>
                      </c:pt>
                      <c:pt idx="126">
                        <c:v>756.92</c:v>
                      </c:pt>
                      <c:pt idx="127">
                        <c:v>1269.8</c:v>
                      </c:pt>
                      <c:pt idx="128">
                        <c:v>1136.67</c:v>
                      </c:pt>
                      <c:pt idx="129">
                        <c:v>663.7</c:v>
                      </c:pt>
                      <c:pt idx="130">
                        <c:v>801.4</c:v>
                      </c:pt>
                      <c:pt idx="131">
                        <c:v>634.72</c:v>
                      </c:pt>
                      <c:pt idx="132">
                        <c:v>731.02</c:v>
                      </c:pt>
                      <c:pt idx="133">
                        <c:v>832.17</c:v>
                      </c:pt>
                      <c:pt idx="134">
                        <c:v>939.54</c:v>
                      </c:pt>
                      <c:pt idx="135">
                        <c:v>696.39</c:v>
                      </c:pt>
                      <c:pt idx="136">
                        <c:v>744.59</c:v>
                      </c:pt>
                      <c:pt idx="137">
                        <c:v>641.79</c:v>
                      </c:pt>
                      <c:pt idx="138">
                        <c:v>971.5</c:v>
                      </c:pt>
                      <c:pt idx="139">
                        <c:v>1003.8</c:v>
                      </c:pt>
                      <c:pt idx="140">
                        <c:v>664.93</c:v>
                      </c:pt>
                      <c:pt idx="141">
                        <c:v>651.6</c:v>
                      </c:pt>
                      <c:pt idx="142">
                        <c:v>693.24</c:v>
                      </c:pt>
                      <c:pt idx="143">
                        <c:v>943.66</c:v>
                      </c:pt>
                      <c:pt idx="144">
                        <c:v>986.88</c:v>
                      </c:pt>
                      <c:pt idx="145">
                        <c:v>885.74</c:v>
                      </c:pt>
                      <c:pt idx="146">
                        <c:v>806.25</c:v>
                      </c:pt>
                      <c:pt idx="147">
                        <c:v>845.73</c:v>
                      </c:pt>
                      <c:pt idx="148">
                        <c:v>977.83</c:v>
                      </c:pt>
                      <c:pt idx="149">
                        <c:v>783.49</c:v>
                      </c:pt>
                      <c:pt idx="150">
                        <c:v>684.87</c:v>
                      </c:pt>
                      <c:pt idx="151">
                        <c:v>850.88</c:v>
                      </c:pt>
                      <c:pt idx="152">
                        <c:v>759.13</c:v>
                      </c:pt>
                      <c:pt idx="153">
                        <c:v>1157.8399999999999</c:v>
                      </c:pt>
                      <c:pt idx="154">
                        <c:v>730.63</c:v>
                      </c:pt>
                      <c:pt idx="155">
                        <c:v>689.35</c:v>
                      </c:pt>
                      <c:pt idx="156">
                        <c:v>904.02</c:v>
                      </c:pt>
                      <c:pt idx="157">
                        <c:v>875.42</c:v>
                      </c:pt>
                      <c:pt idx="158">
                        <c:v>1006.83</c:v>
                      </c:pt>
                      <c:pt idx="159">
                        <c:v>762.83</c:v>
                      </c:pt>
                      <c:pt idx="160">
                        <c:v>775.72</c:v>
                      </c:pt>
                      <c:pt idx="161">
                        <c:v>675.92</c:v>
                      </c:pt>
                      <c:pt idx="162">
                        <c:v>665.93</c:v>
                      </c:pt>
                      <c:pt idx="163">
                        <c:v>719.99</c:v>
                      </c:pt>
                      <c:pt idx="164">
                        <c:v>852.26</c:v>
                      </c:pt>
                      <c:pt idx="165">
                        <c:v>893.73</c:v>
                      </c:pt>
                      <c:pt idx="166">
                        <c:v>770.54</c:v>
                      </c:pt>
                      <c:pt idx="167">
                        <c:v>881.84</c:v>
                      </c:pt>
                      <c:pt idx="168">
                        <c:v>681.38</c:v>
                      </c:pt>
                      <c:pt idx="169">
                        <c:v>741.14</c:v>
                      </c:pt>
                      <c:pt idx="170">
                        <c:v>854.53</c:v>
                      </c:pt>
                      <c:pt idx="171">
                        <c:v>1081.6199999999999</c:v>
                      </c:pt>
                      <c:pt idx="172">
                        <c:v>806.7</c:v>
                      </c:pt>
                      <c:pt idx="173">
                        <c:v>1012.29</c:v>
                      </c:pt>
                      <c:pt idx="174">
                        <c:v>906.23</c:v>
                      </c:pt>
                      <c:pt idx="175">
                        <c:v>1126.51</c:v>
                      </c:pt>
                      <c:pt idx="176">
                        <c:v>1036.56</c:v>
                      </c:pt>
                      <c:pt idx="177">
                        <c:v>526.05999999999995</c:v>
                      </c:pt>
                      <c:pt idx="178">
                        <c:v>593.96</c:v>
                      </c:pt>
                      <c:pt idx="179">
                        <c:v>920.85</c:v>
                      </c:pt>
                      <c:pt idx="180">
                        <c:v>956.26</c:v>
                      </c:pt>
                      <c:pt idx="181">
                        <c:v>861.31</c:v>
                      </c:pt>
                      <c:pt idx="182">
                        <c:v>694.44</c:v>
                      </c:pt>
                      <c:pt idx="183">
                        <c:v>656.35</c:v>
                      </c:pt>
                      <c:pt idx="184">
                        <c:v>728.4</c:v>
                      </c:pt>
                      <c:pt idx="185">
                        <c:v>816.71</c:v>
                      </c:pt>
                      <c:pt idx="186">
                        <c:v>747.33</c:v>
                      </c:pt>
                      <c:pt idx="187">
                        <c:v>654.42999999999995</c:v>
                      </c:pt>
                      <c:pt idx="188">
                        <c:v>637.75</c:v>
                      </c:pt>
                      <c:pt idx="189">
                        <c:v>1053.08</c:v>
                      </c:pt>
                      <c:pt idx="190">
                        <c:v>876.99</c:v>
                      </c:pt>
                      <c:pt idx="191">
                        <c:v>891.43</c:v>
                      </c:pt>
                      <c:pt idx="192">
                        <c:v>694.69</c:v>
                      </c:pt>
                      <c:pt idx="193">
                        <c:v>1400.52</c:v>
                      </c:pt>
                      <c:pt idx="194">
                        <c:v>1066.2</c:v>
                      </c:pt>
                      <c:pt idx="195">
                        <c:v>799.84</c:v>
                      </c:pt>
                      <c:pt idx="196">
                        <c:v>558.62</c:v>
                      </c:pt>
                      <c:pt idx="197">
                        <c:v>680.97</c:v>
                      </c:pt>
                      <c:pt idx="198">
                        <c:v>956.96</c:v>
                      </c:pt>
                      <c:pt idx="199">
                        <c:v>998.21</c:v>
                      </c:pt>
                      <c:pt idx="200">
                        <c:v>739.34</c:v>
                      </c:pt>
                      <c:pt idx="201">
                        <c:v>556.80999999999995</c:v>
                      </c:pt>
                      <c:pt idx="202">
                        <c:v>684.1</c:v>
                      </c:pt>
                      <c:pt idx="203">
                        <c:v>1258.05</c:v>
                      </c:pt>
                      <c:pt idx="204">
                        <c:v>1359.57</c:v>
                      </c:pt>
                      <c:pt idx="205">
                        <c:v>677.1</c:v>
                      </c:pt>
                      <c:pt idx="206">
                        <c:v>643.63</c:v>
                      </c:pt>
                      <c:pt idx="207">
                        <c:v>582.98</c:v>
                      </c:pt>
                      <c:pt idx="208">
                        <c:v>637.75</c:v>
                      </c:pt>
                      <c:pt idx="209">
                        <c:v>1327.82</c:v>
                      </c:pt>
                      <c:pt idx="210">
                        <c:v>1045.8900000000001</c:v>
                      </c:pt>
                      <c:pt idx="211">
                        <c:v>906.52</c:v>
                      </c:pt>
                      <c:pt idx="212">
                        <c:v>1155.76</c:v>
                      </c:pt>
                      <c:pt idx="213">
                        <c:v>1253.1600000000001</c:v>
                      </c:pt>
                      <c:pt idx="214">
                        <c:v>735.31</c:v>
                      </c:pt>
                      <c:pt idx="215">
                        <c:v>794.42</c:v>
                      </c:pt>
                      <c:pt idx="216">
                        <c:v>824.37</c:v>
                      </c:pt>
                      <c:pt idx="217">
                        <c:v>979.89</c:v>
                      </c:pt>
                      <c:pt idx="218">
                        <c:v>1019.11</c:v>
                      </c:pt>
                      <c:pt idx="219">
                        <c:v>794.9</c:v>
                      </c:pt>
                      <c:pt idx="220">
                        <c:v>932.86</c:v>
                      </c:pt>
                      <c:pt idx="221">
                        <c:v>888.11</c:v>
                      </c:pt>
                      <c:pt idx="222">
                        <c:v>654.58000000000004</c:v>
                      </c:pt>
                      <c:pt idx="223">
                        <c:v>802.68</c:v>
                      </c:pt>
                      <c:pt idx="224">
                        <c:v>864.03</c:v>
                      </c:pt>
                      <c:pt idx="225">
                        <c:v>899.5</c:v>
                      </c:pt>
                      <c:pt idx="226">
                        <c:v>645.76</c:v>
                      </c:pt>
                      <c:pt idx="227">
                        <c:v>853.67</c:v>
                      </c:pt>
                      <c:pt idx="228">
                        <c:v>742.63</c:v>
                      </c:pt>
                      <c:pt idx="229">
                        <c:v>725.22</c:v>
                      </c:pt>
                      <c:pt idx="230">
                        <c:v>920.54</c:v>
                      </c:pt>
                      <c:pt idx="231">
                        <c:v>636.82000000000005</c:v>
                      </c:pt>
                      <c:pt idx="232">
                        <c:v>677.1</c:v>
                      </c:pt>
                      <c:pt idx="233">
                        <c:v>681.25</c:v>
                      </c:pt>
                      <c:pt idx="234">
                        <c:v>837.2</c:v>
                      </c:pt>
                      <c:pt idx="235">
                        <c:v>627.87</c:v>
                      </c:pt>
                      <c:pt idx="236">
                        <c:v>710.61</c:v>
                      </c:pt>
                      <c:pt idx="237">
                        <c:v>656.17</c:v>
                      </c:pt>
                      <c:pt idx="238">
                        <c:v>695.12</c:v>
                      </c:pt>
                      <c:pt idx="239">
                        <c:v>708.44</c:v>
                      </c:pt>
                      <c:pt idx="240">
                        <c:v>707.11</c:v>
                      </c:pt>
                      <c:pt idx="241">
                        <c:v>842.04</c:v>
                      </c:pt>
                      <c:pt idx="242">
                        <c:v>676.42</c:v>
                      </c:pt>
                      <c:pt idx="243">
                        <c:v>771.15</c:v>
                      </c:pt>
                      <c:pt idx="244">
                        <c:v>687.76</c:v>
                      </c:pt>
                      <c:pt idx="245">
                        <c:v>883.12</c:v>
                      </c:pt>
                      <c:pt idx="246">
                        <c:v>956.92</c:v>
                      </c:pt>
                      <c:pt idx="247">
                        <c:v>612.16999999999996</c:v>
                      </c:pt>
                      <c:pt idx="248">
                        <c:v>675.62</c:v>
                      </c:pt>
                      <c:pt idx="249">
                        <c:v>892.55</c:v>
                      </c:pt>
                      <c:pt idx="250">
                        <c:v>689.57</c:v>
                      </c:pt>
                      <c:pt idx="251">
                        <c:v>839.92</c:v>
                      </c:pt>
                      <c:pt idx="252">
                        <c:v>726.18</c:v>
                      </c:pt>
                      <c:pt idx="253">
                        <c:v>789.14</c:v>
                      </c:pt>
                      <c:pt idx="254">
                        <c:v>727.22</c:v>
                      </c:pt>
                      <c:pt idx="255">
                        <c:v>907.39</c:v>
                      </c:pt>
                      <c:pt idx="256">
                        <c:v>916.07</c:v>
                      </c:pt>
                      <c:pt idx="257">
                        <c:v>859.06</c:v>
                      </c:pt>
                      <c:pt idx="258">
                        <c:v>857.98</c:v>
                      </c:pt>
                      <c:pt idx="259">
                        <c:v>875.17</c:v>
                      </c:pt>
                      <c:pt idx="260">
                        <c:v>880.56</c:v>
                      </c:pt>
                      <c:pt idx="261">
                        <c:v>948.94</c:v>
                      </c:pt>
                      <c:pt idx="262">
                        <c:v>854.97</c:v>
                      </c:pt>
                      <c:pt idx="263">
                        <c:v>766.86</c:v>
                      </c:pt>
                      <c:pt idx="264">
                        <c:v>873.31</c:v>
                      </c:pt>
                      <c:pt idx="265">
                        <c:v>886.75</c:v>
                      </c:pt>
                      <c:pt idx="266">
                        <c:v>888.61</c:v>
                      </c:pt>
                      <c:pt idx="267">
                        <c:v>834.62</c:v>
                      </c:pt>
                      <c:pt idx="268">
                        <c:v>875.76</c:v>
                      </c:pt>
                      <c:pt idx="269">
                        <c:v>986.8</c:v>
                      </c:pt>
                      <c:pt idx="270">
                        <c:v>929.83</c:v>
                      </c:pt>
                      <c:pt idx="271">
                        <c:v>957.88</c:v>
                      </c:pt>
                      <c:pt idx="272">
                        <c:v>800.35</c:v>
                      </c:pt>
                      <c:pt idx="273">
                        <c:v>938.59</c:v>
                      </c:pt>
                      <c:pt idx="274">
                        <c:v>814.11</c:v>
                      </c:pt>
                      <c:pt idx="275">
                        <c:v>712.75</c:v>
                      </c:pt>
                      <c:pt idx="276">
                        <c:v>1018.52</c:v>
                      </c:pt>
                      <c:pt idx="277">
                        <c:v>955.95</c:v>
                      </c:pt>
                      <c:pt idx="278">
                        <c:v>1024.5899999999999</c:v>
                      </c:pt>
                      <c:pt idx="279">
                        <c:v>816.17</c:v>
                      </c:pt>
                      <c:pt idx="280">
                        <c:v>628.29</c:v>
                      </c:pt>
                      <c:pt idx="281">
                        <c:v>860.58</c:v>
                      </c:pt>
                      <c:pt idx="282">
                        <c:v>800.79</c:v>
                      </c:pt>
                      <c:pt idx="283">
                        <c:v>609.62</c:v>
                      </c:pt>
                      <c:pt idx="284">
                        <c:v>733.26</c:v>
                      </c:pt>
                      <c:pt idx="285">
                        <c:v>697.16</c:v>
                      </c:pt>
                      <c:pt idx="286">
                        <c:v>818.55</c:v>
                      </c:pt>
                      <c:pt idx="287">
                        <c:v>687.87</c:v>
                      </c:pt>
                      <c:pt idx="288">
                        <c:v>749.62</c:v>
                      </c:pt>
                      <c:pt idx="289">
                        <c:v>661.09</c:v>
                      </c:pt>
                      <c:pt idx="290">
                        <c:v>670.41</c:v>
                      </c:pt>
                      <c:pt idx="291">
                        <c:v>703.37</c:v>
                      </c:pt>
                      <c:pt idx="292">
                        <c:v>679.29</c:v>
                      </c:pt>
                      <c:pt idx="293">
                        <c:v>678.13</c:v>
                      </c:pt>
                      <c:pt idx="294">
                        <c:v>723.59</c:v>
                      </c:pt>
                      <c:pt idx="295">
                        <c:v>648.91</c:v>
                      </c:pt>
                      <c:pt idx="296">
                        <c:v>679.04</c:v>
                      </c:pt>
                      <c:pt idx="297">
                        <c:v>656.34</c:v>
                      </c:pt>
                      <c:pt idx="298">
                        <c:v>689.61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ABC-4CBC-A311-364DD4EFC842}"/>
                  </c:ext>
                </c:extLst>
              </c15:ser>
            </c15:filteredLineSeries>
          </c:ext>
        </c:extLst>
      </c:lineChart>
      <c:catAx>
        <c:axId val="393234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649583"/>
        <c:crosses val="autoZero"/>
        <c:auto val="1"/>
        <c:lblAlgn val="ctr"/>
        <c:lblOffset val="100"/>
        <c:noMultiLvlLbl val="0"/>
      </c:catAx>
      <c:valAx>
        <c:axId val="164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323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20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zh-CN" altLang="en-US" sz="20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福州CO浓度值变化</a:t>
            </a:r>
          </a:p>
        </c:rich>
      </c:tx>
      <c:layout>
        <c:manualLayout>
          <c:xMode val="edge"/>
          <c:yMode val="edge"/>
          <c:x val="0.29230923204938974"/>
          <c:y val="1.2984303924679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2000" b="1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福州数据!$A$484:$A$684</c:f>
              <c:numCache>
                <c:formatCode>General</c:formatCode>
                <c:ptCount val="201"/>
                <c:pt idx="0">
                  <c:v>390.4</c:v>
                </c:pt>
                <c:pt idx="1">
                  <c:v>406.63</c:v>
                </c:pt>
                <c:pt idx="2">
                  <c:v>396.23</c:v>
                </c:pt>
                <c:pt idx="3">
                  <c:v>391.9</c:v>
                </c:pt>
                <c:pt idx="4">
                  <c:v>397.93</c:v>
                </c:pt>
                <c:pt idx="5">
                  <c:v>393.6</c:v>
                </c:pt>
                <c:pt idx="6">
                  <c:v>429.4</c:v>
                </c:pt>
                <c:pt idx="7">
                  <c:v>414.97</c:v>
                </c:pt>
                <c:pt idx="8">
                  <c:v>417.1</c:v>
                </c:pt>
                <c:pt idx="9">
                  <c:v>410.43</c:v>
                </c:pt>
                <c:pt idx="10">
                  <c:v>400.13</c:v>
                </c:pt>
                <c:pt idx="11">
                  <c:v>395.57</c:v>
                </c:pt>
                <c:pt idx="12">
                  <c:v>431.1</c:v>
                </c:pt>
                <c:pt idx="13">
                  <c:v>406.43</c:v>
                </c:pt>
                <c:pt idx="14">
                  <c:v>403.3</c:v>
                </c:pt>
                <c:pt idx="15">
                  <c:v>404.57</c:v>
                </c:pt>
                <c:pt idx="16">
                  <c:v>417.63</c:v>
                </c:pt>
                <c:pt idx="17">
                  <c:v>406.4</c:v>
                </c:pt>
                <c:pt idx="18">
                  <c:v>390.77</c:v>
                </c:pt>
                <c:pt idx="19">
                  <c:v>389.9</c:v>
                </c:pt>
                <c:pt idx="20">
                  <c:v>393.7</c:v>
                </c:pt>
                <c:pt idx="21">
                  <c:v>390.53</c:v>
                </c:pt>
                <c:pt idx="22">
                  <c:v>395.43</c:v>
                </c:pt>
                <c:pt idx="23">
                  <c:v>384.23</c:v>
                </c:pt>
                <c:pt idx="24">
                  <c:v>403.47</c:v>
                </c:pt>
                <c:pt idx="25">
                  <c:v>391.83</c:v>
                </c:pt>
                <c:pt idx="26">
                  <c:v>391.57</c:v>
                </c:pt>
                <c:pt idx="27">
                  <c:v>394.23</c:v>
                </c:pt>
                <c:pt idx="28">
                  <c:v>396.9</c:v>
                </c:pt>
                <c:pt idx="29">
                  <c:v>401.57</c:v>
                </c:pt>
                <c:pt idx="30">
                  <c:v>404.77</c:v>
                </c:pt>
                <c:pt idx="31">
                  <c:v>396.57</c:v>
                </c:pt>
                <c:pt idx="32">
                  <c:v>400.47</c:v>
                </c:pt>
                <c:pt idx="33">
                  <c:v>397.3</c:v>
                </c:pt>
                <c:pt idx="34">
                  <c:v>411.13</c:v>
                </c:pt>
                <c:pt idx="35">
                  <c:v>412</c:v>
                </c:pt>
                <c:pt idx="36">
                  <c:v>391.57</c:v>
                </c:pt>
                <c:pt idx="37">
                  <c:v>395.33</c:v>
                </c:pt>
                <c:pt idx="38">
                  <c:v>395</c:v>
                </c:pt>
                <c:pt idx="39">
                  <c:v>394.6</c:v>
                </c:pt>
                <c:pt idx="40">
                  <c:v>411.37</c:v>
                </c:pt>
                <c:pt idx="41">
                  <c:v>399.2</c:v>
                </c:pt>
                <c:pt idx="42">
                  <c:v>419.1</c:v>
                </c:pt>
                <c:pt idx="43">
                  <c:v>396.27</c:v>
                </c:pt>
                <c:pt idx="44">
                  <c:v>382.1</c:v>
                </c:pt>
                <c:pt idx="45">
                  <c:v>416.3</c:v>
                </c:pt>
                <c:pt idx="46">
                  <c:v>382.77</c:v>
                </c:pt>
                <c:pt idx="47">
                  <c:v>410.73</c:v>
                </c:pt>
                <c:pt idx="48">
                  <c:v>426.72</c:v>
                </c:pt>
                <c:pt idx="49">
                  <c:v>381.07</c:v>
                </c:pt>
                <c:pt idx="50">
                  <c:v>377.53</c:v>
                </c:pt>
                <c:pt idx="51">
                  <c:v>415.57</c:v>
                </c:pt>
                <c:pt idx="52">
                  <c:v>382.63</c:v>
                </c:pt>
                <c:pt idx="53">
                  <c:v>379.33</c:v>
                </c:pt>
                <c:pt idx="54">
                  <c:v>397.2</c:v>
                </c:pt>
                <c:pt idx="55">
                  <c:v>381.57</c:v>
                </c:pt>
                <c:pt idx="56">
                  <c:v>410.03</c:v>
                </c:pt>
                <c:pt idx="57">
                  <c:v>408.37</c:v>
                </c:pt>
                <c:pt idx="58">
                  <c:v>404.83</c:v>
                </c:pt>
                <c:pt idx="59">
                  <c:v>413.23</c:v>
                </c:pt>
                <c:pt idx="60">
                  <c:v>377</c:v>
                </c:pt>
                <c:pt idx="61">
                  <c:v>414.37</c:v>
                </c:pt>
                <c:pt idx="62">
                  <c:v>416.57</c:v>
                </c:pt>
                <c:pt idx="63">
                  <c:v>410.03</c:v>
                </c:pt>
                <c:pt idx="64">
                  <c:v>378.03</c:v>
                </c:pt>
                <c:pt idx="65">
                  <c:v>379.23</c:v>
                </c:pt>
                <c:pt idx="66">
                  <c:v>415.9</c:v>
                </c:pt>
                <c:pt idx="67">
                  <c:v>415.63</c:v>
                </c:pt>
                <c:pt idx="68">
                  <c:v>408.5</c:v>
                </c:pt>
                <c:pt idx="69">
                  <c:v>409.53</c:v>
                </c:pt>
                <c:pt idx="70">
                  <c:v>418</c:v>
                </c:pt>
                <c:pt idx="71">
                  <c:v>403.7</c:v>
                </c:pt>
                <c:pt idx="72">
                  <c:v>407.03</c:v>
                </c:pt>
                <c:pt idx="73">
                  <c:v>424.97</c:v>
                </c:pt>
                <c:pt idx="74">
                  <c:v>418.27</c:v>
                </c:pt>
                <c:pt idx="75">
                  <c:v>406.07</c:v>
                </c:pt>
                <c:pt idx="76">
                  <c:v>381.2</c:v>
                </c:pt>
                <c:pt idx="77">
                  <c:v>401.53</c:v>
                </c:pt>
                <c:pt idx="78">
                  <c:v>406.43</c:v>
                </c:pt>
                <c:pt idx="79">
                  <c:v>424.17</c:v>
                </c:pt>
                <c:pt idx="80">
                  <c:v>429.67</c:v>
                </c:pt>
                <c:pt idx="81">
                  <c:v>385.97</c:v>
                </c:pt>
                <c:pt idx="82">
                  <c:v>384.17</c:v>
                </c:pt>
                <c:pt idx="83">
                  <c:v>408.4</c:v>
                </c:pt>
                <c:pt idx="84">
                  <c:v>403.73</c:v>
                </c:pt>
                <c:pt idx="85">
                  <c:v>405.2</c:v>
                </c:pt>
                <c:pt idx="86">
                  <c:v>379.13</c:v>
                </c:pt>
                <c:pt idx="87">
                  <c:v>379.9</c:v>
                </c:pt>
                <c:pt idx="88">
                  <c:v>397.8</c:v>
                </c:pt>
                <c:pt idx="89">
                  <c:v>379.17</c:v>
                </c:pt>
                <c:pt idx="90">
                  <c:v>380.67</c:v>
                </c:pt>
                <c:pt idx="91">
                  <c:v>380.13</c:v>
                </c:pt>
                <c:pt idx="92">
                  <c:v>407</c:v>
                </c:pt>
                <c:pt idx="93">
                  <c:v>410.37</c:v>
                </c:pt>
                <c:pt idx="94">
                  <c:v>382.2</c:v>
                </c:pt>
                <c:pt idx="95">
                  <c:v>402.73</c:v>
                </c:pt>
                <c:pt idx="96">
                  <c:v>388.83</c:v>
                </c:pt>
                <c:pt idx="97">
                  <c:v>412.07</c:v>
                </c:pt>
                <c:pt idx="98">
                  <c:v>382.47</c:v>
                </c:pt>
                <c:pt idx="99">
                  <c:v>410.83</c:v>
                </c:pt>
                <c:pt idx="100">
                  <c:v>399.1</c:v>
                </c:pt>
                <c:pt idx="101">
                  <c:v>399.47</c:v>
                </c:pt>
                <c:pt idx="102">
                  <c:v>410.97</c:v>
                </c:pt>
                <c:pt idx="103">
                  <c:v>408.53</c:v>
                </c:pt>
                <c:pt idx="104">
                  <c:v>411.6</c:v>
                </c:pt>
                <c:pt idx="105">
                  <c:v>415.67</c:v>
                </c:pt>
                <c:pt idx="106">
                  <c:v>379.67</c:v>
                </c:pt>
                <c:pt idx="107">
                  <c:v>375.8</c:v>
                </c:pt>
                <c:pt idx="108">
                  <c:v>376.87</c:v>
                </c:pt>
                <c:pt idx="109">
                  <c:v>404.77</c:v>
                </c:pt>
                <c:pt idx="110">
                  <c:v>414.47</c:v>
                </c:pt>
                <c:pt idx="111">
                  <c:v>382.53</c:v>
                </c:pt>
                <c:pt idx="112">
                  <c:v>404.07</c:v>
                </c:pt>
                <c:pt idx="113">
                  <c:v>389.27</c:v>
                </c:pt>
                <c:pt idx="114">
                  <c:v>413.23</c:v>
                </c:pt>
                <c:pt idx="115">
                  <c:v>409.3</c:v>
                </c:pt>
                <c:pt idx="116">
                  <c:v>406.63</c:v>
                </c:pt>
                <c:pt idx="117">
                  <c:v>418.1</c:v>
                </c:pt>
                <c:pt idx="118">
                  <c:v>407.77</c:v>
                </c:pt>
                <c:pt idx="119">
                  <c:v>416.3</c:v>
                </c:pt>
                <c:pt idx="120">
                  <c:v>409.6</c:v>
                </c:pt>
                <c:pt idx="121">
                  <c:v>423.97</c:v>
                </c:pt>
                <c:pt idx="122">
                  <c:v>412.2</c:v>
                </c:pt>
                <c:pt idx="123">
                  <c:v>406.43</c:v>
                </c:pt>
                <c:pt idx="124">
                  <c:v>407.6</c:v>
                </c:pt>
                <c:pt idx="125">
                  <c:v>407.03</c:v>
                </c:pt>
                <c:pt idx="126">
                  <c:v>419.93</c:v>
                </c:pt>
                <c:pt idx="127">
                  <c:v>409.9</c:v>
                </c:pt>
                <c:pt idx="128">
                  <c:v>407.23</c:v>
                </c:pt>
                <c:pt idx="129">
                  <c:v>405.03</c:v>
                </c:pt>
                <c:pt idx="130">
                  <c:v>413.47</c:v>
                </c:pt>
                <c:pt idx="131">
                  <c:v>408.6</c:v>
                </c:pt>
                <c:pt idx="132">
                  <c:v>413</c:v>
                </c:pt>
                <c:pt idx="133">
                  <c:v>419.07</c:v>
                </c:pt>
                <c:pt idx="134">
                  <c:v>411.67</c:v>
                </c:pt>
                <c:pt idx="135">
                  <c:v>403.41</c:v>
                </c:pt>
                <c:pt idx="136">
                  <c:v>428.2</c:v>
                </c:pt>
                <c:pt idx="137">
                  <c:v>420.97</c:v>
                </c:pt>
                <c:pt idx="138">
                  <c:v>427.23</c:v>
                </c:pt>
                <c:pt idx="139">
                  <c:v>415.1</c:v>
                </c:pt>
                <c:pt idx="140">
                  <c:v>402.7</c:v>
                </c:pt>
                <c:pt idx="141">
                  <c:v>409.73</c:v>
                </c:pt>
                <c:pt idx="142">
                  <c:v>407.33</c:v>
                </c:pt>
                <c:pt idx="143">
                  <c:v>409.57</c:v>
                </c:pt>
                <c:pt idx="144">
                  <c:v>433.17</c:v>
                </c:pt>
                <c:pt idx="145">
                  <c:v>406.33</c:v>
                </c:pt>
                <c:pt idx="146">
                  <c:v>411.53</c:v>
                </c:pt>
                <c:pt idx="147">
                  <c:v>408</c:v>
                </c:pt>
                <c:pt idx="148">
                  <c:v>422.27</c:v>
                </c:pt>
                <c:pt idx="149">
                  <c:v>426.8</c:v>
                </c:pt>
                <c:pt idx="150">
                  <c:v>398.83</c:v>
                </c:pt>
                <c:pt idx="151">
                  <c:v>407.47</c:v>
                </c:pt>
                <c:pt idx="152">
                  <c:v>422.5</c:v>
                </c:pt>
                <c:pt idx="153">
                  <c:v>410.93</c:v>
                </c:pt>
                <c:pt idx="154">
                  <c:v>383.2</c:v>
                </c:pt>
                <c:pt idx="155">
                  <c:v>385.53</c:v>
                </c:pt>
                <c:pt idx="156">
                  <c:v>379.17</c:v>
                </c:pt>
                <c:pt idx="157">
                  <c:v>378.6</c:v>
                </c:pt>
                <c:pt idx="158">
                  <c:v>403.4</c:v>
                </c:pt>
                <c:pt idx="159">
                  <c:v>378.8</c:v>
                </c:pt>
                <c:pt idx="160">
                  <c:v>406.37</c:v>
                </c:pt>
                <c:pt idx="161">
                  <c:v>382.07</c:v>
                </c:pt>
                <c:pt idx="162">
                  <c:v>292.63</c:v>
                </c:pt>
                <c:pt idx="163">
                  <c:v>340.13</c:v>
                </c:pt>
                <c:pt idx="164">
                  <c:v>367.1</c:v>
                </c:pt>
                <c:pt idx="165">
                  <c:v>299.39999999999998</c:v>
                </c:pt>
                <c:pt idx="166">
                  <c:v>292.3</c:v>
                </c:pt>
                <c:pt idx="167">
                  <c:v>366.77</c:v>
                </c:pt>
                <c:pt idx="168">
                  <c:v>344</c:v>
                </c:pt>
                <c:pt idx="169">
                  <c:v>365.33</c:v>
                </c:pt>
                <c:pt idx="170">
                  <c:v>338.3</c:v>
                </c:pt>
                <c:pt idx="171">
                  <c:v>304.77</c:v>
                </c:pt>
                <c:pt idx="172">
                  <c:v>355.87</c:v>
                </c:pt>
                <c:pt idx="173">
                  <c:v>307.2</c:v>
                </c:pt>
                <c:pt idx="174">
                  <c:v>338.28</c:v>
                </c:pt>
                <c:pt idx="175">
                  <c:v>348.47</c:v>
                </c:pt>
                <c:pt idx="176">
                  <c:v>308.57</c:v>
                </c:pt>
                <c:pt idx="177">
                  <c:v>352.6</c:v>
                </c:pt>
                <c:pt idx="178">
                  <c:v>346.1</c:v>
                </c:pt>
                <c:pt idx="179">
                  <c:v>347.63</c:v>
                </c:pt>
                <c:pt idx="180">
                  <c:v>312.23</c:v>
                </c:pt>
                <c:pt idx="181">
                  <c:v>372.77</c:v>
                </c:pt>
                <c:pt idx="182">
                  <c:v>354.3</c:v>
                </c:pt>
                <c:pt idx="183">
                  <c:v>356.13</c:v>
                </c:pt>
                <c:pt idx="184">
                  <c:v>325.23</c:v>
                </c:pt>
                <c:pt idx="185">
                  <c:v>350.67</c:v>
                </c:pt>
                <c:pt idx="186">
                  <c:v>366.07</c:v>
                </c:pt>
                <c:pt idx="187">
                  <c:v>359</c:v>
                </c:pt>
                <c:pt idx="188">
                  <c:v>347.23</c:v>
                </c:pt>
                <c:pt idx="189">
                  <c:v>330.93</c:v>
                </c:pt>
                <c:pt idx="190">
                  <c:v>351.77</c:v>
                </c:pt>
                <c:pt idx="191">
                  <c:v>293.63</c:v>
                </c:pt>
                <c:pt idx="192">
                  <c:v>361.1</c:v>
                </c:pt>
                <c:pt idx="193">
                  <c:v>367.07</c:v>
                </c:pt>
                <c:pt idx="194">
                  <c:v>351.93</c:v>
                </c:pt>
                <c:pt idx="195">
                  <c:v>353.8</c:v>
                </c:pt>
                <c:pt idx="196">
                  <c:v>326.89999999999998</c:v>
                </c:pt>
                <c:pt idx="197">
                  <c:v>366.67</c:v>
                </c:pt>
                <c:pt idx="198">
                  <c:v>346.27</c:v>
                </c:pt>
                <c:pt idx="199">
                  <c:v>373.47</c:v>
                </c:pt>
                <c:pt idx="200">
                  <c:v>347.4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43-4D08-A31F-4E482D2F6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34239"/>
        <c:axId val="16464958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LSTM神经网络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福州数据!$N$484:$N$684</c15:sqref>
                        </c15:formulaRef>
                      </c:ext>
                    </c:extLst>
                    <c:numCache>
                      <c:formatCode>General</c:formatCode>
                      <c:ptCount val="201"/>
                      <c:pt idx="0">
                        <c:v>403.25</c:v>
                      </c:pt>
                      <c:pt idx="1">
                        <c:v>392.87</c:v>
                      </c:pt>
                      <c:pt idx="2">
                        <c:v>417.74</c:v>
                      </c:pt>
                      <c:pt idx="3">
                        <c:v>424.19</c:v>
                      </c:pt>
                      <c:pt idx="4">
                        <c:v>402.33</c:v>
                      </c:pt>
                      <c:pt idx="5">
                        <c:v>420.95</c:v>
                      </c:pt>
                      <c:pt idx="6">
                        <c:v>398.88</c:v>
                      </c:pt>
                      <c:pt idx="7">
                        <c:v>405.43</c:v>
                      </c:pt>
                      <c:pt idx="8">
                        <c:v>406.96</c:v>
                      </c:pt>
                      <c:pt idx="9">
                        <c:v>399.63</c:v>
                      </c:pt>
                      <c:pt idx="10">
                        <c:v>397.26</c:v>
                      </c:pt>
                      <c:pt idx="11">
                        <c:v>415.19</c:v>
                      </c:pt>
                      <c:pt idx="12">
                        <c:v>395.82</c:v>
                      </c:pt>
                      <c:pt idx="13">
                        <c:v>414.95</c:v>
                      </c:pt>
                      <c:pt idx="14">
                        <c:v>407.1</c:v>
                      </c:pt>
                      <c:pt idx="15">
                        <c:v>444.17</c:v>
                      </c:pt>
                      <c:pt idx="16">
                        <c:v>414.9</c:v>
                      </c:pt>
                      <c:pt idx="17">
                        <c:v>398.52</c:v>
                      </c:pt>
                      <c:pt idx="18">
                        <c:v>402.68</c:v>
                      </c:pt>
                      <c:pt idx="19">
                        <c:v>420.86</c:v>
                      </c:pt>
                      <c:pt idx="20">
                        <c:v>411.87</c:v>
                      </c:pt>
                      <c:pt idx="21">
                        <c:v>400.8</c:v>
                      </c:pt>
                      <c:pt idx="22">
                        <c:v>398.48</c:v>
                      </c:pt>
                      <c:pt idx="23">
                        <c:v>407.93</c:v>
                      </c:pt>
                      <c:pt idx="24">
                        <c:v>404.25</c:v>
                      </c:pt>
                      <c:pt idx="25">
                        <c:v>391.77</c:v>
                      </c:pt>
                      <c:pt idx="26">
                        <c:v>396.41</c:v>
                      </c:pt>
                      <c:pt idx="27">
                        <c:v>425.42</c:v>
                      </c:pt>
                      <c:pt idx="28">
                        <c:v>418.29</c:v>
                      </c:pt>
                      <c:pt idx="29">
                        <c:v>405.58</c:v>
                      </c:pt>
                      <c:pt idx="30">
                        <c:v>387.53</c:v>
                      </c:pt>
                      <c:pt idx="31">
                        <c:v>401.17</c:v>
                      </c:pt>
                      <c:pt idx="32">
                        <c:v>429.97</c:v>
                      </c:pt>
                      <c:pt idx="33">
                        <c:v>434.46</c:v>
                      </c:pt>
                      <c:pt idx="34">
                        <c:v>391.15</c:v>
                      </c:pt>
                      <c:pt idx="35">
                        <c:v>407.97</c:v>
                      </c:pt>
                      <c:pt idx="36">
                        <c:v>401.41</c:v>
                      </c:pt>
                      <c:pt idx="37">
                        <c:v>393.67</c:v>
                      </c:pt>
                      <c:pt idx="38">
                        <c:v>389.11</c:v>
                      </c:pt>
                      <c:pt idx="39">
                        <c:v>413.69</c:v>
                      </c:pt>
                      <c:pt idx="40">
                        <c:v>429.5</c:v>
                      </c:pt>
                      <c:pt idx="41">
                        <c:v>437.39</c:v>
                      </c:pt>
                      <c:pt idx="42">
                        <c:v>398.84</c:v>
                      </c:pt>
                      <c:pt idx="43">
                        <c:v>403.05</c:v>
                      </c:pt>
                      <c:pt idx="44">
                        <c:v>395.42</c:v>
                      </c:pt>
                      <c:pt idx="45">
                        <c:v>395.81</c:v>
                      </c:pt>
                      <c:pt idx="46">
                        <c:v>393.17</c:v>
                      </c:pt>
                      <c:pt idx="47">
                        <c:v>389.23</c:v>
                      </c:pt>
                      <c:pt idx="48">
                        <c:v>384.48</c:v>
                      </c:pt>
                      <c:pt idx="49">
                        <c:v>379.89</c:v>
                      </c:pt>
                      <c:pt idx="50">
                        <c:v>392.63</c:v>
                      </c:pt>
                      <c:pt idx="51">
                        <c:v>388.71</c:v>
                      </c:pt>
                      <c:pt idx="52">
                        <c:v>385.52</c:v>
                      </c:pt>
                      <c:pt idx="53">
                        <c:v>382.72</c:v>
                      </c:pt>
                      <c:pt idx="54">
                        <c:v>387.39</c:v>
                      </c:pt>
                      <c:pt idx="55">
                        <c:v>383.89</c:v>
                      </c:pt>
                      <c:pt idx="56">
                        <c:v>390.1</c:v>
                      </c:pt>
                      <c:pt idx="57">
                        <c:v>384.42</c:v>
                      </c:pt>
                      <c:pt idx="58">
                        <c:v>384.51</c:v>
                      </c:pt>
                      <c:pt idx="59">
                        <c:v>390.53</c:v>
                      </c:pt>
                      <c:pt idx="60">
                        <c:v>385.14</c:v>
                      </c:pt>
                      <c:pt idx="61">
                        <c:v>389.47</c:v>
                      </c:pt>
                      <c:pt idx="62">
                        <c:v>391.79</c:v>
                      </c:pt>
                      <c:pt idx="63">
                        <c:v>386.56</c:v>
                      </c:pt>
                      <c:pt idx="64">
                        <c:v>385.88</c:v>
                      </c:pt>
                      <c:pt idx="65">
                        <c:v>386.31</c:v>
                      </c:pt>
                      <c:pt idx="66">
                        <c:v>383.43</c:v>
                      </c:pt>
                      <c:pt idx="67">
                        <c:v>386.63</c:v>
                      </c:pt>
                      <c:pt idx="68">
                        <c:v>389.79</c:v>
                      </c:pt>
                      <c:pt idx="69">
                        <c:v>384.92</c:v>
                      </c:pt>
                      <c:pt idx="70">
                        <c:v>386.11</c:v>
                      </c:pt>
                      <c:pt idx="71">
                        <c:v>378.74</c:v>
                      </c:pt>
                      <c:pt idx="72">
                        <c:v>387.71</c:v>
                      </c:pt>
                      <c:pt idx="73">
                        <c:v>387.82</c:v>
                      </c:pt>
                      <c:pt idx="74">
                        <c:v>393.48</c:v>
                      </c:pt>
                      <c:pt idx="75">
                        <c:v>390.28</c:v>
                      </c:pt>
                      <c:pt idx="76">
                        <c:v>387.41</c:v>
                      </c:pt>
                      <c:pt idx="77">
                        <c:v>389.97</c:v>
                      </c:pt>
                      <c:pt idx="78">
                        <c:v>388.84</c:v>
                      </c:pt>
                      <c:pt idx="79">
                        <c:v>386.96</c:v>
                      </c:pt>
                      <c:pt idx="80">
                        <c:v>387.97</c:v>
                      </c:pt>
                      <c:pt idx="81">
                        <c:v>388.92</c:v>
                      </c:pt>
                      <c:pt idx="82">
                        <c:v>384.42</c:v>
                      </c:pt>
                      <c:pt idx="83">
                        <c:v>389.14</c:v>
                      </c:pt>
                      <c:pt idx="84">
                        <c:v>382.28</c:v>
                      </c:pt>
                      <c:pt idx="85">
                        <c:v>384.76</c:v>
                      </c:pt>
                      <c:pt idx="86">
                        <c:v>379.94</c:v>
                      </c:pt>
                      <c:pt idx="87">
                        <c:v>383.72</c:v>
                      </c:pt>
                      <c:pt idx="88">
                        <c:v>385.42</c:v>
                      </c:pt>
                      <c:pt idx="89">
                        <c:v>388.82</c:v>
                      </c:pt>
                      <c:pt idx="90">
                        <c:v>385.55</c:v>
                      </c:pt>
                      <c:pt idx="91">
                        <c:v>389.48</c:v>
                      </c:pt>
                      <c:pt idx="92">
                        <c:v>386.96</c:v>
                      </c:pt>
                      <c:pt idx="93">
                        <c:v>373.8</c:v>
                      </c:pt>
                      <c:pt idx="94">
                        <c:v>377.04</c:v>
                      </c:pt>
                      <c:pt idx="95">
                        <c:v>386.72</c:v>
                      </c:pt>
                      <c:pt idx="96">
                        <c:v>387.04</c:v>
                      </c:pt>
                      <c:pt idx="97">
                        <c:v>391.41</c:v>
                      </c:pt>
                      <c:pt idx="98">
                        <c:v>383.9</c:v>
                      </c:pt>
                      <c:pt idx="99">
                        <c:v>387.66</c:v>
                      </c:pt>
                      <c:pt idx="100">
                        <c:v>380.53</c:v>
                      </c:pt>
                      <c:pt idx="101">
                        <c:v>386.24</c:v>
                      </c:pt>
                      <c:pt idx="102">
                        <c:v>386.04</c:v>
                      </c:pt>
                      <c:pt idx="103">
                        <c:v>387.94</c:v>
                      </c:pt>
                      <c:pt idx="104">
                        <c:v>387.64</c:v>
                      </c:pt>
                      <c:pt idx="105">
                        <c:v>388.56</c:v>
                      </c:pt>
                      <c:pt idx="106">
                        <c:v>382.38</c:v>
                      </c:pt>
                      <c:pt idx="107">
                        <c:v>388.44</c:v>
                      </c:pt>
                      <c:pt idx="108">
                        <c:v>386.79</c:v>
                      </c:pt>
                      <c:pt idx="109">
                        <c:v>385.59</c:v>
                      </c:pt>
                      <c:pt idx="110">
                        <c:v>384.38</c:v>
                      </c:pt>
                      <c:pt idx="111">
                        <c:v>387.13</c:v>
                      </c:pt>
                      <c:pt idx="112">
                        <c:v>383.21</c:v>
                      </c:pt>
                      <c:pt idx="113">
                        <c:v>385.49</c:v>
                      </c:pt>
                      <c:pt idx="114">
                        <c:v>388.17</c:v>
                      </c:pt>
                      <c:pt idx="115">
                        <c:v>377.55</c:v>
                      </c:pt>
                      <c:pt idx="116">
                        <c:v>393.38</c:v>
                      </c:pt>
                      <c:pt idx="117">
                        <c:v>381.69</c:v>
                      </c:pt>
                      <c:pt idx="118">
                        <c:v>391.07</c:v>
                      </c:pt>
                      <c:pt idx="119">
                        <c:v>379.63</c:v>
                      </c:pt>
                      <c:pt idx="120">
                        <c:v>395.93</c:v>
                      </c:pt>
                      <c:pt idx="121">
                        <c:v>384.96</c:v>
                      </c:pt>
                      <c:pt idx="122">
                        <c:v>385.77</c:v>
                      </c:pt>
                      <c:pt idx="123">
                        <c:v>382.2</c:v>
                      </c:pt>
                      <c:pt idx="124">
                        <c:v>384.08</c:v>
                      </c:pt>
                      <c:pt idx="125">
                        <c:v>389.61</c:v>
                      </c:pt>
                      <c:pt idx="126">
                        <c:v>382.88</c:v>
                      </c:pt>
                      <c:pt idx="127">
                        <c:v>391.42</c:v>
                      </c:pt>
                      <c:pt idx="128">
                        <c:v>383.92</c:v>
                      </c:pt>
                      <c:pt idx="129">
                        <c:v>385.45</c:v>
                      </c:pt>
                      <c:pt idx="130">
                        <c:v>387.67</c:v>
                      </c:pt>
                      <c:pt idx="131">
                        <c:v>388.74</c:v>
                      </c:pt>
                      <c:pt idx="132">
                        <c:v>386.69</c:v>
                      </c:pt>
                      <c:pt idx="133">
                        <c:v>380.06</c:v>
                      </c:pt>
                      <c:pt idx="134">
                        <c:v>387.94</c:v>
                      </c:pt>
                      <c:pt idx="135">
                        <c:v>386.65</c:v>
                      </c:pt>
                      <c:pt idx="136">
                        <c:v>377.1</c:v>
                      </c:pt>
                      <c:pt idx="137">
                        <c:v>393.4</c:v>
                      </c:pt>
                      <c:pt idx="138">
                        <c:v>384.46</c:v>
                      </c:pt>
                      <c:pt idx="139">
                        <c:v>384.17</c:v>
                      </c:pt>
                      <c:pt idx="140">
                        <c:v>393.95</c:v>
                      </c:pt>
                      <c:pt idx="141">
                        <c:v>398.21</c:v>
                      </c:pt>
                      <c:pt idx="142">
                        <c:v>393.65</c:v>
                      </c:pt>
                      <c:pt idx="143">
                        <c:v>388.49</c:v>
                      </c:pt>
                      <c:pt idx="144">
                        <c:v>388.59</c:v>
                      </c:pt>
                      <c:pt idx="145">
                        <c:v>386.2</c:v>
                      </c:pt>
                      <c:pt idx="146">
                        <c:v>388.75</c:v>
                      </c:pt>
                      <c:pt idx="147">
                        <c:v>388.83</c:v>
                      </c:pt>
                      <c:pt idx="148">
                        <c:v>391.97</c:v>
                      </c:pt>
                      <c:pt idx="149">
                        <c:v>397.59</c:v>
                      </c:pt>
                      <c:pt idx="150">
                        <c:v>384.62</c:v>
                      </c:pt>
                      <c:pt idx="151">
                        <c:v>387.1</c:v>
                      </c:pt>
                      <c:pt idx="152">
                        <c:v>389.35</c:v>
                      </c:pt>
                      <c:pt idx="153">
                        <c:v>390.25</c:v>
                      </c:pt>
                      <c:pt idx="154">
                        <c:v>391.01</c:v>
                      </c:pt>
                      <c:pt idx="155">
                        <c:v>393.13</c:v>
                      </c:pt>
                      <c:pt idx="156">
                        <c:v>393.08</c:v>
                      </c:pt>
                      <c:pt idx="157">
                        <c:v>390.76</c:v>
                      </c:pt>
                      <c:pt idx="158">
                        <c:v>389.83</c:v>
                      </c:pt>
                      <c:pt idx="159">
                        <c:v>394.65</c:v>
                      </c:pt>
                      <c:pt idx="160">
                        <c:v>391.73</c:v>
                      </c:pt>
                      <c:pt idx="161">
                        <c:v>385.04</c:v>
                      </c:pt>
                      <c:pt idx="162">
                        <c:v>383.47</c:v>
                      </c:pt>
                      <c:pt idx="163">
                        <c:v>363.51</c:v>
                      </c:pt>
                      <c:pt idx="164">
                        <c:v>351.4</c:v>
                      </c:pt>
                      <c:pt idx="165">
                        <c:v>368.96</c:v>
                      </c:pt>
                      <c:pt idx="166">
                        <c:v>349.73</c:v>
                      </c:pt>
                      <c:pt idx="167">
                        <c:v>350.68</c:v>
                      </c:pt>
                      <c:pt idx="168">
                        <c:v>366.58</c:v>
                      </c:pt>
                      <c:pt idx="169">
                        <c:v>361.64</c:v>
                      </c:pt>
                      <c:pt idx="170">
                        <c:v>398.32</c:v>
                      </c:pt>
                      <c:pt idx="171">
                        <c:v>387</c:v>
                      </c:pt>
                      <c:pt idx="172">
                        <c:v>362.62</c:v>
                      </c:pt>
                      <c:pt idx="173">
                        <c:v>378.03</c:v>
                      </c:pt>
                      <c:pt idx="174">
                        <c:v>326.19</c:v>
                      </c:pt>
                      <c:pt idx="175">
                        <c:v>377.02</c:v>
                      </c:pt>
                      <c:pt idx="176">
                        <c:v>400.21</c:v>
                      </c:pt>
                      <c:pt idx="177">
                        <c:v>341.47</c:v>
                      </c:pt>
                      <c:pt idx="178">
                        <c:v>376.26</c:v>
                      </c:pt>
                      <c:pt idx="179">
                        <c:v>395.53</c:v>
                      </c:pt>
                      <c:pt idx="180">
                        <c:v>372.98</c:v>
                      </c:pt>
                      <c:pt idx="181">
                        <c:v>368.98</c:v>
                      </c:pt>
                      <c:pt idx="182">
                        <c:v>358.83</c:v>
                      </c:pt>
                      <c:pt idx="183">
                        <c:v>369.84</c:v>
                      </c:pt>
                      <c:pt idx="184">
                        <c:v>394.45</c:v>
                      </c:pt>
                      <c:pt idx="185">
                        <c:v>382.45</c:v>
                      </c:pt>
                      <c:pt idx="186">
                        <c:v>374.86</c:v>
                      </c:pt>
                      <c:pt idx="187">
                        <c:v>386.03</c:v>
                      </c:pt>
                      <c:pt idx="188">
                        <c:v>385</c:v>
                      </c:pt>
                      <c:pt idx="189">
                        <c:v>377.81</c:v>
                      </c:pt>
                      <c:pt idx="190">
                        <c:v>379.64</c:v>
                      </c:pt>
                      <c:pt idx="191">
                        <c:v>362.19</c:v>
                      </c:pt>
                      <c:pt idx="192">
                        <c:v>359.56</c:v>
                      </c:pt>
                      <c:pt idx="193">
                        <c:v>386.7</c:v>
                      </c:pt>
                      <c:pt idx="194">
                        <c:v>397.52</c:v>
                      </c:pt>
                      <c:pt idx="195">
                        <c:v>395.36</c:v>
                      </c:pt>
                      <c:pt idx="196">
                        <c:v>363.93</c:v>
                      </c:pt>
                      <c:pt idx="197">
                        <c:v>358.4</c:v>
                      </c:pt>
                      <c:pt idx="198">
                        <c:v>353.2</c:v>
                      </c:pt>
                      <c:pt idx="199">
                        <c:v>386.72</c:v>
                      </c:pt>
                      <c:pt idx="200">
                        <c:v>388.52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343-4D08-A31F-4E482D2F64D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线性回归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福州数据!$AB$484:$AB$684</c15:sqref>
                        </c15:formulaRef>
                      </c:ext>
                    </c:extLst>
                    <c:numCache>
                      <c:formatCode>General</c:formatCode>
                      <c:ptCount val="201"/>
                      <c:pt idx="0">
                        <c:v>303.703045201397</c:v>
                      </c:pt>
                      <c:pt idx="1">
                        <c:v>395.44137274969802</c:v>
                      </c:pt>
                      <c:pt idx="2">
                        <c:v>493.58162813449201</c:v>
                      </c:pt>
                      <c:pt idx="3">
                        <c:v>387.15470387577398</c:v>
                      </c:pt>
                      <c:pt idx="4">
                        <c:v>482.67943960545699</c:v>
                      </c:pt>
                      <c:pt idx="5">
                        <c:v>487.64587639737903</c:v>
                      </c:pt>
                      <c:pt idx="6">
                        <c:v>437.736688938398</c:v>
                      </c:pt>
                      <c:pt idx="7">
                        <c:v>464.977524274698</c:v>
                      </c:pt>
                      <c:pt idx="8">
                        <c:v>445.64745301866401</c:v>
                      </c:pt>
                      <c:pt idx="9">
                        <c:v>398.78791824311099</c:v>
                      </c:pt>
                      <c:pt idx="10">
                        <c:v>391.22053155611599</c:v>
                      </c:pt>
                      <c:pt idx="11">
                        <c:v>309.02975362856898</c:v>
                      </c:pt>
                      <c:pt idx="12">
                        <c:v>314.52992508644297</c:v>
                      </c:pt>
                      <c:pt idx="13">
                        <c:v>354.827072171765</c:v>
                      </c:pt>
                      <c:pt idx="14">
                        <c:v>362.33964596585099</c:v>
                      </c:pt>
                      <c:pt idx="15">
                        <c:v>393.73474510973199</c:v>
                      </c:pt>
                      <c:pt idx="16">
                        <c:v>457.59886026361301</c:v>
                      </c:pt>
                      <c:pt idx="17">
                        <c:v>379.83296018552102</c:v>
                      </c:pt>
                      <c:pt idx="18">
                        <c:v>361.07855989294802</c:v>
                      </c:pt>
                      <c:pt idx="19">
                        <c:v>371.21341418653799</c:v>
                      </c:pt>
                      <c:pt idx="20">
                        <c:v>346.56524006293898</c:v>
                      </c:pt>
                      <c:pt idx="21">
                        <c:v>333.68705178758</c:v>
                      </c:pt>
                      <c:pt idx="22">
                        <c:v>527.11097476869099</c:v>
                      </c:pt>
                      <c:pt idx="23">
                        <c:v>335.09453192687403</c:v>
                      </c:pt>
                      <c:pt idx="24">
                        <c:v>390.053668784617</c:v>
                      </c:pt>
                      <c:pt idx="25">
                        <c:v>352.549415775836</c:v>
                      </c:pt>
                      <c:pt idx="26">
                        <c:v>355.60127031087501</c:v>
                      </c:pt>
                      <c:pt idx="27">
                        <c:v>350.23328541765397</c:v>
                      </c:pt>
                      <c:pt idx="28">
                        <c:v>336.68955568803301</c:v>
                      </c:pt>
                      <c:pt idx="29">
                        <c:v>341.98599593908801</c:v>
                      </c:pt>
                      <c:pt idx="30">
                        <c:v>381.81253936667298</c:v>
                      </c:pt>
                      <c:pt idx="31">
                        <c:v>365.01704910194599</c:v>
                      </c:pt>
                      <c:pt idx="32">
                        <c:v>378.96132388072903</c:v>
                      </c:pt>
                      <c:pt idx="33">
                        <c:v>366.52529487325597</c:v>
                      </c:pt>
                      <c:pt idx="34">
                        <c:v>372.05832403059298</c:v>
                      </c:pt>
                      <c:pt idx="35">
                        <c:v>323.44957705411002</c:v>
                      </c:pt>
                      <c:pt idx="36">
                        <c:v>350.94677688884201</c:v>
                      </c:pt>
                      <c:pt idx="37">
                        <c:v>316.13869629960402</c:v>
                      </c:pt>
                      <c:pt idx="38">
                        <c:v>345.90090937292803</c:v>
                      </c:pt>
                      <c:pt idx="39">
                        <c:v>345.12567039287899</c:v>
                      </c:pt>
                      <c:pt idx="40">
                        <c:v>252.59756229972501</c:v>
                      </c:pt>
                      <c:pt idx="41">
                        <c:v>351.51490712123399</c:v>
                      </c:pt>
                      <c:pt idx="42">
                        <c:v>158.84431798068201</c:v>
                      </c:pt>
                      <c:pt idx="43">
                        <c:v>387.63635114009298</c:v>
                      </c:pt>
                      <c:pt idx="44">
                        <c:v>429.22723327489399</c:v>
                      </c:pt>
                      <c:pt idx="45">
                        <c:v>222.54379869205101</c:v>
                      </c:pt>
                      <c:pt idx="46">
                        <c:v>407.02083711760901</c:v>
                      </c:pt>
                      <c:pt idx="47">
                        <c:v>442.896155578677</c:v>
                      </c:pt>
                      <c:pt idx="48">
                        <c:v>67.061558121217303</c:v>
                      </c:pt>
                      <c:pt idx="49">
                        <c:v>440.46577076242301</c:v>
                      </c:pt>
                      <c:pt idx="50">
                        <c:v>498.40907427159902</c:v>
                      </c:pt>
                      <c:pt idx="51">
                        <c:v>16.020517756496101</c:v>
                      </c:pt>
                      <c:pt idx="52">
                        <c:v>364.54337954788798</c:v>
                      </c:pt>
                      <c:pt idx="53">
                        <c:v>341.84328046117002</c:v>
                      </c:pt>
                      <c:pt idx="54">
                        <c:v>375.37098643759703</c:v>
                      </c:pt>
                      <c:pt idx="55">
                        <c:v>446.10245632484202</c:v>
                      </c:pt>
                      <c:pt idx="56">
                        <c:v>152.10817874870801</c:v>
                      </c:pt>
                      <c:pt idx="57">
                        <c:v>200.841865560381</c:v>
                      </c:pt>
                      <c:pt idx="58">
                        <c:v>406.34686742731202</c:v>
                      </c:pt>
                      <c:pt idx="59">
                        <c:v>217.52639511806399</c:v>
                      </c:pt>
                      <c:pt idx="60">
                        <c:v>458.537668538677</c:v>
                      </c:pt>
                      <c:pt idx="61">
                        <c:v>320.41916458678298</c:v>
                      </c:pt>
                      <c:pt idx="62">
                        <c:v>251.68780808021901</c:v>
                      </c:pt>
                      <c:pt idx="63">
                        <c:v>161.50944820931699</c:v>
                      </c:pt>
                      <c:pt idx="64">
                        <c:v>398.26929246894701</c:v>
                      </c:pt>
                      <c:pt idx="65">
                        <c:v>360.091602685434</c:v>
                      </c:pt>
                      <c:pt idx="66">
                        <c:v>113.35204268515</c:v>
                      </c:pt>
                      <c:pt idx="67">
                        <c:v>257.59305853514201</c:v>
                      </c:pt>
                      <c:pt idx="68">
                        <c:v>176.92679582171701</c:v>
                      </c:pt>
                      <c:pt idx="69">
                        <c:v>228.426373318179</c:v>
                      </c:pt>
                      <c:pt idx="70">
                        <c:v>33.734898700971499</c:v>
                      </c:pt>
                      <c:pt idx="71">
                        <c:v>366.012509908033</c:v>
                      </c:pt>
                      <c:pt idx="72">
                        <c:v>262.56947590017199</c:v>
                      </c:pt>
                      <c:pt idx="73">
                        <c:v>282.76026303669897</c:v>
                      </c:pt>
                      <c:pt idx="74">
                        <c:v>251.71277067224199</c:v>
                      </c:pt>
                      <c:pt idx="75">
                        <c:v>163.985153100796</c:v>
                      </c:pt>
                      <c:pt idx="76">
                        <c:v>370.19063987891701</c:v>
                      </c:pt>
                      <c:pt idx="77">
                        <c:v>253.095037639303</c:v>
                      </c:pt>
                      <c:pt idx="78">
                        <c:v>214.33708516555799</c:v>
                      </c:pt>
                      <c:pt idx="79">
                        <c:v>311.06813979964301</c:v>
                      </c:pt>
                      <c:pt idx="80">
                        <c:v>158.68663789295201</c:v>
                      </c:pt>
                      <c:pt idx="81">
                        <c:v>403.94952335411898</c:v>
                      </c:pt>
                      <c:pt idx="82">
                        <c:v>357.97861238696299</c:v>
                      </c:pt>
                      <c:pt idx="83">
                        <c:v>166.573335632843</c:v>
                      </c:pt>
                      <c:pt idx="84">
                        <c:v>169.31283449516499</c:v>
                      </c:pt>
                      <c:pt idx="85">
                        <c:v>155.64942550339001</c:v>
                      </c:pt>
                      <c:pt idx="86">
                        <c:v>459.75293385735301</c:v>
                      </c:pt>
                      <c:pt idx="87">
                        <c:v>390.56436129805098</c:v>
                      </c:pt>
                      <c:pt idx="88">
                        <c:v>285.27500163611103</c:v>
                      </c:pt>
                      <c:pt idx="89">
                        <c:v>391.12606068641202</c:v>
                      </c:pt>
                      <c:pt idx="90">
                        <c:v>472.39786937260499</c:v>
                      </c:pt>
                      <c:pt idx="91">
                        <c:v>402.60659726154802</c:v>
                      </c:pt>
                      <c:pt idx="92">
                        <c:v>105.157875492299</c:v>
                      </c:pt>
                      <c:pt idx="93">
                        <c:v>217.35661081969999</c:v>
                      </c:pt>
                      <c:pt idx="94">
                        <c:v>415.121672841698</c:v>
                      </c:pt>
                      <c:pt idx="95">
                        <c:v>247.252933342945</c:v>
                      </c:pt>
                      <c:pt idx="96">
                        <c:v>517.909840984624</c:v>
                      </c:pt>
                      <c:pt idx="97">
                        <c:v>291.940854688542</c:v>
                      </c:pt>
                      <c:pt idx="98">
                        <c:v>455.71007769446101</c:v>
                      </c:pt>
                      <c:pt idx="99">
                        <c:v>145.514791675374</c:v>
                      </c:pt>
                      <c:pt idx="100">
                        <c:v>386.243527439709</c:v>
                      </c:pt>
                      <c:pt idx="101">
                        <c:v>387.32677958866299</c:v>
                      </c:pt>
                      <c:pt idx="102">
                        <c:v>387.33954364873</c:v>
                      </c:pt>
                      <c:pt idx="103">
                        <c:v>322.93002938758701</c:v>
                      </c:pt>
                      <c:pt idx="104">
                        <c:v>365.70184067338101</c:v>
                      </c:pt>
                      <c:pt idx="105">
                        <c:v>43.160576130250803</c:v>
                      </c:pt>
                      <c:pt idx="106">
                        <c:v>495.49623024444298</c:v>
                      </c:pt>
                      <c:pt idx="107">
                        <c:v>435.15050345501402</c:v>
                      </c:pt>
                      <c:pt idx="108">
                        <c:v>370.08157064296199</c:v>
                      </c:pt>
                      <c:pt idx="109">
                        <c:v>279.01310866666302</c:v>
                      </c:pt>
                      <c:pt idx="110">
                        <c:v>83.929492149635806</c:v>
                      </c:pt>
                      <c:pt idx="111">
                        <c:v>354.346965411052</c:v>
                      </c:pt>
                      <c:pt idx="112">
                        <c:v>325.020307757426</c:v>
                      </c:pt>
                      <c:pt idx="113">
                        <c:v>364.067076902118</c:v>
                      </c:pt>
                      <c:pt idx="114">
                        <c:v>105.731428203855</c:v>
                      </c:pt>
                      <c:pt idx="115">
                        <c:v>255.66814303766299</c:v>
                      </c:pt>
                      <c:pt idx="116">
                        <c:v>232.89073573267399</c:v>
                      </c:pt>
                      <c:pt idx="117">
                        <c:v>137.51549485240301</c:v>
                      </c:pt>
                      <c:pt idx="118">
                        <c:v>159.157772568784</c:v>
                      </c:pt>
                      <c:pt idx="119">
                        <c:v>270.15947539700699</c:v>
                      </c:pt>
                      <c:pt idx="120">
                        <c:v>200.339831398814</c:v>
                      </c:pt>
                      <c:pt idx="121">
                        <c:v>134.21348250584401</c:v>
                      </c:pt>
                      <c:pt idx="122">
                        <c:v>231.32977691460599</c:v>
                      </c:pt>
                      <c:pt idx="123">
                        <c:v>164.884894250581</c:v>
                      </c:pt>
                      <c:pt idx="124">
                        <c:v>168.124451420051</c:v>
                      </c:pt>
                      <c:pt idx="125">
                        <c:v>175.38562765146901</c:v>
                      </c:pt>
                      <c:pt idx="126">
                        <c:v>43.116586520378299</c:v>
                      </c:pt>
                      <c:pt idx="127">
                        <c:v>160.013377267001</c:v>
                      </c:pt>
                      <c:pt idx="128">
                        <c:v>182.249599319596</c:v>
                      </c:pt>
                      <c:pt idx="129">
                        <c:v>248.308502640158</c:v>
                      </c:pt>
                      <c:pt idx="130">
                        <c:v>159.54602178481699</c:v>
                      </c:pt>
                      <c:pt idx="131">
                        <c:v>260.65587775291101</c:v>
                      </c:pt>
                      <c:pt idx="132">
                        <c:v>209.545568005186</c:v>
                      </c:pt>
                      <c:pt idx="133">
                        <c:v>158.72567072804199</c:v>
                      </c:pt>
                      <c:pt idx="134">
                        <c:v>171.88650288387501</c:v>
                      </c:pt>
                      <c:pt idx="135">
                        <c:v>148.291719512523</c:v>
                      </c:pt>
                      <c:pt idx="136">
                        <c:v>134.833992602753</c:v>
                      </c:pt>
                      <c:pt idx="137">
                        <c:v>95.848052898540004</c:v>
                      </c:pt>
                      <c:pt idx="138">
                        <c:v>123.86099244495</c:v>
                      </c:pt>
                      <c:pt idx="139">
                        <c:v>192.853195638182</c:v>
                      </c:pt>
                      <c:pt idx="140">
                        <c:v>254.565707335491</c:v>
                      </c:pt>
                      <c:pt idx="141">
                        <c:v>171.65080752358</c:v>
                      </c:pt>
                      <c:pt idx="142">
                        <c:v>152.36249741123601</c:v>
                      </c:pt>
                      <c:pt idx="143">
                        <c:v>192.86597891855399</c:v>
                      </c:pt>
                      <c:pt idx="144">
                        <c:v>52.986893309712102</c:v>
                      </c:pt>
                      <c:pt idx="145">
                        <c:v>167.01111203040401</c:v>
                      </c:pt>
                      <c:pt idx="146">
                        <c:v>371.039438275235</c:v>
                      </c:pt>
                      <c:pt idx="147">
                        <c:v>316.725993809035</c:v>
                      </c:pt>
                      <c:pt idx="148">
                        <c:v>163.45067671153299</c:v>
                      </c:pt>
                      <c:pt idx="149">
                        <c:v>8.6336763470094908</c:v>
                      </c:pt>
                      <c:pt idx="150">
                        <c:v>365.41968605185701</c:v>
                      </c:pt>
                      <c:pt idx="151">
                        <c:v>362.28928803050701</c:v>
                      </c:pt>
                      <c:pt idx="152">
                        <c:v>235.93670708759001</c:v>
                      </c:pt>
                      <c:pt idx="153">
                        <c:v>217.080835712328</c:v>
                      </c:pt>
                      <c:pt idx="154">
                        <c:v>324.03223613712299</c:v>
                      </c:pt>
                      <c:pt idx="155">
                        <c:v>371.79608060532098</c:v>
                      </c:pt>
                      <c:pt idx="156">
                        <c:v>478.28136302825902</c:v>
                      </c:pt>
                      <c:pt idx="157">
                        <c:v>362.06892892772902</c:v>
                      </c:pt>
                      <c:pt idx="158">
                        <c:v>355.93251404524801</c:v>
                      </c:pt>
                      <c:pt idx="159">
                        <c:v>340.332216214146</c:v>
                      </c:pt>
                      <c:pt idx="160">
                        <c:v>254.53278245843799</c:v>
                      </c:pt>
                      <c:pt idx="161">
                        <c:v>428.485599613945</c:v>
                      </c:pt>
                      <c:pt idx="162">
                        <c:v>-72.093851205738702</c:v>
                      </c:pt>
                      <c:pt idx="163">
                        <c:v>89.927663971560307</c:v>
                      </c:pt>
                      <c:pt idx="164">
                        <c:v>159.03495539502401</c:v>
                      </c:pt>
                      <c:pt idx="165">
                        <c:v>-53.344600788637401</c:v>
                      </c:pt>
                      <c:pt idx="166">
                        <c:v>45.202255133147503</c:v>
                      </c:pt>
                      <c:pt idx="167">
                        <c:v>155.32141286473001</c:v>
                      </c:pt>
                      <c:pt idx="168">
                        <c:v>95.916591150104693</c:v>
                      </c:pt>
                      <c:pt idx="169">
                        <c:v>127.386826055772</c:v>
                      </c:pt>
                      <c:pt idx="170">
                        <c:v>48.704182871071701</c:v>
                      </c:pt>
                      <c:pt idx="171">
                        <c:v>-7.0460740780634898</c:v>
                      </c:pt>
                      <c:pt idx="172">
                        <c:v>184.316061989426</c:v>
                      </c:pt>
                      <c:pt idx="173">
                        <c:v>-6.9289840381650798</c:v>
                      </c:pt>
                      <c:pt idx="174">
                        <c:v>59.650784156826703</c:v>
                      </c:pt>
                      <c:pt idx="175">
                        <c:v>52.885181844832204</c:v>
                      </c:pt>
                      <c:pt idx="176">
                        <c:v>-16.4538775975705</c:v>
                      </c:pt>
                      <c:pt idx="177">
                        <c:v>129.61800937406201</c:v>
                      </c:pt>
                      <c:pt idx="178">
                        <c:v>90.559495544410794</c:v>
                      </c:pt>
                      <c:pt idx="179">
                        <c:v>58.831171661426197</c:v>
                      </c:pt>
                      <c:pt idx="180">
                        <c:v>9.3531570771584693</c:v>
                      </c:pt>
                      <c:pt idx="181">
                        <c:v>154.903960200629</c:v>
                      </c:pt>
                      <c:pt idx="182">
                        <c:v>115.22115373088801</c:v>
                      </c:pt>
                      <c:pt idx="183">
                        <c:v>135.920145251105</c:v>
                      </c:pt>
                      <c:pt idx="184">
                        <c:v>9.6849299980114498</c:v>
                      </c:pt>
                      <c:pt idx="185">
                        <c:v>131.069113833697</c:v>
                      </c:pt>
                      <c:pt idx="186">
                        <c:v>148.619875025765</c:v>
                      </c:pt>
                      <c:pt idx="187">
                        <c:v>130.761791104201</c:v>
                      </c:pt>
                      <c:pt idx="188">
                        <c:v>97.2916038001988</c:v>
                      </c:pt>
                      <c:pt idx="189">
                        <c:v>31.212414935264299</c:v>
                      </c:pt>
                      <c:pt idx="190">
                        <c:v>92.679473193494104</c:v>
                      </c:pt>
                      <c:pt idx="191">
                        <c:v>-18.994623627130601</c:v>
                      </c:pt>
                      <c:pt idx="192">
                        <c:v>148.75097180720701</c:v>
                      </c:pt>
                      <c:pt idx="193">
                        <c:v>122.896110256635</c:v>
                      </c:pt>
                      <c:pt idx="194">
                        <c:v>120.661504028821</c:v>
                      </c:pt>
                      <c:pt idx="195">
                        <c:v>101.114222026224</c:v>
                      </c:pt>
                      <c:pt idx="196">
                        <c:v>30.442388250930701</c:v>
                      </c:pt>
                      <c:pt idx="197">
                        <c:v>183.21909318597801</c:v>
                      </c:pt>
                      <c:pt idx="198">
                        <c:v>114.245197153371</c:v>
                      </c:pt>
                      <c:pt idx="199">
                        <c:v>621.09097511043001</c:v>
                      </c:pt>
                      <c:pt idx="200">
                        <c:v>643.85198719175298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343-4D08-A31F-4E482D2F64D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决策树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福州数据!$AC$484:$AC$684</c15:sqref>
                        </c15:formulaRef>
                      </c:ext>
                    </c:extLst>
                    <c:numCache>
                      <c:formatCode>General</c:formatCode>
                      <c:ptCount val="201"/>
                      <c:pt idx="0">
                        <c:v>391.58730769230698</c:v>
                      </c:pt>
                      <c:pt idx="1">
                        <c:v>415.00666666666598</c:v>
                      </c:pt>
                      <c:pt idx="2">
                        <c:v>396.63</c:v>
                      </c:pt>
                      <c:pt idx="3">
                        <c:v>391.58730769230698</c:v>
                      </c:pt>
                      <c:pt idx="4">
                        <c:v>398.36555555555498</c:v>
                      </c:pt>
                      <c:pt idx="5">
                        <c:v>403.04599999999903</c:v>
                      </c:pt>
                      <c:pt idx="6">
                        <c:v>424.33</c:v>
                      </c:pt>
                      <c:pt idx="7">
                        <c:v>406.56</c:v>
                      </c:pt>
                      <c:pt idx="8">
                        <c:v>429.17</c:v>
                      </c:pt>
                      <c:pt idx="9">
                        <c:v>419.89</c:v>
                      </c:pt>
                      <c:pt idx="10">
                        <c:v>391.58730769230698</c:v>
                      </c:pt>
                      <c:pt idx="11">
                        <c:v>391.58730769230698</c:v>
                      </c:pt>
                      <c:pt idx="12">
                        <c:v>419.89</c:v>
                      </c:pt>
                      <c:pt idx="13">
                        <c:v>407.33</c:v>
                      </c:pt>
                      <c:pt idx="14">
                        <c:v>392.91</c:v>
                      </c:pt>
                      <c:pt idx="15">
                        <c:v>391.58730769230698</c:v>
                      </c:pt>
                      <c:pt idx="16">
                        <c:v>419.89</c:v>
                      </c:pt>
                      <c:pt idx="17">
                        <c:v>398.36555555555498</c:v>
                      </c:pt>
                      <c:pt idx="18">
                        <c:v>392.91</c:v>
                      </c:pt>
                      <c:pt idx="19">
                        <c:v>391.58730769230698</c:v>
                      </c:pt>
                      <c:pt idx="20">
                        <c:v>398.36555555555498</c:v>
                      </c:pt>
                      <c:pt idx="21">
                        <c:v>391.58730769230698</c:v>
                      </c:pt>
                      <c:pt idx="22">
                        <c:v>396.72166666666601</c:v>
                      </c:pt>
                      <c:pt idx="23">
                        <c:v>391.58730769230698</c:v>
                      </c:pt>
                      <c:pt idx="24">
                        <c:v>398.36555555555498</c:v>
                      </c:pt>
                      <c:pt idx="25">
                        <c:v>398.36555555555498</c:v>
                      </c:pt>
                      <c:pt idx="26">
                        <c:v>398.36555555555498</c:v>
                      </c:pt>
                      <c:pt idx="27">
                        <c:v>396.63</c:v>
                      </c:pt>
                      <c:pt idx="28">
                        <c:v>396.63</c:v>
                      </c:pt>
                      <c:pt idx="29">
                        <c:v>396.63</c:v>
                      </c:pt>
                      <c:pt idx="30">
                        <c:v>403.04599999999903</c:v>
                      </c:pt>
                      <c:pt idx="31">
                        <c:v>403.04599999999903</c:v>
                      </c:pt>
                      <c:pt idx="32">
                        <c:v>419.89</c:v>
                      </c:pt>
                      <c:pt idx="33">
                        <c:v>398.36555555555498</c:v>
                      </c:pt>
                      <c:pt idx="34">
                        <c:v>392.91</c:v>
                      </c:pt>
                      <c:pt idx="35">
                        <c:v>414.8</c:v>
                      </c:pt>
                      <c:pt idx="36">
                        <c:v>403.04599999999903</c:v>
                      </c:pt>
                      <c:pt idx="37">
                        <c:v>396.72166666666601</c:v>
                      </c:pt>
                      <c:pt idx="38">
                        <c:v>398.36555555555498</c:v>
                      </c:pt>
                      <c:pt idx="39">
                        <c:v>398.36555555555498</c:v>
                      </c:pt>
                      <c:pt idx="40">
                        <c:v>370.14168674698698</c:v>
                      </c:pt>
                      <c:pt idx="41">
                        <c:v>370.14168674698698</c:v>
                      </c:pt>
                      <c:pt idx="42">
                        <c:v>11.67</c:v>
                      </c:pt>
                      <c:pt idx="43">
                        <c:v>370.14168674698698</c:v>
                      </c:pt>
                      <c:pt idx="44">
                        <c:v>22.226363636363601</c:v>
                      </c:pt>
                      <c:pt idx="45">
                        <c:v>370.14168674698698</c:v>
                      </c:pt>
                      <c:pt idx="46">
                        <c:v>370.14168674698698</c:v>
                      </c:pt>
                      <c:pt idx="47">
                        <c:v>370.14168674698698</c:v>
                      </c:pt>
                      <c:pt idx="48">
                        <c:v>16.561333333333302</c:v>
                      </c:pt>
                      <c:pt idx="49">
                        <c:v>370.14168674698698</c:v>
                      </c:pt>
                      <c:pt idx="50">
                        <c:v>22.226363636363601</c:v>
                      </c:pt>
                      <c:pt idx="51">
                        <c:v>16.561333333333302</c:v>
                      </c:pt>
                      <c:pt idx="52">
                        <c:v>370.14168674698698</c:v>
                      </c:pt>
                      <c:pt idx="53">
                        <c:v>22.226363636363601</c:v>
                      </c:pt>
                      <c:pt idx="54">
                        <c:v>370.14168674698698</c:v>
                      </c:pt>
                      <c:pt idx="55">
                        <c:v>22.226363636363601</c:v>
                      </c:pt>
                      <c:pt idx="56">
                        <c:v>414.86</c:v>
                      </c:pt>
                      <c:pt idx="57">
                        <c:v>370.14168674698698</c:v>
                      </c:pt>
                      <c:pt idx="58">
                        <c:v>22.226363636363601</c:v>
                      </c:pt>
                      <c:pt idx="59">
                        <c:v>414.86</c:v>
                      </c:pt>
                      <c:pt idx="60">
                        <c:v>22.226363636363601</c:v>
                      </c:pt>
                      <c:pt idx="61">
                        <c:v>416.53</c:v>
                      </c:pt>
                      <c:pt idx="62">
                        <c:v>30.76</c:v>
                      </c:pt>
                      <c:pt idx="63">
                        <c:v>266.39499999999998</c:v>
                      </c:pt>
                      <c:pt idx="64">
                        <c:v>22.226363636363601</c:v>
                      </c:pt>
                      <c:pt idx="65">
                        <c:v>22.226363636363601</c:v>
                      </c:pt>
                      <c:pt idx="66">
                        <c:v>33.53</c:v>
                      </c:pt>
                      <c:pt idx="67">
                        <c:v>370.14168674698698</c:v>
                      </c:pt>
                      <c:pt idx="68">
                        <c:v>414.86</c:v>
                      </c:pt>
                      <c:pt idx="69">
                        <c:v>370.14168674698698</c:v>
                      </c:pt>
                      <c:pt idx="70">
                        <c:v>16.561333333333302</c:v>
                      </c:pt>
                      <c:pt idx="71">
                        <c:v>22.226363636363601</c:v>
                      </c:pt>
                      <c:pt idx="72">
                        <c:v>416.53</c:v>
                      </c:pt>
                      <c:pt idx="73">
                        <c:v>20.8466666666666</c:v>
                      </c:pt>
                      <c:pt idx="74">
                        <c:v>370.14168674698698</c:v>
                      </c:pt>
                      <c:pt idx="75">
                        <c:v>32.267142857142801</c:v>
                      </c:pt>
                      <c:pt idx="76">
                        <c:v>22.226363636363601</c:v>
                      </c:pt>
                      <c:pt idx="77">
                        <c:v>22.226363636363601</c:v>
                      </c:pt>
                      <c:pt idx="78">
                        <c:v>370.14168674698698</c:v>
                      </c:pt>
                      <c:pt idx="79">
                        <c:v>22.226363636363601</c:v>
                      </c:pt>
                      <c:pt idx="80">
                        <c:v>27.732999999999901</c:v>
                      </c:pt>
                      <c:pt idx="81">
                        <c:v>370.14168674698698</c:v>
                      </c:pt>
                      <c:pt idx="82">
                        <c:v>370.14168674698698</c:v>
                      </c:pt>
                      <c:pt idx="83">
                        <c:v>266.39499999999998</c:v>
                      </c:pt>
                      <c:pt idx="84">
                        <c:v>414.86</c:v>
                      </c:pt>
                      <c:pt idx="85">
                        <c:v>32.267142857142801</c:v>
                      </c:pt>
                      <c:pt idx="86">
                        <c:v>22.226363636363601</c:v>
                      </c:pt>
                      <c:pt idx="87">
                        <c:v>370.14168674698698</c:v>
                      </c:pt>
                      <c:pt idx="88">
                        <c:v>370.14168674698698</c:v>
                      </c:pt>
                      <c:pt idx="89">
                        <c:v>22.226363636363601</c:v>
                      </c:pt>
                      <c:pt idx="90">
                        <c:v>25.63</c:v>
                      </c:pt>
                      <c:pt idx="91">
                        <c:v>22.226363636363601</c:v>
                      </c:pt>
                      <c:pt idx="92">
                        <c:v>11.67</c:v>
                      </c:pt>
                      <c:pt idx="93">
                        <c:v>11.67</c:v>
                      </c:pt>
                      <c:pt idx="94">
                        <c:v>370.14168674698698</c:v>
                      </c:pt>
                      <c:pt idx="95">
                        <c:v>21.934999999999999</c:v>
                      </c:pt>
                      <c:pt idx="96">
                        <c:v>370.14168674698698</c:v>
                      </c:pt>
                      <c:pt idx="97">
                        <c:v>370.14168674698698</c:v>
                      </c:pt>
                      <c:pt idx="98">
                        <c:v>22.226363636363601</c:v>
                      </c:pt>
                      <c:pt idx="99">
                        <c:v>414.86</c:v>
                      </c:pt>
                      <c:pt idx="100">
                        <c:v>370.14168674698698</c:v>
                      </c:pt>
                      <c:pt idx="101">
                        <c:v>370.14168674698698</c:v>
                      </c:pt>
                      <c:pt idx="102">
                        <c:v>22.226363636363601</c:v>
                      </c:pt>
                      <c:pt idx="103">
                        <c:v>370.14168674698698</c:v>
                      </c:pt>
                      <c:pt idx="104">
                        <c:v>22.226363636363601</c:v>
                      </c:pt>
                      <c:pt idx="105">
                        <c:v>16.561333333333302</c:v>
                      </c:pt>
                      <c:pt idx="106">
                        <c:v>22.226363636363601</c:v>
                      </c:pt>
                      <c:pt idx="107">
                        <c:v>22.226363636363601</c:v>
                      </c:pt>
                      <c:pt idx="108">
                        <c:v>22.226363636363601</c:v>
                      </c:pt>
                      <c:pt idx="109">
                        <c:v>370.14168674698698</c:v>
                      </c:pt>
                      <c:pt idx="110">
                        <c:v>27.732999999999901</c:v>
                      </c:pt>
                      <c:pt idx="111">
                        <c:v>370.14168674698698</c:v>
                      </c:pt>
                      <c:pt idx="112">
                        <c:v>370.14168674698698</c:v>
                      </c:pt>
                      <c:pt idx="113">
                        <c:v>22.226363636363601</c:v>
                      </c:pt>
                      <c:pt idx="114">
                        <c:v>27.732999999999901</c:v>
                      </c:pt>
                      <c:pt idx="115">
                        <c:v>370.14168674698698</c:v>
                      </c:pt>
                      <c:pt idx="116">
                        <c:v>414.86</c:v>
                      </c:pt>
                      <c:pt idx="117">
                        <c:v>33.53</c:v>
                      </c:pt>
                      <c:pt idx="118">
                        <c:v>427.7</c:v>
                      </c:pt>
                      <c:pt idx="119">
                        <c:v>370.14168674698698</c:v>
                      </c:pt>
                      <c:pt idx="120">
                        <c:v>32.267142857142801</c:v>
                      </c:pt>
                      <c:pt idx="121">
                        <c:v>33.53</c:v>
                      </c:pt>
                      <c:pt idx="122">
                        <c:v>27.732999999999901</c:v>
                      </c:pt>
                      <c:pt idx="123">
                        <c:v>414.86</c:v>
                      </c:pt>
                      <c:pt idx="124">
                        <c:v>32.267142857142801</c:v>
                      </c:pt>
                      <c:pt idx="125">
                        <c:v>414.86</c:v>
                      </c:pt>
                      <c:pt idx="126">
                        <c:v>27.732999999999901</c:v>
                      </c:pt>
                      <c:pt idx="127">
                        <c:v>34.711851851851797</c:v>
                      </c:pt>
                      <c:pt idx="128">
                        <c:v>34.711851851851797</c:v>
                      </c:pt>
                      <c:pt idx="129">
                        <c:v>414.86</c:v>
                      </c:pt>
                      <c:pt idx="130">
                        <c:v>34.711851851851797</c:v>
                      </c:pt>
                      <c:pt idx="131">
                        <c:v>370.14168674698698</c:v>
                      </c:pt>
                      <c:pt idx="132">
                        <c:v>25.63</c:v>
                      </c:pt>
                      <c:pt idx="133">
                        <c:v>266.39499999999998</c:v>
                      </c:pt>
                      <c:pt idx="134">
                        <c:v>266.39499999999998</c:v>
                      </c:pt>
                      <c:pt idx="135">
                        <c:v>12.03</c:v>
                      </c:pt>
                      <c:pt idx="136">
                        <c:v>27.732999999999901</c:v>
                      </c:pt>
                      <c:pt idx="137">
                        <c:v>27.732999999999901</c:v>
                      </c:pt>
                      <c:pt idx="138">
                        <c:v>16.561333333333302</c:v>
                      </c:pt>
                      <c:pt idx="139">
                        <c:v>25.63</c:v>
                      </c:pt>
                      <c:pt idx="140">
                        <c:v>414.86</c:v>
                      </c:pt>
                      <c:pt idx="141">
                        <c:v>34.711851851851797</c:v>
                      </c:pt>
                      <c:pt idx="142">
                        <c:v>30.76</c:v>
                      </c:pt>
                      <c:pt idx="143">
                        <c:v>370.14168674698698</c:v>
                      </c:pt>
                      <c:pt idx="144">
                        <c:v>27.732999999999901</c:v>
                      </c:pt>
                      <c:pt idx="145">
                        <c:v>266.39499999999998</c:v>
                      </c:pt>
                      <c:pt idx="146">
                        <c:v>370.14168674698698</c:v>
                      </c:pt>
                      <c:pt idx="147">
                        <c:v>370.14168674698698</c:v>
                      </c:pt>
                      <c:pt idx="148">
                        <c:v>33.53</c:v>
                      </c:pt>
                      <c:pt idx="149">
                        <c:v>16.561333333333302</c:v>
                      </c:pt>
                      <c:pt idx="150">
                        <c:v>22.226363636363601</c:v>
                      </c:pt>
                      <c:pt idx="151">
                        <c:v>22.226363636363601</c:v>
                      </c:pt>
                      <c:pt idx="152">
                        <c:v>44.564166666666601</c:v>
                      </c:pt>
                      <c:pt idx="153">
                        <c:v>424.13</c:v>
                      </c:pt>
                      <c:pt idx="154">
                        <c:v>22.226363636363601</c:v>
                      </c:pt>
                      <c:pt idx="155">
                        <c:v>370.14168674698698</c:v>
                      </c:pt>
                      <c:pt idx="156">
                        <c:v>22.226363636363601</c:v>
                      </c:pt>
                      <c:pt idx="157">
                        <c:v>22.226363636363601</c:v>
                      </c:pt>
                      <c:pt idx="158">
                        <c:v>370.14168674698698</c:v>
                      </c:pt>
                      <c:pt idx="159">
                        <c:v>22.226363636363601</c:v>
                      </c:pt>
                      <c:pt idx="160">
                        <c:v>370.14168674698698</c:v>
                      </c:pt>
                      <c:pt idx="161">
                        <c:v>22.226363636363601</c:v>
                      </c:pt>
                      <c:pt idx="162">
                        <c:v>12.03</c:v>
                      </c:pt>
                      <c:pt idx="163">
                        <c:v>392.88200000000001</c:v>
                      </c:pt>
                      <c:pt idx="164">
                        <c:v>424.13</c:v>
                      </c:pt>
                      <c:pt idx="165">
                        <c:v>11.67</c:v>
                      </c:pt>
                      <c:pt idx="166">
                        <c:v>12.03</c:v>
                      </c:pt>
                      <c:pt idx="167">
                        <c:v>392.88200000000001</c:v>
                      </c:pt>
                      <c:pt idx="168">
                        <c:v>12.03</c:v>
                      </c:pt>
                      <c:pt idx="169">
                        <c:v>424.13</c:v>
                      </c:pt>
                      <c:pt idx="170">
                        <c:v>414.86</c:v>
                      </c:pt>
                      <c:pt idx="171">
                        <c:v>12.03</c:v>
                      </c:pt>
                      <c:pt idx="172">
                        <c:v>424.13</c:v>
                      </c:pt>
                      <c:pt idx="173">
                        <c:v>12.03</c:v>
                      </c:pt>
                      <c:pt idx="174">
                        <c:v>414.86</c:v>
                      </c:pt>
                      <c:pt idx="175">
                        <c:v>392.88200000000001</c:v>
                      </c:pt>
                      <c:pt idx="176">
                        <c:v>12.03</c:v>
                      </c:pt>
                      <c:pt idx="177">
                        <c:v>392.88200000000001</c:v>
                      </c:pt>
                      <c:pt idx="178">
                        <c:v>414.86</c:v>
                      </c:pt>
                      <c:pt idx="179">
                        <c:v>414.86</c:v>
                      </c:pt>
                      <c:pt idx="180">
                        <c:v>370.14168674698698</c:v>
                      </c:pt>
                      <c:pt idx="181">
                        <c:v>392.88200000000001</c:v>
                      </c:pt>
                      <c:pt idx="182">
                        <c:v>414.86</c:v>
                      </c:pt>
                      <c:pt idx="183">
                        <c:v>25.63</c:v>
                      </c:pt>
                      <c:pt idx="184">
                        <c:v>12.03</c:v>
                      </c:pt>
                      <c:pt idx="185">
                        <c:v>414.86</c:v>
                      </c:pt>
                      <c:pt idx="186">
                        <c:v>424.13</c:v>
                      </c:pt>
                      <c:pt idx="187">
                        <c:v>414.86</c:v>
                      </c:pt>
                      <c:pt idx="188">
                        <c:v>414.86</c:v>
                      </c:pt>
                      <c:pt idx="189">
                        <c:v>414.86</c:v>
                      </c:pt>
                      <c:pt idx="190">
                        <c:v>12.03</c:v>
                      </c:pt>
                      <c:pt idx="191">
                        <c:v>12.03</c:v>
                      </c:pt>
                      <c:pt idx="192">
                        <c:v>414.86</c:v>
                      </c:pt>
                      <c:pt idx="193">
                        <c:v>25.63</c:v>
                      </c:pt>
                      <c:pt idx="194">
                        <c:v>414.86</c:v>
                      </c:pt>
                      <c:pt idx="195">
                        <c:v>414.86</c:v>
                      </c:pt>
                      <c:pt idx="196">
                        <c:v>392.88200000000001</c:v>
                      </c:pt>
                      <c:pt idx="197">
                        <c:v>424.13</c:v>
                      </c:pt>
                      <c:pt idx="198">
                        <c:v>392.88200000000001</c:v>
                      </c:pt>
                      <c:pt idx="199">
                        <c:v>392.17666666666599</c:v>
                      </c:pt>
                      <c:pt idx="200">
                        <c:v>398.36555555555498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343-4D08-A31F-4E482D2F64DC}"/>
                  </c:ext>
                </c:extLst>
              </c15:ser>
            </c15:filteredLineSeries>
          </c:ext>
        </c:extLst>
      </c:lineChart>
      <c:catAx>
        <c:axId val="393234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649583"/>
        <c:crosses val="autoZero"/>
        <c:auto val="1"/>
        <c:lblAlgn val="ctr"/>
        <c:lblOffset val="100"/>
        <c:noMultiLvlLbl val="0"/>
      </c:catAx>
      <c:valAx>
        <c:axId val="164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323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2000" b="1" i="0" baseline="0" dirty="0">
                <a:effectLst/>
              </a:rPr>
              <a:t>福州NO2浓度变化</a:t>
            </a:r>
            <a:endParaRPr lang="zh-CN" altLang="zh-CN" sz="2000" dirty="0">
              <a:effectLst/>
            </a:endParaRPr>
          </a:p>
        </c:rich>
      </c:tx>
      <c:layout>
        <c:manualLayout>
          <c:xMode val="edge"/>
          <c:yMode val="edge"/>
          <c:x val="0.34806219617079814"/>
          <c:y val="3.1119679009071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福州数据!$B$3:$B$200</c:f>
              <c:numCache>
                <c:formatCode>General</c:formatCode>
                <c:ptCount val="198"/>
                <c:pt idx="0">
                  <c:v>469.24</c:v>
                </c:pt>
                <c:pt idx="1">
                  <c:v>530.25</c:v>
                </c:pt>
                <c:pt idx="2">
                  <c:v>551.6</c:v>
                </c:pt>
                <c:pt idx="3">
                  <c:v>544.83000000000004</c:v>
                </c:pt>
                <c:pt idx="4">
                  <c:v>569.37</c:v>
                </c:pt>
                <c:pt idx="5">
                  <c:v>486.07</c:v>
                </c:pt>
                <c:pt idx="6">
                  <c:v>551.83000000000004</c:v>
                </c:pt>
                <c:pt idx="7">
                  <c:v>672.47</c:v>
                </c:pt>
                <c:pt idx="8">
                  <c:v>439.53</c:v>
                </c:pt>
                <c:pt idx="9">
                  <c:v>429.1</c:v>
                </c:pt>
                <c:pt idx="10">
                  <c:v>631.57000000000005</c:v>
                </c:pt>
                <c:pt idx="11">
                  <c:v>562.03</c:v>
                </c:pt>
                <c:pt idx="12">
                  <c:v>627.20000000000005</c:v>
                </c:pt>
                <c:pt idx="13">
                  <c:v>680.8</c:v>
                </c:pt>
                <c:pt idx="14">
                  <c:v>751.6</c:v>
                </c:pt>
                <c:pt idx="15">
                  <c:v>596.87</c:v>
                </c:pt>
                <c:pt idx="16">
                  <c:v>491.8</c:v>
                </c:pt>
                <c:pt idx="17">
                  <c:v>384.18</c:v>
                </c:pt>
                <c:pt idx="18">
                  <c:v>689.47</c:v>
                </c:pt>
                <c:pt idx="19">
                  <c:v>546.03</c:v>
                </c:pt>
                <c:pt idx="20">
                  <c:v>966.1</c:v>
                </c:pt>
                <c:pt idx="21">
                  <c:v>572.9</c:v>
                </c:pt>
                <c:pt idx="22">
                  <c:v>474.37</c:v>
                </c:pt>
                <c:pt idx="23">
                  <c:v>435.8</c:v>
                </c:pt>
                <c:pt idx="24">
                  <c:v>620.87</c:v>
                </c:pt>
                <c:pt idx="25">
                  <c:v>621.6</c:v>
                </c:pt>
                <c:pt idx="26">
                  <c:v>886.1</c:v>
                </c:pt>
                <c:pt idx="27">
                  <c:v>225.6</c:v>
                </c:pt>
                <c:pt idx="28">
                  <c:v>497.97</c:v>
                </c:pt>
                <c:pt idx="29">
                  <c:v>377.84</c:v>
                </c:pt>
                <c:pt idx="30">
                  <c:v>425.36</c:v>
                </c:pt>
                <c:pt idx="31">
                  <c:v>333.5</c:v>
                </c:pt>
                <c:pt idx="32">
                  <c:v>784.93</c:v>
                </c:pt>
                <c:pt idx="33">
                  <c:v>448.5</c:v>
                </c:pt>
                <c:pt idx="34">
                  <c:v>457.84</c:v>
                </c:pt>
                <c:pt idx="35">
                  <c:v>516.97</c:v>
                </c:pt>
                <c:pt idx="36">
                  <c:v>531.92999999999995</c:v>
                </c:pt>
                <c:pt idx="37">
                  <c:v>490.41</c:v>
                </c:pt>
                <c:pt idx="38">
                  <c:v>328.79</c:v>
                </c:pt>
                <c:pt idx="39">
                  <c:v>458.83</c:v>
                </c:pt>
                <c:pt idx="40">
                  <c:v>489.77</c:v>
                </c:pt>
                <c:pt idx="41">
                  <c:v>377.68</c:v>
                </c:pt>
                <c:pt idx="42">
                  <c:v>350.11</c:v>
                </c:pt>
                <c:pt idx="43">
                  <c:v>425.63</c:v>
                </c:pt>
                <c:pt idx="44">
                  <c:v>520.87</c:v>
                </c:pt>
                <c:pt idx="45">
                  <c:v>482.25</c:v>
                </c:pt>
                <c:pt idx="46">
                  <c:v>352.7</c:v>
                </c:pt>
                <c:pt idx="47">
                  <c:v>456.83</c:v>
                </c:pt>
                <c:pt idx="48">
                  <c:v>488.37</c:v>
                </c:pt>
                <c:pt idx="49">
                  <c:v>359.8</c:v>
                </c:pt>
                <c:pt idx="50">
                  <c:v>365.17</c:v>
                </c:pt>
                <c:pt idx="51">
                  <c:v>531.97</c:v>
                </c:pt>
                <c:pt idx="52">
                  <c:v>555.36</c:v>
                </c:pt>
                <c:pt idx="53">
                  <c:v>542.97</c:v>
                </c:pt>
                <c:pt idx="54">
                  <c:v>421.2</c:v>
                </c:pt>
                <c:pt idx="55">
                  <c:v>358.23</c:v>
                </c:pt>
                <c:pt idx="56">
                  <c:v>561.83000000000004</c:v>
                </c:pt>
                <c:pt idx="57">
                  <c:v>383.1</c:v>
                </c:pt>
                <c:pt idx="58">
                  <c:v>578</c:v>
                </c:pt>
                <c:pt idx="59">
                  <c:v>530.27</c:v>
                </c:pt>
                <c:pt idx="60">
                  <c:v>472.7</c:v>
                </c:pt>
                <c:pt idx="61">
                  <c:v>443.8</c:v>
                </c:pt>
                <c:pt idx="62">
                  <c:v>515.07000000000005</c:v>
                </c:pt>
                <c:pt idx="63">
                  <c:v>536.73</c:v>
                </c:pt>
                <c:pt idx="64">
                  <c:v>571.29999999999995</c:v>
                </c:pt>
                <c:pt idx="65">
                  <c:v>472.07</c:v>
                </c:pt>
                <c:pt idx="66">
                  <c:v>311.43</c:v>
                </c:pt>
                <c:pt idx="67">
                  <c:v>485.93</c:v>
                </c:pt>
                <c:pt idx="68">
                  <c:v>507.6</c:v>
                </c:pt>
                <c:pt idx="69">
                  <c:v>330.83</c:v>
                </c:pt>
                <c:pt idx="70">
                  <c:v>506</c:v>
                </c:pt>
                <c:pt idx="71">
                  <c:v>427.57</c:v>
                </c:pt>
                <c:pt idx="72">
                  <c:v>409.67</c:v>
                </c:pt>
                <c:pt idx="73">
                  <c:v>458.67</c:v>
                </c:pt>
                <c:pt idx="74">
                  <c:v>468.42</c:v>
                </c:pt>
                <c:pt idx="75">
                  <c:v>413.61</c:v>
                </c:pt>
                <c:pt idx="76">
                  <c:v>510.93</c:v>
                </c:pt>
                <c:pt idx="77">
                  <c:v>452.8</c:v>
                </c:pt>
                <c:pt idx="78">
                  <c:v>342.5</c:v>
                </c:pt>
                <c:pt idx="79">
                  <c:v>346.07</c:v>
                </c:pt>
                <c:pt idx="80">
                  <c:v>297.13</c:v>
                </c:pt>
                <c:pt idx="81">
                  <c:v>841</c:v>
                </c:pt>
                <c:pt idx="82">
                  <c:v>337.93</c:v>
                </c:pt>
                <c:pt idx="83">
                  <c:v>375.93</c:v>
                </c:pt>
                <c:pt idx="84">
                  <c:v>623.69000000000005</c:v>
                </c:pt>
                <c:pt idx="85">
                  <c:v>574.13</c:v>
                </c:pt>
                <c:pt idx="86">
                  <c:v>549.92999999999995</c:v>
                </c:pt>
                <c:pt idx="87">
                  <c:v>505.07</c:v>
                </c:pt>
                <c:pt idx="88">
                  <c:v>860.37</c:v>
                </c:pt>
                <c:pt idx="89">
                  <c:v>314.73</c:v>
                </c:pt>
                <c:pt idx="90">
                  <c:v>984.83</c:v>
                </c:pt>
                <c:pt idx="91">
                  <c:v>312.07</c:v>
                </c:pt>
                <c:pt idx="92">
                  <c:v>667.87</c:v>
                </c:pt>
                <c:pt idx="93">
                  <c:v>299.47000000000003</c:v>
                </c:pt>
                <c:pt idx="94">
                  <c:v>440.37</c:v>
                </c:pt>
                <c:pt idx="95">
                  <c:v>426.17</c:v>
                </c:pt>
                <c:pt idx="96">
                  <c:v>360</c:v>
                </c:pt>
                <c:pt idx="97">
                  <c:v>359.73</c:v>
                </c:pt>
                <c:pt idx="98">
                  <c:v>267.5</c:v>
                </c:pt>
                <c:pt idx="99">
                  <c:v>650.07000000000005</c:v>
                </c:pt>
                <c:pt idx="100">
                  <c:v>536.57000000000005</c:v>
                </c:pt>
                <c:pt idx="101">
                  <c:v>689.33</c:v>
                </c:pt>
                <c:pt idx="102">
                  <c:v>1050.2</c:v>
                </c:pt>
                <c:pt idx="103">
                  <c:v>646.77</c:v>
                </c:pt>
                <c:pt idx="104">
                  <c:v>1092</c:v>
                </c:pt>
                <c:pt idx="105">
                  <c:v>319.57</c:v>
                </c:pt>
                <c:pt idx="106">
                  <c:v>289.8</c:v>
                </c:pt>
                <c:pt idx="107">
                  <c:v>348.67</c:v>
                </c:pt>
                <c:pt idx="108">
                  <c:v>471.57</c:v>
                </c:pt>
                <c:pt idx="109">
                  <c:v>942.43</c:v>
                </c:pt>
                <c:pt idx="110">
                  <c:v>870.4</c:v>
                </c:pt>
                <c:pt idx="111">
                  <c:v>800.93</c:v>
                </c:pt>
                <c:pt idx="112">
                  <c:v>1050.57</c:v>
                </c:pt>
                <c:pt idx="113">
                  <c:v>935.3</c:v>
                </c:pt>
                <c:pt idx="114">
                  <c:v>466.83</c:v>
                </c:pt>
                <c:pt idx="115">
                  <c:v>872.3</c:v>
                </c:pt>
                <c:pt idx="116">
                  <c:v>556.16999999999996</c:v>
                </c:pt>
                <c:pt idx="117">
                  <c:v>281.63</c:v>
                </c:pt>
                <c:pt idx="118">
                  <c:v>503.23</c:v>
                </c:pt>
                <c:pt idx="119">
                  <c:v>306</c:v>
                </c:pt>
                <c:pt idx="120">
                  <c:v>340.87</c:v>
                </c:pt>
                <c:pt idx="121">
                  <c:v>761.7</c:v>
                </c:pt>
                <c:pt idx="122">
                  <c:v>383.23</c:v>
                </c:pt>
                <c:pt idx="123">
                  <c:v>1132.7</c:v>
                </c:pt>
                <c:pt idx="124">
                  <c:v>430.03</c:v>
                </c:pt>
                <c:pt idx="125">
                  <c:v>402.43</c:v>
                </c:pt>
                <c:pt idx="126">
                  <c:v>516.07000000000005</c:v>
                </c:pt>
                <c:pt idx="127">
                  <c:v>533.47</c:v>
                </c:pt>
                <c:pt idx="128">
                  <c:v>496.43</c:v>
                </c:pt>
                <c:pt idx="129">
                  <c:v>656.97</c:v>
                </c:pt>
                <c:pt idx="130">
                  <c:v>785.7</c:v>
                </c:pt>
                <c:pt idx="131">
                  <c:v>782.57</c:v>
                </c:pt>
                <c:pt idx="132">
                  <c:v>609.33000000000004</c:v>
                </c:pt>
                <c:pt idx="133">
                  <c:v>418</c:v>
                </c:pt>
                <c:pt idx="134">
                  <c:v>498.93</c:v>
                </c:pt>
                <c:pt idx="135">
                  <c:v>637.52</c:v>
                </c:pt>
                <c:pt idx="136">
                  <c:v>507.53</c:v>
                </c:pt>
                <c:pt idx="137">
                  <c:v>550.6</c:v>
                </c:pt>
                <c:pt idx="138">
                  <c:v>502.32</c:v>
                </c:pt>
                <c:pt idx="139">
                  <c:v>713.2</c:v>
                </c:pt>
                <c:pt idx="140">
                  <c:v>557.37</c:v>
                </c:pt>
                <c:pt idx="141">
                  <c:v>535.03</c:v>
                </c:pt>
                <c:pt idx="142">
                  <c:v>263.63</c:v>
                </c:pt>
                <c:pt idx="143">
                  <c:v>359.27</c:v>
                </c:pt>
                <c:pt idx="144">
                  <c:v>334.73</c:v>
                </c:pt>
                <c:pt idx="145">
                  <c:v>417.03</c:v>
                </c:pt>
                <c:pt idx="146">
                  <c:v>562.87</c:v>
                </c:pt>
                <c:pt idx="147">
                  <c:v>538.4</c:v>
                </c:pt>
                <c:pt idx="148">
                  <c:v>922.43</c:v>
                </c:pt>
                <c:pt idx="149">
                  <c:v>1159.77</c:v>
                </c:pt>
                <c:pt idx="150">
                  <c:v>409.27</c:v>
                </c:pt>
                <c:pt idx="151">
                  <c:v>357</c:v>
                </c:pt>
                <c:pt idx="152">
                  <c:v>722.1</c:v>
                </c:pt>
                <c:pt idx="153">
                  <c:v>709.87</c:v>
                </c:pt>
                <c:pt idx="154">
                  <c:v>308.73</c:v>
                </c:pt>
                <c:pt idx="155">
                  <c:v>539.73</c:v>
                </c:pt>
                <c:pt idx="156">
                  <c:v>526.97</c:v>
                </c:pt>
                <c:pt idx="157">
                  <c:v>315.57</c:v>
                </c:pt>
                <c:pt idx="158">
                  <c:v>686.17</c:v>
                </c:pt>
                <c:pt idx="159">
                  <c:v>392.47</c:v>
                </c:pt>
                <c:pt idx="160">
                  <c:v>744.87</c:v>
                </c:pt>
                <c:pt idx="161">
                  <c:v>603.16999999999996</c:v>
                </c:pt>
                <c:pt idx="162">
                  <c:v>957.63</c:v>
                </c:pt>
                <c:pt idx="163">
                  <c:v>351.4</c:v>
                </c:pt>
                <c:pt idx="164">
                  <c:v>603.23</c:v>
                </c:pt>
                <c:pt idx="165">
                  <c:v>336.47</c:v>
                </c:pt>
                <c:pt idx="166">
                  <c:v>1164.3</c:v>
                </c:pt>
                <c:pt idx="167">
                  <c:v>506.5</c:v>
                </c:pt>
                <c:pt idx="168">
                  <c:v>532.23</c:v>
                </c:pt>
                <c:pt idx="169">
                  <c:v>599.53</c:v>
                </c:pt>
                <c:pt idx="170">
                  <c:v>355.07</c:v>
                </c:pt>
                <c:pt idx="171">
                  <c:v>1006.7</c:v>
                </c:pt>
                <c:pt idx="172">
                  <c:v>1171.77</c:v>
                </c:pt>
                <c:pt idx="173">
                  <c:v>693</c:v>
                </c:pt>
                <c:pt idx="174">
                  <c:v>759.77</c:v>
                </c:pt>
                <c:pt idx="175">
                  <c:v>848.33</c:v>
                </c:pt>
                <c:pt idx="176">
                  <c:v>719.57</c:v>
                </c:pt>
                <c:pt idx="177">
                  <c:v>636.4</c:v>
                </c:pt>
                <c:pt idx="178">
                  <c:v>493.43</c:v>
                </c:pt>
                <c:pt idx="179">
                  <c:v>546.23</c:v>
                </c:pt>
                <c:pt idx="180">
                  <c:v>473.67</c:v>
                </c:pt>
                <c:pt idx="181">
                  <c:v>395.8</c:v>
                </c:pt>
                <c:pt idx="182">
                  <c:v>426.57</c:v>
                </c:pt>
                <c:pt idx="183">
                  <c:v>388.63</c:v>
                </c:pt>
                <c:pt idx="184">
                  <c:v>353.2</c:v>
                </c:pt>
                <c:pt idx="185">
                  <c:v>1099.0999999999999</c:v>
                </c:pt>
                <c:pt idx="186">
                  <c:v>659.47</c:v>
                </c:pt>
                <c:pt idx="187">
                  <c:v>670.32</c:v>
                </c:pt>
                <c:pt idx="188">
                  <c:v>679.43</c:v>
                </c:pt>
                <c:pt idx="189">
                  <c:v>980.4</c:v>
                </c:pt>
                <c:pt idx="190">
                  <c:v>1259.67</c:v>
                </c:pt>
                <c:pt idx="191">
                  <c:v>1082.1300000000001</c:v>
                </c:pt>
                <c:pt idx="192">
                  <c:v>1235.33</c:v>
                </c:pt>
                <c:pt idx="193">
                  <c:v>294.67</c:v>
                </c:pt>
                <c:pt idx="194">
                  <c:v>347.87</c:v>
                </c:pt>
                <c:pt idx="195">
                  <c:v>682.57</c:v>
                </c:pt>
                <c:pt idx="196">
                  <c:v>596.47</c:v>
                </c:pt>
                <c:pt idx="197">
                  <c:v>540.77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F6-4DDA-8C0F-6B9E6B066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34239"/>
        <c:axId val="16464958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预测值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福州数据!$O$3:$O$301</c15:sqref>
                        </c15:formulaRef>
                      </c:ext>
                    </c:extLst>
                    <c:numCache>
                      <c:formatCode>General</c:formatCode>
                      <c:ptCount val="299"/>
                      <c:pt idx="0">
                        <c:v>845.63</c:v>
                      </c:pt>
                      <c:pt idx="1">
                        <c:v>706.74</c:v>
                      </c:pt>
                      <c:pt idx="2">
                        <c:v>663.96</c:v>
                      </c:pt>
                      <c:pt idx="3">
                        <c:v>809.36</c:v>
                      </c:pt>
                      <c:pt idx="4">
                        <c:v>1086.82</c:v>
                      </c:pt>
                      <c:pt idx="5">
                        <c:v>778.6</c:v>
                      </c:pt>
                      <c:pt idx="6">
                        <c:v>712.44</c:v>
                      </c:pt>
                      <c:pt idx="7">
                        <c:v>723.74</c:v>
                      </c:pt>
                      <c:pt idx="8">
                        <c:v>873.53</c:v>
                      </c:pt>
                      <c:pt idx="9">
                        <c:v>803.37</c:v>
                      </c:pt>
                      <c:pt idx="10">
                        <c:v>737.72</c:v>
                      </c:pt>
                      <c:pt idx="11">
                        <c:v>716.38</c:v>
                      </c:pt>
                      <c:pt idx="12">
                        <c:v>716.82</c:v>
                      </c:pt>
                      <c:pt idx="13">
                        <c:v>763.87</c:v>
                      </c:pt>
                      <c:pt idx="14">
                        <c:v>727.09</c:v>
                      </c:pt>
                      <c:pt idx="15">
                        <c:v>857.03</c:v>
                      </c:pt>
                      <c:pt idx="16">
                        <c:v>781.59</c:v>
                      </c:pt>
                      <c:pt idx="17">
                        <c:v>821.25</c:v>
                      </c:pt>
                      <c:pt idx="18">
                        <c:v>780.5</c:v>
                      </c:pt>
                      <c:pt idx="19">
                        <c:v>722.03</c:v>
                      </c:pt>
                      <c:pt idx="20">
                        <c:v>750.7</c:v>
                      </c:pt>
                      <c:pt idx="21">
                        <c:v>753.8</c:v>
                      </c:pt>
                      <c:pt idx="22">
                        <c:v>860.89</c:v>
                      </c:pt>
                      <c:pt idx="23">
                        <c:v>787.61</c:v>
                      </c:pt>
                      <c:pt idx="24">
                        <c:v>810.39</c:v>
                      </c:pt>
                      <c:pt idx="25">
                        <c:v>861.59</c:v>
                      </c:pt>
                      <c:pt idx="26">
                        <c:v>716.56</c:v>
                      </c:pt>
                      <c:pt idx="27">
                        <c:v>781.84</c:v>
                      </c:pt>
                      <c:pt idx="28">
                        <c:v>856.44</c:v>
                      </c:pt>
                      <c:pt idx="29">
                        <c:v>842.05</c:v>
                      </c:pt>
                      <c:pt idx="30">
                        <c:v>724.01</c:v>
                      </c:pt>
                      <c:pt idx="31">
                        <c:v>889.24</c:v>
                      </c:pt>
                      <c:pt idx="32">
                        <c:v>874.67</c:v>
                      </c:pt>
                      <c:pt idx="33">
                        <c:v>785.98</c:v>
                      </c:pt>
                      <c:pt idx="34">
                        <c:v>811.15</c:v>
                      </c:pt>
                      <c:pt idx="35">
                        <c:v>802</c:v>
                      </c:pt>
                      <c:pt idx="36">
                        <c:v>697.95</c:v>
                      </c:pt>
                      <c:pt idx="37">
                        <c:v>741.8</c:v>
                      </c:pt>
                      <c:pt idx="38">
                        <c:v>742.52</c:v>
                      </c:pt>
                      <c:pt idx="39">
                        <c:v>734.69</c:v>
                      </c:pt>
                      <c:pt idx="40">
                        <c:v>735.49</c:v>
                      </c:pt>
                      <c:pt idx="41">
                        <c:v>711.86</c:v>
                      </c:pt>
                      <c:pt idx="42">
                        <c:v>732.27</c:v>
                      </c:pt>
                      <c:pt idx="43">
                        <c:v>693.64</c:v>
                      </c:pt>
                      <c:pt idx="44">
                        <c:v>671.58</c:v>
                      </c:pt>
                      <c:pt idx="45">
                        <c:v>658.18</c:v>
                      </c:pt>
                      <c:pt idx="46">
                        <c:v>614.35</c:v>
                      </c:pt>
                      <c:pt idx="47">
                        <c:v>623</c:v>
                      </c:pt>
                      <c:pt idx="48">
                        <c:v>668.71</c:v>
                      </c:pt>
                      <c:pt idx="49">
                        <c:v>686.94</c:v>
                      </c:pt>
                      <c:pt idx="50">
                        <c:v>643.29999999999995</c:v>
                      </c:pt>
                      <c:pt idx="51">
                        <c:v>626.91999999999996</c:v>
                      </c:pt>
                      <c:pt idx="52">
                        <c:v>629.86</c:v>
                      </c:pt>
                      <c:pt idx="53">
                        <c:v>634.45000000000005</c:v>
                      </c:pt>
                      <c:pt idx="54">
                        <c:v>665.51</c:v>
                      </c:pt>
                      <c:pt idx="55">
                        <c:v>655.41</c:v>
                      </c:pt>
                      <c:pt idx="56">
                        <c:v>661</c:v>
                      </c:pt>
                      <c:pt idx="57">
                        <c:v>603.54</c:v>
                      </c:pt>
                      <c:pt idx="58">
                        <c:v>618.97</c:v>
                      </c:pt>
                      <c:pt idx="59">
                        <c:v>624.44000000000005</c:v>
                      </c:pt>
                      <c:pt idx="60">
                        <c:v>661.22</c:v>
                      </c:pt>
                      <c:pt idx="61">
                        <c:v>623.70000000000005</c:v>
                      </c:pt>
                      <c:pt idx="62">
                        <c:v>635.98</c:v>
                      </c:pt>
                      <c:pt idx="63">
                        <c:v>613.62</c:v>
                      </c:pt>
                      <c:pt idx="64">
                        <c:v>614.69000000000005</c:v>
                      </c:pt>
                      <c:pt idx="65">
                        <c:v>634.29999999999995</c:v>
                      </c:pt>
                      <c:pt idx="66">
                        <c:v>627.32000000000005</c:v>
                      </c:pt>
                      <c:pt idx="67">
                        <c:v>655.02</c:v>
                      </c:pt>
                      <c:pt idx="68">
                        <c:v>648.36</c:v>
                      </c:pt>
                      <c:pt idx="69">
                        <c:v>600.53</c:v>
                      </c:pt>
                      <c:pt idx="70">
                        <c:v>597.34</c:v>
                      </c:pt>
                      <c:pt idx="71">
                        <c:v>609.63</c:v>
                      </c:pt>
                      <c:pt idx="72">
                        <c:v>676.95</c:v>
                      </c:pt>
                      <c:pt idx="73">
                        <c:v>616.71</c:v>
                      </c:pt>
                      <c:pt idx="74">
                        <c:v>601.94000000000005</c:v>
                      </c:pt>
                      <c:pt idx="75">
                        <c:v>618.58000000000004</c:v>
                      </c:pt>
                      <c:pt idx="76">
                        <c:v>635.99</c:v>
                      </c:pt>
                      <c:pt idx="77">
                        <c:v>638.73</c:v>
                      </c:pt>
                      <c:pt idx="78">
                        <c:v>637.92999999999995</c:v>
                      </c:pt>
                      <c:pt idx="79">
                        <c:v>619.91999999999996</c:v>
                      </c:pt>
                      <c:pt idx="80">
                        <c:v>610.55999999999995</c:v>
                      </c:pt>
                      <c:pt idx="81">
                        <c:v>709.57</c:v>
                      </c:pt>
                      <c:pt idx="82">
                        <c:v>616.83000000000004</c:v>
                      </c:pt>
                      <c:pt idx="83">
                        <c:v>1457.97</c:v>
                      </c:pt>
                      <c:pt idx="84">
                        <c:v>874.16</c:v>
                      </c:pt>
                      <c:pt idx="85">
                        <c:v>879</c:v>
                      </c:pt>
                      <c:pt idx="86">
                        <c:v>1493.95</c:v>
                      </c:pt>
                      <c:pt idx="87">
                        <c:v>889.4</c:v>
                      </c:pt>
                      <c:pt idx="88">
                        <c:v>884.62</c:v>
                      </c:pt>
                      <c:pt idx="89">
                        <c:v>796.44</c:v>
                      </c:pt>
                      <c:pt idx="90">
                        <c:v>1092.33</c:v>
                      </c:pt>
                      <c:pt idx="91">
                        <c:v>591.63</c:v>
                      </c:pt>
                      <c:pt idx="92">
                        <c:v>696.87</c:v>
                      </c:pt>
                      <c:pt idx="93">
                        <c:v>796.13</c:v>
                      </c:pt>
                      <c:pt idx="94">
                        <c:v>785.55</c:v>
                      </c:pt>
                      <c:pt idx="95">
                        <c:v>918.12</c:v>
                      </c:pt>
                      <c:pt idx="96">
                        <c:v>809.32</c:v>
                      </c:pt>
                      <c:pt idx="97">
                        <c:v>1244.25</c:v>
                      </c:pt>
                      <c:pt idx="98">
                        <c:v>768.6</c:v>
                      </c:pt>
                      <c:pt idx="99">
                        <c:v>1023.76</c:v>
                      </c:pt>
                      <c:pt idx="100">
                        <c:v>712.45</c:v>
                      </c:pt>
                      <c:pt idx="101">
                        <c:v>743.85</c:v>
                      </c:pt>
                      <c:pt idx="102">
                        <c:v>819.26</c:v>
                      </c:pt>
                      <c:pt idx="103">
                        <c:v>753.14</c:v>
                      </c:pt>
                      <c:pt idx="104">
                        <c:v>872.83</c:v>
                      </c:pt>
                      <c:pt idx="105">
                        <c:v>784.52</c:v>
                      </c:pt>
                      <c:pt idx="106">
                        <c:v>808.56</c:v>
                      </c:pt>
                      <c:pt idx="107">
                        <c:v>741.3</c:v>
                      </c:pt>
                      <c:pt idx="108">
                        <c:v>873.88</c:v>
                      </c:pt>
                      <c:pt idx="109">
                        <c:v>938.81</c:v>
                      </c:pt>
                      <c:pt idx="110">
                        <c:v>652.61</c:v>
                      </c:pt>
                      <c:pt idx="111">
                        <c:v>780.98</c:v>
                      </c:pt>
                      <c:pt idx="112">
                        <c:v>519.39</c:v>
                      </c:pt>
                      <c:pt idx="113">
                        <c:v>819.15</c:v>
                      </c:pt>
                      <c:pt idx="114">
                        <c:v>671.52</c:v>
                      </c:pt>
                      <c:pt idx="115">
                        <c:v>540.04999999999995</c:v>
                      </c:pt>
                      <c:pt idx="116">
                        <c:v>926.39</c:v>
                      </c:pt>
                      <c:pt idx="117">
                        <c:v>661.13</c:v>
                      </c:pt>
                      <c:pt idx="118">
                        <c:v>701.94</c:v>
                      </c:pt>
                      <c:pt idx="119">
                        <c:v>657.98</c:v>
                      </c:pt>
                      <c:pt idx="120">
                        <c:v>792.02</c:v>
                      </c:pt>
                      <c:pt idx="121">
                        <c:v>698.15</c:v>
                      </c:pt>
                      <c:pt idx="122">
                        <c:v>646.30999999999995</c:v>
                      </c:pt>
                      <c:pt idx="123">
                        <c:v>946.37</c:v>
                      </c:pt>
                      <c:pt idx="124">
                        <c:v>975.93</c:v>
                      </c:pt>
                      <c:pt idx="125">
                        <c:v>741.46</c:v>
                      </c:pt>
                      <c:pt idx="126">
                        <c:v>756.92</c:v>
                      </c:pt>
                      <c:pt idx="127">
                        <c:v>1269.8</c:v>
                      </c:pt>
                      <c:pt idx="128">
                        <c:v>1136.67</c:v>
                      </c:pt>
                      <c:pt idx="129">
                        <c:v>663.7</c:v>
                      </c:pt>
                      <c:pt idx="130">
                        <c:v>801.4</c:v>
                      </c:pt>
                      <c:pt idx="131">
                        <c:v>634.72</c:v>
                      </c:pt>
                      <c:pt idx="132">
                        <c:v>731.02</c:v>
                      </c:pt>
                      <c:pt idx="133">
                        <c:v>832.17</c:v>
                      </c:pt>
                      <c:pt idx="134">
                        <c:v>939.54</c:v>
                      </c:pt>
                      <c:pt idx="135">
                        <c:v>696.39</c:v>
                      </c:pt>
                      <c:pt idx="136">
                        <c:v>744.59</c:v>
                      </c:pt>
                      <c:pt idx="137">
                        <c:v>641.79</c:v>
                      </c:pt>
                      <c:pt idx="138">
                        <c:v>971.5</c:v>
                      </c:pt>
                      <c:pt idx="139">
                        <c:v>1003.8</c:v>
                      </c:pt>
                      <c:pt idx="140">
                        <c:v>664.93</c:v>
                      </c:pt>
                      <c:pt idx="141">
                        <c:v>651.6</c:v>
                      </c:pt>
                      <c:pt idx="142">
                        <c:v>693.24</c:v>
                      </c:pt>
                      <c:pt idx="143">
                        <c:v>943.66</c:v>
                      </c:pt>
                      <c:pt idx="144">
                        <c:v>986.88</c:v>
                      </c:pt>
                      <c:pt idx="145">
                        <c:v>885.74</c:v>
                      </c:pt>
                      <c:pt idx="146">
                        <c:v>806.25</c:v>
                      </c:pt>
                      <c:pt idx="147">
                        <c:v>845.73</c:v>
                      </c:pt>
                      <c:pt idx="148">
                        <c:v>977.83</c:v>
                      </c:pt>
                      <c:pt idx="149">
                        <c:v>783.49</c:v>
                      </c:pt>
                      <c:pt idx="150">
                        <c:v>684.87</c:v>
                      </c:pt>
                      <c:pt idx="151">
                        <c:v>850.88</c:v>
                      </c:pt>
                      <c:pt idx="152">
                        <c:v>759.13</c:v>
                      </c:pt>
                      <c:pt idx="153">
                        <c:v>1157.8399999999999</c:v>
                      </c:pt>
                      <c:pt idx="154">
                        <c:v>730.63</c:v>
                      </c:pt>
                      <c:pt idx="155">
                        <c:v>689.35</c:v>
                      </c:pt>
                      <c:pt idx="156">
                        <c:v>904.02</c:v>
                      </c:pt>
                      <c:pt idx="157">
                        <c:v>875.42</c:v>
                      </c:pt>
                      <c:pt idx="158">
                        <c:v>1006.83</c:v>
                      </c:pt>
                      <c:pt idx="159">
                        <c:v>762.83</c:v>
                      </c:pt>
                      <c:pt idx="160">
                        <c:v>775.72</c:v>
                      </c:pt>
                      <c:pt idx="161">
                        <c:v>675.92</c:v>
                      </c:pt>
                      <c:pt idx="162">
                        <c:v>665.93</c:v>
                      </c:pt>
                      <c:pt idx="163">
                        <c:v>719.99</c:v>
                      </c:pt>
                      <c:pt idx="164">
                        <c:v>852.26</c:v>
                      </c:pt>
                      <c:pt idx="165">
                        <c:v>893.73</c:v>
                      </c:pt>
                      <c:pt idx="166">
                        <c:v>770.54</c:v>
                      </c:pt>
                      <c:pt idx="167">
                        <c:v>881.84</c:v>
                      </c:pt>
                      <c:pt idx="168">
                        <c:v>681.38</c:v>
                      </c:pt>
                      <c:pt idx="169">
                        <c:v>741.14</c:v>
                      </c:pt>
                      <c:pt idx="170">
                        <c:v>854.53</c:v>
                      </c:pt>
                      <c:pt idx="171">
                        <c:v>1081.6199999999999</c:v>
                      </c:pt>
                      <c:pt idx="172">
                        <c:v>806.7</c:v>
                      </c:pt>
                      <c:pt idx="173">
                        <c:v>1012.29</c:v>
                      </c:pt>
                      <c:pt idx="174">
                        <c:v>906.23</c:v>
                      </c:pt>
                      <c:pt idx="175">
                        <c:v>1126.51</c:v>
                      </c:pt>
                      <c:pt idx="176">
                        <c:v>1036.56</c:v>
                      </c:pt>
                      <c:pt idx="177">
                        <c:v>526.05999999999995</c:v>
                      </c:pt>
                      <c:pt idx="178">
                        <c:v>593.96</c:v>
                      </c:pt>
                      <c:pt idx="179">
                        <c:v>920.85</c:v>
                      </c:pt>
                      <c:pt idx="180">
                        <c:v>956.26</c:v>
                      </c:pt>
                      <c:pt idx="181">
                        <c:v>861.31</c:v>
                      </c:pt>
                      <c:pt idx="182">
                        <c:v>694.44</c:v>
                      </c:pt>
                      <c:pt idx="183">
                        <c:v>656.35</c:v>
                      </c:pt>
                      <c:pt idx="184">
                        <c:v>728.4</c:v>
                      </c:pt>
                      <c:pt idx="185">
                        <c:v>816.71</c:v>
                      </c:pt>
                      <c:pt idx="186">
                        <c:v>747.33</c:v>
                      </c:pt>
                      <c:pt idx="187">
                        <c:v>654.42999999999995</c:v>
                      </c:pt>
                      <c:pt idx="188">
                        <c:v>637.75</c:v>
                      </c:pt>
                      <c:pt idx="189">
                        <c:v>1053.08</c:v>
                      </c:pt>
                      <c:pt idx="190">
                        <c:v>876.99</c:v>
                      </c:pt>
                      <c:pt idx="191">
                        <c:v>891.43</c:v>
                      </c:pt>
                      <c:pt idx="192">
                        <c:v>694.69</c:v>
                      </c:pt>
                      <c:pt idx="193">
                        <c:v>1400.52</c:v>
                      </c:pt>
                      <c:pt idx="194">
                        <c:v>1066.2</c:v>
                      </c:pt>
                      <c:pt idx="195">
                        <c:v>799.84</c:v>
                      </c:pt>
                      <c:pt idx="196">
                        <c:v>558.62</c:v>
                      </c:pt>
                      <c:pt idx="197">
                        <c:v>680.97</c:v>
                      </c:pt>
                      <c:pt idx="198">
                        <c:v>956.96</c:v>
                      </c:pt>
                      <c:pt idx="199">
                        <c:v>998.21</c:v>
                      </c:pt>
                      <c:pt idx="200">
                        <c:v>739.34</c:v>
                      </c:pt>
                      <c:pt idx="201">
                        <c:v>556.80999999999995</c:v>
                      </c:pt>
                      <c:pt idx="202">
                        <c:v>684.1</c:v>
                      </c:pt>
                      <c:pt idx="203">
                        <c:v>1258.05</c:v>
                      </c:pt>
                      <c:pt idx="204">
                        <c:v>1359.57</c:v>
                      </c:pt>
                      <c:pt idx="205">
                        <c:v>677.1</c:v>
                      </c:pt>
                      <c:pt idx="206">
                        <c:v>643.63</c:v>
                      </c:pt>
                      <c:pt idx="207">
                        <c:v>582.98</c:v>
                      </c:pt>
                      <c:pt idx="208">
                        <c:v>637.75</c:v>
                      </c:pt>
                      <c:pt idx="209">
                        <c:v>1327.82</c:v>
                      </c:pt>
                      <c:pt idx="210">
                        <c:v>1045.8900000000001</c:v>
                      </c:pt>
                      <c:pt idx="211">
                        <c:v>906.52</c:v>
                      </c:pt>
                      <c:pt idx="212">
                        <c:v>1155.76</c:v>
                      </c:pt>
                      <c:pt idx="213">
                        <c:v>1253.1600000000001</c:v>
                      </c:pt>
                      <c:pt idx="214">
                        <c:v>735.31</c:v>
                      </c:pt>
                      <c:pt idx="215">
                        <c:v>794.42</c:v>
                      </c:pt>
                      <c:pt idx="216">
                        <c:v>824.37</c:v>
                      </c:pt>
                      <c:pt idx="217">
                        <c:v>979.89</c:v>
                      </c:pt>
                      <c:pt idx="218">
                        <c:v>1019.11</c:v>
                      </c:pt>
                      <c:pt idx="219">
                        <c:v>794.9</c:v>
                      </c:pt>
                      <c:pt idx="220">
                        <c:v>932.86</c:v>
                      </c:pt>
                      <c:pt idx="221">
                        <c:v>888.11</c:v>
                      </c:pt>
                      <c:pt idx="222">
                        <c:v>654.58000000000004</c:v>
                      </c:pt>
                      <c:pt idx="223">
                        <c:v>802.68</c:v>
                      </c:pt>
                      <c:pt idx="224">
                        <c:v>864.03</c:v>
                      </c:pt>
                      <c:pt idx="225">
                        <c:v>899.5</c:v>
                      </c:pt>
                      <c:pt idx="226">
                        <c:v>645.76</c:v>
                      </c:pt>
                      <c:pt idx="227">
                        <c:v>853.67</c:v>
                      </c:pt>
                      <c:pt idx="228">
                        <c:v>742.63</c:v>
                      </c:pt>
                      <c:pt idx="229">
                        <c:v>725.22</c:v>
                      </c:pt>
                      <c:pt idx="230">
                        <c:v>920.54</c:v>
                      </c:pt>
                      <c:pt idx="231">
                        <c:v>636.82000000000005</c:v>
                      </c:pt>
                      <c:pt idx="232">
                        <c:v>677.1</c:v>
                      </c:pt>
                      <c:pt idx="233">
                        <c:v>681.25</c:v>
                      </c:pt>
                      <c:pt idx="234">
                        <c:v>837.2</c:v>
                      </c:pt>
                      <c:pt idx="235">
                        <c:v>627.87</c:v>
                      </c:pt>
                      <c:pt idx="236">
                        <c:v>710.61</c:v>
                      </c:pt>
                      <c:pt idx="237">
                        <c:v>656.17</c:v>
                      </c:pt>
                      <c:pt idx="238">
                        <c:v>695.12</c:v>
                      </c:pt>
                      <c:pt idx="239">
                        <c:v>708.44</c:v>
                      </c:pt>
                      <c:pt idx="240">
                        <c:v>707.11</c:v>
                      </c:pt>
                      <c:pt idx="241">
                        <c:v>842.04</c:v>
                      </c:pt>
                      <c:pt idx="242">
                        <c:v>676.42</c:v>
                      </c:pt>
                      <c:pt idx="243">
                        <c:v>771.15</c:v>
                      </c:pt>
                      <c:pt idx="244">
                        <c:v>687.76</c:v>
                      </c:pt>
                      <c:pt idx="245">
                        <c:v>883.12</c:v>
                      </c:pt>
                      <c:pt idx="246">
                        <c:v>956.92</c:v>
                      </c:pt>
                      <c:pt idx="247">
                        <c:v>612.16999999999996</c:v>
                      </c:pt>
                      <c:pt idx="248">
                        <c:v>675.62</c:v>
                      </c:pt>
                      <c:pt idx="249">
                        <c:v>892.55</c:v>
                      </c:pt>
                      <c:pt idx="250">
                        <c:v>689.57</c:v>
                      </c:pt>
                      <c:pt idx="251">
                        <c:v>839.92</c:v>
                      </c:pt>
                      <c:pt idx="252">
                        <c:v>726.18</c:v>
                      </c:pt>
                      <c:pt idx="253">
                        <c:v>789.14</c:v>
                      </c:pt>
                      <c:pt idx="254">
                        <c:v>727.22</c:v>
                      </c:pt>
                      <c:pt idx="255">
                        <c:v>907.39</c:v>
                      </c:pt>
                      <c:pt idx="256">
                        <c:v>916.07</c:v>
                      </c:pt>
                      <c:pt idx="257">
                        <c:v>859.06</c:v>
                      </c:pt>
                      <c:pt idx="258">
                        <c:v>857.98</c:v>
                      </c:pt>
                      <c:pt idx="259">
                        <c:v>875.17</c:v>
                      </c:pt>
                      <c:pt idx="260">
                        <c:v>880.56</c:v>
                      </c:pt>
                      <c:pt idx="261">
                        <c:v>948.94</c:v>
                      </c:pt>
                      <c:pt idx="262">
                        <c:v>854.97</c:v>
                      </c:pt>
                      <c:pt idx="263">
                        <c:v>766.86</c:v>
                      </c:pt>
                      <c:pt idx="264">
                        <c:v>873.31</c:v>
                      </c:pt>
                      <c:pt idx="265">
                        <c:v>886.75</c:v>
                      </c:pt>
                      <c:pt idx="266">
                        <c:v>888.61</c:v>
                      </c:pt>
                      <c:pt idx="267">
                        <c:v>834.62</c:v>
                      </c:pt>
                      <c:pt idx="268">
                        <c:v>875.76</c:v>
                      </c:pt>
                      <c:pt idx="269">
                        <c:v>986.8</c:v>
                      </c:pt>
                      <c:pt idx="270">
                        <c:v>929.83</c:v>
                      </c:pt>
                      <c:pt idx="271">
                        <c:v>957.88</c:v>
                      </c:pt>
                      <c:pt idx="272">
                        <c:v>800.35</c:v>
                      </c:pt>
                      <c:pt idx="273">
                        <c:v>938.59</c:v>
                      </c:pt>
                      <c:pt idx="274">
                        <c:v>814.11</c:v>
                      </c:pt>
                      <c:pt idx="275">
                        <c:v>712.75</c:v>
                      </c:pt>
                      <c:pt idx="276">
                        <c:v>1018.52</c:v>
                      </c:pt>
                      <c:pt idx="277">
                        <c:v>955.95</c:v>
                      </c:pt>
                      <c:pt idx="278">
                        <c:v>1024.5899999999999</c:v>
                      </c:pt>
                      <c:pt idx="279">
                        <c:v>816.17</c:v>
                      </c:pt>
                      <c:pt idx="280">
                        <c:v>628.29</c:v>
                      </c:pt>
                      <c:pt idx="281">
                        <c:v>860.58</c:v>
                      </c:pt>
                      <c:pt idx="282">
                        <c:v>800.79</c:v>
                      </c:pt>
                      <c:pt idx="283">
                        <c:v>609.62</c:v>
                      </c:pt>
                      <c:pt idx="284">
                        <c:v>733.26</c:v>
                      </c:pt>
                      <c:pt idx="285">
                        <c:v>697.16</c:v>
                      </c:pt>
                      <c:pt idx="286">
                        <c:v>818.55</c:v>
                      </c:pt>
                      <c:pt idx="287">
                        <c:v>687.87</c:v>
                      </c:pt>
                      <c:pt idx="288">
                        <c:v>749.62</c:v>
                      </c:pt>
                      <c:pt idx="289">
                        <c:v>661.09</c:v>
                      </c:pt>
                      <c:pt idx="290">
                        <c:v>670.41</c:v>
                      </c:pt>
                      <c:pt idx="291">
                        <c:v>703.37</c:v>
                      </c:pt>
                      <c:pt idx="292">
                        <c:v>679.29</c:v>
                      </c:pt>
                      <c:pt idx="293">
                        <c:v>678.13</c:v>
                      </c:pt>
                      <c:pt idx="294">
                        <c:v>723.59</c:v>
                      </c:pt>
                      <c:pt idx="295">
                        <c:v>648.91</c:v>
                      </c:pt>
                      <c:pt idx="296">
                        <c:v>679.04</c:v>
                      </c:pt>
                      <c:pt idx="297">
                        <c:v>656.34</c:v>
                      </c:pt>
                      <c:pt idx="298">
                        <c:v>689.61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5F6-4DDA-8C0F-6B9E6B066F27}"/>
                  </c:ext>
                </c:extLst>
              </c15:ser>
            </c15:filteredLineSeries>
          </c:ext>
        </c:extLst>
      </c:lineChart>
      <c:catAx>
        <c:axId val="393234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649583"/>
        <c:crosses val="autoZero"/>
        <c:auto val="1"/>
        <c:lblAlgn val="ctr"/>
        <c:lblOffset val="100"/>
        <c:noMultiLvlLbl val="0"/>
      </c:catAx>
      <c:valAx>
        <c:axId val="1646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323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>
                <a:solidFill>
                  <a:srgbClr val="C00000"/>
                </a:solidFill>
              </a:rPr>
              <a:t>波特兰</a:t>
            </a:r>
            <a:r>
              <a:rPr lang="zh-CN" altLang="en-US" sz="2000" b="1" dirty="0"/>
              <a:t>数据</a:t>
            </a:r>
            <a:r>
              <a:rPr lang="en-US" altLang="zh-CN" sz="2000" b="1" dirty="0"/>
              <a:t>-CO</a:t>
            </a:r>
            <a:r>
              <a:rPr lang="zh-CN" altLang="en-US" sz="2000" b="1" dirty="0"/>
              <a:t>预测结果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SCI数据!$A$702:$A$1000</c:f>
              <c:numCache>
                <c:formatCode>General</c:formatCode>
                <c:ptCount val="299"/>
                <c:pt idx="0">
                  <c:v>401.07</c:v>
                </c:pt>
                <c:pt idx="1">
                  <c:v>414.78</c:v>
                </c:pt>
                <c:pt idx="2">
                  <c:v>446.8</c:v>
                </c:pt>
                <c:pt idx="3">
                  <c:v>470.89</c:v>
                </c:pt>
                <c:pt idx="4">
                  <c:v>453.52</c:v>
                </c:pt>
                <c:pt idx="5">
                  <c:v>434.79</c:v>
                </c:pt>
                <c:pt idx="6">
                  <c:v>422.6</c:v>
                </c:pt>
                <c:pt idx="7">
                  <c:v>412.94</c:v>
                </c:pt>
                <c:pt idx="8">
                  <c:v>404.05</c:v>
                </c:pt>
                <c:pt idx="9">
                  <c:v>401.58</c:v>
                </c:pt>
                <c:pt idx="10">
                  <c:v>406.13</c:v>
                </c:pt>
                <c:pt idx="11">
                  <c:v>400.53</c:v>
                </c:pt>
                <c:pt idx="12">
                  <c:v>394.79</c:v>
                </c:pt>
                <c:pt idx="13">
                  <c:v>394.12</c:v>
                </c:pt>
                <c:pt idx="14">
                  <c:v>395.2</c:v>
                </c:pt>
                <c:pt idx="15">
                  <c:v>393.93</c:v>
                </c:pt>
                <c:pt idx="16">
                  <c:v>391.65</c:v>
                </c:pt>
                <c:pt idx="17">
                  <c:v>392.36</c:v>
                </c:pt>
                <c:pt idx="18">
                  <c:v>396.11</c:v>
                </c:pt>
                <c:pt idx="19">
                  <c:v>397.53</c:v>
                </c:pt>
                <c:pt idx="20">
                  <c:v>397.93</c:v>
                </c:pt>
                <c:pt idx="21">
                  <c:v>395.99</c:v>
                </c:pt>
                <c:pt idx="22">
                  <c:v>395.75</c:v>
                </c:pt>
                <c:pt idx="23">
                  <c:v>394.27</c:v>
                </c:pt>
                <c:pt idx="24">
                  <c:v>393.94</c:v>
                </c:pt>
                <c:pt idx="25">
                  <c:v>393.77</c:v>
                </c:pt>
                <c:pt idx="26">
                  <c:v>399.49</c:v>
                </c:pt>
                <c:pt idx="27">
                  <c:v>403.31</c:v>
                </c:pt>
                <c:pt idx="28">
                  <c:v>414.8</c:v>
                </c:pt>
                <c:pt idx="29">
                  <c:v>419.34</c:v>
                </c:pt>
                <c:pt idx="30">
                  <c:v>421.46</c:v>
                </c:pt>
                <c:pt idx="31">
                  <c:v>432.52</c:v>
                </c:pt>
                <c:pt idx="32">
                  <c:v>436.44</c:v>
                </c:pt>
                <c:pt idx="33">
                  <c:v>411.64</c:v>
                </c:pt>
                <c:pt idx="34">
                  <c:v>406.71</c:v>
                </c:pt>
                <c:pt idx="35">
                  <c:v>396.32</c:v>
                </c:pt>
                <c:pt idx="36">
                  <c:v>395.52</c:v>
                </c:pt>
                <c:pt idx="37">
                  <c:v>402.77</c:v>
                </c:pt>
                <c:pt idx="38">
                  <c:v>406.59</c:v>
                </c:pt>
                <c:pt idx="39">
                  <c:v>417.35</c:v>
                </c:pt>
                <c:pt idx="40">
                  <c:v>415.12</c:v>
                </c:pt>
                <c:pt idx="41">
                  <c:v>405.88</c:v>
                </c:pt>
                <c:pt idx="42">
                  <c:v>405.73</c:v>
                </c:pt>
                <c:pt idx="43">
                  <c:v>400.38</c:v>
                </c:pt>
                <c:pt idx="44">
                  <c:v>398.52</c:v>
                </c:pt>
                <c:pt idx="45">
                  <c:v>395.47</c:v>
                </c:pt>
                <c:pt idx="46">
                  <c:v>396.57</c:v>
                </c:pt>
                <c:pt idx="47">
                  <c:v>396.8</c:v>
                </c:pt>
                <c:pt idx="48">
                  <c:v>398.57</c:v>
                </c:pt>
                <c:pt idx="49">
                  <c:v>399.36</c:v>
                </c:pt>
                <c:pt idx="50">
                  <c:v>405.44</c:v>
                </c:pt>
                <c:pt idx="51">
                  <c:v>409.98</c:v>
                </c:pt>
                <c:pt idx="52">
                  <c:v>413.07</c:v>
                </c:pt>
                <c:pt idx="53">
                  <c:v>412.72</c:v>
                </c:pt>
                <c:pt idx="54">
                  <c:v>408.26</c:v>
                </c:pt>
                <c:pt idx="55">
                  <c:v>404.73</c:v>
                </c:pt>
                <c:pt idx="56">
                  <c:v>413.49</c:v>
                </c:pt>
                <c:pt idx="57">
                  <c:v>414.42</c:v>
                </c:pt>
                <c:pt idx="58">
                  <c:v>407.82</c:v>
                </c:pt>
                <c:pt idx="59">
                  <c:v>414.78</c:v>
                </c:pt>
                <c:pt idx="60">
                  <c:v>426.04</c:v>
                </c:pt>
                <c:pt idx="61">
                  <c:v>421.49</c:v>
                </c:pt>
                <c:pt idx="62">
                  <c:v>401.69</c:v>
                </c:pt>
                <c:pt idx="63">
                  <c:v>402.25</c:v>
                </c:pt>
                <c:pt idx="64">
                  <c:v>408.69</c:v>
                </c:pt>
                <c:pt idx="65">
                  <c:v>406.07</c:v>
                </c:pt>
                <c:pt idx="66">
                  <c:v>404.98</c:v>
                </c:pt>
                <c:pt idx="67">
                  <c:v>400.45</c:v>
                </c:pt>
                <c:pt idx="68">
                  <c:v>402.69</c:v>
                </c:pt>
                <c:pt idx="69">
                  <c:v>399.37</c:v>
                </c:pt>
                <c:pt idx="70">
                  <c:v>395.51</c:v>
                </c:pt>
                <c:pt idx="71">
                  <c:v>390.77</c:v>
                </c:pt>
                <c:pt idx="72">
                  <c:v>390.84</c:v>
                </c:pt>
                <c:pt idx="73">
                  <c:v>390.87</c:v>
                </c:pt>
                <c:pt idx="74">
                  <c:v>392.05</c:v>
                </c:pt>
                <c:pt idx="75">
                  <c:v>392.46</c:v>
                </c:pt>
                <c:pt idx="76">
                  <c:v>392.21</c:v>
                </c:pt>
                <c:pt idx="77">
                  <c:v>391.46</c:v>
                </c:pt>
                <c:pt idx="78">
                  <c:v>391.43</c:v>
                </c:pt>
                <c:pt idx="79">
                  <c:v>390.79</c:v>
                </c:pt>
                <c:pt idx="80">
                  <c:v>390.32</c:v>
                </c:pt>
                <c:pt idx="81">
                  <c:v>390.49</c:v>
                </c:pt>
                <c:pt idx="82">
                  <c:v>390.48</c:v>
                </c:pt>
                <c:pt idx="83">
                  <c:v>390.35</c:v>
                </c:pt>
                <c:pt idx="84">
                  <c:v>390.2</c:v>
                </c:pt>
                <c:pt idx="85">
                  <c:v>390.45</c:v>
                </c:pt>
                <c:pt idx="86">
                  <c:v>390.98</c:v>
                </c:pt>
                <c:pt idx="87">
                  <c:v>391.77</c:v>
                </c:pt>
                <c:pt idx="88">
                  <c:v>392.44</c:v>
                </c:pt>
                <c:pt idx="89">
                  <c:v>393.61</c:v>
                </c:pt>
                <c:pt idx="90">
                  <c:v>393.49</c:v>
                </c:pt>
                <c:pt idx="91">
                  <c:v>393.96</c:v>
                </c:pt>
                <c:pt idx="92">
                  <c:v>394.3</c:v>
                </c:pt>
                <c:pt idx="93">
                  <c:v>393.01</c:v>
                </c:pt>
                <c:pt idx="94">
                  <c:v>393.9</c:v>
                </c:pt>
                <c:pt idx="95">
                  <c:v>394.08</c:v>
                </c:pt>
                <c:pt idx="96">
                  <c:v>397.33</c:v>
                </c:pt>
                <c:pt idx="97">
                  <c:v>396.12</c:v>
                </c:pt>
                <c:pt idx="98">
                  <c:v>397.5</c:v>
                </c:pt>
                <c:pt idx="99">
                  <c:v>399.59</c:v>
                </c:pt>
                <c:pt idx="100">
                  <c:v>399.3</c:v>
                </c:pt>
                <c:pt idx="101">
                  <c:v>399.91</c:v>
                </c:pt>
                <c:pt idx="102">
                  <c:v>403.69</c:v>
                </c:pt>
                <c:pt idx="103">
                  <c:v>404.05</c:v>
                </c:pt>
                <c:pt idx="104">
                  <c:v>402.33</c:v>
                </c:pt>
                <c:pt idx="105">
                  <c:v>402.24</c:v>
                </c:pt>
                <c:pt idx="106">
                  <c:v>405</c:v>
                </c:pt>
                <c:pt idx="107">
                  <c:v>406.06</c:v>
                </c:pt>
                <c:pt idx="108">
                  <c:v>405.81</c:v>
                </c:pt>
                <c:pt idx="109">
                  <c:v>415.23</c:v>
                </c:pt>
                <c:pt idx="110">
                  <c:v>421.41</c:v>
                </c:pt>
                <c:pt idx="111">
                  <c:v>420.35</c:v>
                </c:pt>
                <c:pt idx="112">
                  <c:v>420.8</c:v>
                </c:pt>
                <c:pt idx="113">
                  <c:v>420.78</c:v>
                </c:pt>
                <c:pt idx="114">
                  <c:v>422.23</c:v>
                </c:pt>
                <c:pt idx="115">
                  <c:v>413.27</c:v>
                </c:pt>
                <c:pt idx="116">
                  <c:v>407.04</c:v>
                </c:pt>
                <c:pt idx="117">
                  <c:v>403.74</c:v>
                </c:pt>
                <c:pt idx="118">
                  <c:v>403.21</c:v>
                </c:pt>
                <c:pt idx="119">
                  <c:v>397.31</c:v>
                </c:pt>
                <c:pt idx="120">
                  <c:v>398.57</c:v>
                </c:pt>
                <c:pt idx="121">
                  <c:v>398.69</c:v>
                </c:pt>
                <c:pt idx="122">
                  <c:v>401.43</c:v>
                </c:pt>
                <c:pt idx="123">
                  <c:v>416.8</c:v>
                </c:pt>
                <c:pt idx="124">
                  <c:v>460.61</c:v>
                </c:pt>
                <c:pt idx="125">
                  <c:v>479.76</c:v>
                </c:pt>
                <c:pt idx="126">
                  <c:v>447.1</c:v>
                </c:pt>
                <c:pt idx="127">
                  <c:v>398.36</c:v>
                </c:pt>
                <c:pt idx="128">
                  <c:v>397.12</c:v>
                </c:pt>
                <c:pt idx="129">
                  <c:v>397.51</c:v>
                </c:pt>
                <c:pt idx="130">
                  <c:v>403.89</c:v>
                </c:pt>
                <c:pt idx="131">
                  <c:v>396.93</c:v>
                </c:pt>
                <c:pt idx="132">
                  <c:v>398.45</c:v>
                </c:pt>
                <c:pt idx="133">
                  <c:v>403.97</c:v>
                </c:pt>
                <c:pt idx="134">
                  <c:v>404.66</c:v>
                </c:pt>
                <c:pt idx="135">
                  <c:v>409.04</c:v>
                </c:pt>
                <c:pt idx="136">
                  <c:v>405.36</c:v>
                </c:pt>
                <c:pt idx="137">
                  <c:v>412.49</c:v>
                </c:pt>
                <c:pt idx="138">
                  <c:v>414.3</c:v>
                </c:pt>
                <c:pt idx="139">
                  <c:v>404.44</c:v>
                </c:pt>
                <c:pt idx="140">
                  <c:v>400.26</c:v>
                </c:pt>
                <c:pt idx="141">
                  <c:v>400.04</c:v>
                </c:pt>
                <c:pt idx="142">
                  <c:v>398.03</c:v>
                </c:pt>
                <c:pt idx="143">
                  <c:v>399.36</c:v>
                </c:pt>
                <c:pt idx="144">
                  <c:v>398.92</c:v>
                </c:pt>
                <c:pt idx="145">
                  <c:v>400.48</c:v>
                </c:pt>
                <c:pt idx="146">
                  <c:v>408.81</c:v>
                </c:pt>
                <c:pt idx="147">
                  <c:v>422.43</c:v>
                </c:pt>
                <c:pt idx="148">
                  <c:v>451.43</c:v>
                </c:pt>
                <c:pt idx="149">
                  <c:v>458.39</c:v>
                </c:pt>
                <c:pt idx="150">
                  <c:v>471.25</c:v>
                </c:pt>
                <c:pt idx="151">
                  <c:v>493.41</c:v>
                </c:pt>
                <c:pt idx="152">
                  <c:v>507.69</c:v>
                </c:pt>
                <c:pt idx="153">
                  <c:v>501.86</c:v>
                </c:pt>
                <c:pt idx="154">
                  <c:v>495.46</c:v>
                </c:pt>
                <c:pt idx="155">
                  <c:v>488.13</c:v>
                </c:pt>
                <c:pt idx="156">
                  <c:v>486.3</c:v>
                </c:pt>
                <c:pt idx="157">
                  <c:v>444.86</c:v>
                </c:pt>
                <c:pt idx="158">
                  <c:v>433.06</c:v>
                </c:pt>
                <c:pt idx="159">
                  <c:v>419.17</c:v>
                </c:pt>
                <c:pt idx="160">
                  <c:v>402.91</c:v>
                </c:pt>
                <c:pt idx="161">
                  <c:v>396.23</c:v>
                </c:pt>
                <c:pt idx="162">
                  <c:v>396.54</c:v>
                </c:pt>
                <c:pt idx="163">
                  <c:v>397.52</c:v>
                </c:pt>
                <c:pt idx="164">
                  <c:v>403.21</c:v>
                </c:pt>
                <c:pt idx="165">
                  <c:v>402.41</c:v>
                </c:pt>
                <c:pt idx="166">
                  <c:v>401.88</c:v>
                </c:pt>
                <c:pt idx="167">
                  <c:v>401.7</c:v>
                </c:pt>
                <c:pt idx="168">
                  <c:v>401.67</c:v>
                </c:pt>
                <c:pt idx="169">
                  <c:v>400.68</c:v>
                </c:pt>
                <c:pt idx="170">
                  <c:v>400.32</c:v>
                </c:pt>
                <c:pt idx="171">
                  <c:v>399.45</c:v>
                </c:pt>
                <c:pt idx="172">
                  <c:v>399.3</c:v>
                </c:pt>
                <c:pt idx="173">
                  <c:v>397.98</c:v>
                </c:pt>
                <c:pt idx="174">
                  <c:v>397.18</c:v>
                </c:pt>
                <c:pt idx="175">
                  <c:v>396.62</c:v>
                </c:pt>
                <c:pt idx="176">
                  <c:v>396.06</c:v>
                </c:pt>
                <c:pt idx="177">
                  <c:v>396.11</c:v>
                </c:pt>
                <c:pt idx="178">
                  <c:v>394.74</c:v>
                </c:pt>
                <c:pt idx="179">
                  <c:v>394.53</c:v>
                </c:pt>
                <c:pt idx="180">
                  <c:v>393.91</c:v>
                </c:pt>
                <c:pt idx="181">
                  <c:v>393.74</c:v>
                </c:pt>
                <c:pt idx="182">
                  <c:v>393.31</c:v>
                </c:pt>
                <c:pt idx="183">
                  <c:v>394.1</c:v>
                </c:pt>
                <c:pt idx="184">
                  <c:v>394.34</c:v>
                </c:pt>
                <c:pt idx="185">
                  <c:v>394.97</c:v>
                </c:pt>
                <c:pt idx="186">
                  <c:v>395.63</c:v>
                </c:pt>
                <c:pt idx="187">
                  <c:v>396.77</c:v>
                </c:pt>
                <c:pt idx="188">
                  <c:v>402.93</c:v>
                </c:pt>
                <c:pt idx="189">
                  <c:v>396.77</c:v>
                </c:pt>
                <c:pt idx="190">
                  <c:v>396.7</c:v>
                </c:pt>
                <c:pt idx="191">
                  <c:v>397.51</c:v>
                </c:pt>
                <c:pt idx="192">
                  <c:v>398.08</c:v>
                </c:pt>
                <c:pt idx="193">
                  <c:v>396.98</c:v>
                </c:pt>
                <c:pt idx="194">
                  <c:v>398.07</c:v>
                </c:pt>
                <c:pt idx="195">
                  <c:v>398.04</c:v>
                </c:pt>
                <c:pt idx="196">
                  <c:v>398.2</c:v>
                </c:pt>
                <c:pt idx="197">
                  <c:v>396.23</c:v>
                </c:pt>
                <c:pt idx="198">
                  <c:v>395.67</c:v>
                </c:pt>
                <c:pt idx="199">
                  <c:v>396.1</c:v>
                </c:pt>
                <c:pt idx="200">
                  <c:v>394.97</c:v>
                </c:pt>
                <c:pt idx="201">
                  <c:v>394.29</c:v>
                </c:pt>
                <c:pt idx="202">
                  <c:v>396.49</c:v>
                </c:pt>
                <c:pt idx="203">
                  <c:v>394.26</c:v>
                </c:pt>
                <c:pt idx="204">
                  <c:v>392.26</c:v>
                </c:pt>
                <c:pt idx="205">
                  <c:v>391.58</c:v>
                </c:pt>
                <c:pt idx="206">
                  <c:v>391.61</c:v>
                </c:pt>
                <c:pt idx="207">
                  <c:v>395.08</c:v>
                </c:pt>
                <c:pt idx="208">
                  <c:v>408.43</c:v>
                </c:pt>
                <c:pt idx="209">
                  <c:v>422.5</c:v>
                </c:pt>
                <c:pt idx="210">
                  <c:v>445.56</c:v>
                </c:pt>
                <c:pt idx="211">
                  <c:v>473.09</c:v>
                </c:pt>
                <c:pt idx="212">
                  <c:v>433.97</c:v>
                </c:pt>
                <c:pt idx="213">
                  <c:v>409.69</c:v>
                </c:pt>
                <c:pt idx="214">
                  <c:v>396.44</c:v>
                </c:pt>
                <c:pt idx="215">
                  <c:v>399.26</c:v>
                </c:pt>
                <c:pt idx="216">
                  <c:v>403.1</c:v>
                </c:pt>
                <c:pt idx="217">
                  <c:v>398.6</c:v>
                </c:pt>
                <c:pt idx="218">
                  <c:v>399.45</c:v>
                </c:pt>
                <c:pt idx="219">
                  <c:v>403.29</c:v>
                </c:pt>
                <c:pt idx="220">
                  <c:v>407.18</c:v>
                </c:pt>
                <c:pt idx="221">
                  <c:v>410.76</c:v>
                </c:pt>
                <c:pt idx="222">
                  <c:v>402.04</c:v>
                </c:pt>
                <c:pt idx="223">
                  <c:v>401.31</c:v>
                </c:pt>
                <c:pt idx="224">
                  <c:v>401.32</c:v>
                </c:pt>
                <c:pt idx="225">
                  <c:v>395.89</c:v>
                </c:pt>
                <c:pt idx="226">
                  <c:v>394.57</c:v>
                </c:pt>
                <c:pt idx="227">
                  <c:v>393.42</c:v>
                </c:pt>
                <c:pt idx="228">
                  <c:v>395.4</c:v>
                </c:pt>
                <c:pt idx="229">
                  <c:v>411.74</c:v>
                </c:pt>
                <c:pt idx="230">
                  <c:v>400.05</c:v>
                </c:pt>
                <c:pt idx="231">
                  <c:v>393.44</c:v>
                </c:pt>
                <c:pt idx="232">
                  <c:v>393.28</c:v>
                </c:pt>
                <c:pt idx="233">
                  <c:v>396.07</c:v>
                </c:pt>
                <c:pt idx="234">
                  <c:v>398.38</c:v>
                </c:pt>
                <c:pt idx="235">
                  <c:v>402.06</c:v>
                </c:pt>
                <c:pt idx="236">
                  <c:v>400.53</c:v>
                </c:pt>
                <c:pt idx="237">
                  <c:v>404.1</c:v>
                </c:pt>
                <c:pt idx="238">
                  <c:v>409.56</c:v>
                </c:pt>
                <c:pt idx="239">
                  <c:v>410.08</c:v>
                </c:pt>
                <c:pt idx="240">
                  <c:v>405.41</c:v>
                </c:pt>
                <c:pt idx="241">
                  <c:v>411.79</c:v>
                </c:pt>
                <c:pt idx="242">
                  <c:v>411.1</c:v>
                </c:pt>
                <c:pt idx="243">
                  <c:v>415</c:v>
                </c:pt>
                <c:pt idx="244">
                  <c:v>416.95</c:v>
                </c:pt>
                <c:pt idx="245">
                  <c:v>430.32</c:v>
                </c:pt>
                <c:pt idx="246">
                  <c:v>411.39</c:v>
                </c:pt>
                <c:pt idx="247">
                  <c:v>406.26</c:v>
                </c:pt>
                <c:pt idx="248">
                  <c:v>421.43</c:v>
                </c:pt>
                <c:pt idx="249">
                  <c:v>420.4</c:v>
                </c:pt>
                <c:pt idx="250">
                  <c:v>425.23</c:v>
                </c:pt>
                <c:pt idx="251">
                  <c:v>423.49</c:v>
                </c:pt>
                <c:pt idx="252">
                  <c:v>414.25</c:v>
                </c:pt>
                <c:pt idx="253">
                  <c:v>410.92</c:v>
                </c:pt>
                <c:pt idx="254">
                  <c:v>413.54</c:v>
                </c:pt>
                <c:pt idx="255">
                  <c:v>406.55</c:v>
                </c:pt>
                <c:pt idx="256">
                  <c:v>401.54</c:v>
                </c:pt>
                <c:pt idx="257">
                  <c:v>399.56</c:v>
                </c:pt>
                <c:pt idx="258">
                  <c:v>412.78</c:v>
                </c:pt>
                <c:pt idx="259">
                  <c:v>405.51</c:v>
                </c:pt>
                <c:pt idx="260">
                  <c:v>410.39</c:v>
                </c:pt>
                <c:pt idx="261">
                  <c:v>405.46</c:v>
                </c:pt>
                <c:pt idx="262">
                  <c:v>401.23</c:v>
                </c:pt>
                <c:pt idx="263">
                  <c:v>397.23</c:v>
                </c:pt>
                <c:pt idx="264">
                  <c:v>395.09</c:v>
                </c:pt>
                <c:pt idx="265">
                  <c:v>394.33</c:v>
                </c:pt>
                <c:pt idx="266">
                  <c:v>393.45</c:v>
                </c:pt>
                <c:pt idx="267">
                  <c:v>393.48</c:v>
                </c:pt>
                <c:pt idx="268">
                  <c:v>393.57</c:v>
                </c:pt>
                <c:pt idx="269">
                  <c:v>394.5</c:v>
                </c:pt>
                <c:pt idx="270">
                  <c:v>396.54</c:v>
                </c:pt>
                <c:pt idx="271">
                  <c:v>398.79</c:v>
                </c:pt>
                <c:pt idx="272">
                  <c:v>395.64</c:v>
                </c:pt>
                <c:pt idx="273">
                  <c:v>396.38</c:v>
                </c:pt>
                <c:pt idx="274">
                  <c:v>395.97</c:v>
                </c:pt>
                <c:pt idx="275">
                  <c:v>405.01</c:v>
                </c:pt>
                <c:pt idx="276">
                  <c:v>393.94</c:v>
                </c:pt>
                <c:pt idx="277">
                  <c:v>393.49</c:v>
                </c:pt>
                <c:pt idx="278">
                  <c:v>390.9</c:v>
                </c:pt>
                <c:pt idx="279">
                  <c:v>390.87</c:v>
                </c:pt>
                <c:pt idx="280">
                  <c:v>390.38</c:v>
                </c:pt>
                <c:pt idx="281">
                  <c:v>392.04</c:v>
                </c:pt>
                <c:pt idx="282">
                  <c:v>392.77</c:v>
                </c:pt>
                <c:pt idx="283">
                  <c:v>391.8</c:v>
                </c:pt>
                <c:pt idx="284">
                  <c:v>392.83</c:v>
                </c:pt>
                <c:pt idx="285">
                  <c:v>391.6</c:v>
                </c:pt>
                <c:pt idx="286">
                  <c:v>391.89</c:v>
                </c:pt>
                <c:pt idx="287">
                  <c:v>391.6</c:v>
                </c:pt>
                <c:pt idx="288">
                  <c:v>392.11</c:v>
                </c:pt>
                <c:pt idx="289">
                  <c:v>391.73</c:v>
                </c:pt>
                <c:pt idx="290">
                  <c:v>391.33</c:v>
                </c:pt>
                <c:pt idx="291">
                  <c:v>392.71</c:v>
                </c:pt>
                <c:pt idx="292">
                  <c:v>392.39</c:v>
                </c:pt>
                <c:pt idx="293">
                  <c:v>395.42</c:v>
                </c:pt>
                <c:pt idx="294">
                  <c:v>394.16</c:v>
                </c:pt>
                <c:pt idx="295">
                  <c:v>394.51</c:v>
                </c:pt>
                <c:pt idx="296">
                  <c:v>392.51</c:v>
                </c:pt>
                <c:pt idx="297">
                  <c:v>392.12</c:v>
                </c:pt>
                <c:pt idx="298">
                  <c:v>392.48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C2-4A91-99F5-0B7DA8829854}"/>
            </c:ext>
          </c:extLst>
        </c:ser>
        <c:ser>
          <c:idx val="1"/>
          <c:order val="1"/>
          <c:tx>
            <c:v>线性回归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SCI数据!$AD$702:$AD$1000</c:f>
              <c:numCache>
                <c:formatCode>General</c:formatCode>
                <c:ptCount val="299"/>
                <c:pt idx="0">
                  <c:v>402.89408173771102</c:v>
                </c:pt>
                <c:pt idx="1">
                  <c:v>416.64221844413697</c:v>
                </c:pt>
                <c:pt idx="2">
                  <c:v>433.61871012598198</c:v>
                </c:pt>
                <c:pt idx="3">
                  <c:v>452.54515771759401</c:v>
                </c:pt>
                <c:pt idx="4">
                  <c:v>440.69484896473699</c:v>
                </c:pt>
                <c:pt idx="5">
                  <c:v>435.42482678782102</c:v>
                </c:pt>
                <c:pt idx="6">
                  <c:v>434.22989512647501</c:v>
                </c:pt>
                <c:pt idx="7">
                  <c:v>418.44557652041198</c:v>
                </c:pt>
                <c:pt idx="8">
                  <c:v>414.88468037028503</c:v>
                </c:pt>
                <c:pt idx="9">
                  <c:v>411.26762691440598</c:v>
                </c:pt>
                <c:pt idx="10">
                  <c:v>417.56683426861298</c:v>
                </c:pt>
                <c:pt idx="11">
                  <c:v>412.39800779680098</c:v>
                </c:pt>
                <c:pt idx="12">
                  <c:v>410.92056555549601</c:v>
                </c:pt>
                <c:pt idx="13">
                  <c:v>407.89257753900102</c:v>
                </c:pt>
                <c:pt idx="14">
                  <c:v>408.48621364280001</c:v>
                </c:pt>
                <c:pt idx="15">
                  <c:v>410.74080190296502</c:v>
                </c:pt>
                <c:pt idx="16">
                  <c:v>406.62270425675803</c:v>
                </c:pt>
                <c:pt idx="17">
                  <c:v>403.64881005563302</c:v>
                </c:pt>
                <c:pt idx="18">
                  <c:v>403.709366127512</c:v>
                </c:pt>
                <c:pt idx="19">
                  <c:v>406.38489974394503</c:v>
                </c:pt>
                <c:pt idx="20">
                  <c:v>403.619095723464</c:v>
                </c:pt>
                <c:pt idx="21">
                  <c:v>402.82024868766899</c:v>
                </c:pt>
                <c:pt idx="22">
                  <c:v>399.84996386571203</c:v>
                </c:pt>
                <c:pt idx="23">
                  <c:v>392.63018352894102</c:v>
                </c:pt>
                <c:pt idx="24">
                  <c:v>392.886382354587</c:v>
                </c:pt>
                <c:pt idx="25">
                  <c:v>393.36476215349302</c:v>
                </c:pt>
                <c:pt idx="26">
                  <c:v>402.98117078990202</c:v>
                </c:pt>
                <c:pt idx="27">
                  <c:v>413.55007659816903</c:v>
                </c:pt>
                <c:pt idx="28">
                  <c:v>426.897092200548</c:v>
                </c:pt>
                <c:pt idx="29">
                  <c:v>436.21022209545703</c:v>
                </c:pt>
                <c:pt idx="30">
                  <c:v>436.13995536294198</c:v>
                </c:pt>
                <c:pt idx="31">
                  <c:v>448.10559945810098</c:v>
                </c:pt>
                <c:pt idx="32">
                  <c:v>459.21954489366402</c:v>
                </c:pt>
                <c:pt idx="33">
                  <c:v>428.054575189172</c:v>
                </c:pt>
                <c:pt idx="34">
                  <c:v>417.22434530931702</c:v>
                </c:pt>
                <c:pt idx="35">
                  <c:v>407.49876356451801</c:v>
                </c:pt>
                <c:pt idx="36">
                  <c:v>409.02788631028301</c:v>
                </c:pt>
                <c:pt idx="37">
                  <c:v>412.43641159003897</c:v>
                </c:pt>
                <c:pt idx="38">
                  <c:v>412.95992576807402</c:v>
                </c:pt>
                <c:pt idx="39">
                  <c:v>415.61052694926701</c:v>
                </c:pt>
                <c:pt idx="40">
                  <c:v>420.80962461062001</c:v>
                </c:pt>
                <c:pt idx="41">
                  <c:v>421.67128795676098</c:v>
                </c:pt>
                <c:pt idx="42">
                  <c:v>418.53457603591397</c:v>
                </c:pt>
                <c:pt idx="43">
                  <c:v>404.28854291793903</c:v>
                </c:pt>
                <c:pt idx="44">
                  <c:v>402.94743206054898</c:v>
                </c:pt>
                <c:pt idx="45">
                  <c:v>397.93418243630998</c:v>
                </c:pt>
                <c:pt idx="46">
                  <c:v>402.32490172480499</c:v>
                </c:pt>
                <c:pt idx="47">
                  <c:v>399.47328784767302</c:v>
                </c:pt>
                <c:pt idx="48">
                  <c:v>403.44448167931301</c:v>
                </c:pt>
                <c:pt idx="49">
                  <c:v>407.44608322105699</c:v>
                </c:pt>
                <c:pt idx="50">
                  <c:v>415.01562508878499</c:v>
                </c:pt>
                <c:pt idx="51">
                  <c:v>416.377226327399</c:v>
                </c:pt>
                <c:pt idx="52">
                  <c:v>417.08507566302001</c:v>
                </c:pt>
                <c:pt idx="53">
                  <c:v>430.131388198634</c:v>
                </c:pt>
                <c:pt idx="54">
                  <c:v>417.85964280154599</c:v>
                </c:pt>
                <c:pt idx="55">
                  <c:v>412.829685374343</c:v>
                </c:pt>
                <c:pt idx="56">
                  <c:v>417.34659392052401</c:v>
                </c:pt>
                <c:pt idx="57">
                  <c:v>424.43453289896598</c:v>
                </c:pt>
                <c:pt idx="58">
                  <c:v>415.14798693441298</c:v>
                </c:pt>
                <c:pt idx="59">
                  <c:v>419.789744784427</c:v>
                </c:pt>
                <c:pt idx="60">
                  <c:v>433.268796287067</c:v>
                </c:pt>
                <c:pt idx="61">
                  <c:v>419.442044705998</c:v>
                </c:pt>
                <c:pt idx="62">
                  <c:v>406.00297889713499</c:v>
                </c:pt>
                <c:pt idx="63">
                  <c:v>406.54802420856498</c:v>
                </c:pt>
                <c:pt idx="64">
                  <c:v>404.36677786876299</c:v>
                </c:pt>
                <c:pt idx="65">
                  <c:v>405.53288562614199</c:v>
                </c:pt>
                <c:pt idx="66">
                  <c:v>407.25336827217399</c:v>
                </c:pt>
                <c:pt idx="67">
                  <c:v>405.54930727504399</c:v>
                </c:pt>
                <c:pt idx="68">
                  <c:v>409.49589538664901</c:v>
                </c:pt>
                <c:pt idx="69">
                  <c:v>405.62910913482898</c:v>
                </c:pt>
                <c:pt idx="70">
                  <c:v>399.92014599197802</c:v>
                </c:pt>
                <c:pt idx="71">
                  <c:v>390.18907162648998</c:v>
                </c:pt>
                <c:pt idx="72">
                  <c:v>389.24710197432597</c:v>
                </c:pt>
                <c:pt idx="73">
                  <c:v>389.34472034696199</c:v>
                </c:pt>
                <c:pt idx="74">
                  <c:v>392.51285707902599</c:v>
                </c:pt>
                <c:pt idx="75">
                  <c:v>394.18648343636198</c:v>
                </c:pt>
                <c:pt idx="76">
                  <c:v>390.27737449091501</c:v>
                </c:pt>
                <c:pt idx="77">
                  <c:v>393.82650299155</c:v>
                </c:pt>
                <c:pt idx="78">
                  <c:v>392.17086062682603</c:v>
                </c:pt>
                <c:pt idx="79">
                  <c:v>390.82763263638799</c:v>
                </c:pt>
                <c:pt idx="80">
                  <c:v>389.78809059508097</c:v>
                </c:pt>
                <c:pt idx="81">
                  <c:v>388.94903054974202</c:v>
                </c:pt>
                <c:pt idx="82">
                  <c:v>390.84578591868302</c:v>
                </c:pt>
                <c:pt idx="83">
                  <c:v>390.32928671718798</c:v>
                </c:pt>
                <c:pt idx="84">
                  <c:v>389.46413341660701</c:v>
                </c:pt>
                <c:pt idx="85">
                  <c:v>390.720774298489</c:v>
                </c:pt>
                <c:pt idx="86">
                  <c:v>391.79533310876502</c:v>
                </c:pt>
                <c:pt idx="87">
                  <c:v>390.64665561794499</c:v>
                </c:pt>
                <c:pt idx="88">
                  <c:v>392.393968401199</c:v>
                </c:pt>
                <c:pt idx="89">
                  <c:v>393.48207178590297</c:v>
                </c:pt>
                <c:pt idx="90">
                  <c:v>391.950115024095</c:v>
                </c:pt>
                <c:pt idx="91">
                  <c:v>393.33494514767301</c:v>
                </c:pt>
                <c:pt idx="92">
                  <c:v>393.97792515397998</c:v>
                </c:pt>
                <c:pt idx="93">
                  <c:v>388.61351238351801</c:v>
                </c:pt>
                <c:pt idx="94">
                  <c:v>393.85360590205102</c:v>
                </c:pt>
                <c:pt idx="95">
                  <c:v>398.21302198297099</c:v>
                </c:pt>
                <c:pt idx="96">
                  <c:v>397.430333098799</c:v>
                </c:pt>
                <c:pt idx="97">
                  <c:v>398.93439477440501</c:v>
                </c:pt>
                <c:pt idx="98">
                  <c:v>401.47254678600098</c:v>
                </c:pt>
                <c:pt idx="99">
                  <c:v>402.034596011573</c:v>
                </c:pt>
                <c:pt idx="100">
                  <c:v>403.93647667560901</c:v>
                </c:pt>
                <c:pt idx="101">
                  <c:v>408.65908247710598</c:v>
                </c:pt>
                <c:pt idx="102">
                  <c:v>410.10341510375002</c:v>
                </c:pt>
                <c:pt idx="103">
                  <c:v>412.23829337731303</c:v>
                </c:pt>
                <c:pt idx="104">
                  <c:v>411.10765625594098</c:v>
                </c:pt>
                <c:pt idx="105">
                  <c:v>411.29868479784398</c:v>
                </c:pt>
                <c:pt idx="106">
                  <c:v>413.82522519413902</c:v>
                </c:pt>
                <c:pt idx="107">
                  <c:v>413.50424570670702</c:v>
                </c:pt>
                <c:pt idx="108">
                  <c:v>412.48477295773398</c:v>
                </c:pt>
                <c:pt idx="109">
                  <c:v>413.27779940771899</c:v>
                </c:pt>
                <c:pt idx="110">
                  <c:v>412.373679481924</c:v>
                </c:pt>
                <c:pt idx="111">
                  <c:v>414.74543410987297</c:v>
                </c:pt>
                <c:pt idx="112">
                  <c:v>416.71394247440202</c:v>
                </c:pt>
                <c:pt idx="113">
                  <c:v>417.25802035713599</c:v>
                </c:pt>
                <c:pt idx="114">
                  <c:v>421.46170981707701</c:v>
                </c:pt>
                <c:pt idx="115">
                  <c:v>419.07598270166</c:v>
                </c:pt>
                <c:pt idx="116">
                  <c:v>414.59127180581402</c:v>
                </c:pt>
                <c:pt idx="117">
                  <c:v>410.290966443792</c:v>
                </c:pt>
                <c:pt idx="118">
                  <c:v>412.45623544405498</c:v>
                </c:pt>
                <c:pt idx="119">
                  <c:v>404.39908816329603</c:v>
                </c:pt>
                <c:pt idx="120">
                  <c:v>405.60728215779898</c:v>
                </c:pt>
                <c:pt idx="121">
                  <c:v>406.91416470940601</c:v>
                </c:pt>
                <c:pt idx="122">
                  <c:v>407.13650441471998</c:v>
                </c:pt>
                <c:pt idx="123">
                  <c:v>420.28249757820703</c:v>
                </c:pt>
                <c:pt idx="124">
                  <c:v>432.18212285567398</c:v>
                </c:pt>
                <c:pt idx="125">
                  <c:v>451.75964237617501</c:v>
                </c:pt>
                <c:pt idx="126">
                  <c:v>437.02462928313099</c:v>
                </c:pt>
                <c:pt idx="127">
                  <c:v>407.179872096287</c:v>
                </c:pt>
                <c:pt idx="128">
                  <c:v>408.52345572273902</c:v>
                </c:pt>
                <c:pt idx="129">
                  <c:v>410.71445206119802</c:v>
                </c:pt>
                <c:pt idx="130">
                  <c:v>412.88619741975401</c:v>
                </c:pt>
                <c:pt idx="131">
                  <c:v>406.432833941311</c:v>
                </c:pt>
                <c:pt idx="132">
                  <c:v>409.96354657175601</c:v>
                </c:pt>
                <c:pt idx="133">
                  <c:v>414.87378090863399</c:v>
                </c:pt>
                <c:pt idx="134">
                  <c:v>419.434748604314</c:v>
                </c:pt>
                <c:pt idx="135">
                  <c:v>413.925874784793</c:v>
                </c:pt>
                <c:pt idx="136">
                  <c:v>412.38562588303</c:v>
                </c:pt>
                <c:pt idx="137">
                  <c:v>418.24062135360498</c:v>
                </c:pt>
                <c:pt idx="138">
                  <c:v>419.35847971929701</c:v>
                </c:pt>
                <c:pt idx="139">
                  <c:v>412.42978977281899</c:v>
                </c:pt>
                <c:pt idx="140">
                  <c:v>407.45535526138201</c:v>
                </c:pt>
                <c:pt idx="141">
                  <c:v>408.16680163237999</c:v>
                </c:pt>
                <c:pt idx="142">
                  <c:v>406.571291919543</c:v>
                </c:pt>
                <c:pt idx="143">
                  <c:v>407.23417934945701</c:v>
                </c:pt>
                <c:pt idx="144">
                  <c:v>408.41980854219599</c:v>
                </c:pt>
                <c:pt idx="145">
                  <c:v>412.27649510033501</c:v>
                </c:pt>
                <c:pt idx="146">
                  <c:v>411.53887131009799</c:v>
                </c:pt>
                <c:pt idx="147">
                  <c:v>421.92804247465301</c:v>
                </c:pt>
                <c:pt idx="148">
                  <c:v>432.60213194498101</c:v>
                </c:pt>
                <c:pt idx="149">
                  <c:v>437.430817672042</c:v>
                </c:pt>
                <c:pt idx="150">
                  <c:v>460.63573243996598</c:v>
                </c:pt>
                <c:pt idx="151">
                  <c:v>478.46815339201697</c:v>
                </c:pt>
                <c:pt idx="152">
                  <c:v>490.21469886116301</c:v>
                </c:pt>
                <c:pt idx="153">
                  <c:v>490.21953484791101</c:v>
                </c:pt>
                <c:pt idx="154">
                  <c:v>477.56488774171601</c:v>
                </c:pt>
                <c:pt idx="155">
                  <c:v>477.72783384445501</c:v>
                </c:pt>
                <c:pt idx="156">
                  <c:v>486.43818942678797</c:v>
                </c:pt>
                <c:pt idx="157">
                  <c:v>456.74341197623102</c:v>
                </c:pt>
                <c:pt idx="158">
                  <c:v>438.43906705482499</c:v>
                </c:pt>
                <c:pt idx="159">
                  <c:v>425.93257493097099</c:v>
                </c:pt>
                <c:pt idx="160">
                  <c:v>414.27690803138199</c:v>
                </c:pt>
                <c:pt idx="161">
                  <c:v>411.656122795177</c:v>
                </c:pt>
                <c:pt idx="162">
                  <c:v>409.96967739351999</c:v>
                </c:pt>
                <c:pt idx="163">
                  <c:v>404.06285478739397</c:v>
                </c:pt>
                <c:pt idx="164">
                  <c:v>397.49539759712297</c:v>
                </c:pt>
                <c:pt idx="165">
                  <c:v>395.24346642247099</c:v>
                </c:pt>
                <c:pt idx="166">
                  <c:v>395.71520489170001</c:v>
                </c:pt>
                <c:pt idx="167">
                  <c:v>394.42203225496002</c:v>
                </c:pt>
                <c:pt idx="168">
                  <c:v>392.85651421565302</c:v>
                </c:pt>
                <c:pt idx="169">
                  <c:v>395.58610046612398</c:v>
                </c:pt>
                <c:pt idx="170">
                  <c:v>394.23583683060798</c:v>
                </c:pt>
                <c:pt idx="171">
                  <c:v>397.60114880147398</c:v>
                </c:pt>
                <c:pt idx="172">
                  <c:v>396.72714078561802</c:v>
                </c:pt>
                <c:pt idx="173">
                  <c:v>396.737774545896</c:v>
                </c:pt>
                <c:pt idx="174">
                  <c:v>393.963125569515</c:v>
                </c:pt>
                <c:pt idx="175">
                  <c:v>395.39267688293597</c:v>
                </c:pt>
                <c:pt idx="176">
                  <c:v>391.80310259161899</c:v>
                </c:pt>
                <c:pt idx="177">
                  <c:v>393.86926832243898</c:v>
                </c:pt>
                <c:pt idx="178">
                  <c:v>392.65990279055501</c:v>
                </c:pt>
                <c:pt idx="179">
                  <c:v>391.30989275605401</c:v>
                </c:pt>
                <c:pt idx="180">
                  <c:v>392.21425225142298</c:v>
                </c:pt>
                <c:pt idx="181">
                  <c:v>390.02112248075798</c:v>
                </c:pt>
                <c:pt idx="182">
                  <c:v>390.21322987969103</c:v>
                </c:pt>
                <c:pt idx="183">
                  <c:v>390.13032079621701</c:v>
                </c:pt>
                <c:pt idx="184">
                  <c:v>390.45403045560198</c:v>
                </c:pt>
                <c:pt idx="185">
                  <c:v>388.44214416076898</c:v>
                </c:pt>
                <c:pt idx="186">
                  <c:v>392.60099062080599</c:v>
                </c:pt>
                <c:pt idx="187">
                  <c:v>394.11776999574602</c:v>
                </c:pt>
                <c:pt idx="188">
                  <c:v>393.31412768559301</c:v>
                </c:pt>
                <c:pt idx="189">
                  <c:v>397.40578055964801</c:v>
                </c:pt>
                <c:pt idx="190">
                  <c:v>396.87745665055502</c:v>
                </c:pt>
                <c:pt idx="191">
                  <c:v>397.04878873218303</c:v>
                </c:pt>
                <c:pt idx="192">
                  <c:v>400.83219309996701</c:v>
                </c:pt>
                <c:pt idx="193">
                  <c:v>395.31596349631798</c:v>
                </c:pt>
                <c:pt idx="194">
                  <c:v>397.35273161546701</c:v>
                </c:pt>
                <c:pt idx="195">
                  <c:v>399.58015345961797</c:v>
                </c:pt>
                <c:pt idx="196">
                  <c:v>402.82994330327801</c:v>
                </c:pt>
                <c:pt idx="197">
                  <c:v>399.208671369483</c:v>
                </c:pt>
                <c:pt idx="198">
                  <c:v>397.57795136499101</c:v>
                </c:pt>
                <c:pt idx="199">
                  <c:v>397.42121198652598</c:v>
                </c:pt>
                <c:pt idx="200">
                  <c:v>398.67186086262001</c:v>
                </c:pt>
                <c:pt idx="201">
                  <c:v>397.23518447685899</c:v>
                </c:pt>
                <c:pt idx="202">
                  <c:v>399.44095887739098</c:v>
                </c:pt>
                <c:pt idx="203">
                  <c:v>397.92416909501702</c:v>
                </c:pt>
                <c:pt idx="204">
                  <c:v>394.76860016523898</c:v>
                </c:pt>
                <c:pt idx="205">
                  <c:v>393.63654329738398</c:v>
                </c:pt>
                <c:pt idx="206">
                  <c:v>394.43921557248399</c:v>
                </c:pt>
                <c:pt idx="207">
                  <c:v>400.332121975581</c:v>
                </c:pt>
                <c:pt idx="208">
                  <c:v>409.95774059808502</c:v>
                </c:pt>
                <c:pt idx="209">
                  <c:v>412.97363137935201</c:v>
                </c:pt>
                <c:pt idx="210">
                  <c:v>422.28160785328498</c:v>
                </c:pt>
                <c:pt idx="211">
                  <c:v>437.91038500847498</c:v>
                </c:pt>
                <c:pt idx="212">
                  <c:v>422.68526581507899</c:v>
                </c:pt>
                <c:pt idx="213">
                  <c:v>405.37523833533498</c:v>
                </c:pt>
                <c:pt idx="214">
                  <c:v>400.47815551737699</c:v>
                </c:pt>
                <c:pt idx="215">
                  <c:v>402.08401362272201</c:v>
                </c:pt>
                <c:pt idx="216">
                  <c:v>409.05971415725998</c:v>
                </c:pt>
                <c:pt idx="217">
                  <c:v>406.41851435691802</c:v>
                </c:pt>
                <c:pt idx="218">
                  <c:v>406.915100176838</c:v>
                </c:pt>
                <c:pt idx="219">
                  <c:v>411.43826281225398</c:v>
                </c:pt>
                <c:pt idx="220">
                  <c:v>411.94842877844201</c:v>
                </c:pt>
                <c:pt idx="221">
                  <c:v>417.837517370591</c:v>
                </c:pt>
                <c:pt idx="222">
                  <c:v>410.888648932899</c:v>
                </c:pt>
                <c:pt idx="223">
                  <c:v>410.59279242027702</c:v>
                </c:pt>
                <c:pt idx="224">
                  <c:v>411.37964898002099</c:v>
                </c:pt>
                <c:pt idx="225">
                  <c:v>404.53001159955198</c:v>
                </c:pt>
                <c:pt idx="226">
                  <c:v>404.65968106881502</c:v>
                </c:pt>
                <c:pt idx="227">
                  <c:v>403.08109276403502</c:v>
                </c:pt>
                <c:pt idx="228">
                  <c:v>406.655696446668</c:v>
                </c:pt>
                <c:pt idx="229">
                  <c:v>418.50922326417702</c:v>
                </c:pt>
                <c:pt idx="230">
                  <c:v>411.93189829590602</c:v>
                </c:pt>
                <c:pt idx="231">
                  <c:v>406.74152911847199</c:v>
                </c:pt>
                <c:pt idx="232">
                  <c:v>408.27160361413797</c:v>
                </c:pt>
                <c:pt idx="233">
                  <c:v>409.88953255030901</c:v>
                </c:pt>
                <c:pt idx="234">
                  <c:v>409.94343381091898</c:v>
                </c:pt>
                <c:pt idx="235">
                  <c:v>413.09415443198498</c:v>
                </c:pt>
                <c:pt idx="236">
                  <c:v>413.257689055323</c:v>
                </c:pt>
                <c:pt idx="237">
                  <c:v>413.50809019387498</c:v>
                </c:pt>
                <c:pt idx="238">
                  <c:v>428.32836168239999</c:v>
                </c:pt>
                <c:pt idx="239">
                  <c:v>429.23301361320802</c:v>
                </c:pt>
                <c:pt idx="240">
                  <c:v>416.45836221907803</c:v>
                </c:pt>
                <c:pt idx="241">
                  <c:v>420.75362429976002</c:v>
                </c:pt>
                <c:pt idx="242">
                  <c:v>416.72843007484403</c:v>
                </c:pt>
                <c:pt idx="243">
                  <c:v>423.59318694260298</c:v>
                </c:pt>
                <c:pt idx="244">
                  <c:v>419.25805716525298</c:v>
                </c:pt>
                <c:pt idx="245">
                  <c:v>429.52250527783599</c:v>
                </c:pt>
                <c:pt idx="246">
                  <c:v>421.99409387743401</c:v>
                </c:pt>
                <c:pt idx="247">
                  <c:v>415.27582400971801</c:v>
                </c:pt>
                <c:pt idx="248">
                  <c:v>428.42217202327998</c:v>
                </c:pt>
                <c:pt idx="249">
                  <c:v>421.67488809184999</c:v>
                </c:pt>
                <c:pt idx="250">
                  <c:v>429.22151693712999</c:v>
                </c:pt>
                <c:pt idx="251">
                  <c:v>426.735452612872</c:v>
                </c:pt>
                <c:pt idx="252">
                  <c:v>421.640779795816</c:v>
                </c:pt>
                <c:pt idx="253">
                  <c:v>416.98263244629999</c:v>
                </c:pt>
                <c:pt idx="254">
                  <c:v>420.384863879541</c:v>
                </c:pt>
                <c:pt idx="255">
                  <c:v>417.92145874141801</c:v>
                </c:pt>
                <c:pt idx="256">
                  <c:v>417.06947754500197</c:v>
                </c:pt>
                <c:pt idx="257">
                  <c:v>412.21097018918903</c:v>
                </c:pt>
                <c:pt idx="258">
                  <c:v>416.76154560394298</c:v>
                </c:pt>
                <c:pt idx="259">
                  <c:v>419.95377130997599</c:v>
                </c:pt>
                <c:pt idx="260">
                  <c:v>420.58125811166201</c:v>
                </c:pt>
                <c:pt idx="261">
                  <c:v>416.62159466094602</c:v>
                </c:pt>
                <c:pt idx="262">
                  <c:v>414.93749756262201</c:v>
                </c:pt>
                <c:pt idx="263">
                  <c:v>404.322096196487</c:v>
                </c:pt>
                <c:pt idx="264">
                  <c:v>400.13596381990499</c:v>
                </c:pt>
                <c:pt idx="265">
                  <c:v>393.125195864587</c:v>
                </c:pt>
                <c:pt idx="266">
                  <c:v>392.78009231790003</c:v>
                </c:pt>
                <c:pt idx="267">
                  <c:v>394.20341269948102</c:v>
                </c:pt>
                <c:pt idx="268">
                  <c:v>392.04431467116302</c:v>
                </c:pt>
                <c:pt idx="269">
                  <c:v>396.69280909529499</c:v>
                </c:pt>
                <c:pt idx="270">
                  <c:v>397.69012370302897</c:v>
                </c:pt>
                <c:pt idx="271">
                  <c:v>397.09313682340098</c:v>
                </c:pt>
                <c:pt idx="272">
                  <c:v>396.71825127164499</c:v>
                </c:pt>
                <c:pt idx="273">
                  <c:v>398.94490732015902</c:v>
                </c:pt>
                <c:pt idx="274">
                  <c:v>398.12060812461903</c:v>
                </c:pt>
                <c:pt idx="275">
                  <c:v>402.11200888908502</c:v>
                </c:pt>
                <c:pt idx="276">
                  <c:v>401.048073440694</c:v>
                </c:pt>
                <c:pt idx="277">
                  <c:v>396.60913115721002</c:v>
                </c:pt>
                <c:pt idx="278">
                  <c:v>389.078720836022</c:v>
                </c:pt>
                <c:pt idx="279">
                  <c:v>393.47046118367899</c:v>
                </c:pt>
                <c:pt idx="280">
                  <c:v>393.29260501024697</c:v>
                </c:pt>
                <c:pt idx="281">
                  <c:v>397.39999685667601</c:v>
                </c:pt>
                <c:pt idx="282">
                  <c:v>396.46183430279302</c:v>
                </c:pt>
                <c:pt idx="283">
                  <c:v>392.67479620600801</c:v>
                </c:pt>
                <c:pt idx="284">
                  <c:v>393.01127949098202</c:v>
                </c:pt>
                <c:pt idx="285">
                  <c:v>387.95306451604</c:v>
                </c:pt>
                <c:pt idx="286">
                  <c:v>389.64921566524498</c:v>
                </c:pt>
                <c:pt idx="287">
                  <c:v>387.27767740490998</c:v>
                </c:pt>
                <c:pt idx="288">
                  <c:v>388.27424988532698</c:v>
                </c:pt>
                <c:pt idx="289">
                  <c:v>388.58636019000397</c:v>
                </c:pt>
                <c:pt idx="290">
                  <c:v>386.07788538039898</c:v>
                </c:pt>
                <c:pt idx="291">
                  <c:v>389.28886424852902</c:v>
                </c:pt>
                <c:pt idx="292">
                  <c:v>388.62201885164899</c:v>
                </c:pt>
                <c:pt idx="293">
                  <c:v>393.94700599966501</c:v>
                </c:pt>
                <c:pt idx="294">
                  <c:v>389.97233663878802</c:v>
                </c:pt>
                <c:pt idx="295">
                  <c:v>391.27059173876398</c:v>
                </c:pt>
                <c:pt idx="296">
                  <c:v>386.131518711181</c:v>
                </c:pt>
                <c:pt idx="297">
                  <c:v>387.00956501452299</c:v>
                </c:pt>
                <c:pt idx="298">
                  <c:v>390.30983568963899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C2-4A91-99F5-0B7DA8829854}"/>
            </c:ext>
          </c:extLst>
        </c:ser>
        <c:ser>
          <c:idx val="2"/>
          <c:order val="2"/>
          <c:tx>
            <c:v>决策树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SCI数据!$AE$702:$AE$1000</c:f>
              <c:numCache>
                <c:formatCode>General</c:formatCode>
                <c:ptCount val="299"/>
                <c:pt idx="0">
                  <c:v>403.92</c:v>
                </c:pt>
                <c:pt idx="1">
                  <c:v>421.87947368420998</c:v>
                </c:pt>
                <c:pt idx="2">
                  <c:v>440.63499999999999</c:v>
                </c:pt>
                <c:pt idx="3">
                  <c:v>477.81</c:v>
                </c:pt>
                <c:pt idx="4">
                  <c:v>477.81</c:v>
                </c:pt>
                <c:pt idx="5">
                  <c:v>459.5</c:v>
                </c:pt>
                <c:pt idx="6">
                  <c:v>452.19</c:v>
                </c:pt>
                <c:pt idx="7">
                  <c:v>452.19</c:v>
                </c:pt>
                <c:pt idx="8">
                  <c:v>396.14</c:v>
                </c:pt>
                <c:pt idx="9">
                  <c:v>396.14</c:v>
                </c:pt>
                <c:pt idx="10">
                  <c:v>425.15</c:v>
                </c:pt>
                <c:pt idx="11">
                  <c:v>441.22</c:v>
                </c:pt>
                <c:pt idx="12">
                  <c:v>407.59428571428498</c:v>
                </c:pt>
                <c:pt idx="13">
                  <c:v>403.47</c:v>
                </c:pt>
                <c:pt idx="14">
                  <c:v>403.47</c:v>
                </c:pt>
                <c:pt idx="15">
                  <c:v>407.59428571428498</c:v>
                </c:pt>
                <c:pt idx="16">
                  <c:v>408.42</c:v>
                </c:pt>
                <c:pt idx="17">
                  <c:v>399.71703703703702</c:v>
                </c:pt>
                <c:pt idx="18">
                  <c:v>399.71703703703702</c:v>
                </c:pt>
                <c:pt idx="19">
                  <c:v>403.72095238095199</c:v>
                </c:pt>
                <c:pt idx="20">
                  <c:v>403.72095238095199</c:v>
                </c:pt>
                <c:pt idx="21">
                  <c:v>399.71703703703702</c:v>
                </c:pt>
                <c:pt idx="22">
                  <c:v>394.85333333333301</c:v>
                </c:pt>
                <c:pt idx="23">
                  <c:v>395.34100000000001</c:v>
                </c:pt>
                <c:pt idx="24">
                  <c:v>392.98590361445702</c:v>
                </c:pt>
                <c:pt idx="25">
                  <c:v>392.98590361445702</c:v>
                </c:pt>
                <c:pt idx="26">
                  <c:v>399.71703703703702</c:v>
                </c:pt>
                <c:pt idx="27">
                  <c:v>407.59428571428498</c:v>
                </c:pt>
                <c:pt idx="28">
                  <c:v>441.22</c:v>
                </c:pt>
                <c:pt idx="29">
                  <c:v>452.19</c:v>
                </c:pt>
                <c:pt idx="30">
                  <c:v>449.99</c:v>
                </c:pt>
                <c:pt idx="31">
                  <c:v>459.5</c:v>
                </c:pt>
                <c:pt idx="32">
                  <c:v>459.5</c:v>
                </c:pt>
                <c:pt idx="33">
                  <c:v>452.19</c:v>
                </c:pt>
                <c:pt idx="34">
                  <c:v>441.22</c:v>
                </c:pt>
                <c:pt idx="35">
                  <c:v>410.15875</c:v>
                </c:pt>
                <c:pt idx="36">
                  <c:v>417.89</c:v>
                </c:pt>
                <c:pt idx="37">
                  <c:v>417.89</c:v>
                </c:pt>
                <c:pt idx="38">
                  <c:v>436.90499999999997</c:v>
                </c:pt>
                <c:pt idx="39">
                  <c:v>436.90499999999997</c:v>
                </c:pt>
                <c:pt idx="40">
                  <c:v>440.63499999999999</c:v>
                </c:pt>
                <c:pt idx="41">
                  <c:v>440.63499999999999</c:v>
                </c:pt>
                <c:pt idx="42">
                  <c:v>440.63499999999999</c:v>
                </c:pt>
                <c:pt idx="43">
                  <c:v>416.50562500000001</c:v>
                </c:pt>
                <c:pt idx="44">
                  <c:v>407.97833333333301</c:v>
                </c:pt>
                <c:pt idx="45">
                  <c:v>393.76</c:v>
                </c:pt>
                <c:pt idx="46">
                  <c:v>393.76</c:v>
                </c:pt>
                <c:pt idx="47">
                  <c:v>402.69</c:v>
                </c:pt>
                <c:pt idx="48">
                  <c:v>403.92</c:v>
                </c:pt>
                <c:pt idx="49">
                  <c:v>407.59428571428498</c:v>
                </c:pt>
                <c:pt idx="50">
                  <c:v>393.89</c:v>
                </c:pt>
                <c:pt idx="51">
                  <c:v>416.50562500000001</c:v>
                </c:pt>
                <c:pt idx="52">
                  <c:v>416.50562500000001</c:v>
                </c:pt>
                <c:pt idx="53">
                  <c:v>426.24</c:v>
                </c:pt>
                <c:pt idx="54">
                  <c:v>426.02</c:v>
                </c:pt>
                <c:pt idx="55">
                  <c:v>410.15875</c:v>
                </c:pt>
                <c:pt idx="56">
                  <c:v>430.363333333333</c:v>
                </c:pt>
                <c:pt idx="57">
                  <c:v>421.87947368420998</c:v>
                </c:pt>
                <c:pt idx="58">
                  <c:v>416.50562500000001</c:v>
                </c:pt>
                <c:pt idx="59">
                  <c:v>421.87947368420998</c:v>
                </c:pt>
                <c:pt idx="60">
                  <c:v>436.90499999999997</c:v>
                </c:pt>
                <c:pt idx="61">
                  <c:v>421.87947368420998</c:v>
                </c:pt>
                <c:pt idx="62">
                  <c:v>416.50562500000001</c:v>
                </c:pt>
                <c:pt idx="63">
                  <c:v>410.15875</c:v>
                </c:pt>
                <c:pt idx="64">
                  <c:v>407.97833333333301</c:v>
                </c:pt>
                <c:pt idx="65">
                  <c:v>398.36</c:v>
                </c:pt>
                <c:pt idx="66">
                  <c:v>407.97833333333301</c:v>
                </c:pt>
                <c:pt idx="67">
                  <c:v>407.58499999999901</c:v>
                </c:pt>
                <c:pt idx="68">
                  <c:v>406.02</c:v>
                </c:pt>
                <c:pt idx="69">
                  <c:v>403.72095238095199</c:v>
                </c:pt>
                <c:pt idx="70">
                  <c:v>396.20227272727197</c:v>
                </c:pt>
                <c:pt idx="71">
                  <c:v>392.98590361445702</c:v>
                </c:pt>
                <c:pt idx="72">
                  <c:v>392.98590361445702</c:v>
                </c:pt>
                <c:pt idx="73">
                  <c:v>392.98590361445702</c:v>
                </c:pt>
                <c:pt idx="74">
                  <c:v>392.98590361445702</c:v>
                </c:pt>
                <c:pt idx="75">
                  <c:v>392.98590361445702</c:v>
                </c:pt>
                <c:pt idx="76">
                  <c:v>392.98590361445702</c:v>
                </c:pt>
                <c:pt idx="77">
                  <c:v>392.98590361445702</c:v>
                </c:pt>
                <c:pt idx="78">
                  <c:v>395.93904761904702</c:v>
                </c:pt>
                <c:pt idx="79">
                  <c:v>395.93904761904702</c:v>
                </c:pt>
                <c:pt idx="80">
                  <c:v>395.93904761904702</c:v>
                </c:pt>
                <c:pt idx="81">
                  <c:v>395.93904761904702</c:v>
                </c:pt>
                <c:pt idx="82">
                  <c:v>395.93904761904702</c:v>
                </c:pt>
                <c:pt idx="83">
                  <c:v>395.93904761904702</c:v>
                </c:pt>
                <c:pt idx="84">
                  <c:v>395.93904761904702</c:v>
                </c:pt>
                <c:pt idx="85">
                  <c:v>395.93904761904702</c:v>
                </c:pt>
                <c:pt idx="86">
                  <c:v>395.93904761904702</c:v>
                </c:pt>
                <c:pt idx="87">
                  <c:v>394.99833333333299</c:v>
                </c:pt>
                <c:pt idx="88">
                  <c:v>392.20428571428499</c:v>
                </c:pt>
                <c:pt idx="89">
                  <c:v>395.93904761904702</c:v>
                </c:pt>
                <c:pt idx="90">
                  <c:v>393.753749999999</c:v>
                </c:pt>
                <c:pt idx="91">
                  <c:v>393.753749999999</c:v>
                </c:pt>
                <c:pt idx="92">
                  <c:v>393.753749999999</c:v>
                </c:pt>
                <c:pt idx="93">
                  <c:v>393.753749999999</c:v>
                </c:pt>
                <c:pt idx="94">
                  <c:v>393.753749999999</c:v>
                </c:pt>
                <c:pt idx="95">
                  <c:v>393.753749999999</c:v>
                </c:pt>
                <c:pt idx="96">
                  <c:v>393.753749999999</c:v>
                </c:pt>
                <c:pt idx="97">
                  <c:v>395.93904761904702</c:v>
                </c:pt>
                <c:pt idx="98">
                  <c:v>401.634285714285</c:v>
                </c:pt>
                <c:pt idx="99">
                  <c:v>395.93904761904702</c:v>
                </c:pt>
                <c:pt idx="100">
                  <c:v>401.634285714285</c:v>
                </c:pt>
                <c:pt idx="101">
                  <c:v>416.50562500000001</c:v>
                </c:pt>
                <c:pt idx="102">
                  <c:v>416.50562500000001</c:v>
                </c:pt>
                <c:pt idx="103">
                  <c:v>412.97</c:v>
                </c:pt>
                <c:pt idx="104">
                  <c:v>416.50562500000001</c:v>
                </c:pt>
                <c:pt idx="105">
                  <c:v>416.50562500000001</c:v>
                </c:pt>
                <c:pt idx="106">
                  <c:v>421.87947368420998</c:v>
                </c:pt>
                <c:pt idx="107">
                  <c:v>421.87947368420998</c:v>
                </c:pt>
                <c:pt idx="108">
                  <c:v>421.87947368420998</c:v>
                </c:pt>
                <c:pt idx="109">
                  <c:v>421.87947368420998</c:v>
                </c:pt>
                <c:pt idx="110">
                  <c:v>421.87947368420998</c:v>
                </c:pt>
                <c:pt idx="111">
                  <c:v>421.87947368420998</c:v>
                </c:pt>
                <c:pt idx="112">
                  <c:v>447.28</c:v>
                </c:pt>
                <c:pt idx="113">
                  <c:v>421.87947368420998</c:v>
                </c:pt>
                <c:pt idx="114">
                  <c:v>421.87947368420998</c:v>
                </c:pt>
                <c:pt idx="115">
                  <c:v>421.87947368420998</c:v>
                </c:pt>
                <c:pt idx="116">
                  <c:v>412.97</c:v>
                </c:pt>
                <c:pt idx="117">
                  <c:v>394.07</c:v>
                </c:pt>
                <c:pt idx="118">
                  <c:v>412.97</c:v>
                </c:pt>
                <c:pt idx="119">
                  <c:v>399.71703703703702</c:v>
                </c:pt>
                <c:pt idx="120">
                  <c:v>399.71703703703702</c:v>
                </c:pt>
                <c:pt idx="121">
                  <c:v>399.71703703703702</c:v>
                </c:pt>
                <c:pt idx="122">
                  <c:v>412.97</c:v>
                </c:pt>
                <c:pt idx="123">
                  <c:v>416.50562500000001</c:v>
                </c:pt>
                <c:pt idx="124">
                  <c:v>421.87947368420998</c:v>
                </c:pt>
                <c:pt idx="125">
                  <c:v>477.81</c:v>
                </c:pt>
                <c:pt idx="126">
                  <c:v>449.4</c:v>
                </c:pt>
                <c:pt idx="127">
                  <c:v>412.97</c:v>
                </c:pt>
                <c:pt idx="128">
                  <c:v>394.07</c:v>
                </c:pt>
                <c:pt idx="129">
                  <c:v>410.15875</c:v>
                </c:pt>
                <c:pt idx="130">
                  <c:v>412.97</c:v>
                </c:pt>
                <c:pt idx="131">
                  <c:v>410.15875</c:v>
                </c:pt>
                <c:pt idx="132">
                  <c:v>410.15875</c:v>
                </c:pt>
                <c:pt idx="133">
                  <c:v>416.50562500000001</c:v>
                </c:pt>
                <c:pt idx="134">
                  <c:v>416.50562500000001</c:v>
                </c:pt>
                <c:pt idx="135">
                  <c:v>416.50562500000001</c:v>
                </c:pt>
                <c:pt idx="136">
                  <c:v>416.50562500000001</c:v>
                </c:pt>
                <c:pt idx="137">
                  <c:v>421.87947368420998</c:v>
                </c:pt>
                <c:pt idx="138">
                  <c:v>421.87947368420998</c:v>
                </c:pt>
                <c:pt idx="139">
                  <c:v>416.50562500000001</c:v>
                </c:pt>
                <c:pt idx="140">
                  <c:v>403.47</c:v>
                </c:pt>
                <c:pt idx="141">
                  <c:v>403.47</c:v>
                </c:pt>
                <c:pt idx="142">
                  <c:v>407.59428571428498</c:v>
                </c:pt>
                <c:pt idx="143">
                  <c:v>407.59428571428498</c:v>
                </c:pt>
                <c:pt idx="144">
                  <c:v>403.47</c:v>
                </c:pt>
                <c:pt idx="145">
                  <c:v>407.59428571428498</c:v>
                </c:pt>
                <c:pt idx="146">
                  <c:v>416.50562500000001</c:v>
                </c:pt>
                <c:pt idx="147">
                  <c:v>430.363333333333</c:v>
                </c:pt>
                <c:pt idx="148">
                  <c:v>440.63499999999999</c:v>
                </c:pt>
                <c:pt idx="149">
                  <c:v>440.63499999999999</c:v>
                </c:pt>
                <c:pt idx="150">
                  <c:v>477.81</c:v>
                </c:pt>
                <c:pt idx="151">
                  <c:v>486.85</c:v>
                </c:pt>
                <c:pt idx="152">
                  <c:v>486.85</c:v>
                </c:pt>
                <c:pt idx="153">
                  <c:v>486.85</c:v>
                </c:pt>
                <c:pt idx="154">
                  <c:v>486.58</c:v>
                </c:pt>
                <c:pt idx="155">
                  <c:v>475.03</c:v>
                </c:pt>
                <c:pt idx="156">
                  <c:v>486.85</c:v>
                </c:pt>
                <c:pt idx="157">
                  <c:v>465.22</c:v>
                </c:pt>
                <c:pt idx="158">
                  <c:v>462.06</c:v>
                </c:pt>
                <c:pt idx="159">
                  <c:v>436.90499999999997</c:v>
                </c:pt>
                <c:pt idx="160">
                  <c:v>421.87947368420998</c:v>
                </c:pt>
                <c:pt idx="161">
                  <c:v>417.89</c:v>
                </c:pt>
                <c:pt idx="162">
                  <c:v>401.45</c:v>
                </c:pt>
                <c:pt idx="163">
                  <c:v>416.50562500000001</c:v>
                </c:pt>
                <c:pt idx="164">
                  <c:v>394.85333333333301</c:v>
                </c:pt>
                <c:pt idx="165">
                  <c:v>393.753749999999</c:v>
                </c:pt>
                <c:pt idx="166">
                  <c:v>393.753749999999</c:v>
                </c:pt>
                <c:pt idx="167">
                  <c:v>393.753749999999</c:v>
                </c:pt>
                <c:pt idx="168">
                  <c:v>393.753749999999</c:v>
                </c:pt>
                <c:pt idx="169">
                  <c:v>393.753749999999</c:v>
                </c:pt>
                <c:pt idx="170">
                  <c:v>393.753749999999</c:v>
                </c:pt>
                <c:pt idx="171">
                  <c:v>395.93904761904702</c:v>
                </c:pt>
                <c:pt idx="172">
                  <c:v>392.98590361445702</c:v>
                </c:pt>
                <c:pt idx="173">
                  <c:v>402.69</c:v>
                </c:pt>
                <c:pt idx="174">
                  <c:v>402.69</c:v>
                </c:pt>
                <c:pt idx="175">
                  <c:v>402.69</c:v>
                </c:pt>
                <c:pt idx="176">
                  <c:v>402.69</c:v>
                </c:pt>
                <c:pt idx="177">
                  <c:v>402.69</c:v>
                </c:pt>
                <c:pt idx="178">
                  <c:v>393.76</c:v>
                </c:pt>
                <c:pt idx="179">
                  <c:v>402.69</c:v>
                </c:pt>
                <c:pt idx="180">
                  <c:v>402.69</c:v>
                </c:pt>
                <c:pt idx="181">
                  <c:v>402.69</c:v>
                </c:pt>
                <c:pt idx="182">
                  <c:v>402.69</c:v>
                </c:pt>
                <c:pt idx="183">
                  <c:v>402.69</c:v>
                </c:pt>
                <c:pt idx="184">
                  <c:v>402.69</c:v>
                </c:pt>
                <c:pt idx="185">
                  <c:v>402.69</c:v>
                </c:pt>
                <c:pt idx="186">
                  <c:v>402.69</c:v>
                </c:pt>
                <c:pt idx="187">
                  <c:v>399.43200000000002</c:v>
                </c:pt>
                <c:pt idx="188">
                  <c:v>402.69</c:v>
                </c:pt>
                <c:pt idx="189">
                  <c:v>393.76</c:v>
                </c:pt>
                <c:pt idx="190">
                  <c:v>402.69</c:v>
                </c:pt>
                <c:pt idx="191">
                  <c:v>393.753749999999</c:v>
                </c:pt>
                <c:pt idx="192">
                  <c:v>393.753749999999</c:v>
                </c:pt>
                <c:pt idx="193">
                  <c:v>393.753749999999</c:v>
                </c:pt>
                <c:pt idx="194">
                  <c:v>393.753749999999</c:v>
                </c:pt>
                <c:pt idx="195">
                  <c:v>395.93904761904702</c:v>
                </c:pt>
                <c:pt idx="196">
                  <c:v>402.69</c:v>
                </c:pt>
                <c:pt idx="197">
                  <c:v>402.69</c:v>
                </c:pt>
                <c:pt idx="198">
                  <c:v>399.71703703703702</c:v>
                </c:pt>
                <c:pt idx="199">
                  <c:v>399.71703703703702</c:v>
                </c:pt>
                <c:pt idx="200">
                  <c:v>402.69</c:v>
                </c:pt>
                <c:pt idx="201">
                  <c:v>392.56</c:v>
                </c:pt>
                <c:pt idx="202">
                  <c:v>400.74</c:v>
                </c:pt>
                <c:pt idx="203">
                  <c:v>392.56</c:v>
                </c:pt>
                <c:pt idx="204">
                  <c:v>393.76</c:v>
                </c:pt>
                <c:pt idx="205">
                  <c:v>393.76</c:v>
                </c:pt>
                <c:pt idx="206">
                  <c:v>393.76</c:v>
                </c:pt>
                <c:pt idx="207">
                  <c:v>408.42</c:v>
                </c:pt>
                <c:pt idx="208">
                  <c:v>423.34</c:v>
                </c:pt>
                <c:pt idx="209">
                  <c:v>421.87947368420998</c:v>
                </c:pt>
                <c:pt idx="210">
                  <c:v>421.87947368420998</c:v>
                </c:pt>
                <c:pt idx="211">
                  <c:v>448.78</c:v>
                </c:pt>
                <c:pt idx="212">
                  <c:v>421.87947368420998</c:v>
                </c:pt>
                <c:pt idx="213">
                  <c:v>416.50562500000001</c:v>
                </c:pt>
                <c:pt idx="214">
                  <c:v>396.87222222222198</c:v>
                </c:pt>
                <c:pt idx="215">
                  <c:v>407.97833333333301</c:v>
                </c:pt>
                <c:pt idx="216">
                  <c:v>421.87947368420998</c:v>
                </c:pt>
                <c:pt idx="217">
                  <c:v>407.97833333333301</c:v>
                </c:pt>
                <c:pt idx="218">
                  <c:v>395.93904761904702</c:v>
                </c:pt>
                <c:pt idx="219">
                  <c:v>407.97833333333301</c:v>
                </c:pt>
                <c:pt idx="220">
                  <c:v>407.58499999999901</c:v>
                </c:pt>
                <c:pt idx="221">
                  <c:v>416.50562500000001</c:v>
                </c:pt>
                <c:pt idx="222">
                  <c:v>407.58499999999901</c:v>
                </c:pt>
                <c:pt idx="223">
                  <c:v>403.72095238095199</c:v>
                </c:pt>
                <c:pt idx="224">
                  <c:v>393.89</c:v>
                </c:pt>
                <c:pt idx="225">
                  <c:v>410.15875</c:v>
                </c:pt>
                <c:pt idx="226">
                  <c:v>407.59428571428498</c:v>
                </c:pt>
                <c:pt idx="227">
                  <c:v>393.76</c:v>
                </c:pt>
                <c:pt idx="228">
                  <c:v>407.59428571428498</c:v>
                </c:pt>
                <c:pt idx="229">
                  <c:v>421.87947368420998</c:v>
                </c:pt>
                <c:pt idx="230">
                  <c:v>407.58499999999901</c:v>
                </c:pt>
                <c:pt idx="231">
                  <c:v>407.59428571428498</c:v>
                </c:pt>
                <c:pt idx="232">
                  <c:v>407.59428571428498</c:v>
                </c:pt>
                <c:pt idx="233">
                  <c:v>408.42</c:v>
                </c:pt>
                <c:pt idx="234">
                  <c:v>393.89</c:v>
                </c:pt>
                <c:pt idx="235">
                  <c:v>393.89</c:v>
                </c:pt>
                <c:pt idx="236">
                  <c:v>393.89</c:v>
                </c:pt>
                <c:pt idx="237">
                  <c:v>416.50562500000001</c:v>
                </c:pt>
                <c:pt idx="238">
                  <c:v>440.63499999999999</c:v>
                </c:pt>
                <c:pt idx="239">
                  <c:v>436.90499999999997</c:v>
                </c:pt>
                <c:pt idx="240">
                  <c:v>416.50562500000001</c:v>
                </c:pt>
                <c:pt idx="241">
                  <c:v>421.87947368420998</c:v>
                </c:pt>
                <c:pt idx="242">
                  <c:v>421.87947368420998</c:v>
                </c:pt>
                <c:pt idx="243">
                  <c:v>430.363333333333</c:v>
                </c:pt>
                <c:pt idx="244">
                  <c:v>421.87947368420998</c:v>
                </c:pt>
                <c:pt idx="245">
                  <c:v>452.19</c:v>
                </c:pt>
                <c:pt idx="246">
                  <c:v>425.15</c:v>
                </c:pt>
                <c:pt idx="247">
                  <c:v>416.50562500000001</c:v>
                </c:pt>
                <c:pt idx="248">
                  <c:v>421.87947368420998</c:v>
                </c:pt>
                <c:pt idx="249">
                  <c:v>440.63499999999999</c:v>
                </c:pt>
                <c:pt idx="250">
                  <c:v>436.90499999999997</c:v>
                </c:pt>
                <c:pt idx="251">
                  <c:v>436.90499999999997</c:v>
                </c:pt>
                <c:pt idx="252">
                  <c:v>421.87947368420998</c:v>
                </c:pt>
                <c:pt idx="253">
                  <c:v>421.87947368420998</c:v>
                </c:pt>
                <c:pt idx="254">
                  <c:v>421.87947368420998</c:v>
                </c:pt>
                <c:pt idx="255">
                  <c:v>416.50562500000001</c:v>
                </c:pt>
                <c:pt idx="256">
                  <c:v>421.87947368420998</c:v>
                </c:pt>
                <c:pt idx="257">
                  <c:v>416.50562500000001</c:v>
                </c:pt>
                <c:pt idx="258">
                  <c:v>421.87947368420998</c:v>
                </c:pt>
                <c:pt idx="259">
                  <c:v>436.90499999999997</c:v>
                </c:pt>
                <c:pt idx="260">
                  <c:v>440.63499999999999</c:v>
                </c:pt>
                <c:pt idx="261">
                  <c:v>436.90499999999997</c:v>
                </c:pt>
                <c:pt idx="262">
                  <c:v>431.42499999999899</c:v>
                </c:pt>
                <c:pt idx="263">
                  <c:v>407.59428571428498</c:v>
                </c:pt>
                <c:pt idx="264">
                  <c:v>393.76</c:v>
                </c:pt>
                <c:pt idx="265">
                  <c:v>402.69</c:v>
                </c:pt>
                <c:pt idx="266">
                  <c:v>395.93904761904702</c:v>
                </c:pt>
                <c:pt idx="267">
                  <c:v>395.93904761904702</c:v>
                </c:pt>
                <c:pt idx="268">
                  <c:v>392.98590361445702</c:v>
                </c:pt>
                <c:pt idx="269">
                  <c:v>395.34100000000001</c:v>
                </c:pt>
                <c:pt idx="270">
                  <c:v>402.69</c:v>
                </c:pt>
                <c:pt idx="271">
                  <c:v>392.98590361445702</c:v>
                </c:pt>
                <c:pt idx="272">
                  <c:v>392.98590361445702</c:v>
                </c:pt>
                <c:pt idx="273">
                  <c:v>393.76</c:v>
                </c:pt>
                <c:pt idx="274">
                  <c:v>396.87222222222198</c:v>
                </c:pt>
                <c:pt idx="275">
                  <c:v>396.87222222222198</c:v>
                </c:pt>
                <c:pt idx="276">
                  <c:v>403.92</c:v>
                </c:pt>
                <c:pt idx="277">
                  <c:v>392.98590361445702</c:v>
                </c:pt>
                <c:pt idx="278">
                  <c:v>392.98590361445702</c:v>
                </c:pt>
                <c:pt idx="279">
                  <c:v>392.98590361445702</c:v>
                </c:pt>
                <c:pt idx="280">
                  <c:v>392.98590361445702</c:v>
                </c:pt>
                <c:pt idx="281">
                  <c:v>394.85333333333301</c:v>
                </c:pt>
                <c:pt idx="282">
                  <c:v>394.85333333333301</c:v>
                </c:pt>
                <c:pt idx="283">
                  <c:v>395.34100000000001</c:v>
                </c:pt>
                <c:pt idx="284">
                  <c:v>392.98590361445702</c:v>
                </c:pt>
                <c:pt idx="285">
                  <c:v>392.98590361445702</c:v>
                </c:pt>
                <c:pt idx="286">
                  <c:v>392.98590361445702</c:v>
                </c:pt>
                <c:pt idx="287">
                  <c:v>392.98590361445702</c:v>
                </c:pt>
                <c:pt idx="288">
                  <c:v>392.98590361445702</c:v>
                </c:pt>
                <c:pt idx="289">
                  <c:v>392.98590361445702</c:v>
                </c:pt>
                <c:pt idx="290">
                  <c:v>393.753749999999</c:v>
                </c:pt>
                <c:pt idx="291">
                  <c:v>392.98590361445702</c:v>
                </c:pt>
                <c:pt idx="292">
                  <c:v>392.98590361445702</c:v>
                </c:pt>
                <c:pt idx="293">
                  <c:v>395.34100000000001</c:v>
                </c:pt>
                <c:pt idx="294">
                  <c:v>395.34100000000001</c:v>
                </c:pt>
                <c:pt idx="295">
                  <c:v>394.85333333333301</c:v>
                </c:pt>
                <c:pt idx="296">
                  <c:v>395.34100000000001</c:v>
                </c:pt>
                <c:pt idx="297">
                  <c:v>392.98590361445702</c:v>
                </c:pt>
                <c:pt idx="298">
                  <c:v>395.34100000000001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C2-4A91-99F5-0B7DA8829854}"/>
            </c:ext>
          </c:extLst>
        </c:ser>
        <c:ser>
          <c:idx val="3"/>
          <c:order val="3"/>
          <c:tx>
            <c:v>LSTM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SCI数据!$O$702:$O$1000</c:f>
              <c:numCache>
                <c:formatCode>General</c:formatCode>
                <c:ptCount val="299"/>
                <c:pt idx="0">
                  <c:v>394.85</c:v>
                </c:pt>
                <c:pt idx="1">
                  <c:v>395.62</c:v>
                </c:pt>
                <c:pt idx="2">
                  <c:v>407.17</c:v>
                </c:pt>
                <c:pt idx="3">
                  <c:v>427.31</c:v>
                </c:pt>
                <c:pt idx="4">
                  <c:v>441.43</c:v>
                </c:pt>
                <c:pt idx="5">
                  <c:v>441.36</c:v>
                </c:pt>
                <c:pt idx="6">
                  <c:v>422.14</c:v>
                </c:pt>
                <c:pt idx="7">
                  <c:v>417.88</c:v>
                </c:pt>
                <c:pt idx="8">
                  <c:v>407.1</c:v>
                </c:pt>
                <c:pt idx="9">
                  <c:v>405.89</c:v>
                </c:pt>
                <c:pt idx="10">
                  <c:v>409.33</c:v>
                </c:pt>
                <c:pt idx="11">
                  <c:v>405.32</c:v>
                </c:pt>
                <c:pt idx="12">
                  <c:v>403.15</c:v>
                </c:pt>
                <c:pt idx="13">
                  <c:v>399.91</c:v>
                </c:pt>
                <c:pt idx="14">
                  <c:v>399.3</c:v>
                </c:pt>
                <c:pt idx="15">
                  <c:v>398.15</c:v>
                </c:pt>
                <c:pt idx="16">
                  <c:v>396.64</c:v>
                </c:pt>
                <c:pt idx="17">
                  <c:v>398.39</c:v>
                </c:pt>
                <c:pt idx="18">
                  <c:v>394.36</c:v>
                </c:pt>
                <c:pt idx="19">
                  <c:v>392.95</c:v>
                </c:pt>
                <c:pt idx="20">
                  <c:v>393.5</c:v>
                </c:pt>
                <c:pt idx="21">
                  <c:v>393.29</c:v>
                </c:pt>
                <c:pt idx="22">
                  <c:v>392.95</c:v>
                </c:pt>
                <c:pt idx="23">
                  <c:v>391.32</c:v>
                </c:pt>
                <c:pt idx="24">
                  <c:v>389.27</c:v>
                </c:pt>
                <c:pt idx="25">
                  <c:v>389.6</c:v>
                </c:pt>
                <c:pt idx="26">
                  <c:v>390.8</c:v>
                </c:pt>
                <c:pt idx="27">
                  <c:v>395.81</c:v>
                </c:pt>
                <c:pt idx="28">
                  <c:v>402.71</c:v>
                </c:pt>
                <c:pt idx="29">
                  <c:v>411.04</c:v>
                </c:pt>
                <c:pt idx="30">
                  <c:v>417.16</c:v>
                </c:pt>
                <c:pt idx="31">
                  <c:v>426.14</c:v>
                </c:pt>
                <c:pt idx="32">
                  <c:v>436.07</c:v>
                </c:pt>
                <c:pt idx="33">
                  <c:v>438.22</c:v>
                </c:pt>
                <c:pt idx="34">
                  <c:v>409.51</c:v>
                </c:pt>
                <c:pt idx="35">
                  <c:v>406.77</c:v>
                </c:pt>
                <c:pt idx="36">
                  <c:v>402.82</c:v>
                </c:pt>
                <c:pt idx="37">
                  <c:v>405.36</c:v>
                </c:pt>
                <c:pt idx="38">
                  <c:v>409.67</c:v>
                </c:pt>
                <c:pt idx="39">
                  <c:v>411.08</c:v>
                </c:pt>
                <c:pt idx="40">
                  <c:v>413.91</c:v>
                </c:pt>
                <c:pt idx="41">
                  <c:v>412.14</c:v>
                </c:pt>
                <c:pt idx="42">
                  <c:v>406.37</c:v>
                </c:pt>
                <c:pt idx="43">
                  <c:v>403.81</c:v>
                </c:pt>
                <c:pt idx="44">
                  <c:v>395.84</c:v>
                </c:pt>
                <c:pt idx="45">
                  <c:v>395.74</c:v>
                </c:pt>
                <c:pt idx="46">
                  <c:v>393.56</c:v>
                </c:pt>
                <c:pt idx="47">
                  <c:v>394.51</c:v>
                </c:pt>
                <c:pt idx="48">
                  <c:v>395.57</c:v>
                </c:pt>
                <c:pt idx="49">
                  <c:v>399.5</c:v>
                </c:pt>
                <c:pt idx="50">
                  <c:v>399.02</c:v>
                </c:pt>
                <c:pt idx="51">
                  <c:v>401.46</c:v>
                </c:pt>
                <c:pt idx="52">
                  <c:v>403.44</c:v>
                </c:pt>
                <c:pt idx="53">
                  <c:v>405.74</c:v>
                </c:pt>
                <c:pt idx="54">
                  <c:v>411.49</c:v>
                </c:pt>
                <c:pt idx="55">
                  <c:v>402.98</c:v>
                </c:pt>
                <c:pt idx="56">
                  <c:v>405.91</c:v>
                </c:pt>
                <c:pt idx="57">
                  <c:v>410.66</c:v>
                </c:pt>
                <c:pt idx="58">
                  <c:v>408.12</c:v>
                </c:pt>
                <c:pt idx="59">
                  <c:v>403.29</c:v>
                </c:pt>
                <c:pt idx="60">
                  <c:v>410.1</c:v>
                </c:pt>
                <c:pt idx="61">
                  <c:v>417.49</c:v>
                </c:pt>
                <c:pt idx="62">
                  <c:v>407.98</c:v>
                </c:pt>
                <c:pt idx="63">
                  <c:v>395.81</c:v>
                </c:pt>
                <c:pt idx="64">
                  <c:v>396.64</c:v>
                </c:pt>
                <c:pt idx="65">
                  <c:v>396.36</c:v>
                </c:pt>
                <c:pt idx="66">
                  <c:v>395.79</c:v>
                </c:pt>
                <c:pt idx="67">
                  <c:v>397.64</c:v>
                </c:pt>
                <c:pt idx="68">
                  <c:v>397.03</c:v>
                </c:pt>
                <c:pt idx="69">
                  <c:v>395.32</c:v>
                </c:pt>
                <c:pt idx="70">
                  <c:v>395.49</c:v>
                </c:pt>
                <c:pt idx="71">
                  <c:v>392.37</c:v>
                </c:pt>
                <c:pt idx="72">
                  <c:v>388.92</c:v>
                </c:pt>
                <c:pt idx="73">
                  <c:v>388.8</c:v>
                </c:pt>
                <c:pt idx="74">
                  <c:v>389</c:v>
                </c:pt>
                <c:pt idx="75">
                  <c:v>389.44</c:v>
                </c:pt>
                <c:pt idx="76">
                  <c:v>389.49</c:v>
                </c:pt>
                <c:pt idx="77">
                  <c:v>388.75</c:v>
                </c:pt>
                <c:pt idx="78">
                  <c:v>389</c:v>
                </c:pt>
                <c:pt idx="79">
                  <c:v>388.83</c:v>
                </c:pt>
                <c:pt idx="80">
                  <c:v>388.91</c:v>
                </c:pt>
                <c:pt idx="81">
                  <c:v>389</c:v>
                </c:pt>
                <c:pt idx="82">
                  <c:v>389.05</c:v>
                </c:pt>
                <c:pt idx="83">
                  <c:v>389.03</c:v>
                </c:pt>
                <c:pt idx="84">
                  <c:v>389.08</c:v>
                </c:pt>
                <c:pt idx="85">
                  <c:v>389.05</c:v>
                </c:pt>
                <c:pt idx="86">
                  <c:v>389.23</c:v>
                </c:pt>
                <c:pt idx="87">
                  <c:v>389.24</c:v>
                </c:pt>
                <c:pt idx="88">
                  <c:v>389.25</c:v>
                </c:pt>
                <c:pt idx="89">
                  <c:v>389.4</c:v>
                </c:pt>
                <c:pt idx="90">
                  <c:v>389.43</c:v>
                </c:pt>
                <c:pt idx="91">
                  <c:v>389.03</c:v>
                </c:pt>
                <c:pt idx="92">
                  <c:v>388.37</c:v>
                </c:pt>
                <c:pt idx="93">
                  <c:v>388.01</c:v>
                </c:pt>
                <c:pt idx="94">
                  <c:v>387.85</c:v>
                </c:pt>
                <c:pt idx="95">
                  <c:v>388.91</c:v>
                </c:pt>
                <c:pt idx="96">
                  <c:v>390.06</c:v>
                </c:pt>
                <c:pt idx="97">
                  <c:v>391.73</c:v>
                </c:pt>
                <c:pt idx="98">
                  <c:v>392.72</c:v>
                </c:pt>
                <c:pt idx="99">
                  <c:v>393.45</c:v>
                </c:pt>
                <c:pt idx="100">
                  <c:v>394.89</c:v>
                </c:pt>
                <c:pt idx="101">
                  <c:v>397.25</c:v>
                </c:pt>
                <c:pt idx="102">
                  <c:v>399.19</c:v>
                </c:pt>
                <c:pt idx="103">
                  <c:v>404.59</c:v>
                </c:pt>
                <c:pt idx="104">
                  <c:v>402</c:v>
                </c:pt>
                <c:pt idx="105">
                  <c:v>396.83</c:v>
                </c:pt>
                <c:pt idx="106">
                  <c:v>399.93</c:v>
                </c:pt>
                <c:pt idx="107">
                  <c:v>401.38</c:v>
                </c:pt>
                <c:pt idx="108">
                  <c:v>401.62</c:v>
                </c:pt>
                <c:pt idx="109">
                  <c:v>400.58</c:v>
                </c:pt>
                <c:pt idx="110">
                  <c:v>405.19</c:v>
                </c:pt>
                <c:pt idx="111">
                  <c:v>407.75</c:v>
                </c:pt>
                <c:pt idx="112">
                  <c:v>407.07</c:v>
                </c:pt>
                <c:pt idx="113">
                  <c:v>403.77</c:v>
                </c:pt>
                <c:pt idx="114">
                  <c:v>401.89</c:v>
                </c:pt>
                <c:pt idx="115">
                  <c:v>405.23</c:v>
                </c:pt>
                <c:pt idx="116">
                  <c:v>402.32</c:v>
                </c:pt>
                <c:pt idx="117">
                  <c:v>397.48</c:v>
                </c:pt>
                <c:pt idx="118">
                  <c:v>395.24</c:v>
                </c:pt>
                <c:pt idx="119">
                  <c:v>397.85</c:v>
                </c:pt>
                <c:pt idx="120">
                  <c:v>394.64</c:v>
                </c:pt>
                <c:pt idx="121">
                  <c:v>395.52</c:v>
                </c:pt>
                <c:pt idx="122">
                  <c:v>396.56</c:v>
                </c:pt>
                <c:pt idx="123">
                  <c:v>398.55</c:v>
                </c:pt>
                <c:pt idx="124">
                  <c:v>415.58</c:v>
                </c:pt>
                <c:pt idx="125">
                  <c:v>439.43</c:v>
                </c:pt>
                <c:pt idx="126">
                  <c:v>445.72</c:v>
                </c:pt>
                <c:pt idx="127">
                  <c:v>414.21</c:v>
                </c:pt>
                <c:pt idx="128">
                  <c:v>393.49</c:v>
                </c:pt>
                <c:pt idx="129">
                  <c:v>396.14</c:v>
                </c:pt>
                <c:pt idx="130">
                  <c:v>402.75</c:v>
                </c:pt>
                <c:pt idx="131">
                  <c:v>402.13</c:v>
                </c:pt>
                <c:pt idx="132">
                  <c:v>402.34</c:v>
                </c:pt>
                <c:pt idx="133">
                  <c:v>404.92</c:v>
                </c:pt>
                <c:pt idx="134">
                  <c:v>409.44</c:v>
                </c:pt>
                <c:pt idx="135">
                  <c:v>405.44</c:v>
                </c:pt>
                <c:pt idx="136">
                  <c:v>406</c:v>
                </c:pt>
                <c:pt idx="137">
                  <c:v>402.27</c:v>
                </c:pt>
                <c:pt idx="138">
                  <c:v>406.78</c:v>
                </c:pt>
                <c:pt idx="139">
                  <c:v>407.19</c:v>
                </c:pt>
                <c:pt idx="140">
                  <c:v>399.94</c:v>
                </c:pt>
                <c:pt idx="141">
                  <c:v>397.46</c:v>
                </c:pt>
                <c:pt idx="142">
                  <c:v>398.55</c:v>
                </c:pt>
                <c:pt idx="143">
                  <c:v>398.01</c:v>
                </c:pt>
                <c:pt idx="144">
                  <c:v>400.72</c:v>
                </c:pt>
                <c:pt idx="145">
                  <c:v>403.73</c:v>
                </c:pt>
                <c:pt idx="146">
                  <c:v>407.28</c:v>
                </c:pt>
                <c:pt idx="147">
                  <c:v>413.12</c:v>
                </c:pt>
                <c:pt idx="148">
                  <c:v>433.76</c:v>
                </c:pt>
                <c:pt idx="149">
                  <c:v>446.99</c:v>
                </c:pt>
                <c:pt idx="150">
                  <c:v>452.46</c:v>
                </c:pt>
                <c:pt idx="151">
                  <c:v>474.38</c:v>
                </c:pt>
                <c:pt idx="152">
                  <c:v>488.47</c:v>
                </c:pt>
                <c:pt idx="153">
                  <c:v>488.93</c:v>
                </c:pt>
                <c:pt idx="154">
                  <c:v>488.2</c:v>
                </c:pt>
                <c:pt idx="155">
                  <c:v>486.03</c:v>
                </c:pt>
                <c:pt idx="156">
                  <c:v>476.24</c:v>
                </c:pt>
                <c:pt idx="157">
                  <c:v>465.32</c:v>
                </c:pt>
                <c:pt idx="158">
                  <c:v>440.56</c:v>
                </c:pt>
                <c:pt idx="159">
                  <c:v>429.58</c:v>
                </c:pt>
                <c:pt idx="160">
                  <c:v>412.07</c:v>
                </c:pt>
                <c:pt idx="161">
                  <c:v>404.16</c:v>
                </c:pt>
                <c:pt idx="162">
                  <c:v>402.99</c:v>
                </c:pt>
                <c:pt idx="163">
                  <c:v>406.65</c:v>
                </c:pt>
                <c:pt idx="164">
                  <c:v>404.57</c:v>
                </c:pt>
                <c:pt idx="165">
                  <c:v>388.68</c:v>
                </c:pt>
                <c:pt idx="166">
                  <c:v>388.62</c:v>
                </c:pt>
                <c:pt idx="167">
                  <c:v>389.49</c:v>
                </c:pt>
                <c:pt idx="168">
                  <c:v>390.32</c:v>
                </c:pt>
                <c:pt idx="169">
                  <c:v>391.16</c:v>
                </c:pt>
                <c:pt idx="170">
                  <c:v>393.32</c:v>
                </c:pt>
                <c:pt idx="171">
                  <c:v>394.21</c:v>
                </c:pt>
                <c:pt idx="172">
                  <c:v>395.57</c:v>
                </c:pt>
                <c:pt idx="173">
                  <c:v>396.4</c:v>
                </c:pt>
                <c:pt idx="174">
                  <c:v>396.42</c:v>
                </c:pt>
                <c:pt idx="175">
                  <c:v>395.09</c:v>
                </c:pt>
                <c:pt idx="176">
                  <c:v>394.63</c:v>
                </c:pt>
                <c:pt idx="177">
                  <c:v>393.72</c:v>
                </c:pt>
                <c:pt idx="178">
                  <c:v>394.68</c:v>
                </c:pt>
                <c:pt idx="179">
                  <c:v>394.42</c:v>
                </c:pt>
                <c:pt idx="180">
                  <c:v>393.15</c:v>
                </c:pt>
                <c:pt idx="181">
                  <c:v>393.66</c:v>
                </c:pt>
                <c:pt idx="182">
                  <c:v>393.23</c:v>
                </c:pt>
                <c:pt idx="183">
                  <c:v>393.48</c:v>
                </c:pt>
                <c:pt idx="184">
                  <c:v>394.14</c:v>
                </c:pt>
                <c:pt idx="185">
                  <c:v>393.87</c:v>
                </c:pt>
                <c:pt idx="186">
                  <c:v>395.3</c:v>
                </c:pt>
                <c:pt idx="187">
                  <c:v>396.52</c:v>
                </c:pt>
                <c:pt idx="188">
                  <c:v>397.53</c:v>
                </c:pt>
                <c:pt idx="189">
                  <c:v>393.28</c:v>
                </c:pt>
                <c:pt idx="190">
                  <c:v>390.73</c:v>
                </c:pt>
                <c:pt idx="191">
                  <c:v>390.78</c:v>
                </c:pt>
                <c:pt idx="192">
                  <c:v>390.9</c:v>
                </c:pt>
                <c:pt idx="193">
                  <c:v>391.16</c:v>
                </c:pt>
                <c:pt idx="194">
                  <c:v>392.16</c:v>
                </c:pt>
                <c:pt idx="195">
                  <c:v>393.74</c:v>
                </c:pt>
                <c:pt idx="196">
                  <c:v>394.9</c:v>
                </c:pt>
                <c:pt idx="197">
                  <c:v>397.98</c:v>
                </c:pt>
                <c:pt idx="198">
                  <c:v>397.25</c:v>
                </c:pt>
                <c:pt idx="199">
                  <c:v>397.73</c:v>
                </c:pt>
                <c:pt idx="200">
                  <c:v>397.52</c:v>
                </c:pt>
                <c:pt idx="201">
                  <c:v>396.09</c:v>
                </c:pt>
                <c:pt idx="202">
                  <c:v>396.17</c:v>
                </c:pt>
                <c:pt idx="203">
                  <c:v>401.32</c:v>
                </c:pt>
                <c:pt idx="204">
                  <c:v>396.59</c:v>
                </c:pt>
                <c:pt idx="205">
                  <c:v>395.2</c:v>
                </c:pt>
                <c:pt idx="206">
                  <c:v>394.93</c:v>
                </c:pt>
                <c:pt idx="207">
                  <c:v>396.91</c:v>
                </c:pt>
                <c:pt idx="208">
                  <c:v>401.69</c:v>
                </c:pt>
                <c:pt idx="209">
                  <c:v>411.9</c:v>
                </c:pt>
                <c:pt idx="210">
                  <c:v>412.31</c:v>
                </c:pt>
                <c:pt idx="211">
                  <c:v>420.61</c:v>
                </c:pt>
                <c:pt idx="212">
                  <c:v>426.85</c:v>
                </c:pt>
                <c:pt idx="213">
                  <c:v>400.49</c:v>
                </c:pt>
                <c:pt idx="214">
                  <c:v>395.24</c:v>
                </c:pt>
                <c:pt idx="215">
                  <c:v>393.93</c:v>
                </c:pt>
                <c:pt idx="216">
                  <c:v>392.85</c:v>
                </c:pt>
                <c:pt idx="217">
                  <c:v>395.01</c:v>
                </c:pt>
                <c:pt idx="218">
                  <c:v>393.78</c:v>
                </c:pt>
                <c:pt idx="219">
                  <c:v>395.15</c:v>
                </c:pt>
                <c:pt idx="220">
                  <c:v>399.63</c:v>
                </c:pt>
                <c:pt idx="221">
                  <c:v>404.14</c:v>
                </c:pt>
                <c:pt idx="222">
                  <c:v>408.51</c:v>
                </c:pt>
                <c:pt idx="223">
                  <c:v>403.72</c:v>
                </c:pt>
                <c:pt idx="224">
                  <c:v>405.04</c:v>
                </c:pt>
                <c:pt idx="225">
                  <c:v>404.29</c:v>
                </c:pt>
                <c:pt idx="226">
                  <c:v>398.47</c:v>
                </c:pt>
                <c:pt idx="227">
                  <c:v>397.02</c:v>
                </c:pt>
                <c:pt idx="228">
                  <c:v>395.87</c:v>
                </c:pt>
                <c:pt idx="229">
                  <c:v>398.87</c:v>
                </c:pt>
                <c:pt idx="230">
                  <c:v>409.62</c:v>
                </c:pt>
                <c:pt idx="231">
                  <c:v>401.41</c:v>
                </c:pt>
                <c:pt idx="232">
                  <c:v>399.61</c:v>
                </c:pt>
                <c:pt idx="233">
                  <c:v>398.62</c:v>
                </c:pt>
                <c:pt idx="234">
                  <c:v>398.34</c:v>
                </c:pt>
                <c:pt idx="235">
                  <c:v>399.3</c:v>
                </c:pt>
                <c:pt idx="236">
                  <c:v>400.91</c:v>
                </c:pt>
                <c:pt idx="237">
                  <c:v>400.16</c:v>
                </c:pt>
                <c:pt idx="238">
                  <c:v>400.5</c:v>
                </c:pt>
                <c:pt idx="239">
                  <c:v>406.51</c:v>
                </c:pt>
                <c:pt idx="240">
                  <c:v>401.95</c:v>
                </c:pt>
                <c:pt idx="241">
                  <c:v>398.92</c:v>
                </c:pt>
                <c:pt idx="242">
                  <c:v>400.92</c:v>
                </c:pt>
                <c:pt idx="243">
                  <c:v>401.36</c:v>
                </c:pt>
                <c:pt idx="244">
                  <c:v>406.52</c:v>
                </c:pt>
                <c:pt idx="245">
                  <c:v>405.54</c:v>
                </c:pt>
                <c:pt idx="246">
                  <c:v>410.35</c:v>
                </c:pt>
                <c:pt idx="247">
                  <c:v>400.71</c:v>
                </c:pt>
                <c:pt idx="248">
                  <c:v>399.55</c:v>
                </c:pt>
                <c:pt idx="249">
                  <c:v>408.94</c:v>
                </c:pt>
                <c:pt idx="250">
                  <c:v>408.53</c:v>
                </c:pt>
                <c:pt idx="251">
                  <c:v>411.73</c:v>
                </c:pt>
                <c:pt idx="252">
                  <c:v>408.62</c:v>
                </c:pt>
                <c:pt idx="253">
                  <c:v>404.72</c:v>
                </c:pt>
                <c:pt idx="254">
                  <c:v>405.94</c:v>
                </c:pt>
                <c:pt idx="255">
                  <c:v>406.94</c:v>
                </c:pt>
                <c:pt idx="256">
                  <c:v>403.75</c:v>
                </c:pt>
                <c:pt idx="257">
                  <c:v>400.93</c:v>
                </c:pt>
                <c:pt idx="258">
                  <c:v>401.02</c:v>
                </c:pt>
                <c:pt idx="259">
                  <c:v>405.44</c:v>
                </c:pt>
                <c:pt idx="260">
                  <c:v>403.2</c:v>
                </c:pt>
                <c:pt idx="261">
                  <c:v>403.48</c:v>
                </c:pt>
                <c:pt idx="262">
                  <c:v>402.61</c:v>
                </c:pt>
                <c:pt idx="263">
                  <c:v>397.33</c:v>
                </c:pt>
                <c:pt idx="264">
                  <c:v>394.49</c:v>
                </c:pt>
                <c:pt idx="265">
                  <c:v>393.05</c:v>
                </c:pt>
                <c:pt idx="266">
                  <c:v>390.78</c:v>
                </c:pt>
                <c:pt idx="267">
                  <c:v>389.17</c:v>
                </c:pt>
                <c:pt idx="268">
                  <c:v>389.47</c:v>
                </c:pt>
                <c:pt idx="269">
                  <c:v>390.16</c:v>
                </c:pt>
                <c:pt idx="270">
                  <c:v>392.17</c:v>
                </c:pt>
                <c:pt idx="271">
                  <c:v>393.31</c:v>
                </c:pt>
                <c:pt idx="272">
                  <c:v>392.82</c:v>
                </c:pt>
                <c:pt idx="273">
                  <c:v>391.61</c:v>
                </c:pt>
                <c:pt idx="274">
                  <c:v>394.81</c:v>
                </c:pt>
                <c:pt idx="275">
                  <c:v>393.48</c:v>
                </c:pt>
                <c:pt idx="276">
                  <c:v>398</c:v>
                </c:pt>
                <c:pt idx="277">
                  <c:v>397.15</c:v>
                </c:pt>
                <c:pt idx="278">
                  <c:v>392.3</c:v>
                </c:pt>
                <c:pt idx="279">
                  <c:v>390.13</c:v>
                </c:pt>
                <c:pt idx="280">
                  <c:v>388.91</c:v>
                </c:pt>
                <c:pt idx="281">
                  <c:v>389.77</c:v>
                </c:pt>
                <c:pt idx="282">
                  <c:v>391.84</c:v>
                </c:pt>
                <c:pt idx="283">
                  <c:v>391.73</c:v>
                </c:pt>
                <c:pt idx="284">
                  <c:v>390.05</c:v>
                </c:pt>
                <c:pt idx="285">
                  <c:v>389.19</c:v>
                </c:pt>
                <c:pt idx="286">
                  <c:v>388.15</c:v>
                </c:pt>
                <c:pt idx="287">
                  <c:v>388.22</c:v>
                </c:pt>
                <c:pt idx="288">
                  <c:v>387.96</c:v>
                </c:pt>
                <c:pt idx="289">
                  <c:v>388.26</c:v>
                </c:pt>
                <c:pt idx="290">
                  <c:v>387.88</c:v>
                </c:pt>
                <c:pt idx="291">
                  <c:v>388.02</c:v>
                </c:pt>
                <c:pt idx="292">
                  <c:v>389.12</c:v>
                </c:pt>
                <c:pt idx="293">
                  <c:v>390.52</c:v>
                </c:pt>
                <c:pt idx="294">
                  <c:v>392.16</c:v>
                </c:pt>
                <c:pt idx="295">
                  <c:v>391.17</c:v>
                </c:pt>
                <c:pt idx="296">
                  <c:v>390.23</c:v>
                </c:pt>
                <c:pt idx="297">
                  <c:v>388.96</c:v>
                </c:pt>
                <c:pt idx="298">
                  <c:v>388.8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C2-4A91-99F5-0B7DA8829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03647"/>
        <c:axId val="76124063"/>
      </c:lineChart>
      <c:catAx>
        <c:axId val="2560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124063"/>
        <c:crosses val="autoZero"/>
        <c:auto val="1"/>
        <c:lblAlgn val="ctr"/>
        <c:lblOffset val="100"/>
        <c:noMultiLvlLbl val="0"/>
      </c:catAx>
      <c:valAx>
        <c:axId val="76124063"/>
        <c:scaling>
          <c:orientation val="minMax"/>
          <c:max val="550"/>
          <c:min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浓度值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0364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/>
              <a:t>波特兰</a:t>
            </a:r>
            <a:r>
              <a:rPr lang="en-US" altLang="zh-CN" sz="2000" b="1" dirty="0"/>
              <a:t>NO2</a:t>
            </a:r>
            <a:r>
              <a:rPr lang="zh-CN" altLang="en-US" sz="2000" b="1" dirty="0"/>
              <a:t>浓度预测结果比较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476022658854855"/>
          <c:y val="0.17788968824940049"/>
          <c:w val="0.84344141036743892"/>
          <c:h val="0.52322135991993801"/>
        </c:manualLayout>
      </c:layout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SCI数据!$B$702:$B$1000</c:f>
              <c:numCache>
                <c:formatCode>General</c:formatCode>
                <c:ptCount val="299"/>
                <c:pt idx="0">
                  <c:v>921.32</c:v>
                </c:pt>
                <c:pt idx="1">
                  <c:v>999.04</c:v>
                </c:pt>
                <c:pt idx="2">
                  <c:v>1007.88</c:v>
                </c:pt>
                <c:pt idx="3">
                  <c:v>1016.78</c:v>
                </c:pt>
                <c:pt idx="4">
                  <c:v>1027.44</c:v>
                </c:pt>
                <c:pt idx="5">
                  <c:v>1041.03</c:v>
                </c:pt>
                <c:pt idx="6">
                  <c:v>1029.95</c:v>
                </c:pt>
                <c:pt idx="7">
                  <c:v>1019.71</c:v>
                </c:pt>
                <c:pt idx="8">
                  <c:v>999.88</c:v>
                </c:pt>
                <c:pt idx="9">
                  <c:v>1004.8</c:v>
                </c:pt>
                <c:pt idx="10">
                  <c:v>997.34</c:v>
                </c:pt>
                <c:pt idx="11">
                  <c:v>980.23</c:v>
                </c:pt>
                <c:pt idx="12">
                  <c:v>947.59</c:v>
                </c:pt>
                <c:pt idx="13">
                  <c:v>951.53</c:v>
                </c:pt>
                <c:pt idx="14">
                  <c:v>957.99</c:v>
                </c:pt>
                <c:pt idx="15">
                  <c:v>970.24</c:v>
                </c:pt>
                <c:pt idx="16">
                  <c:v>958.02</c:v>
                </c:pt>
                <c:pt idx="17">
                  <c:v>952.2</c:v>
                </c:pt>
                <c:pt idx="18">
                  <c:v>966.05</c:v>
                </c:pt>
                <c:pt idx="19">
                  <c:v>989.16</c:v>
                </c:pt>
                <c:pt idx="20">
                  <c:v>976.82</c:v>
                </c:pt>
                <c:pt idx="21">
                  <c:v>958.73</c:v>
                </c:pt>
                <c:pt idx="22">
                  <c:v>951.86</c:v>
                </c:pt>
                <c:pt idx="23">
                  <c:v>922.86</c:v>
                </c:pt>
                <c:pt idx="24">
                  <c:v>915.33</c:v>
                </c:pt>
                <c:pt idx="25">
                  <c:v>919.28</c:v>
                </c:pt>
                <c:pt idx="26">
                  <c:v>953.81</c:v>
                </c:pt>
                <c:pt idx="27">
                  <c:v>965.42</c:v>
                </c:pt>
                <c:pt idx="28">
                  <c:v>1036.56</c:v>
                </c:pt>
                <c:pt idx="29">
                  <c:v>1031.58</c:v>
                </c:pt>
                <c:pt idx="30">
                  <c:v>1027.3499999999999</c:v>
                </c:pt>
                <c:pt idx="31">
                  <c:v>1012.39</c:v>
                </c:pt>
                <c:pt idx="32">
                  <c:v>1019.44</c:v>
                </c:pt>
                <c:pt idx="33">
                  <c:v>1014.98</c:v>
                </c:pt>
                <c:pt idx="34">
                  <c:v>991.99</c:v>
                </c:pt>
                <c:pt idx="35">
                  <c:v>965.36</c:v>
                </c:pt>
                <c:pt idx="36">
                  <c:v>961.3</c:v>
                </c:pt>
                <c:pt idx="37">
                  <c:v>957.44</c:v>
                </c:pt>
                <c:pt idx="38">
                  <c:v>983.66</c:v>
                </c:pt>
                <c:pt idx="39">
                  <c:v>980.8</c:v>
                </c:pt>
                <c:pt idx="40">
                  <c:v>990.07</c:v>
                </c:pt>
                <c:pt idx="41">
                  <c:v>996.39</c:v>
                </c:pt>
                <c:pt idx="42">
                  <c:v>987.82</c:v>
                </c:pt>
                <c:pt idx="43">
                  <c:v>952.79</c:v>
                </c:pt>
                <c:pt idx="44">
                  <c:v>947.04</c:v>
                </c:pt>
                <c:pt idx="45">
                  <c:v>908.72</c:v>
                </c:pt>
                <c:pt idx="46">
                  <c:v>914.82</c:v>
                </c:pt>
                <c:pt idx="47">
                  <c:v>904.42</c:v>
                </c:pt>
                <c:pt idx="48">
                  <c:v>921.05</c:v>
                </c:pt>
                <c:pt idx="49">
                  <c:v>945.49</c:v>
                </c:pt>
                <c:pt idx="50">
                  <c:v>985.44</c:v>
                </c:pt>
                <c:pt idx="51">
                  <c:v>1023.17</c:v>
                </c:pt>
                <c:pt idx="52">
                  <c:v>1016.55</c:v>
                </c:pt>
                <c:pt idx="53">
                  <c:v>998.55</c:v>
                </c:pt>
                <c:pt idx="54">
                  <c:v>991.88</c:v>
                </c:pt>
                <c:pt idx="55">
                  <c:v>971.08</c:v>
                </c:pt>
                <c:pt idx="56">
                  <c:v>977.57</c:v>
                </c:pt>
                <c:pt idx="57">
                  <c:v>977.16</c:v>
                </c:pt>
                <c:pt idx="58">
                  <c:v>969.91</c:v>
                </c:pt>
                <c:pt idx="59">
                  <c:v>976.85</c:v>
                </c:pt>
                <c:pt idx="60">
                  <c:v>976.42</c:v>
                </c:pt>
                <c:pt idx="61">
                  <c:v>978.48</c:v>
                </c:pt>
                <c:pt idx="62">
                  <c:v>967.69</c:v>
                </c:pt>
                <c:pt idx="63">
                  <c:v>963.5</c:v>
                </c:pt>
                <c:pt idx="64">
                  <c:v>979.13</c:v>
                </c:pt>
                <c:pt idx="65">
                  <c:v>974.19</c:v>
                </c:pt>
                <c:pt idx="66">
                  <c:v>975.9</c:v>
                </c:pt>
                <c:pt idx="67">
                  <c:v>974.68</c:v>
                </c:pt>
                <c:pt idx="68">
                  <c:v>1024.1500000000001</c:v>
                </c:pt>
                <c:pt idx="69">
                  <c:v>992.33</c:v>
                </c:pt>
                <c:pt idx="70">
                  <c:v>961.54</c:v>
                </c:pt>
                <c:pt idx="71">
                  <c:v>915.16</c:v>
                </c:pt>
                <c:pt idx="72">
                  <c:v>919.8</c:v>
                </c:pt>
                <c:pt idx="73">
                  <c:v>915.14</c:v>
                </c:pt>
                <c:pt idx="74">
                  <c:v>916.03</c:v>
                </c:pt>
                <c:pt idx="75">
                  <c:v>907.46</c:v>
                </c:pt>
                <c:pt idx="76">
                  <c:v>897.63</c:v>
                </c:pt>
                <c:pt idx="77">
                  <c:v>900.06</c:v>
                </c:pt>
                <c:pt idx="78">
                  <c:v>899.6</c:v>
                </c:pt>
                <c:pt idx="79">
                  <c:v>898.04</c:v>
                </c:pt>
                <c:pt idx="80">
                  <c:v>904.21</c:v>
                </c:pt>
                <c:pt idx="81">
                  <c:v>895.34</c:v>
                </c:pt>
                <c:pt idx="82">
                  <c:v>900.47</c:v>
                </c:pt>
                <c:pt idx="83">
                  <c:v>911.21</c:v>
                </c:pt>
                <c:pt idx="84">
                  <c:v>913.19</c:v>
                </c:pt>
                <c:pt idx="85">
                  <c:v>908.21</c:v>
                </c:pt>
                <c:pt idx="86">
                  <c:v>918.47</c:v>
                </c:pt>
                <c:pt idx="87">
                  <c:v>906.09</c:v>
                </c:pt>
                <c:pt idx="88">
                  <c:v>897.29</c:v>
                </c:pt>
                <c:pt idx="89">
                  <c:v>899.86</c:v>
                </c:pt>
                <c:pt idx="90">
                  <c:v>893.75</c:v>
                </c:pt>
                <c:pt idx="91">
                  <c:v>888.1</c:v>
                </c:pt>
                <c:pt idx="92">
                  <c:v>867.94</c:v>
                </c:pt>
                <c:pt idx="93">
                  <c:v>830.34</c:v>
                </c:pt>
                <c:pt idx="94">
                  <c:v>864.29</c:v>
                </c:pt>
                <c:pt idx="95">
                  <c:v>879.98</c:v>
                </c:pt>
                <c:pt idx="96">
                  <c:v>877.48</c:v>
                </c:pt>
                <c:pt idx="97">
                  <c:v>907.47</c:v>
                </c:pt>
                <c:pt idx="98">
                  <c:v>929.53</c:v>
                </c:pt>
                <c:pt idx="99">
                  <c:v>927.65</c:v>
                </c:pt>
                <c:pt idx="100">
                  <c:v>951.68</c:v>
                </c:pt>
                <c:pt idx="101">
                  <c:v>951.81</c:v>
                </c:pt>
                <c:pt idx="102">
                  <c:v>959.07</c:v>
                </c:pt>
                <c:pt idx="103">
                  <c:v>992.85</c:v>
                </c:pt>
                <c:pt idx="104">
                  <c:v>967.78</c:v>
                </c:pt>
                <c:pt idx="105">
                  <c:v>963.04</c:v>
                </c:pt>
                <c:pt idx="106">
                  <c:v>976.51</c:v>
                </c:pt>
                <c:pt idx="107">
                  <c:v>990.06</c:v>
                </c:pt>
                <c:pt idx="108">
                  <c:v>961.43</c:v>
                </c:pt>
                <c:pt idx="109">
                  <c:v>953.8</c:v>
                </c:pt>
                <c:pt idx="110">
                  <c:v>947.36</c:v>
                </c:pt>
                <c:pt idx="111">
                  <c:v>958.89</c:v>
                </c:pt>
                <c:pt idx="112">
                  <c:v>1015.51</c:v>
                </c:pt>
                <c:pt idx="113">
                  <c:v>1026.6600000000001</c:v>
                </c:pt>
                <c:pt idx="114">
                  <c:v>1025.57</c:v>
                </c:pt>
                <c:pt idx="115">
                  <c:v>1005.38</c:v>
                </c:pt>
                <c:pt idx="116">
                  <c:v>977.72</c:v>
                </c:pt>
                <c:pt idx="117">
                  <c:v>956.42</c:v>
                </c:pt>
                <c:pt idx="118">
                  <c:v>987.23</c:v>
                </c:pt>
                <c:pt idx="119">
                  <c:v>945.79</c:v>
                </c:pt>
                <c:pt idx="120">
                  <c:v>954.89</c:v>
                </c:pt>
                <c:pt idx="121">
                  <c:v>959.29</c:v>
                </c:pt>
                <c:pt idx="122">
                  <c:v>984.85</c:v>
                </c:pt>
                <c:pt idx="123">
                  <c:v>1038.26</c:v>
                </c:pt>
                <c:pt idx="124">
                  <c:v>1033.93</c:v>
                </c:pt>
                <c:pt idx="125">
                  <c:v>1050.95</c:v>
                </c:pt>
                <c:pt idx="126">
                  <c:v>1058.0899999999999</c:v>
                </c:pt>
                <c:pt idx="127">
                  <c:v>993.42</c:v>
                </c:pt>
                <c:pt idx="128">
                  <c:v>969.85</c:v>
                </c:pt>
                <c:pt idx="129">
                  <c:v>953.93</c:v>
                </c:pt>
                <c:pt idx="130">
                  <c:v>982.4</c:v>
                </c:pt>
                <c:pt idx="131">
                  <c:v>968.6</c:v>
                </c:pt>
                <c:pt idx="132">
                  <c:v>964.22</c:v>
                </c:pt>
                <c:pt idx="133">
                  <c:v>977.6</c:v>
                </c:pt>
                <c:pt idx="134">
                  <c:v>992.9</c:v>
                </c:pt>
                <c:pt idx="135">
                  <c:v>990.27</c:v>
                </c:pt>
                <c:pt idx="136">
                  <c:v>1001.63</c:v>
                </c:pt>
                <c:pt idx="137">
                  <c:v>999.19</c:v>
                </c:pt>
                <c:pt idx="138">
                  <c:v>981.89</c:v>
                </c:pt>
                <c:pt idx="139">
                  <c:v>959.2</c:v>
                </c:pt>
                <c:pt idx="140">
                  <c:v>937.72</c:v>
                </c:pt>
                <c:pt idx="141">
                  <c:v>947.98</c:v>
                </c:pt>
                <c:pt idx="142">
                  <c:v>942.61</c:v>
                </c:pt>
                <c:pt idx="143">
                  <c:v>939.37</c:v>
                </c:pt>
                <c:pt idx="144">
                  <c:v>954.37</c:v>
                </c:pt>
                <c:pt idx="145">
                  <c:v>967.86</c:v>
                </c:pt>
                <c:pt idx="146">
                  <c:v>994.61</c:v>
                </c:pt>
                <c:pt idx="147">
                  <c:v>995.92</c:v>
                </c:pt>
                <c:pt idx="148">
                  <c:v>994.17</c:v>
                </c:pt>
                <c:pt idx="149">
                  <c:v>993.72</c:v>
                </c:pt>
                <c:pt idx="150">
                  <c:v>975.57</c:v>
                </c:pt>
                <c:pt idx="151">
                  <c:v>966.82</c:v>
                </c:pt>
                <c:pt idx="152">
                  <c:v>958.9</c:v>
                </c:pt>
                <c:pt idx="153">
                  <c:v>955.06</c:v>
                </c:pt>
                <c:pt idx="154">
                  <c:v>952.02</c:v>
                </c:pt>
                <c:pt idx="155">
                  <c:v>945.72</c:v>
                </c:pt>
                <c:pt idx="156">
                  <c:v>954.7</c:v>
                </c:pt>
                <c:pt idx="157">
                  <c:v>985.42</c:v>
                </c:pt>
                <c:pt idx="158">
                  <c:v>980.08</c:v>
                </c:pt>
                <c:pt idx="159">
                  <c:v>964.86</c:v>
                </c:pt>
                <c:pt idx="160">
                  <c:v>958.59</c:v>
                </c:pt>
                <c:pt idx="161">
                  <c:v>948.39</c:v>
                </c:pt>
                <c:pt idx="162">
                  <c:v>935.71</c:v>
                </c:pt>
                <c:pt idx="163">
                  <c:v>928.15</c:v>
                </c:pt>
                <c:pt idx="164">
                  <c:v>940.97</c:v>
                </c:pt>
                <c:pt idx="165">
                  <c:v>882.59</c:v>
                </c:pt>
                <c:pt idx="166">
                  <c:v>861.31</c:v>
                </c:pt>
                <c:pt idx="167">
                  <c:v>851.23</c:v>
                </c:pt>
                <c:pt idx="168">
                  <c:v>839.22</c:v>
                </c:pt>
                <c:pt idx="169">
                  <c:v>856.18</c:v>
                </c:pt>
                <c:pt idx="170">
                  <c:v>872.61</c:v>
                </c:pt>
                <c:pt idx="171">
                  <c:v>900.77</c:v>
                </c:pt>
                <c:pt idx="172">
                  <c:v>911.85</c:v>
                </c:pt>
                <c:pt idx="173">
                  <c:v>921.94</c:v>
                </c:pt>
                <c:pt idx="174">
                  <c:v>919.47</c:v>
                </c:pt>
                <c:pt idx="175">
                  <c:v>916.68</c:v>
                </c:pt>
                <c:pt idx="176">
                  <c:v>913.62</c:v>
                </c:pt>
                <c:pt idx="177">
                  <c:v>905.41</c:v>
                </c:pt>
                <c:pt idx="178">
                  <c:v>912.53</c:v>
                </c:pt>
                <c:pt idx="179">
                  <c:v>903.36</c:v>
                </c:pt>
                <c:pt idx="180">
                  <c:v>895.72</c:v>
                </c:pt>
                <c:pt idx="181">
                  <c:v>908.01</c:v>
                </c:pt>
                <c:pt idx="182">
                  <c:v>904.22</c:v>
                </c:pt>
                <c:pt idx="183">
                  <c:v>902.46</c:v>
                </c:pt>
                <c:pt idx="184">
                  <c:v>908.5</c:v>
                </c:pt>
                <c:pt idx="185">
                  <c:v>920.17</c:v>
                </c:pt>
                <c:pt idx="186">
                  <c:v>927.23</c:v>
                </c:pt>
                <c:pt idx="187">
                  <c:v>932.28</c:v>
                </c:pt>
                <c:pt idx="188">
                  <c:v>924.26</c:v>
                </c:pt>
                <c:pt idx="189">
                  <c:v>896.02</c:v>
                </c:pt>
                <c:pt idx="190">
                  <c:v>878.72</c:v>
                </c:pt>
                <c:pt idx="191">
                  <c:v>871.81</c:v>
                </c:pt>
                <c:pt idx="192">
                  <c:v>850.63</c:v>
                </c:pt>
                <c:pt idx="193">
                  <c:v>838.43</c:v>
                </c:pt>
                <c:pt idx="194">
                  <c:v>871.77</c:v>
                </c:pt>
                <c:pt idx="195">
                  <c:v>904.11</c:v>
                </c:pt>
                <c:pt idx="196">
                  <c:v>928.12</c:v>
                </c:pt>
                <c:pt idx="197">
                  <c:v>925.21</c:v>
                </c:pt>
                <c:pt idx="198">
                  <c:v>929.9</c:v>
                </c:pt>
                <c:pt idx="199">
                  <c:v>931.63</c:v>
                </c:pt>
                <c:pt idx="200">
                  <c:v>924.59</c:v>
                </c:pt>
                <c:pt idx="201">
                  <c:v>930.21</c:v>
                </c:pt>
                <c:pt idx="202">
                  <c:v>940.28</c:v>
                </c:pt>
                <c:pt idx="203">
                  <c:v>943.48</c:v>
                </c:pt>
                <c:pt idx="204">
                  <c:v>918.6</c:v>
                </c:pt>
                <c:pt idx="205">
                  <c:v>915.41</c:v>
                </c:pt>
                <c:pt idx="206">
                  <c:v>920.84</c:v>
                </c:pt>
                <c:pt idx="207">
                  <c:v>961.8</c:v>
                </c:pt>
                <c:pt idx="208">
                  <c:v>986.69</c:v>
                </c:pt>
                <c:pt idx="209">
                  <c:v>1001.38</c:v>
                </c:pt>
                <c:pt idx="210">
                  <c:v>1037.1500000000001</c:v>
                </c:pt>
                <c:pt idx="211">
                  <c:v>1061.19</c:v>
                </c:pt>
                <c:pt idx="212">
                  <c:v>1066.67</c:v>
                </c:pt>
                <c:pt idx="213">
                  <c:v>915.38</c:v>
                </c:pt>
                <c:pt idx="214">
                  <c:v>862.18</c:v>
                </c:pt>
                <c:pt idx="215">
                  <c:v>860.6</c:v>
                </c:pt>
                <c:pt idx="216">
                  <c:v>880.57</c:v>
                </c:pt>
                <c:pt idx="217">
                  <c:v>866.28</c:v>
                </c:pt>
                <c:pt idx="218">
                  <c:v>900.68</c:v>
                </c:pt>
                <c:pt idx="219">
                  <c:v>966.68</c:v>
                </c:pt>
                <c:pt idx="220">
                  <c:v>1003.36</c:v>
                </c:pt>
                <c:pt idx="221">
                  <c:v>1023.59</c:v>
                </c:pt>
                <c:pt idx="222">
                  <c:v>990.15</c:v>
                </c:pt>
                <c:pt idx="223">
                  <c:v>988.67</c:v>
                </c:pt>
                <c:pt idx="224">
                  <c:v>990.78</c:v>
                </c:pt>
                <c:pt idx="225">
                  <c:v>967.01</c:v>
                </c:pt>
                <c:pt idx="226">
                  <c:v>949.93</c:v>
                </c:pt>
                <c:pt idx="227">
                  <c:v>928.47</c:v>
                </c:pt>
                <c:pt idx="228">
                  <c:v>948.66</c:v>
                </c:pt>
                <c:pt idx="229">
                  <c:v>997.4</c:v>
                </c:pt>
                <c:pt idx="230">
                  <c:v>985.37</c:v>
                </c:pt>
                <c:pt idx="231">
                  <c:v>950.8</c:v>
                </c:pt>
                <c:pt idx="232">
                  <c:v>945.13</c:v>
                </c:pt>
                <c:pt idx="233">
                  <c:v>973.9</c:v>
                </c:pt>
                <c:pt idx="234">
                  <c:v>984.4</c:v>
                </c:pt>
                <c:pt idx="235">
                  <c:v>993.78</c:v>
                </c:pt>
                <c:pt idx="236">
                  <c:v>989.06</c:v>
                </c:pt>
                <c:pt idx="237">
                  <c:v>984.34</c:v>
                </c:pt>
                <c:pt idx="238">
                  <c:v>998.96</c:v>
                </c:pt>
                <c:pt idx="239">
                  <c:v>982.93</c:v>
                </c:pt>
                <c:pt idx="240">
                  <c:v>979.86</c:v>
                </c:pt>
                <c:pt idx="241">
                  <c:v>990.11</c:v>
                </c:pt>
                <c:pt idx="242">
                  <c:v>975.8</c:v>
                </c:pt>
                <c:pt idx="243">
                  <c:v>1003.5</c:v>
                </c:pt>
                <c:pt idx="244">
                  <c:v>991.04</c:v>
                </c:pt>
                <c:pt idx="245">
                  <c:v>1016.75</c:v>
                </c:pt>
                <c:pt idx="246">
                  <c:v>1019.14</c:v>
                </c:pt>
                <c:pt idx="247">
                  <c:v>969.26</c:v>
                </c:pt>
                <c:pt idx="248">
                  <c:v>1018.96</c:v>
                </c:pt>
                <c:pt idx="249">
                  <c:v>984.82</c:v>
                </c:pt>
                <c:pt idx="250">
                  <c:v>977.9</c:v>
                </c:pt>
                <c:pt idx="251">
                  <c:v>983.3</c:v>
                </c:pt>
                <c:pt idx="252">
                  <c:v>979.27</c:v>
                </c:pt>
                <c:pt idx="253">
                  <c:v>955.08</c:v>
                </c:pt>
                <c:pt idx="254">
                  <c:v>948.18</c:v>
                </c:pt>
                <c:pt idx="255">
                  <c:v>975.14</c:v>
                </c:pt>
                <c:pt idx="256">
                  <c:v>964.36</c:v>
                </c:pt>
                <c:pt idx="257">
                  <c:v>962.9</c:v>
                </c:pt>
                <c:pt idx="258">
                  <c:v>974.28</c:v>
                </c:pt>
                <c:pt idx="259">
                  <c:v>975.02</c:v>
                </c:pt>
                <c:pt idx="260">
                  <c:v>992.82</c:v>
                </c:pt>
                <c:pt idx="261">
                  <c:v>973.37</c:v>
                </c:pt>
                <c:pt idx="262">
                  <c:v>991.18</c:v>
                </c:pt>
                <c:pt idx="263">
                  <c:v>959.03</c:v>
                </c:pt>
                <c:pt idx="264">
                  <c:v>925.1</c:v>
                </c:pt>
                <c:pt idx="265">
                  <c:v>918.4</c:v>
                </c:pt>
                <c:pt idx="266">
                  <c:v>901.78</c:v>
                </c:pt>
                <c:pt idx="267">
                  <c:v>914.12</c:v>
                </c:pt>
                <c:pt idx="268">
                  <c:v>908.97</c:v>
                </c:pt>
                <c:pt idx="269">
                  <c:v>924.01</c:v>
                </c:pt>
                <c:pt idx="270">
                  <c:v>913.86</c:v>
                </c:pt>
                <c:pt idx="271">
                  <c:v>921.73</c:v>
                </c:pt>
                <c:pt idx="272">
                  <c:v>911.84</c:v>
                </c:pt>
                <c:pt idx="273">
                  <c:v>910.69</c:v>
                </c:pt>
                <c:pt idx="274">
                  <c:v>900.92</c:v>
                </c:pt>
                <c:pt idx="275">
                  <c:v>905.5</c:v>
                </c:pt>
                <c:pt idx="276">
                  <c:v>900.81</c:v>
                </c:pt>
                <c:pt idx="277">
                  <c:v>918.26</c:v>
                </c:pt>
                <c:pt idx="278">
                  <c:v>900.18</c:v>
                </c:pt>
                <c:pt idx="279">
                  <c:v>907.32</c:v>
                </c:pt>
                <c:pt idx="280">
                  <c:v>913.52</c:v>
                </c:pt>
                <c:pt idx="281">
                  <c:v>942.92</c:v>
                </c:pt>
                <c:pt idx="282">
                  <c:v>938.88</c:v>
                </c:pt>
                <c:pt idx="283">
                  <c:v>923.38</c:v>
                </c:pt>
                <c:pt idx="284">
                  <c:v>920.38</c:v>
                </c:pt>
                <c:pt idx="285">
                  <c:v>887.44</c:v>
                </c:pt>
                <c:pt idx="286">
                  <c:v>890.73</c:v>
                </c:pt>
                <c:pt idx="287">
                  <c:v>868.18</c:v>
                </c:pt>
                <c:pt idx="288">
                  <c:v>891.87</c:v>
                </c:pt>
                <c:pt idx="289">
                  <c:v>869.2</c:v>
                </c:pt>
                <c:pt idx="290">
                  <c:v>845.92</c:v>
                </c:pt>
                <c:pt idx="291">
                  <c:v>874.49</c:v>
                </c:pt>
                <c:pt idx="292">
                  <c:v>907.88</c:v>
                </c:pt>
                <c:pt idx="293">
                  <c:v>927.46</c:v>
                </c:pt>
                <c:pt idx="294">
                  <c:v>922.35</c:v>
                </c:pt>
                <c:pt idx="295">
                  <c:v>937.03</c:v>
                </c:pt>
                <c:pt idx="296">
                  <c:v>923.44</c:v>
                </c:pt>
                <c:pt idx="297">
                  <c:v>917.57</c:v>
                </c:pt>
                <c:pt idx="298">
                  <c:v>923.03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35-46C0-80A0-6AA3F6CF03AA}"/>
            </c:ext>
          </c:extLst>
        </c:ser>
        <c:ser>
          <c:idx val="1"/>
          <c:order val="1"/>
          <c:tx>
            <c:v>线性回归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SCI数据!$AH$702:$AH$1000</c:f>
              <c:numCache>
                <c:formatCode>General</c:formatCode>
                <c:ptCount val="299"/>
                <c:pt idx="0">
                  <c:v>957.54101923224903</c:v>
                </c:pt>
                <c:pt idx="1">
                  <c:v>989.60653025844499</c:v>
                </c:pt>
                <c:pt idx="2">
                  <c:v>1069.41016100768</c:v>
                </c:pt>
                <c:pt idx="3">
                  <c:v>1126.8528555830901</c:v>
                </c:pt>
                <c:pt idx="4">
                  <c:v>1131.9121290298499</c:v>
                </c:pt>
                <c:pt idx="5">
                  <c:v>1092.12560219076</c:v>
                </c:pt>
                <c:pt idx="6">
                  <c:v>1036.92219917277</c:v>
                </c:pt>
                <c:pt idx="7">
                  <c:v>1014.98375607312</c:v>
                </c:pt>
                <c:pt idx="8">
                  <c:v>979.14488874059396</c:v>
                </c:pt>
                <c:pt idx="9">
                  <c:v>985.70634752552098</c:v>
                </c:pt>
                <c:pt idx="10">
                  <c:v>985.33016238514097</c:v>
                </c:pt>
                <c:pt idx="11">
                  <c:v>978.95616067078004</c:v>
                </c:pt>
                <c:pt idx="12">
                  <c:v>952.56624593468496</c:v>
                </c:pt>
                <c:pt idx="13">
                  <c:v>950.79062118799004</c:v>
                </c:pt>
                <c:pt idx="14">
                  <c:v>953.49632969882805</c:v>
                </c:pt>
                <c:pt idx="15">
                  <c:v>938.49296624703595</c:v>
                </c:pt>
                <c:pt idx="16">
                  <c:v>947.70496851037205</c:v>
                </c:pt>
                <c:pt idx="17">
                  <c:v>945.14891738942299</c:v>
                </c:pt>
                <c:pt idx="18">
                  <c:v>946.36889476013596</c:v>
                </c:pt>
                <c:pt idx="19">
                  <c:v>950.81328759614303</c:v>
                </c:pt>
                <c:pt idx="20">
                  <c:v>950.46246171972302</c:v>
                </c:pt>
                <c:pt idx="21">
                  <c:v>955.383312428149</c:v>
                </c:pt>
                <c:pt idx="22">
                  <c:v>948.98371689666203</c:v>
                </c:pt>
                <c:pt idx="23">
                  <c:v>943.87799602285202</c:v>
                </c:pt>
                <c:pt idx="24">
                  <c:v>943.16804131784295</c:v>
                </c:pt>
                <c:pt idx="25">
                  <c:v>943.38492790824</c:v>
                </c:pt>
                <c:pt idx="26">
                  <c:v>943.20400050993101</c:v>
                </c:pt>
                <c:pt idx="27">
                  <c:v>940.98169297199695</c:v>
                </c:pt>
                <c:pt idx="28">
                  <c:v>977.67965361439599</c:v>
                </c:pt>
                <c:pt idx="29">
                  <c:v>970.60116633139603</c:v>
                </c:pt>
                <c:pt idx="30">
                  <c:v>996.18017099450901</c:v>
                </c:pt>
                <c:pt idx="31">
                  <c:v>1018.28735360709</c:v>
                </c:pt>
                <c:pt idx="32">
                  <c:v>1031.46923500463</c:v>
                </c:pt>
                <c:pt idx="33">
                  <c:v>982.32588223795096</c:v>
                </c:pt>
                <c:pt idx="34">
                  <c:v>980.51656375155403</c:v>
                </c:pt>
                <c:pt idx="35">
                  <c:v>966.07382613429695</c:v>
                </c:pt>
                <c:pt idx="36">
                  <c:v>967.71313746911005</c:v>
                </c:pt>
                <c:pt idx="37">
                  <c:v>975.026829109868</c:v>
                </c:pt>
                <c:pt idx="38">
                  <c:v>998.62384440057804</c:v>
                </c:pt>
                <c:pt idx="39">
                  <c:v>1006.67741271634</c:v>
                </c:pt>
                <c:pt idx="40">
                  <c:v>1011.7472930955799</c:v>
                </c:pt>
                <c:pt idx="41">
                  <c:v>977.16760070073303</c:v>
                </c:pt>
                <c:pt idx="42">
                  <c:v>987.43040837004196</c:v>
                </c:pt>
                <c:pt idx="43">
                  <c:v>976.76820538820698</c:v>
                </c:pt>
                <c:pt idx="44">
                  <c:v>967.04004391064302</c:v>
                </c:pt>
                <c:pt idx="45">
                  <c:v>951.188063912144</c:v>
                </c:pt>
                <c:pt idx="46">
                  <c:v>944.86527193063796</c:v>
                </c:pt>
                <c:pt idx="47">
                  <c:v>933.60807584155702</c:v>
                </c:pt>
                <c:pt idx="48">
                  <c:v>954.74087472441397</c:v>
                </c:pt>
                <c:pt idx="49">
                  <c:v>953.65519383440903</c:v>
                </c:pt>
                <c:pt idx="50">
                  <c:v>958.09414114701997</c:v>
                </c:pt>
                <c:pt idx="51">
                  <c:v>980.10828773845606</c:v>
                </c:pt>
                <c:pt idx="52">
                  <c:v>984.85699948934098</c:v>
                </c:pt>
                <c:pt idx="53">
                  <c:v>964.26695274836004</c:v>
                </c:pt>
                <c:pt idx="54">
                  <c:v>960.84392019055099</c:v>
                </c:pt>
                <c:pt idx="55">
                  <c:v>966.58479182835197</c:v>
                </c:pt>
                <c:pt idx="56">
                  <c:v>980.93676904115398</c:v>
                </c:pt>
                <c:pt idx="57">
                  <c:v>968.58527655453997</c:v>
                </c:pt>
                <c:pt idx="58">
                  <c:v>964.86711172236699</c:v>
                </c:pt>
                <c:pt idx="59">
                  <c:v>983.10243146344305</c:v>
                </c:pt>
                <c:pt idx="60">
                  <c:v>1010.9088431843001</c:v>
                </c:pt>
                <c:pt idx="61">
                  <c:v>1006.44938319997</c:v>
                </c:pt>
                <c:pt idx="62">
                  <c:v>954.23872040865399</c:v>
                </c:pt>
                <c:pt idx="63">
                  <c:v>947.92809259001399</c:v>
                </c:pt>
                <c:pt idx="64">
                  <c:v>962.85889754742198</c:v>
                </c:pt>
                <c:pt idx="65">
                  <c:v>949.82342236079796</c:v>
                </c:pt>
                <c:pt idx="66">
                  <c:v>948.88099581106303</c:v>
                </c:pt>
                <c:pt idx="67">
                  <c:v>945.79208071991297</c:v>
                </c:pt>
                <c:pt idx="68">
                  <c:v>962.84307699629096</c:v>
                </c:pt>
                <c:pt idx="69">
                  <c:v>954.43968622448597</c:v>
                </c:pt>
                <c:pt idx="70">
                  <c:v>946.19084966063497</c:v>
                </c:pt>
                <c:pt idx="71">
                  <c:v>938.95092427728503</c:v>
                </c:pt>
                <c:pt idx="72">
                  <c:v>942.29743113968902</c:v>
                </c:pt>
                <c:pt idx="73">
                  <c:v>938.36386403711401</c:v>
                </c:pt>
                <c:pt idx="74">
                  <c:v>938.70847215219703</c:v>
                </c:pt>
                <c:pt idx="75">
                  <c:v>932.004345959386</c:v>
                </c:pt>
                <c:pt idx="76">
                  <c:v>935.23197444602795</c:v>
                </c:pt>
                <c:pt idx="77">
                  <c:v>924.68473334268401</c:v>
                </c:pt>
                <c:pt idx="78">
                  <c:v>936.10984186388498</c:v>
                </c:pt>
                <c:pt idx="79">
                  <c:v>938.74944604255802</c:v>
                </c:pt>
                <c:pt idx="80">
                  <c:v>940.19088323461096</c:v>
                </c:pt>
                <c:pt idx="81">
                  <c:v>940.60040365878001</c:v>
                </c:pt>
                <c:pt idx="82">
                  <c:v>939.72337502546998</c:v>
                </c:pt>
                <c:pt idx="83">
                  <c:v>938.39974441666004</c:v>
                </c:pt>
                <c:pt idx="84">
                  <c:v>941.74306947919501</c:v>
                </c:pt>
                <c:pt idx="85">
                  <c:v>937.03815637559603</c:v>
                </c:pt>
                <c:pt idx="86">
                  <c:v>936.21503568361504</c:v>
                </c:pt>
                <c:pt idx="87">
                  <c:v>935.425567884614</c:v>
                </c:pt>
                <c:pt idx="88">
                  <c:v>927.55185941685102</c:v>
                </c:pt>
                <c:pt idx="89">
                  <c:v>930.43968889161295</c:v>
                </c:pt>
                <c:pt idx="90">
                  <c:v>929.22301573201105</c:v>
                </c:pt>
                <c:pt idx="91">
                  <c:v>923.03450521859304</c:v>
                </c:pt>
                <c:pt idx="92">
                  <c:v>915.73673133004695</c:v>
                </c:pt>
                <c:pt idx="93">
                  <c:v>906.60922464140697</c:v>
                </c:pt>
                <c:pt idx="94">
                  <c:v>908.87306791970605</c:v>
                </c:pt>
                <c:pt idx="95">
                  <c:v>911.15997233734197</c:v>
                </c:pt>
                <c:pt idx="96">
                  <c:v>916.40011731161906</c:v>
                </c:pt>
                <c:pt idx="97">
                  <c:v>917.12908073151004</c:v>
                </c:pt>
                <c:pt idx="98">
                  <c:v>928.382090833201</c:v>
                </c:pt>
                <c:pt idx="99">
                  <c:v>938.70393981739505</c:v>
                </c:pt>
                <c:pt idx="100">
                  <c:v>939.84925084082397</c:v>
                </c:pt>
                <c:pt idx="101">
                  <c:v>944.70734134966403</c:v>
                </c:pt>
                <c:pt idx="102">
                  <c:v>959.32101948717502</c:v>
                </c:pt>
                <c:pt idx="103">
                  <c:v>968.36659173844805</c:v>
                </c:pt>
                <c:pt idx="104">
                  <c:v>956.62807771926202</c:v>
                </c:pt>
                <c:pt idx="105">
                  <c:v>953.95747713588696</c:v>
                </c:pt>
                <c:pt idx="106">
                  <c:v>959.00841693290499</c:v>
                </c:pt>
                <c:pt idx="107">
                  <c:v>964.40447882843898</c:v>
                </c:pt>
                <c:pt idx="108">
                  <c:v>962.38847928807195</c:v>
                </c:pt>
                <c:pt idx="109">
                  <c:v>979.991193043865</c:v>
                </c:pt>
                <c:pt idx="110">
                  <c:v>994.79943066156295</c:v>
                </c:pt>
                <c:pt idx="111">
                  <c:v>990.95837531265602</c:v>
                </c:pt>
                <c:pt idx="112">
                  <c:v>990.59129869767503</c:v>
                </c:pt>
                <c:pt idx="113">
                  <c:v>981.91357757257299</c:v>
                </c:pt>
                <c:pt idx="114">
                  <c:v>978.79846229815701</c:v>
                </c:pt>
                <c:pt idx="115">
                  <c:v>963.91011712413695</c:v>
                </c:pt>
                <c:pt idx="116">
                  <c:v>939.48074579797901</c:v>
                </c:pt>
                <c:pt idx="117">
                  <c:v>922.68189730802499</c:v>
                </c:pt>
                <c:pt idx="118">
                  <c:v>922.94722828783495</c:v>
                </c:pt>
                <c:pt idx="119">
                  <c:v>907.11050433289597</c:v>
                </c:pt>
                <c:pt idx="120">
                  <c:v>908.31827836400998</c:v>
                </c:pt>
                <c:pt idx="121">
                  <c:v>916.55301118820796</c:v>
                </c:pt>
                <c:pt idx="122">
                  <c:v>924.29588073562297</c:v>
                </c:pt>
                <c:pt idx="123">
                  <c:v>962.39479633309895</c:v>
                </c:pt>
                <c:pt idx="124">
                  <c:v>1050.6944480786501</c:v>
                </c:pt>
                <c:pt idx="125">
                  <c:v>1117.5493080083299</c:v>
                </c:pt>
                <c:pt idx="126">
                  <c:v>1043.0240093023201</c:v>
                </c:pt>
                <c:pt idx="127">
                  <c:v>934.81047359008699</c:v>
                </c:pt>
                <c:pt idx="128">
                  <c:v>921.60273995272701</c:v>
                </c:pt>
                <c:pt idx="129">
                  <c:v>936.73656103709595</c:v>
                </c:pt>
                <c:pt idx="130">
                  <c:v>948.32253880124597</c:v>
                </c:pt>
                <c:pt idx="131">
                  <c:v>940.17988716164905</c:v>
                </c:pt>
                <c:pt idx="132">
                  <c:v>946.03975033326901</c:v>
                </c:pt>
                <c:pt idx="133">
                  <c:v>962.44556972387704</c:v>
                </c:pt>
                <c:pt idx="134">
                  <c:v>948.35184167595196</c:v>
                </c:pt>
                <c:pt idx="135">
                  <c:v>963.77773766130395</c:v>
                </c:pt>
                <c:pt idx="136">
                  <c:v>957.01001184354197</c:v>
                </c:pt>
                <c:pt idx="137">
                  <c:v>964.349724681363</c:v>
                </c:pt>
                <c:pt idx="138">
                  <c:v>961.27106475988296</c:v>
                </c:pt>
                <c:pt idx="139">
                  <c:v>942.77561097057605</c:v>
                </c:pt>
                <c:pt idx="140">
                  <c:v>925.21151729311498</c:v>
                </c:pt>
                <c:pt idx="141">
                  <c:v>925.80491375067595</c:v>
                </c:pt>
                <c:pt idx="142">
                  <c:v>920.46202113184802</c:v>
                </c:pt>
                <c:pt idx="143">
                  <c:v>924.19775069186505</c:v>
                </c:pt>
                <c:pt idx="144">
                  <c:v>924.70141360204798</c:v>
                </c:pt>
                <c:pt idx="145">
                  <c:v>926.48424494453604</c:v>
                </c:pt>
                <c:pt idx="146">
                  <c:v>961.81593558205395</c:v>
                </c:pt>
                <c:pt idx="147">
                  <c:v>1010.69002523009</c:v>
                </c:pt>
                <c:pt idx="148">
                  <c:v>1054.0109126351599</c:v>
                </c:pt>
                <c:pt idx="149">
                  <c:v>1051.2212116523799</c:v>
                </c:pt>
                <c:pt idx="150">
                  <c:v>1076.97223160305</c:v>
                </c:pt>
                <c:pt idx="151">
                  <c:v>1082.0693465066299</c:v>
                </c:pt>
                <c:pt idx="152">
                  <c:v>1097.14371234647</c:v>
                </c:pt>
                <c:pt idx="153">
                  <c:v>1068.90319720971</c:v>
                </c:pt>
                <c:pt idx="154">
                  <c:v>1061.77237091089</c:v>
                </c:pt>
                <c:pt idx="155">
                  <c:v>1041.5685523581999</c:v>
                </c:pt>
                <c:pt idx="156">
                  <c:v>1040.7556106943</c:v>
                </c:pt>
                <c:pt idx="157">
                  <c:v>1012.51029337974</c:v>
                </c:pt>
                <c:pt idx="158">
                  <c:v>1017.24442965104</c:v>
                </c:pt>
                <c:pt idx="159">
                  <c:v>971.45764809660795</c:v>
                </c:pt>
                <c:pt idx="160">
                  <c:v>957.22559601571004</c:v>
                </c:pt>
                <c:pt idx="161">
                  <c:v>944.73602447759299</c:v>
                </c:pt>
                <c:pt idx="162">
                  <c:v>951.14240239462595</c:v>
                </c:pt>
                <c:pt idx="163">
                  <c:v>957.61416434150101</c:v>
                </c:pt>
                <c:pt idx="164">
                  <c:v>898.06903725027803</c:v>
                </c:pt>
                <c:pt idx="165">
                  <c:v>897.46642072255599</c:v>
                </c:pt>
                <c:pt idx="166">
                  <c:v>886.63010073787905</c:v>
                </c:pt>
                <c:pt idx="167">
                  <c:v>881.60263377834099</c:v>
                </c:pt>
                <c:pt idx="168">
                  <c:v>881.78660997833799</c:v>
                </c:pt>
                <c:pt idx="169">
                  <c:v>880.06751670884705</c:v>
                </c:pt>
                <c:pt idx="170">
                  <c:v>882.88928011387497</c:v>
                </c:pt>
                <c:pt idx="171">
                  <c:v>890.91219286716796</c:v>
                </c:pt>
                <c:pt idx="172">
                  <c:v>900.01804923486998</c:v>
                </c:pt>
                <c:pt idx="173">
                  <c:v>896.98719887193795</c:v>
                </c:pt>
                <c:pt idx="174">
                  <c:v>903.1068841929</c:v>
                </c:pt>
                <c:pt idx="175">
                  <c:v>898.68919694690499</c:v>
                </c:pt>
                <c:pt idx="176">
                  <c:v>907.442127792561</c:v>
                </c:pt>
                <c:pt idx="177">
                  <c:v>900.02762627888899</c:v>
                </c:pt>
                <c:pt idx="178">
                  <c:v>913.83345262443197</c:v>
                </c:pt>
                <c:pt idx="179">
                  <c:v>914.23468631622995</c:v>
                </c:pt>
                <c:pt idx="180">
                  <c:v>901.97061709767195</c:v>
                </c:pt>
                <c:pt idx="181">
                  <c:v>914.68090678049498</c:v>
                </c:pt>
                <c:pt idx="182">
                  <c:v>918.72760780533201</c:v>
                </c:pt>
                <c:pt idx="183">
                  <c:v>917.06297579330703</c:v>
                </c:pt>
                <c:pt idx="184">
                  <c:v>920.22165007167303</c:v>
                </c:pt>
                <c:pt idx="185">
                  <c:v>926.869647560099</c:v>
                </c:pt>
                <c:pt idx="186">
                  <c:v>924.13613195867595</c:v>
                </c:pt>
                <c:pt idx="187">
                  <c:v>925.97000694907399</c:v>
                </c:pt>
                <c:pt idx="188">
                  <c:v>933.93686824153099</c:v>
                </c:pt>
                <c:pt idx="189">
                  <c:v>903.45913210850597</c:v>
                </c:pt>
                <c:pt idx="190">
                  <c:v>897.29864196680705</c:v>
                </c:pt>
                <c:pt idx="191">
                  <c:v>887.91414398287998</c:v>
                </c:pt>
                <c:pt idx="192">
                  <c:v>869.68944311912503</c:v>
                </c:pt>
                <c:pt idx="193">
                  <c:v>880.36274527955504</c:v>
                </c:pt>
                <c:pt idx="194">
                  <c:v>885.16029650351504</c:v>
                </c:pt>
                <c:pt idx="195">
                  <c:v>886.85750015817803</c:v>
                </c:pt>
                <c:pt idx="196">
                  <c:v>886.11013350524104</c:v>
                </c:pt>
                <c:pt idx="197">
                  <c:v>900.42320431507801</c:v>
                </c:pt>
                <c:pt idx="198">
                  <c:v>902.91560741314902</c:v>
                </c:pt>
                <c:pt idx="199">
                  <c:v>905.83113168239504</c:v>
                </c:pt>
                <c:pt idx="200">
                  <c:v>901.30701429431997</c:v>
                </c:pt>
                <c:pt idx="201">
                  <c:v>909.43427007196897</c:v>
                </c:pt>
                <c:pt idx="202">
                  <c:v>929.88791288667096</c:v>
                </c:pt>
                <c:pt idx="203">
                  <c:v>926.67009119647503</c:v>
                </c:pt>
                <c:pt idx="204">
                  <c:v>917.78374244834094</c:v>
                </c:pt>
                <c:pt idx="205">
                  <c:v>915.348812339912</c:v>
                </c:pt>
                <c:pt idx="206">
                  <c:v>922.86045723050199</c:v>
                </c:pt>
                <c:pt idx="207">
                  <c:v>934.73724474954201</c:v>
                </c:pt>
                <c:pt idx="208">
                  <c:v>959.23699021100401</c:v>
                </c:pt>
                <c:pt idx="209">
                  <c:v>979.43304136009294</c:v>
                </c:pt>
                <c:pt idx="210">
                  <c:v>1021.24571793827</c:v>
                </c:pt>
                <c:pt idx="211">
                  <c:v>1062.74130723445</c:v>
                </c:pt>
                <c:pt idx="212">
                  <c:v>1004.34608199669</c:v>
                </c:pt>
                <c:pt idx="213">
                  <c:v>922.138383547525</c:v>
                </c:pt>
                <c:pt idx="214">
                  <c:v>889.75544702641196</c:v>
                </c:pt>
                <c:pt idx="215">
                  <c:v>892.94440305097203</c:v>
                </c:pt>
                <c:pt idx="216">
                  <c:v>901.57347050746</c:v>
                </c:pt>
                <c:pt idx="217">
                  <c:v>889.79896735382601</c:v>
                </c:pt>
                <c:pt idx="218">
                  <c:v>881.61154453912104</c:v>
                </c:pt>
                <c:pt idx="219">
                  <c:v>903.27217148709303</c:v>
                </c:pt>
                <c:pt idx="220">
                  <c:v>916.052836510475</c:v>
                </c:pt>
                <c:pt idx="221">
                  <c:v>926.46548481662603</c:v>
                </c:pt>
                <c:pt idx="222">
                  <c:v>925.79830788117795</c:v>
                </c:pt>
                <c:pt idx="223">
                  <c:v>930.70492950424602</c:v>
                </c:pt>
                <c:pt idx="224">
                  <c:v>935.298949405798</c:v>
                </c:pt>
                <c:pt idx="225">
                  <c:v>921.15364164742198</c:v>
                </c:pt>
                <c:pt idx="226">
                  <c:v>914.82931073755606</c:v>
                </c:pt>
                <c:pt idx="227">
                  <c:v>909.40741116002005</c:v>
                </c:pt>
                <c:pt idx="228">
                  <c:v>914.91611370856401</c:v>
                </c:pt>
                <c:pt idx="229">
                  <c:v>955.71437748837195</c:v>
                </c:pt>
                <c:pt idx="230">
                  <c:v>946.05482674101495</c:v>
                </c:pt>
                <c:pt idx="231">
                  <c:v>929.02711125737005</c:v>
                </c:pt>
                <c:pt idx="232">
                  <c:v>932.79902417358505</c:v>
                </c:pt>
                <c:pt idx="233">
                  <c:v>931.58700525275003</c:v>
                </c:pt>
                <c:pt idx="234">
                  <c:v>944.98213236921401</c:v>
                </c:pt>
                <c:pt idx="235">
                  <c:v>949.03904793775905</c:v>
                </c:pt>
                <c:pt idx="236">
                  <c:v>948.32117928177695</c:v>
                </c:pt>
                <c:pt idx="237">
                  <c:v>961.63747385863496</c:v>
                </c:pt>
                <c:pt idx="238">
                  <c:v>983.68315196225001</c:v>
                </c:pt>
                <c:pt idx="239">
                  <c:v>969.14031798768599</c:v>
                </c:pt>
                <c:pt idx="240">
                  <c:v>976.34852429570401</c:v>
                </c:pt>
                <c:pt idx="241">
                  <c:v>985.48301464122801</c:v>
                </c:pt>
                <c:pt idx="242">
                  <c:v>985.83540972458502</c:v>
                </c:pt>
                <c:pt idx="243">
                  <c:v>996.07779575169297</c:v>
                </c:pt>
                <c:pt idx="244">
                  <c:v>1004.0378552657</c:v>
                </c:pt>
                <c:pt idx="245">
                  <c:v>1019.36347006355</c:v>
                </c:pt>
                <c:pt idx="246">
                  <c:v>994.97938550273398</c:v>
                </c:pt>
                <c:pt idx="247">
                  <c:v>962.89686982180797</c:v>
                </c:pt>
                <c:pt idx="248">
                  <c:v>1001.58882752716</c:v>
                </c:pt>
                <c:pt idx="249">
                  <c:v>1008.82093322437</c:v>
                </c:pt>
                <c:pt idx="250">
                  <c:v>1013.75346348099</c:v>
                </c:pt>
                <c:pt idx="251">
                  <c:v>1018.25801167308</c:v>
                </c:pt>
                <c:pt idx="252">
                  <c:v>993.45245378144898</c:v>
                </c:pt>
                <c:pt idx="253">
                  <c:v>989.80713180561895</c:v>
                </c:pt>
                <c:pt idx="254">
                  <c:v>975.28898332961296</c:v>
                </c:pt>
                <c:pt idx="255">
                  <c:v>961.91468803529096</c:v>
                </c:pt>
                <c:pt idx="256">
                  <c:v>969.99109016402497</c:v>
                </c:pt>
                <c:pt idx="257">
                  <c:v>962.35945184205502</c:v>
                </c:pt>
                <c:pt idx="258">
                  <c:v>983.36865214293402</c:v>
                </c:pt>
                <c:pt idx="259">
                  <c:v>983.64320719212697</c:v>
                </c:pt>
                <c:pt idx="260">
                  <c:v>1014.30372347363</c:v>
                </c:pt>
                <c:pt idx="261">
                  <c:v>1000.28440746367</c:v>
                </c:pt>
                <c:pt idx="262">
                  <c:v>990.89951737682804</c:v>
                </c:pt>
                <c:pt idx="263">
                  <c:v>971.90739269740095</c:v>
                </c:pt>
                <c:pt idx="264">
                  <c:v>956.49895021207601</c:v>
                </c:pt>
                <c:pt idx="265">
                  <c:v>945.20404981137597</c:v>
                </c:pt>
                <c:pt idx="266">
                  <c:v>927.09270114478204</c:v>
                </c:pt>
                <c:pt idx="267">
                  <c:v>922.67919559370102</c:v>
                </c:pt>
                <c:pt idx="268">
                  <c:v>922.54406920595602</c:v>
                </c:pt>
                <c:pt idx="269">
                  <c:v>916.20697677191004</c:v>
                </c:pt>
                <c:pt idx="270">
                  <c:v>923.692083584991</c:v>
                </c:pt>
                <c:pt idx="271">
                  <c:v>923.38635483594396</c:v>
                </c:pt>
                <c:pt idx="272">
                  <c:v>915.202725624594</c:v>
                </c:pt>
                <c:pt idx="273">
                  <c:v>921.57879150112899</c:v>
                </c:pt>
                <c:pt idx="274">
                  <c:v>923.05786535046695</c:v>
                </c:pt>
                <c:pt idx="275">
                  <c:v>921.01267643670997</c:v>
                </c:pt>
                <c:pt idx="276">
                  <c:v>933.06841368622702</c:v>
                </c:pt>
                <c:pt idx="277">
                  <c:v>924.93009724554997</c:v>
                </c:pt>
                <c:pt idx="278">
                  <c:v>930.59331177868296</c:v>
                </c:pt>
                <c:pt idx="279">
                  <c:v>914.97500630665797</c:v>
                </c:pt>
                <c:pt idx="280">
                  <c:v>918.846747914091</c:v>
                </c:pt>
                <c:pt idx="281">
                  <c:v>924.92327496267501</c:v>
                </c:pt>
                <c:pt idx="282">
                  <c:v>933.98249684144798</c:v>
                </c:pt>
                <c:pt idx="283">
                  <c:v>934.75443518146596</c:v>
                </c:pt>
                <c:pt idx="284">
                  <c:v>937.914325139011</c:v>
                </c:pt>
                <c:pt idx="285">
                  <c:v>922.54610716300897</c:v>
                </c:pt>
                <c:pt idx="286">
                  <c:v>919.69215767975095</c:v>
                </c:pt>
                <c:pt idx="287">
                  <c:v>908.86313469400102</c:v>
                </c:pt>
                <c:pt idx="288">
                  <c:v>908.25980889201605</c:v>
                </c:pt>
                <c:pt idx="289">
                  <c:v>897.51927218687399</c:v>
                </c:pt>
                <c:pt idx="290">
                  <c:v>894.89651201889603</c:v>
                </c:pt>
                <c:pt idx="291">
                  <c:v>907.60640005495202</c:v>
                </c:pt>
                <c:pt idx="292">
                  <c:v>925.85701023807405</c:v>
                </c:pt>
                <c:pt idx="293">
                  <c:v>930.78031106899402</c:v>
                </c:pt>
                <c:pt idx="294">
                  <c:v>935.63827545977995</c:v>
                </c:pt>
                <c:pt idx="295">
                  <c:v>944.01891585843396</c:v>
                </c:pt>
                <c:pt idx="296">
                  <c:v>945.81201870123095</c:v>
                </c:pt>
                <c:pt idx="297">
                  <c:v>942.75871263340196</c:v>
                </c:pt>
                <c:pt idx="298">
                  <c:v>939.90067006860795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35-46C0-80A0-6AA3F6CF03AA}"/>
            </c:ext>
          </c:extLst>
        </c:ser>
        <c:ser>
          <c:idx val="2"/>
          <c:order val="2"/>
          <c:tx>
            <c:v>决策树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SCI数据!$AI$702:$AI$1000</c:f>
              <c:numCache>
                <c:formatCode>General</c:formatCode>
                <c:ptCount val="299"/>
                <c:pt idx="0">
                  <c:v>930.01</c:v>
                </c:pt>
                <c:pt idx="1">
                  <c:v>995.114375</c:v>
                </c:pt>
                <c:pt idx="2">
                  <c:v>973.77750000000003</c:v>
                </c:pt>
                <c:pt idx="3">
                  <c:v>995.114375</c:v>
                </c:pt>
                <c:pt idx="4">
                  <c:v>998.07500000000005</c:v>
                </c:pt>
                <c:pt idx="5">
                  <c:v>1025.8369230769199</c:v>
                </c:pt>
                <c:pt idx="6">
                  <c:v>998.07500000000005</c:v>
                </c:pt>
                <c:pt idx="7">
                  <c:v>998.07500000000005</c:v>
                </c:pt>
                <c:pt idx="8">
                  <c:v>973.77750000000003</c:v>
                </c:pt>
                <c:pt idx="9">
                  <c:v>925.8</c:v>
                </c:pt>
                <c:pt idx="10">
                  <c:v>983.01</c:v>
                </c:pt>
                <c:pt idx="11">
                  <c:v>978.88</c:v>
                </c:pt>
                <c:pt idx="12">
                  <c:v>988.24</c:v>
                </c:pt>
                <c:pt idx="13">
                  <c:v>988.24</c:v>
                </c:pt>
                <c:pt idx="14">
                  <c:v>988.24</c:v>
                </c:pt>
                <c:pt idx="15">
                  <c:v>931.85823529411698</c:v>
                </c:pt>
                <c:pt idx="16">
                  <c:v>988.24</c:v>
                </c:pt>
                <c:pt idx="17">
                  <c:v>931.85823529411698</c:v>
                </c:pt>
                <c:pt idx="18">
                  <c:v>951.636296296296</c:v>
                </c:pt>
                <c:pt idx="19">
                  <c:v>951.636296296296</c:v>
                </c:pt>
                <c:pt idx="20">
                  <c:v>951.636296296296</c:v>
                </c:pt>
                <c:pt idx="21">
                  <c:v>951.636296296296</c:v>
                </c:pt>
                <c:pt idx="22">
                  <c:v>951.636296296296</c:v>
                </c:pt>
                <c:pt idx="23">
                  <c:v>933.63049999999998</c:v>
                </c:pt>
                <c:pt idx="24">
                  <c:v>933.63049999999998</c:v>
                </c:pt>
                <c:pt idx="25">
                  <c:v>931.85823529411698</c:v>
                </c:pt>
                <c:pt idx="26">
                  <c:v>943.55</c:v>
                </c:pt>
                <c:pt idx="27">
                  <c:v>978.88</c:v>
                </c:pt>
                <c:pt idx="28">
                  <c:v>1025.8369230769199</c:v>
                </c:pt>
                <c:pt idx="29">
                  <c:v>1025.8369230769199</c:v>
                </c:pt>
                <c:pt idx="30">
                  <c:v>1025.8369230769199</c:v>
                </c:pt>
                <c:pt idx="31">
                  <c:v>995.114375</c:v>
                </c:pt>
                <c:pt idx="32">
                  <c:v>995.114375</c:v>
                </c:pt>
                <c:pt idx="33">
                  <c:v>998.07500000000005</c:v>
                </c:pt>
                <c:pt idx="34">
                  <c:v>973.77750000000003</c:v>
                </c:pt>
                <c:pt idx="35">
                  <c:v>962.17</c:v>
                </c:pt>
                <c:pt idx="36">
                  <c:v>962.17</c:v>
                </c:pt>
                <c:pt idx="37">
                  <c:v>957.78285714285698</c:v>
                </c:pt>
                <c:pt idx="38">
                  <c:v>973.77750000000003</c:v>
                </c:pt>
                <c:pt idx="39">
                  <c:v>973.77750000000003</c:v>
                </c:pt>
                <c:pt idx="40">
                  <c:v>973.77750000000003</c:v>
                </c:pt>
                <c:pt idx="41">
                  <c:v>1021.34</c:v>
                </c:pt>
                <c:pt idx="42">
                  <c:v>1021.34</c:v>
                </c:pt>
                <c:pt idx="43">
                  <c:v>978.88</c:v>
                </c:pt>
                <c:pt idx="44">
                  <c:v>976.125</c:v>
                </c:pt>
                <c:pt idx="45">
                  <c:v>947.01666666666597</c:v>
                </c:pt>
                <c:pt idx="46">
                  <c:v>922.288571428571</c:v>
                </c:pt>
                <c:pt idx="47">
                  <c:v>922.288571428571</c:v>
                </c:pt>
                <c:pt idx="48">
                  <c:v>976.125</c:v>
                </c:pt>
                <c:pt idx="49">
                  <c:v>976.125</c:v>
                </c:pt>
                <c:pt idx="50">
                  <c:v>978.88</c:v>
                </c:pt>
                <c:pt idx="51">
                  <c:v>979.78</c:v>
                </c:pt>
                <c:pt idx="52">
                  <c:v>1025.8369230769199</c:v>
                </c:pt>
                <c:pt idx="53">
                  <c:v>970.59</c:v>
                </c:pt>
                <c:pt idx="54">
                  <c:v>983.01</c:v>
                </c:pt>
                <c:pt idx="55">
                  <c:v>978.88</c:v>
                </c:pt>
                <c:pt idx="56">
                  <c:v>973.77750000000003</c:v>
                </c:pt>
                <c:pt idx="57">
                  <c:v>973.77750000000003</c:v>
                </c:pt>
                <c:pt idx="58">
                  <c:v>973.77750000000003</c:v>
                </c:pt>
                <c:pt idx="59">
                  <c:v>962.97249999999997</c:v>
                </c:pt>
                <c:pt idx="60">
                  <c:v>973.77750000000003</c:v>
                </c:pt>
                <c:pt idx="61">
                  <c:v>973.77750000000003</c:v>
                </c:pt>
                <c:pt idx="62">
                  <c:v>925.8</c:v>
                </c:pt>
                <c:pt idx="63">
                  <c:v>973.77750000000003</c:v>
                </c:pt>
                <c:pt idx="64">
                  <c:v>973.77750000000003</c:v>
                </c:pt>
                <c:pt idx="65">
                  <c:v>973.77750000000003</c:v>
                </c:pt>
                <c:pt idx="66">
                  <c:v>973.77750000000003</c:v>
                </c:pt>
                <c:pt idx="67">
                  <c:v>1004.27</c:v>
                </c:pt>
                <c:pt idx="68">
                  <c:v>970.71</c:v>
                </c:pt>
                <c:pt idx="69">
                  <c:v>951.636296296296</c:v>
                </c:pt>
                <c:pt idx="70">
                  <c:v>951.636296296296</c:v>
                </c:pt>
                <c:pt idx="71">
                  <c:v>895.65599999999995</c:v>
                </c:pt>
                <c:pt idx="72">
                  <c:v>926.32500000000005</c:v>
                </c:pt>
                <c:pt idx="73">
                  <c:v>914.298888888889</c:v>
                </c:pt>
                <c:pt idx="74">
                  <c:v>901.20249999999999</c:v>
                </c:pt>
                <c:pt idx="75">
                  <c:v>931.85823529411698</c:v>
                </c:pt>
                <c:pt idx="76">
                  <c:v>908.57999999999902</c:v>
                </c:pt>
                <c:pt idx="77">
                  <c:v>908.57999999999902</c:v>
                </c:pt>
                <c:pt idx="78">
                  <c:v>908.57999999999902</c:v>
                </c:pt>
                <c:pt idx="79">
                  <c:v>914.298888888889</c:v>
                </c:pt>
                <c:pt idx="80">
                  <c:v>914.298888888889</c:v>
                </c:pt>
                <c:pt idx="81">
                  <c:v>914.298888888889</c:v>
                </c:pt>
                <c:pt idx="82">
                  <c:v>914.298888888889</c:v>
                </c:pt>
                <c:pt idx="83">
                  <c:v>909.986666666666</c:v>
                </c:pt>
                <c:pt idx="84">
                  <c:v>909.986666666666</c:v>
                </c:pt>
                <c:pt idx="85">
                  <c:v>914.298888888889</c:v>
                </c:pt>
                <c:pt idx="86">
                  <c:v>909.986666666666</c:v>
                </c:pt>
                <c:pt idx="87">
                  <c:v>909.986666666666</c:v>
                </c:pt>
                <c:pt idx="88">
                  <c:v>914.298888888889</c:v>
                </c:pt>
                <c:pt idx="89">
                  <c:v>914.298888888889</c:v>
                </c:pt>
                <c:pt idx="90">
                  <c:v>909.986666666666</c:v>
                </c:pt>
                <c:pt idx="91">
                  <c:v>909.986666666666</c:v>
                </c:pt>
                <c:pt idx="92">
                  <c:v>858.88799999999901</c:v>
                </c:pt>
                <c:pt idx="93">
                  <c:v>858.88799999999901</c:v>
                </c:pt>
                <c:pt idx="94">
                  <c:v>858.88799999999901</c:v>
                </c:pt>
                <c:pt idx="95">
                  <c:v>858.88799999999901</c:v>
                </c:pt>
                <c:pt idx="96">
                  <c:v>858.88799999999901</c:v>
                </c:pt>
                <c:pt idx="97">
                  <c:v>858.88799999999901</c:v>
                </c:pt>
                <c:pt idx="98">
                  <c:v>858.88799999999901</c:v>
                </c:pt>
                <c:pt idx="99">
                  <c:v>930.01</c:v>
                </c:pt>
                <c:pt idx="100">
                  <c:v>949.51250000000005</c:v>
                </c:pt>
                <c:pt idx="101">
                  <c:v>917.15</c:v>
                </c:pt>
                <c:pt idx="102">
                  <c:v>962.97249999999997</c:v>
                </c:pt>
                <c:pt idx="103">
                  <c:v>978.88</c:v>
                </c:pt>
                <c:pt idx="104">
                  <c:v>1004.27</c:v>
                </c:pt>
                <c:pt idx="105">
                  <c:v>973.77750000000003</c:v>
                </c:pt>
                <c:pt idx="106">
                  <c:v>962.97249999999997</c:v>
                </c:pt>
                <c:pt idx="107">
                  <c:v>973.77750000000003</c:v>
                </c:pt>
                <c:pt idx="108">
                  <c:v>962.97249999999997</c:v>
                </c:pt>
                <c:pt idx="109">
                  <c:v>948.80499999999995</c:v>
                </c:pt>
                <c:pt idx="110">
                  <c:v>948.80499999999995</c:v>
                </c:pt>
                <c:pt idx="111">
                  <c:v>948.80499999999995</c:v>
                </c:pt>
                <c:pt idx="112">
                  <c:v>995.114375</c:v>
                </c:pt>
                <c:pt idx="113">
                  <c:v>1006.76</c:v>
                </c:pt>
                <c:pt idx="114">
                  <c:v>1025.8369230769199</c:v>
                </c:pt>
                <c:pt idx="115">
                  <c:v>995.114375</c:v>
                </c:pt>
                <c:pt idx="116">
                  <c:v>974.55</c:v>
                </c:pt>
                <c:pt idx="117">
                  <c:v>944.81</c:v>
                </c:pt>
                <c:pt idx="118">
                  <c:v>944.81</c:v>
                </c:pt>
                <c:pt idx="119">
                  <c:v>904.04372093023198</c:v>
                </c:pt>
                <c:pt idx="120">
                  <c:v>949.05</c:v>
                </c:pt>
                <c:pt idx="121">
                  <c:v>949.05</c:v>
                </c:pt>
                <c:pt idx="122">
                  <c:v>959.81</c:v>
                </c:pt>
                <c:pt idx="123">
                  <c:v>1025.8369230769199</c:v>
                </c:pt>
                <c:pt idx="124">
                  <c:v>1025.8369230769199</c:v>
                </c:pt>
                <c:pt idx="125">
                  <c:v>1025.8369230769199</c:v>
                </c:pt>
                <c:pt idx="126">
                  <c:v>1025.8369230769199</c:v>
                </c:pt>
                <c:pt idx="127">
                  <c:v>951.636296296296</c:v>
                </c:pt>
                <c:pt idx="128">
                  <c:v>951.636296296296</c:v>
                </c:pt>
                <c:pt idx="129">
                  <c:v>951.5</c:v>
                </c:pt>
                <c:pt idx="130">
                  <c:v>1004.27</c:v>
                </c:pt>
                <c:pt idx="131">
                  <c:v>918.88333333333298</c:v>
                </c:pt>
                <c:pt idx="132">
                  <c:v>962.17</c:v>
                </c:pt>
                <c:pt idx="133">
                  <c:v>973.77750000000003</c:v>
                </c:pt>
                <c:pt idx="134">
                  <c:v>973.77750000000003</c:v>
                </c:pt>
                <c:pt idx="135">
                  <c:v>973.77750000000003</c:v>
                </c:pt>
                <c:pt idx="136">
                  <c:v>978.88</c:v>
                </c:pt>
                <c:pt idx="137">
                  <c:v>973.77750000000003</c:v>
                </c:pt>
                <c:pt idx="138">
                  <c:v>973.77750000000003</c:v>
                </c:pt>
                <c:pt idx="139">
                  <c:v>931.87</c:v>
                </c:pt>
                <c:pt idx="140">
                  <c:v>931.62</c:v>
                </c:pt>
                <c:pt idx="141">
                  <c:v>878.2</c:v>
                </c:pt>
                <c:pt idx="142">
                  <c:v>959.23</c:v>
                </c:pt>
                <c:pt idx="143">
                  <c:v>923.19333333333304</c:v>
                </c:pt>
                <c:pt idx="144">
                  <c:v>923.19333333333304</c:v>
                </c:pt>
                <c:pt idx="145">
                  <c:v>941.59</c:v>
                </c:pt>
                <c:pt idx="146">
                  <c:v>931.87</c:v>
                </c:pt>
                <c:pt idx="147">
                  <c:v>973.77750000000003</c:v>
                </c:pt>
                <c:pt idx="148">
                  <c:v>957.78285714285698</c:v>
                </c:pt>
                <c:pt idx="149">
                  <c:v>957.78285714285698</c:v>
                </c:pt>
                <c:pt idx="150">
                  <c:v>957.78285714285698</c:v>
                </c:pt>
                <c:pt idx="151">
                  <c:v>957.78285714285698</c:v>
                </c:pt>
                <c:pt idx="152">
                  <c:v>935.23</c:v>
                </c:pt>
                <c:pt idx="153">
                  <c:v>935.23</c:v>
                </c:pt>
                <c:pt idx="154">
                  <c:v>938.15499999999997</c:v>
                </c:pt>
                <c:pt idx="155">
                  <c:v>935.23</c:v>
                </c:pt>
                <c:pt idx="156">
                  <c:v>944.95</c:v>
                </c:pt>
                <c:pt idx="157">
                  <c:v>973.77750000000003</c:v>
                </c:pt>
                <c:pt idx="158">
                  <c:v>973.77750000000003</c:v>
                </c:pt>
                <c:pt idx="159">
                  <c:v>973.77750000000003</c:v>
                </c:pt>
                <c:pt idx="160">
                  <c:v>962.97249999999997</c:v>
                </c:pt>
                <c:pt idx="161">
                  <c:v>962.17</c:v>
                </c:pt>
                <c:pt idx="162">
                  <c:v>962.17</c:v>
                </c:pt>
                <c:pt idx="163">
                  <c:v>962.17</c:v>
                </c:pt>
                <c:pt idx="164">
                  <c:v>970.71</c:v>
                </c:pt>
                <c:pt idx="165">
                  <c:v>959.81</c:v>
                </c:pt>
                <c:pt idx="166">
                  <c:v>959.81</c:v>
                </c:pt>
                <c:pt idx="167">
                  <c:v>943.51499999999999</c:v>
                </c:pt>
                <c:pt idx="168">
                  <c:v>943.51499999999999</c:v>
                </c:pt>
                <c:pt idx="169">
                  <c:v>943.51499999999999</c:v>
                </c:pt>
                <c:pt idx="170">
                  <c:v>959.81</c:v>
                </c:pt>
                <c:pt idx="171">
                  <c:v>980.14</c:v>
                </c:pt>
                <c:pt idx="172">
                  <c:v>949.05</c:v>
                </c:pt>
                <c:pt idx="173">
                  <c:v>949.05</c:v>
                </c:pt>
                <c:pt idx="174">
                  <c:v>949.05</c:v>
                </c:pt>
                <c:pt idx="175">
                  <c:v>949.05</c:v>
                </c:pt>
                <c:pt idx="176">
                  <c:v>949.05</c:v>
                </c:pt>
                <c:pt idx="177">
                  <c:v>904.04372093023198</c:v>
                </c:pt>
                <c:pt idx="178">
                  <c:v>949.05</c:v>
                </c:pt>
                <c:pt idx="179">
                  <c:v>949.05</c:v>
                </c:pt>
                <c:pt idx="180">
                  <c:v>904.04372093023198</c:v>
                </c:pt>
                <c:pt idx="181">
                  <c:v>949.05</c:v>
                </c:pt>
                <c:pt idx="182">
                  <c:v>949.05</c:v>
                </c:pt>
                <c:pt idx="183">
                  <c:v>949.05</c:v>
                </c:pt>
                <c:pt idx="184">
                  <c:v>949.05</c:v>
                </c:pt>
                <c:pt idx="185">
                  <c:v>949.05</c:v>
                </c:pt>
                <c:pt idx="186">
                  <c:v>949.05</c:v>
                </c:pt>
                <c:pt idx="187">
                  <c:v>904.04372093023198</c:v>
                </c:pt>
                <c:pt idx="188">
                  <c:v>967.03</c:v>
                </c:pt>
                <c:pt idx="189">
                  <c:v>904.04372093023198</c:v>
                </c:pt>
                <c:pt idx="190">
                  <c:v>904.04372093023198</c:v>
                </c:pt>
                <c:pt idx="191">
                  <c:v>891.93374999999901</c:v>
                </c:pt>
                <c:pt idx="192">
                  <c:v>959.23</c:v>
                </c:pt>
                <c:pt idx="193">
                  <c:v>891.93374999999901</c:v>
                </c:pt>
                <c:pt idx="194">
                  <c:v>959.23</c:v>
                </c:pt>
                <c:pt idx="195">
                  <c:v>959.23</c:v>
                </c:pt>
                <c:pt idx="196">
                  <c:v>959.23</c:v>
                </c:pt>
                <c:pt idx="197">
                  <c:v>904.04372093023198</c:v>
                </c:pt>
                <c:pt idx="198">
                  <c:v>904.04372093023198</c:v>
                </c:pt>
                <c:pt idx="199">
                  <c:v>904.04372093023198</c:v>
                </c:pt>
                <c:pt idx="200">
                  <c:v>904.04372093023198</c:v>
                </c:pt>
                <c:pt idx="201">
                  <c:v>904.04372093023198</c:v>
                </c:pt>
                <c:pt idx="202">
                  <c:v>891.93374999999901</c:v>
                </c:pt>
                <c:pt idx="203">
                  <c:v>904.04372093023198</c:v>
                </c:pt>
                <c:pt idx="204">
                  <c:v>904.04372093023198</c:v>
                </c:pt>
                <c:pt idx="205">
                  <c:v>904.04372093023198</c:v>
                </c:pt>
                <c:pt idx="206">
                  <c:v>891.93374999999901</c:v>
                </c:pt>
                <c:pt idx="207">
                  <c:v>925.23800000000006</c:v>
                </c:pt>
                <c:pt idx="208">
                  <c:v>979.37</c:v>
                </c:pt>
                <c:pt idx="209">
                  <c:v>995.114375</c:v>
                </c:pt>
                <c:pt idx="210">
                  <c:v>1006.09666666666</c:v>
                </c:pt>
                <c:pt idx="211">
                  <c:v>1006.09666666666</c:v>
                </c:pt>
                <c:pt idx="212">
                  <c:v>1046.8572727272699</c:v>
                </c:pt>
                <c:pt idx="213">
                  <c:v>911.28499999999997</c:v>
                </c:pt>
                <c:pt idx="214">
                  <c:v>891.93374999999901</c:v>
                </c:pt>
                <c:pt idx="215">
                  <c:v>923.19333333333304</c:v>
                </c:pt>
                <c:pt idx="216">
                  <c:v>893.96</c:v>
                </c:pt>
                <c:pt idx="217">
                  <c:v>923.19333333333304</c:v>
                </c:pt>
                <c:pt idx="218">
                  <c:v>878.2</c:v>
                </c:pt>
                <c:pt idx="219">
                  <c:v>911.28499999999997</c:v>
                </c:pt>
                <c:pt idx="220">
                  <c:v>911.28499999999997</c:v>
                </c:pt>
                <c:pt idx="221">
                  <c:v>955.31666666666604</c:v>
                </c:pt>
                <c:pt idx="222">
                  <c:v>978.88</c:v>
                </c:pt>
                <c:pt idx="223">
                  <c:v>948.10199999999998</c:v>
                </c:pt>
                <c:pt idx="224">
                  <c:v>978.88</c:v>
                </c:pt>
                <c:pt idx="225">
                  <c:v>891.93374999999901</c:v>
                </c:pt>
                <c:pt idx="226">
                  <c:v>891.93374999999901</c:v>
                </c:pt>
                <c:pt idx="227">
                  <c:v>891.93374999999901</c:v>
                </c:pt>
                <c:pt idx="228">
                  <c:v>891.93374999999901</c:v>
                </c:pt>
                <c:pt idx="229">
                  <c:v>948.19</c:v>
                </c:pt>
                <c:pt idx="230">
                  <c:v>918.75</c:v>
                </c:pt>
                <c:pt idx="231">
                  <c:v>988.24</c:v>
                </c:pt>
                <c:pt idx="232">
                  <c:v>988.24</c:v>
                </c:pt>
                <c:pt idx="233">
                  <c:v>951.5</c:v>
                </c:pt>
                <c:pt idx="234">
                  <c:v>951.5</c:v>
                </c:pt>
                <c:pt idx="235">
                  <c:v>978.88</c:v>
                </c:pt>
                <c:pt idx="236">
                  <c:v>917.15</c:v>
                </c:pt>
                <c:pt idx="237">
                  <c:v>973.77750000000003</c:v>
                </c:pt>
                <c:pt idx="238">
                  <c:v>955.31666666666604</c:v>
                </c:pt>
                <c:pt idx="239">
                  <c:v>957.78285714285698</c:v>
                </c:pt>
                <c:pt idx="240">
                  <c:v>957.78285714285698</c:v>
                </c:pt>
                <c:pt idx="241">
                  <c:v>957.78285714285698</c:v>
                </c:pt>
                <c:pt idx="242">
                  <c:v>962.97249999999997</c:v>
                </c:pt>
                <c:pt idx="243">
                  <c:v>973.77750000000003</c:v>
                </c:pt>
                <c:pt idx="244">
                  <c:v>957.78285714285698</c:v>
                </c:pt>
                <c:pt idx="245">
                  <c:v>973.77750000000003</c:v>
                </c:pt>
                <c:pt idx="246">
                  <c:v>986.19799999999998</c:v>
                </c:pt>
                <c:pt idx="247">
                  <c:v>973.77750000000003</c:v>
                </c:pt>
                <c:pt idx="248">
                  <c:v>973.77750000000003</c:v>
                </c:pt>
                <c:pt idx="249">
                  <c:v>938.15499999999997</c:v>
                </c:pt>
                <c:pt idx="250">
                  <c:v>957.78285714285698</c:v>
                </c:pt>
                <c:pt idx="251">
                  <c:v>973.77750000000003</c:v>
                </c:pt>
                <c:pt idx="252">
                  <c:v>957.78285714285698</c:v>
                </c:pt>
                <c:pt idx="253">
                  <c:v>938.15499999999997</c:v>
                </c:pt>
                <c:pt idx="254">
                  <c:v>935.23</c:v>
                </c:pt>
                <c:pt idx="255">
                  <c:v>962.97249999999997</c:v>
                </c:pt>
                <c:pt idx="256">
                  <c:v>925.8</c:v>
                </c:pt>
                <c:pt idx="257">
                  <c:v>917.15</c:v>
                </c:pt>
                <c:pt idx="258">
                  <c:v>973.77750000000003</c:v>
                </c:pt>
                <c:pt idx="259">
                  <c:v>957.78285714285698</c:v>
                </c:pt>
                <c:pt idx="260">
                  <c:v>973.77750000000003</c:v>
                </c:pt>
                <c:pt idx="261">
                  <c:v>973.77750000000003</c:v>
                </c:pt>
                <c:pt idx="262">
                  <c:v>978.88</c:v>
                </c:pt>
                <c:pt idx="263">
                  <c:v>976.125</c:v>
                </c:pt>
                <c:pt idx="264">
                  <c:v>931.85823529411698</c:v>
                </c:pt>
                <c:pt idx="265">
                  <c:v>931.85823529411698</c:v>
                </c:pt>
                <c:pt idx="266">
                  <c:v>916.07249999999999</c:v>
                </c:pt>
                <c:pt idx="267">
                  <c:v>908.57999999999902</c:v>
                </c:pt>
                <c:pt idx="268">
                  <c:v>908.57999999999902</c:v>
                </c:pt>
                <c:pt idx="269">
                  <c:v>916.07249999999999</c:v>
                </c:pt>
                <c:pt idx="270">
                  <c:v>949.05</c:v>
                </c:pt>
                <c:pt idx="271">
                  <c:v>949.05</c:v>
                </c:pt>
                <c:pt idx="272">
                  <c:v>949.05</c:v>
                </c:pt>
                <c:pt idx="273">
                  <c:v>902.8</c:v>
                </c:pt>
                <c:pt idx="274">
                  <c:v>902.8</c:v>
                </c:pt>
                <c:pt idx="275">
                  <c:v>970.71</c:v>
                </c:pt>
                <c:pt idx="276">
                  <c:v>902.8</c:v>
                </c:pt>
                <c:pt idx="277">
                  <c:v>931.85823529411698</c:v>
                </c:pt>
                <c:pt idx="278">
                  <c:v>899.6</c:v>
                </c:pt>
                <c:pt idx="279">
                  <c:v>901.20249999999999</c:v>
                </c:pt>
                <c:pt idx="280">
                  <c:v>899.6</c:v>
                </c:pt>
                <c:pt idx="281">
                  <c:v>901.20249999999999</c:v>
                </c:pt>
                <c:pt idx="282">
                  <c:v>901.20249999999999</c:v>
                </c:pt>
                <c:pt idx="283">
                  <c:v>901.20249999999999</c:v>
                </c:pt>
                <c:pt idx="284">
                  <c:v>901.20249999999999</c:v>
                </c:pt>
                <c:pt idx="285">
                  <c:v>873.39499999999998</c:v>
                </c:pt>
                <c:pt idx="286">
                  <c:v>902.92499999999995</c:v>
                </c:pt>
                <c:pt idx="287">
                  <c:v>891.61217391304297</c:v>
                </c:pt>
                <c:pt idx="288">
                  <c:v>891.61217391304297</c:v>
                </c:pt>
                <c:pt idx="289">
                  <c:v>855.28</c:v>
                </c:pt>
                <c:pt idx="290">
                  <c:v>855.28</c:v>
                </c:pt>
                <c:pt idx="291">
                  <c:v>891.61217391304297</c:v>
                </c:pt>
                <c:pt idx="292">
                  <c:v>901.20249999999999</c:v>
                </c:pt>
                <c:pt idx="293">
                  <c:v>916.07249999999999</c:v>
                </c:pt>
                <c:pt idx="294">
                  <c:v>916.07249999999999</c:v>
                </c:pt>
                <c:pt idx="295">
                  <c:v>916.07249999999999</c:v>
                </c:pt>
                <c:pt idx="296">
                  <c:v>907.69</c:v>
                </c:pt>
                <c:pt idx="297">
                  <c:v>907.69</c:v>
                </c:pt>
                <c:pt idx="298">
                  <c:v>899.6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35-46C0-80A0-6AA3F6CF03AA}"/>
            </c:ext>
          </c:extLst>
        </c:ser>
        <c:ser>
          <c:idx val="3"/>
          <c:order val="3"/>
          <c:tx>
            <c:v>LSTM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SCI数据!$P$702:$P$1000</c:f>
              <c:numCache>
                <c:formatCode>General</c:formatCode>
                <c:ptCount val="299"/>
                <c:pt idx="0">
                  <c:v>930.12</c:v>
                </c:pt>
                <c:pt idx="1">
                  <c:v>934.09</c:v>
                </c:pt>
                <c:pt idx="2">
                  <c:v>986.53</c:v>
                </c:pt>
                <c:pt idx="3">
                  <c:v>1042.06</c:v>
                </c:pt>
                <c:pt idx="4">
                  <c:v>1045.8</c:v>
                </c:pt>
                <c:pt idx="5">
                  <c:v>1037.26</c:v>
                </c:pt>
                <c:pt idx="6">
                  <c:v>1021.87</c:v>
                </c:pt>
                <c:pt idx="7">
                  <c:v>1019.9</c:v>
                </c:pt>
                <c:pt idx="8">
                  <c:v>987.99</c:v>
                </c:pt>
                <c:pt idx="9">
                  <c:v>983.87</c:v>
                </c:pt>
                <c:pt idx="10">
                  <c:v>1000.26</c:v>
                </c:pt>
                <c:pt idx="11">
                  <c:v>987.54</c:v>
                </c:pt>
                <c:pt idx="12">
                  <c:v>975</c:v>
                </c:pt>
                <c:pt idx="13">
                  <c:v>952.68</c:v>
                </c:pt>
                <c:pt idx="14">
                  <c:v>959.38</c:v>
                </c:pt>
                <c:pt idx="15">
                  <c:v>957.88</c:v>
                </c:pt>
                <c:pt idx="16">
                  <c:v>954.09</c:v>
                </c:pt>
                <c:pt idx="17">
                  <c:v>953.6</c:v>
                </c:pt>
                <c:pt idx="18">
                  <c:v>945.73</c:v>
                </c:pt>
                <c:pt idx="19">
                  <c:v>946.91</c:v>
                </c:pt>
                <c:pt idx="20">
                  <c:v>949.74</c:v>
                </c:pt>
                <c:pt idx="21">
                  <c:v>943.66</c:v>
                </c:pt>
                <c:pt idx="22">
                  <c:v>936.62</c:v>
                </c:pt>
                <c:pt idx="23">
                  <c:v>931.52</c:v>
                </c:pt>
                <c:pt idx="24">
                  <c:v>921.69</c:v>
                </c:pt>
                <c:pt idx="25">
                  <c:v>928.52</c:v>
                </c:pt>
                <c:pt idx="26">
                  <c:v>938.64</c:v>
                </c:pt>
                <c:pt idx="27">
                  <c:v>959.06</c:v>
                </c:pt>
                <c:pt idx="28">
                  <c:v>974.47</c:v>
                </c:pt>
                <c:pt idx="29">
                  <c:v>1004.75</c:v>
                </c:pt>
                <c:pt idx="30">
                  <c:v>1010.98</c:v>
                </c:pt>
                <c:pt idx="31">
                  <c:v>1022.25</c:v>
                </c:pt>
                <c:pt idx="32">
                  <c:v>1022.45</c:v>
                </c:pt>
                <c:pt idx="33">
                  <c:v>1018.96</c:v>
                </c:pt>
                <c:pt idx="34">
                  <c:v>984.44</c:v>
                </c:pt>
                <c:pt idx="35">
                  <c:v>978.8</c:v>
                </c:pt>
                <c:pt idx="36">
                  <c:v>962.3</c:v>
                </c:pt>
                <c:pt idx="37">
                  <c:v>976.43</c:v>
                </c:pt>
                <c:pt idx="38">
                  <c:v>988.62</c:v>
                </c:pt>
                <c:pt idx="39">
                  <c:v>990.57</c:v>
                </c:pt>
                <c:pt idx="40">
                  <c:v>991.36</c:v>
                </c:pt>
                <c:pt idx="41">
                  <c:v>993.42</c:v>
                </c:pt>
                <c:pt idx="42">
                  <c:v>981.5</c:v>
                </c:pt>
                <c:pt idx="43">
                  <c:v>971.64</c:v>
                </c:pt>
                <c:pt idx="44">
                  <c:v>925.7</c:v>
                </c:pt>
                <c:pt idx="45">
                  <c:v>921.06</c:v>
                </c:pt>
                <c:pt idx="46">
                  <c:v>905.08</c:v>
                </c:pt>
                <c:pt idx="47">
                  <c:v>909.97</c:v>
                </c:pt>
                <c:pt idx="48">
                  <c:v>923.66</c:v>
                </c:pt>
                <c:pt idx="49">
                  <c:v>939.23</c:v>
                </c:pt>
                <c:pt idx="50">
                  <c:v>950.93</c:v>
                </c:pt>
                <c:pt idx="51">
                  <c:v>969.88</c:v>
                </c:pt>
                <c:pt idx="52">
                  <c:v>976.02</c:v>
                </c:pt>
                <c:pt idx="53">
                  <c:v>984.39</c:v>
                </c:pt>
                <c:pt idx="54">
                  <c:v>989.92</c:v>
                </c:pt>
                <c:pt idx="55">
                  <c:v>967.77</c:v>
                </c:pt>
                <c:pt idx="56">
                  <c:v>976.01</c:v>
                </c:pt>
                <c:pt idx="57">
                  <c:v>983.01</c:v>
                </c:pt>
                <c:pt idx="58">
                  <c:v>978.98</c:v>
                </c:pt>
                <c:pt idx="59">
                  <c:v>966.87</c:v>
                </c:pt>
                <c:pt idx="60">
                  <c:v>983.79</c:v>
                </c:pt>
                <c:pt idx="61">
                  <c:v>999.57</c:v>
                </c:pt>
                <c:pt idx="62">
                  <c:v>979.04</c:v>
                </c:pt>
                <c:pt idx="63">
                  <c:v>948.85</c:v>
                </c:pt>
                <c:pt idx="64">
                  <c:v>958.26</c:v>
                </c:pt>
                <c:pt idx="65">
                  <c:v>961</c:v>
                </c:pt>
                <c:pt idx="66">
                  <c:v>952.02</c:v>
                </c:pt>
                <c:pt idx="67">
                  <c:v>950.13</c:v>
                </c:pt>
                <c:pt idx="68">
                  <c:v>954.95</c:v>
                </c:pt>
                <c:pt idx="69">
                  <c:v>967.34</c:v>
                </c:pt>
                <c:pt idx="70">
                  <c:v>962.92</c:v>
                </c:pt>
                <c:pt idx="71">
                  <c:v>948.58</c:v>
                </c:pt>
                <c:pt idx="72">
                  <c:v>927.93</c:v>
                </c:pt>
                <c:pt idx="73">
                  <c:v>927.09</c:v>
                </c:pt>
                <c:pt idx="74">
                  <c:v>922.46</c:v>
                </c:pt>
                <c:pt idx="75">
                  <c:v>931.38</c:v>
                </c:pt>
                <c:pt idx="76">
                  <c:v>925.9</c:v>
                </c:pt>
                <c:pt idx="77">
                  <c:v>918.8</c:v>
                </c:pt>
                <c:pt idx="78">
                  <c:v>925.29</c:v>
                </c:pt>
                <c:pt idx="79">
                  <c:v>925.27</c:v>
                </c:pt>
                <c:pt idx="80">
                  <c:v>917.96</c:v>
                </c:pt>
                <c:pt idx="81">
                  <c:v>920.27</c:v>
                </c:pt>
                <c:pt idx="82">
                  <c:v>918.69</c:v>
                </c:pt>
                <c:pt idx="83">
                  <c:v>919.98</c:v>
                </c:pt>
                <c:pt idx="84">
                  <c:v>916.68</c:v>
                </c:pt>
                <c:pt idx="85">
                  <c:v>916.87</c:v>
                </c:pt>
                <c:pt idx="86">
                  <c:v>914.51</c:v>
                </c:pt>
                <c:pt idx="87">
                  <c:v>915.67</c:v>
                </c:pt>
                <c:pt idx="88">
                  <c:v>912.77</c:v>
                </c:pt>
                <c:pt idx="89">
                  <c:v>908.24</c:v>
                </c:pt>
                <c:pt idx="90">
                  <c:v>913.55</c:v>
                </c:pt>
                <c:pt idx="91">
                  <c:v>908.61</c:v>
                </c:pt>
                <c:pt idx="92">
                  <c:v>893.13</c:v>
                </c:pt>
                <c:pt idx="93">
                  <c:v>864.88</c:v>
                </c:pt>
                <c:pt idx="94">
                  <c:v>870.92</c:v>
                </c:pt>
                <c:pt idx="95">
                  <c:v>899.69</c:v>
                </c:pt>
                <c:pt idx="96">
                  <c:v>906.84</c:v>
                </c:pt>
                <c:pt idx="97">
                  <c:v>920.44</c:v>
                </c:pt>
                <c:pt idx="98">
                  <c:v>931.54</c:v>
                </c:pt>
                <c:pt idx="99">
                  <c:v>940.94</c:v>
                </c:pt>
                <c:pt idx="100">
                  <c:v>952.91</c:v>
                </c:pt>
                <c:pt idx="101">
                  <c:v>959.65</c:v>
                </c:pt>
                <c:pt idx="102">
                  <c:v>962.68</c:v>
                </c:pt>
                <c:pt idx="103">
                  <c:v>986.19</c:v>
                </c:pt>
                <c:pt idx="104">
                  <c:v>985.3</c:v>
                </c:pt>
                <c:pt idx="105">
                  <c:v>954.03</c:v>
                </c:pt>
                <c:pt idx="106">
                  <c:v>959.67</c:v>
                </c:pt>
                <c:pt idx="107">
                  <c:v>962.63</c:v>
                </c:pt>
                <c:pt idx="108">
                  <c:v>970.25</c:v>
                </c:pt>
                <c:pt idx="109">
                  <c:v>964.35</c:v>
                </c:pt>
                <c:pt idx="110">
                  <c:v>984.09</c:v>
                </c:pt>
                <c:pt idx="111">
                  <c:v>990.21</c:v>
                </c:pt>
                <c:pt idx="112">
                  <c:v>988.59</c:v>
                </c:pt>
                <c:pt idx="113">
                  <c:v>987.55</c:v>
                </c:pt>
                <c:pt idx="114">
                  <c:v>978.96</c:v>
                </c:pt>
                <c:pt idx="115">
                  <c:v>986.68</c:v>
                </c:pt>
                <c:pt idx="116">
                  <c:v>956.96</c:v>
                </c:pt>
                <c:pt idx="117">
                  <c:v>930.38</c:v>
                </c:pt>
                <c:pt idx="118">
                  <c:v>910.1</c:v>
                </c:pt>
                <c:pt idx="119">
                  <c:v>948.67</c:v>
                </c:pt>
                <c:pt idx="120">
                  <c:v>933.05</c:v>
                </c:pt>
                <c:pt idx="121">
                  <c:v>942.68</c:v>
                </c:pt>
                <c:pt idx="122">
                  <c:v>956.59</c:v>
                </c:pt>
                <c:pt idx="123">
                  <c:v>973.81</c:v>
                </c:pt>
                <c:pt idx="124">
                  <c:v>1041.9100000000001</c:v>
                </c:pt>
                <c:pt idx="125">
                  <c:v>1093.08</c:v>
                </c:pt>
                <c:pt idx="126">
                  <c:v>1058.23</c:v>
                </c:pt>
                <c:pt idx="127">
                  <c:v>1014.52</c:v>
                </c:pt>
                <c:pt idx="128">
                  <c:v>940.93</c:v>
                </c:pt>
                <c:pt idx="129">
                  <c:v>962.89</c:v>
                </c:pt>
                <c:pt idx="130">
                  <c:v>987.86</c:v>
                </c:pt>
                <c:pt idx="131">
                  <c:v>992.91</c:v>
                </c:pt>
                <c:pt idx="132">
                  <c:v>982.61</c:v>
                </c:pt>
                <c:pt idx="133">
                  <c:v>985.56</c:v>
                </c:pt>
                <c:pt idx="134">
                  <c:v>998.2</c:v>
                </c:pt>
                <c:pt idx="135">
                  <c:v>986.02</c:v>
                </c:pt>
                <c:pt idx="136">
                  <c:v>992.23</c:v>
                </c:pt>
                <c:pt idx="137">
                  <c:v>982.45</c:v>
                </c:pt>
                <c:pt idx="138">
                  <c:v>990.82</c:v>
                </c:pt>
                <c:pt idx="139">
                  <c:v>981.83</c:v>
                </c:pt>
                <c:pt idx="140">
                  <c:v>943.67</c:v>
                </c:pt>
                <c:pt idx="141">
                  <c:v>926.36</c:v>
                </c:pt>
                <c:pt idx="142">
                  <c:v>931.31</c:v>
                </c:pt>
                <c:pt idx="143">
                  <c:v>927.5</c:v>
                </c:pt>
                <c:pt idx="144">
                  <c:v>945.21</c:v>
                </c:pt>
                <c:pt idx="145">
                  <c:v>965.74</c:v>
                </c:pt>
                <c:pt idx="146">
                  <c:v>980.58</c:v>
                </c:pt>
                <c:pt idx="147">
                  <c:v>1009.59</c:v>
                </c:pt>
                <c:pt idx="148">
                  <c:v>1042.0899999999999</c:v>
                </c:pt>
                <c:pt idx="149">
                  <c:v>1039.0999999999999</c:v>
                </c:pt>
                <c:pt idx="150">
                  <c:v>1039.7</c:v>
                </c:pt>
                <c:pt idx="151">
                  <c:v>1022.3</c:v>
                </c:pt>
                <c:pt idx="152">
                  <c:v>1030.31</c:v>
                </c:pt>
                <c:pt idx="153">
                  <c:v>1030</c:v>
                </c:pt>
                <c:pt idx="154">
                  <c:v>1025.52</c:v>
                </c:pt>
                <c:pt idx="155">
                  <c:v>1025.0999999999999</c:v>
                </c:pt>
                <c:pt idx="156">
                  <c:v>1016.39</c:v>
                </c:pt>
                <c:pt idx="157">
                  <c:v>1009.41</c:v>
                </c:pt>
                <c:pt idx="158">
                  <c:v>1017.94</c:v>
                </c:pt>
                <c:pt idx="159">
                  <c:v>1020.48</c:v>
                </c:pt>
                <c:pt idx="160">
                  <c:v>1001.53</c:v>
                </c:pt>
                <c:pt idx="161">
                  <c:v>991.58</c:v>
                </c:pt>
                <c:pt idx="162">
                  <c:v>989.84</c:v>
                </c:pt>
                <c:pt idx="163">
                  <c:v>997.88</c:v>
                </c:pt>
                <c:pt idx="164">
                  <c:v>992.31</c:v>
                </c:pt>
                <c:pt idx="165">
                  <c:v>819.67</c:v>
                </c:pt>
                <c:pt idx="166">
                  <c:v>804.67</c:v>
                </c:pt>
                <c:pt idx="167">
                  <c:v>815.89</c:v>
                </c:pt>
                <c:pt idx="168">
                  <c:v>828.5</c:v>
                </c:pt>
                <c:pt idx="169">
                  <c:v>822.39</c:v>
                </c:pt>
                <c:pt idx="170">
                  <c:v>866.64</c:v>
                </c:pt>
                <c:pt idx="171">
                  <c:v>897.75</c:v>
                </c:pt>
                <c:pt idx="172">
                  <c:v>926.66</c:v>
                </c:pt>
                <c:pt idx="173">
                  <c:v>941.83</c:v>
                </c:pt>
                <c:pt idx="174">
                  <c:v>946.92</c:v>
                </c:pt>
                <c:pt idx="175">
                  <c:v>939.14</c:v>
                </c:pt>
                <c:pt idx="176">
                  <c:v>934.21</c:v>
                </c:pt>
                <c:pt idx="177">
                  <c:v>931.24</c:v>
                </c:pt>
                <c:pt idx="178">
                  <c:v>929.83</c:v>
                </c:pt>
                <c:pt idx="179">
                  <c:v>932.18</c:v>
                </c:pt>
                <c:pt idx="180">
                  <c:v>920.22</c:v>
                </c:pt>
                <c:pt idx="181">
                  <c:v>921.61</c:v>
                </c:pt>
                <c:pt idx="182">
                  <c:v>921.08</c:v>
                </c:pt>
                <c:pt idx="183">
                  <c:v>925.91</c:v>
                </c:pt>
                <c:pt idx="184">
                  <c:v>927.14</c:v>
                </c:pt>
                <c:pt idx="185">
                  <c:v>927.38</c:v>
                </c:pt>
                <c:pt idx="186">
                  <c:v>934.5</c:v>
                </c:pt>
                <c:pt idx="187">
                  <c:v>939.04</c:v>
                </c:pt>
                <c:pt idx="188">
                  <c:v>938.6</c:v>
                </c:pt>
                <c:pt idx="189">
                  <c:v>882.41</c:v>
                </c:pt>
                <c:pt idx="190">
                  <c:v>839.62</c:v>
                </c:pt>
                <c:pt idx="191">
                  <c:v>837</c:v>
                </c:pt>
                <c:pt idx="192">
                  <c:v>826.16</c:v>
                </c:pt>
                <c:pt idx="193">
                  <c:v>818.77</c:v>
                </c:pt>
                <c:pt idx="194">
                  <c:v>837.54</c:v>
                </c:pt>
                <c:pt idx="195">
                  <c:v>880.48</c:v>
                </c:pt>
                <c:pt idx="196">
                  <c:v>909.79</c:v>
                </c:pt>
                <c:pt idx="197">
                  <c:v>936.59</c:v>
                </c:pt>
                <c:pt idx="198">
                  <c:v>939.33</c:v>
                </c:pt>
                <c:pt idx="199">
                  <c:v>943.23</c:v>
                </c:pt>
                <c:pt idx="200">
                  <c:v>939.02</c:v>
                </c:pt>
                <c:pt idx="201">
                  <c:v>928.64</c:v>
                </c:pt>
                <c:pt idx="202">
                  <c:v>933.01</c:v>
                </c:pt>
                <c:pt idx="203">
                  <c:v>950.63</c:v>
                </c:pt>
                <c:pt idx="204">
                  <c:v>941.74</c:v>
                </c:pt>
                <c:pt idx="205">
                  <c:v>926.25</c:v>
                </c:pt>
                <c:pt idx="206">
                  <c:v>920.63</c:v>
                </c:pt>
                <c:pt idx="207">
                  <c:v>937</c:v>
                </c:pt>
                <c:pt idx="208">
                  <c:v>963.89</c:v>
                </c:pt>
                <c:pt idx="209">
                  <c:v>1000.95</c:v>
                </c:pt>
                <c:pt idx="210">
                  <c:v>1005.96</c:v>
                </c:pt>
                <c:pt idx="211">
                  <c:v>1045.95</c:v>
                </c:pt>
                <c:pt idx="212">
                  <c:v>1070.55</c:v>
                </c:pt>
                <c:pt idx="213">
                  <c:v>911.47</c:v>
                </c:pt>
                <c:pt idx="214">
                  <c:v>841.54</c:v>
                </c:pt>
                <c:pt idx="215">
                  <c:v>837.53</c:v>
                </c:pt>
                <c:pt idx="216">
                  <c:v>815.29</c:v>
                </c:pt>
                <c:pt idx="217">
                  <c:v>816.15</c:v>
                </c:pt>
                <c:pt idx="218">
                  <c:v>832.97</c:v>
                </c:pt>
                <c:pt idx="219">
                  <c:v>870.86</c:v>
                </c:pt>
                <c:pt idx="220">
                  <c:v>923.26</c:v>
                </c:pt>
                <c:pt idx="221">
                  <c:v>958.56</c:v>
                </c:pt>
                <c:pt idx="222">
                  <c:v>984.7</c:v>
                </c:pt>
                <c:pt idx="223">
                  <c:v>961.47</c:v>
                </c:pt>
                <c:pt idx="224">
                  <c:v>967.79</c:v>
                </c:pt>
                <c:pt idx="225">
                  <c:v>968.39</c:v>
                </c:pt>
                <c:pt idx="226">
                  <c:v>936</c:v>
                </c:pt>
                <c:pt idx="227">
                  <c:v>927.05</c:v>
                </c:pt>
                <c:pt idx="228">
                  <c:v>910.87</c:v>
                </c:pt>
                <c:pt idx="229">
                  <c:v>929.54</c:v>
                </c:pt>
                <c:pt idx="230">
                  <c:v>977.45</c:v>
                </c:pt>
                <c:pt idx="231">
                  <c:v>956.14</c:v>
                </c:pt>
                <c:pt idx="232">
                  <c:v>951.36</c:v>
                </c:pt>
                <c:pt idx="233">
                  <c:v>943.42</c:v>
                </c:pt>
                <c:pt idx="234">
                  <c:v>946.95</c:v>
                </c:pt>
                <c:pt idx="235">
                  <c:v>946.49</c:v>
                </c:pt>
                <c:pt idx="236">
                  <c:v>952.66</c:v>
                </c:pt>
                <c:pt idx="237">
                  <c:v>949.37</c:v>
                </c:pt>
                <c:pt idx="238">
                  <c:v>945.68</c:v>
                </c:pt>
                <c:pt idx="239">
                  <c:v>972.14</c:v>
                </c:pt>
                <c:pt idx="240">
                  <c:v>936.99</c:v>
                </c:pt>
                <c:pt idx="241">
                  <c:v>929.5</c:v>
                </c:pt>
                <c:pt idx="242">
                  <c:v>932.43</c:v>
                </c:pt>
                <c:pt idx="243">
                  <c:v>942.01</c:v>
                </c:pt>
                <c:pt idx="244">
                  <c:v>971.67</c:v>
                </c:pt>
                <c:pt idx="245">
                  <c:v>965.25</c:v>
                </c:pt>
                <c:pt idx="246">
                  <c:v>990.86</c:v>
                </c:pt>
                <c:pt idx="247">
                  <c:v>956.69</c:v>
                </c:pt>
                <c:pt idx="248">
                  <c:v>946.46</c:v>
                </c:pt>
                <c:pt idx="249">
                  <c:v>983.87</c:v>
                </c:pt>
                <c:pt idx="250">
                  <c:v>967.83</c:v>
                </c:pt>
                <c:pt idx="251">
                  <c:v>982.81</c:v>
                </c:pt>
                <c:pt idx="252">
                  <c:v>973.87</c:v>
                </c:pt>
                <c:pt idx="253">
                  <c:v>961.52</c:v>
                </c:pt>
                <c:pt idx="254">
                  <c:v>965.32</c:v>
                </c:pt>
                <c:pt idx="255">
                  <c:v>971.07</c:v>
                </c:pt>
                <c:pt idx="256">
                  <c:v>964.92</c:v>
                </c:pt>
                <c:pt idx="257">
                  <c:v>953.17</c:v>
                </c:pt>
                <c:pt idx="258">
                  <c:v>951.46</c:v>
                </c:pt>
                <c:pt idx="259">
                  <c:v>978</c:v>
                </c:pt>
                <c:pt idx="260">
                  <c:v>969.58</c:v>
                </c:pt>
                <c:pt idx="261">
                  <c:v>971.93</c:v>
                </c:pt>
                <c:pt idx="262">
                  <c:v>963.5</c:v>
                </c:pt>
                <c:pt idx="263">
                  <c:v>937.58</c:v>
                </c:pt>
                <c:pt idx="264">
                  <c:v>923.78</c:v>
                </c:pt>
                <c:pt idx="265">
                  <c:v>916.57</c:v>
                </c:pt>
                <c:pt idx="266">
                  <c:v>910.12</c:v>
                </c:pt>
                <c:pt idx="267">
                  <c:v>906.34</c:v>
                </c:pt>
                <c:pt idx="268">
                  <c:v>910.3</c:v>
                </c:pt>
                <c:pt idx="269">
                  <c:v>919.92</c:v>
                </c:pt>
                <c:pt idx="270">
                  <c:v>933.28</c:v>
                </c:pt>
                <c:pt idx="271">
                  <c:v>934.03</c:v>
                </c:pt>
                <c:pt idx="272">
                  <c:v>931.75</c:v>
                </c:pt>
                <c:pt idx="273">
                  <c:v>922.93</c:v>
                </c:pt>
                <c:pt idx="274">
                  <c:v>931.2</c:v>
                </c:pt>
                <c:pt idx="275">
                  <c:v>926.64</c:v>
                </c:pt>
                <c:pt idx="276">
                  <c:v>948.54</c:v>
                </c:pt>
                <c:pt idx="277">
                  <c:v>932.84</c:v>
                </c:pt>
                <c:pt idx="278">
                  <c:v>937.68</c:v>
                </c:pt>
                <c:pt idx="279">
                  <c:v>940.11</c:v>
                </c:pt>
                <c:pt idx="280">
                  <c:v>921.45</c:v>
                </c:pt>
                <c:pt idx="281">
                  <c:v>929.83</c:v>
                </c:pt>
                <c:pt idx="282">
                  <c:v>940.7</c:v>
                </c:pt>
                <c:pt idx="283">
                  <c:v>944.04</c:v>
                </c:pt>
                <c:pt idx="284">
                  <c:v>938.48</c:v>
                </c:pt>
                <c:pt idx="285">
                  <c:v>924.54</c:v>
                </c:pt>
                <c:pt idx="286">
                  <c:v>904.28</c:v>
                </c:pt>
                <c:pt idx="287">
                  <c:v>898.86</c:v>
                </c:pt>
                <c:pt idx="288">
                  <c:v>889.69</c:v>
                </c:pt>
                <c:pt idx="289">
                  <c:v>900.67</c:v>
                </c:pt>
                <c:pt idx="290">
                  <c:v>874.27</c:v>
                </c:pt>
                <c:pt idx="291">
                  <c:v>868.27</c:v>
                </c:pt>
                <c:pt idx="292">
                  <c:v>912.08</c:v>
                </c:pt>
                <c:pt idx="293">
                  <c:v>941.81</c:v>
                </c:pt>
                <c:pt idx="294">
                  <c:v>951.35</c:v>
                </c:pt>
                <c:pt idx="295">
                  <c:v>946.23</c:v>
                </c:pt>
                <c:pt idx="296">
                  <c:v>944.95</c:v>
                </c:pt>
                <c:pt idx="297">
                  <c:v>933.3</c:v>
                </c:pt>
                <c:pt idx="298">
                  <c:v>933.68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35-46C0-80A0-6AA3F6CF0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184031"/>
        <c:axId val="168979375"/>
      </c:lineChart>
      <c:catAx>
        <c:axId val="181184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h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8440692337369995"/>
              <c:y val="0.80611454143771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979375"/>
        <c:crosses val="autoZero"/>
        <c:auto val="1"/>
        <c:lblAlgn val="ctr"/>
        <c:lblOffset val="100"/>
        <c:noMultiLvlLbl val="0"/>
      </c:catAx>
      <c:valAx>
        <c:axId val="16897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浓度值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18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/>
              <a:t>波特兰</a:t>
            </a:r>
            <a:r>
              <a:rPr lang="en-US" altLang="zh-CN" sz="2000" b="1" dirty="0"/>
              <a:t>SO2</a:t>
            </a:r>
            <a:r>
              <a:rPr lang="zh-CN" altLang="en-US" sz="2000" b="1" dirty="0"/>
              <a:t>浓度预测结果比较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476022658854855"/>
          <c:y val="0.17788968824940049"/>
          <c:w val="0.84344141036743892"/>
          <c:h val="0.52322135991993801"/>
        </c:manualLayout>
      </c:layout>
      <c:lineChart>
        <c:grouping val="standard"/>
        <c:varyColors val="0"/>
        <c:ser>
          <c:idx val="0"/>
          <c:order val="0"/>
          <c:tx>
            <c:v>实际值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SCI数据!$C$702:$C$1000</c:f>
              <c:numCache>
                <c:formatCode>General</c:formatCode>
                <c:ptCount val="299"/>
                <c:pt idx="0">
                  <c:v>829.89</c:v>
                </c:pt>
                <c:pt idx="1">
                  <c:v>884.73</c:v>
                </c:pt>
                <c:pt idx="2">
                  <c:v>1023.44</c:v>
                </c:pt>
                <c:pt idx="3">
                  <c:v>1114.1300000000001</c:v>
                </c:pt>
                <c:pt idx="4">
                  <c:v>989.55</c:v>
                </c:pt>
                <c:pt idx="5">
                  <c:v>927.55</c:v>
                </c:pt>
                <c:pt idx="6">
                  <c:v>890.6</c:v>
                </c:pt>
                <c:pt idx="7">
                  <c:v>854.06</c:v>
                </c:pt>
                <c:pt idx="8">
                  <c:v>833.77</c:v>
                </c:pt>
                <c:pt idx="9">
                  <c:v>829.7</c:v>
                </c:pt>
                <c:pt idx="10">
                  <c:v>836.31</c:v>
                </c:pt>
                <c:pt idx="11">
                  <c:v>828.56</c:v>
                </c:pt>
                <c:pt idx="12">
                  <c:v>818.73</c:v>
                </c:pt>
                <c:pt idx="13">
                  <c:v>826.82</c:v>
                </c:pt>
                <c:pt idx="14">
                  <c:v>827.39</c:v>
                </c:pt>
                <c:pt idx="15">
                  <c:v>808.65</c:v>
                </c:pt>
                <c:pt idx="16">
                  <c:v>790.67</c:v>
                </c:pt>
                <c:pt idx="17">
                  <c:v>786.12</c:v>
                </c:pt>
                <c:pt idx="18">
                  <c:v>780.69</c:v>
                </c:pt>
                <c:pt idx="19">
                  <c:v>769.98</c:v>
                </c:pt>
                <c:pt idx="20">
                  <c:v>780.03</c:v>
                </c:pt>
                <c:pt idx="21">
                  <c:v>783.73</c:v>
                </c:pt>
                <c:pt idx="22">
                  <c:v>769.18</c:v>
                </c:pt>
                <c:pt idx="23">
                  <c:v>745.29</c:v>
                </c:pt>
                <c:pt idx="24">
                  <c:v>734.57</c:v>
                </c:pt>
                <c:pt idx="25">
                  <c:v>758.13</c:v>
                </c:pt>
                <c:pt idx="26">
                  <c:v>780.85</c:v>
                </c:pt>
                <c:pt idx="27">
                  <c:v>808.4</c:v>
                </c:pt>
                <c:pt idx="28">
                  <c:v>822.64</c:v>
                </c:pt>
                <c:pt idx="29">
                  <c:v>846.01</c:v>
                </c:pt>
                <c:pt idx="30">
                  <c:v>852.57</c:v>
                </c:pt>
                <c:pt idx="31">
                  <c:v>899.21</c:v>
                </c:pt>
                <c:pt idx="32">
                  <c:v>915.38</c:v>
                </c:pt>
                <c:pt idx="33">
                  <c:v>842.68</c:v>
                </c:pt>
                <c:pt idx="34">
                  <c:v>825.58</c:v>
                </c:pt>
                <c:pt idx="35">
                  <c:v>806.14</c:v>
                </c:pt>
                <c:pt idx="36">
                  <c:v>806.38</c:v>
                </c:pt>
                <c:pt idx="37">
                  <c:v>831.77</c:v>
                </c:pt>
                <c:pt idx="38">
                  <c:v>851.79</c:v>
                </c:pt>
                <c:pt idx="39">
                  <c:v>873.73</c:v>
                </c:pt>
                <c:pt idx="40">
                  <c:v>868.45</c:v>
                </c:pt>
                <c:pt idx="41">
                  <c:v>843.33</c:v>
                </c:pt>
                <c:pt idx="42">
                  <c:v>845.74</c:v>
                </c:pt>
                <c:pt idx="43">
                  <c:v>842.65</c:v>
                </c:pt>
                <c:pt idx="44">
                  <c:v>835.19</c:v>
                </c:pt>
                <c:pt idx="45">
                  <c:v>798.68</c:v>
                </c:pt>
                <c:pt idx="46">
                  <c:v>822.03</c:v>
                </c:pt>
                <c:pt idx="47">
                  <c:v>800.38</c:v>
                </c:pt>
                <c:pt idx="48">
                  <c:v>815.84</c:v>
                </c:pt>
                <c:pt idx="49">
                  <c:v>803.83</c:v>
                </c:pt>
                <c:pt idx="50">
                  <c:v>817.84</c:v>
                </c:pt>
                <c:pt idx="51">
                  <c:v>844.35</c:v>
                </c:pt>
                <c:pt idx="52">
                  <c:v>845.06</c:v>
                </c:pt>
                <c:pt idx="53">
                  <c:v>846.51</c:v>
                </c:pt>
                <c:pt idx="54">
                  <c:v>828.76</c:v>
                </c:pt>
                <c:pt idx="55">
                  <c:v>829.21</c:v>
                </c:pt>
                <c:pt idx="56">
                  <c:v>863.23</c:v>
                </c:pt>
                <c:pt idx="57">
                  <c:v>871.2</c:v>
                </c:pt>
                <c:pt idx="58">
                  <c:v>845.64</c:v>
                </c:pt>
                <c:pt idx="59">
                  <c:v>860.64</c:v>
                </c:pt>
                <c:pt idx="60">
                  <c:v>911.23</c:v>
                </c:pt>
                <c:pt idx="61">
                  <c:v>900.32</c:v>
                </c:pt>
                <c:pt idx="62">
                  <c:v>842.66</c:v>
                </c:pt>
                <c:pt idx="63">
                  <c:v>823.05</c:v>
                </c:pt>
                <c:pt idx="64">
                  <c:v>840.87</c:v>
                </c:pt>
                <c:pt idx="65">
                  <c:v>832.93</c:v>
                </c:pt>
                <c:pt idx="66">
                  <c:v>839.56</c:v>
                </c:pt>
                <c:pt idx="67">
                  <c:v>809.9</c:v>
                </c:pt>
                <c:pt idx="68">
                  <c:v>804.63</c:v>
                </c:pt>
                <c:pt idx="69">
                  <c:v>789.8</c:v>
                </c:pt>
                <c:pt idx="70">
                  <c:v>765.59</c:v>
                </c:pt>
                <c:pt idx="71">
                  <c:v>743.17</c:v>
                </c:pt>
                <c:pt idx="72">
                  <c:v>727.19</c:v>
                </c:pt>
                <c:pt idx="73">
                  <c:v>732.47</c:v>
                </c:pt>
                <c:pt idx="74">
                  <c:v>743.3</c:v>
                </c:pt>
                <c:pt idx="75">
                  <c:v>768.5</c:v>
                </c:pt>
                <c:pt idx="76">
                  <c:v>756.63</c:v>
                </c:pt>
                <c:pt idx="77">
                  <c:v>756.79</c:v>
                </c:pt>
                <c:pt idx="78">
                  <c:v>759.86</c:v>
                </c:pt>
                <c:pt idx="79">
                  <c:v>759.16</c:v>
                </c:pt>
                <c:pt idx="80">
                  <c:v>749.89</c:v>
                </c:pt>
                <c:pt idx="81">
                  <c:v>759.35</c:v>
                </c:pt>
                <c:pt idx="82">
                  <c:v>763.05</c:v>
                </c:pt>
                <c:pt idx="83">
                  <c:v>746.11</c:v>
                </c:pt>
                <c:pt idx="84">
                  <c:v>744.56</c:v>
                </c:pt>
                <c:pt idx="85">
                  <c:v>755.57</c:v>
                </c:pt>
                <c:pt idx="86">
                  <c:v>749.39</c:v>
                </c:pt>
                <c:pt idx="87">
                  <c:v>757.86</c:v>
                </c:pt>
                <c:pt idx="88">
                  <c:v>763.68</c:v>
                </c:pt>
                <c:pt idx="89">
                  <c:v>764.74</c:v>
                </c:pt>
                <c:pt idx="90">
                  <c:v>763.22</c:v>
                </c:pt>
                <c:pt idx="91">
                  <c:v>766.99</c:v>
                </c:pt>
                <c:pt idx="92">
                  <c:v>780.7</c:v>
                </c:pt>
                <c:pt idx="93">
                  <c:v>756.59</c:v>
                </c:pt>
                <c:pt idx="94">
                  <c:v>770.53</c:v>
                </c:pt>
                <c:pt idx="95">
                  <c:v>795.89</c:v>
                </c:pt>
                <c:pt idx="96">
                  <c:v>807.17</c:v>
                </c:pt>
                <c:pt idx="97">
                  <c:v>796.7</c:v>
                </c:pt>
                <c:pt idx="98">
                  <c:v>808.53</c:v>
                </c:pt>
                <c:pt idx="99">
                  <c:v>822.19</c:v>
                </c:pt>
                <c:pt idx="100">
                  <c:v>815.04</c:v>
                </c:pt>
                <c:pt idx="101">
                  <c:v>841.92</c:v>
                </c:pt>
                <c:pt idx="102">
                  <c:v>838.49</c:v>
                </c:pt>
                <c:pt idx="103">
                  <c:v>833.88</c:v>
                </c:pt>
                <c:pt idx="104">
                  <c:v>847.21</c:v>
                </c:pt>
                <c:pt idx="105">
                  <c:v>845.24</c:v>
                </c:pt>
                <c:pt idx="106">
                  <c:v>866.44</c:v>
                </c:pt>
                <c:pt idx="107">
                  <c:v>863.18</c:v>
                </c:pt>
                <c:pt idx="108">
                  <c:v>870.07</c:v>
                </c:pt>
                <c:pt idx="109">
                  <c:v>903.05</c:v>
                </c:pt>
                <c:pt idx="110">
                  <c:v>935.85</c:v>
                </c:pt>
                <c:pt idx="111">
                  <c:v>931.43</c:v>
                </c:pt>
                <c:pt idx="112">
                  <c:v>908.09</c:v>
                </c:pt>
                <c:pt idx="113">
                  <c:v>895.46</c:v>
                </c:pt>
                <c:pt idx="114">
                  <c:v>893.52</c:v>
                </c:pt>
                <c:pt idx="115">
                  <c:v>874.11</c:v>
                </c:pt>
                <c:pt idx="116">
                  <c:v>833.11</c:v>
                </c:pt>
                <c:pt idx="117">
                  <c:v>819.79</c:v>
                </c:pt>
                <c:pt idx="118">
                  <c:v>803.92</c:v>
                </c:pt>
                <c:pt idx="119">
                  <c:v>781.21</c:v>
                </c:pt>
                <c:pt idx="120">
                  <c:v>781.03</c:v>
                </c:pt>
                <c:pt idx="121">
                  <c:v>779.07</c:v>
                </c:pt>
                <c:pt idx="122">
                  <c:v>797.76</c:v>
                </c:pt>
                <c:pt idx="123">
                  <c:v>855.62</c:v>
                </c:pt>
                <c:pt idx="124">
                  <c:v>968.33</c:v>
                </c:pt>
                <c:pt idx="125">
                  <c:v>1079.43</c:v>
                </c:pt>
                <c:pt idx="126">
                  <c:v>968.09</c:v>
                </c:pt>
                <c:pt idx="127">
                  <c:v>804.88</c:v>
                </c:pt>
                <c:pt idx="128">
                  <c:v>796.28</c:v>
                </c:pt>
                <c:pt idx="129">
                  <c:v>816.15</c:v>
                </c:pt>
                <c:pt idx="130">
                  <c:v>828.34</c:v>
                </c:pt>
                <c:pt idx="131">
                  <c:v>810.67</c:v>
                </c:pt>
                <c:pt idx="132">
                  <c:v>829.23</c:v>
                </c:pt>
                <c:pt idx="133">
                  <c:v>842.47</c:v>
                </c:pt>
                <c:pt idx="134">
                  <c:v>846.38</c:v>
                </c:pt>
                <c:pt idx="135">
                  <c:v>844.9</c:v>
                </c:pt>
                <c:pt idx="136">
                  <c:v>842.16</c:v>
                </c:pt>
                <c:pt idx="137">
                  <c:v>877.41</c:v>
                </c:pt>
                <c:pt idx="138">
                  <c:v>881.83</c:v>
                </c:pt>
                <c:pt idx="139">
                  <c:v>854.03</c:v>
                </c:pt>
                <c:pt idx="140">
                  <c:v>828.51</c:v>
                </c:pt>
                <c:pt idx="141">
                  <c:v>826.23</c:v>
                </c:pt>
                <c:pt idx="142">
                  <c:v>815.87</c:v>
                </c:pt>
                <c:pt idx="143">
                  <c:v>818.1</c:v>
                </c:pt>
                <c:pt idx="144">
                  <c:v>828.2</c:v>
                </c:pt>
                <c:pt idx="145">
                  <c:v>815.45</c:v>
                </c:pt>
                <c:pt idx="146">
                  <c:v>840.77</c:v>
                </c:pt>
                <c:pt idx="147">
                  <c:v>890.74</c:v>
                </c:pt>
                <c:pt idx="148">
                  <c:v>970.32</c:v>
                </c:pt>
                <c:pt idx="149">
                  <c:v>998.33</c:v>
                </c:pt>
                <c:pt idx="150">
                  <c:v>1063.49</c:v>
                </c:pt>
                <c:pt idx="151">
                  <c:v>1140.33</c:v>
                </c:pt>
                <c:pt idx="152">
                  <c:v>1181.17</c:v>
                </c:pt>
                <c:pt idx="153">
                  <c:v>1159.6199999999999</c:v>
                </c:pt>
                <c:pt idx="154">
                  <c:v>1136.45</c:v>
                </c:pt>
                <c:pt idx="155">
                  <c:v>1125.01</c:v>
                </c:pt>
                <c:pt idx="156">
                  <c:v>1104.43</c:v>
                </c:pt>
                <c:pt idx="157">
                  <c:v>959.47</c:v>
                </c:pt>
                <c:pt idx="158">
                  <c:v>951.3</c:v>
                </c:pt>
                <c:pt idx="159">
                  <c:v>895.61</c:v>
                </c:pt>
                <c:pt idx="160">
                  <c:v>861.23</c:v>
                </c:pt>
                <c:pt idx="161">
                  <c:v>827.59</c:v>
                </c:pt>
                <c:pt idx="162">
                  <c:v>824.48</c:v>
                </c:pt>
                <c:pt idx="163">
                  <c:v>839.97</c:v>
                </c:pt>
                <c:pt idx="164">
                  <c:v>698.72</c:v>
                </c:pt>
                <c:pt idx="165">
                  <c:v>761.41</c:v>
                </c:pt>
                <c:pt idx="166">
                  <c:v>771.21</c:v>
                </c:pt>
                <c:pt idx="167">
                  <c:v>773.92</c:v>
                </c:pt>
                <c:pt idx="168">
                  <c:v>767.02</c:v>
                </c:pt>
                <c:pt idx="169">
                  <c:v>774.27</c:v>
                </c:pt>
                <c:pt idx="170">
                  <c:v>756.44</c:v>
                </c:pt>
                <c:pt idx="171">
                  <c:v>748</c:v>
                </c:pt>
                <c:pt idx="172">
                  <c:v>758.1</c:v>
                </c:pt>
                <c:pt idx="173">
                  <c:v>742.19</c:v>
                </c:pt>
                <c:pt idx="174">
                  <c:v>728.53</c:v>
                </c:pt>
                <c:pt idx="175">
                  <c:v>742.77</c:v>
                </c:pt>
                <c:pt idx="176">
                  <c:v>742.34</c:v>
                </c:pt>
                <c:pt idx="177">
                  <c:v>742.51</c:v>
                </c:pt>
                <c:pt idx="178">
                  <c:v>743.27</c:v>
                </c:pt>
                <c:pt idx="179">
                  <c:v>747.35</c:v>
                </c:pt>
                <c:pt idx="180">
                  <c:v>740.97</c:v>
                </c:pt>
                <c:pt idx="181">
                  <c:v>728.22</c:v>
                </c:pt>
                <c:pt idx="182">
                  <c:v>734.63</c:v>
                </c:pt>
                <c:pt idx="183">
                  <c:v>736.02</c:v>
                </c:pt>
                <c:pt idx="184">
                  <c:v>734.12</c:v>
                </c:pt>
                <c:pt idx="185">
                  <c:v>728.53</c:v>
                </c:pt>
                <c:pt idx="186">
                  <c:v>750.11</c:v>
                </c:pt>
                <c:pt idx="187">
                  <c:v>738.82</c:v>
                </c:pt>
                <c:pt idx="188">
                  <c:v>762.84</c:v>
                </c:pt>
                <c:pt idx="189">
                  <c:v>768.67</c:v>
                </c:pt>
                <c:pt idx="190">
                  <c:v>780.73</c:v>
                </c:pt>
                <c:pt idx="191">
                  <c:v>801.28</c:v>
                </c:pt>
                <c:pt idx="192">
                  <c:v>809.81</c:v>
                </c:pt>
                <c:pt idx="193">
                  <c:v>787.23</c:v>
                </c:pt>
                <c:pt idx="194">
                  <c:v>789.78</c:v>
                </c:pt>
                <c:pt idx="195">
                  <c:v>783.54</c:v>
                </c:pt>
                <c:pt idx="196">
                  <c:v>776.37</c:v>
                </c:pt>
                <c:pt idx="197">
                  <c:v>779.85</c:v>
                </c:pt>
                <c:pt idx="198">
                  <c:v>774.1</c:v>
                </c:pt>
                <c:pt idx="199">
                  <c:v>776.05</c:v>
                </c:pt>
                <c:pt idx="200">
                  <c:v>765.94</c:v>
                </c:pt>
                <c:pt idx="201">
                  <c:v>767.61</c:v>
                </c:pt>
                <c:pt idx="202">
                  <c:v>786.13</c:v>
                </c:pt>
                <c:pt idx="203">
                  <c:v>765.82</c:v>
                </c:pt>
                <c:pt idx="204">
                  <c:v>760.53</c:v>
                </c:pt>
                <c:pt idx="205">
                  <c:v>766.36</c:v>
                </c:pt>
                <c:pt idx="206">
                  <c:v>758.5</c:v>
                </c:pt>
                <c:pt idx="207">
                  <c:v>783.06</c:v>
                </c:pt>
                <c:pt idx="208">
                  <c:v>831.98</c:v>
                </c:pt>
                <c:pt idx="209">
                  <c:v>867.09</c:v>
                </c:pt>
                <c:pt idx="210">
                  <c:v>917.34</c:v>
                </c:pt>
                <c:pt idx="211">
                  <c:v>1024.8</c:v>
                </c:pt>
                <c:pt idx="212">
                  <c:v>890.28</c:v>
                </c:pt>
                <c:pt idx="213">
                  <c:v>841.53</c:v>
                </c:pt>
                <c:pt idx="214">
                  <c:v>823.01</c:v>
                </c:pt>
                <c:pt idx="215">
                  <c:v>844.31</c:v>
                </c:pt>
                <c:pt idx="216">
                  <c:v>870.11</c:v>
                </c:pt>
                <c:pt idx="217">
                  <c:v>843.99</c:v>
                </c:pt>
                <c:pt idx="218">
                  <c:v>830.07</c:v>
                </c:pt>
                <c:pt idx="219">
                  <c:v>839.11</c:v>
                </c:pt>
                <c:pt idx="220">
                  <c:v>824</c:v>
                </c:pt>
                <c:pt idx="221">
                  <c:v>840.38</c:v>
                </c:pt>
                <c:pt idx="222">
                  <c:v>816.32</c:v>
                </c:pt>
                <c:pt idx="223">
                  <c:v>807.48</c:v>
                </c:pt>
                <c:pt idx="224">
                  <c:v>810.16</c:v>
                </c:pt>
                <c:pt idx="225">
                  <c:v>797.88</c:v>
                </c:pt>
                <c:pt idx="226">
                  <c:v>796.88</c:v>
                </c:pt>
                <c:pt idx="227">
                  <c:v>791.25</c:v>
                </c:pt>
                <c:pt idx="228">
                  <c:v>804.69</c:v>
                </c:pt>
                <c:pt idx="229">
                  <c:v>864.09</c:v>
                </c:pt>
                <c:pt idx="230">
                  <c:v>819.77</c:v>
                </c:pt>
                <c:pt idx="231">
                  <c:v>799.11</c:v>
                </c:pt>
                <c:pt idx="232">
                  <c:v>805.43</c:v>
                </c:pt>
                <c:pt idx="233">
                  <c:v>790.43</c:v>
                </c:pt>
                <c:pt idx="234">
                  <c:v>792.89</c:v>
                </c:pt>
                <c:pt idx="235">
                  <c:v>818.29</c:v>
                </c:pt>
                <c:pt idx="236">
                  <c:v>811.5</c:v>
                </c:pt>
                <c:pt idx="237">
                  <c:v>835.11</c:v>
                </c:pt>
                <c:pt idx="238">
                  <c:v>861.18</c:v>
                </c:pt>
                <c:pt idx="239">
                  <c:v>867</c:v>
                </c:pt>
                <c:pt idx="240">
                  <c:v>845.14</c:v>
                </c:pt>
                <c:pt idx="241">
                  <c:v>882.51</c:v>
                </c:pt>
                <c:pt idx="242">
                  <c:v>869.62</c:v>
                </c:pt>
                <c:pt idx="243">
                  <c:v>881.06</c:v>
                </c:pt>
                <c:pt idx="244">
                  <c:v>900.97</c:v>
                </c:pt>
                <c:pt idx="245">
                  <c:v>914.56</c:v>
                </c:pt>
                <c:pt idx="246">
                  <c:v>863.78</c:v>
                </c:pt>
                <c:pt idx="247">
                  <c:v>844.96</c:v>
                </c:pt>
                <c:pt idx="248">
                  <c:v>866.25</c:v>
                </c:pt>
                <c:pt idx="249">
                  <c:v>888.94</c:v>
                </c:pt>
                <c:pt idx="250">
                  <c:v>904.05</c:v>
                </c:pt>
                <c:pt idx="251">
                  <c:v>903.92</c:v>
                </c:pt>
                <c:pt idx="252">
                  <c:v>893.65</c:v>
                </c:pt>
                <c:pt idx="253">
                  <c:v>883.96</c:v>
                </c:pt>
                <c:pt idx="254">
                  <c:v>883.69</c:v>
                </c:pt>
                <c:pt idx="255">
                  <c:v>850.65</c:v>
                </c:pt>
                <c:pt idx="256">
                  <c:v>861.02</c:v>
                </c:pt>
                <c:pt idx="257">
                  <c:v>842.74</c:v>
                </c:pt>
                <c:pt idx="258">
                  <c:v>868.82</c:v>
                </c:pt>
                <c:pt idx="259">
                  <c:v>861.61</c:v>
                </c:pt>
                <c:pt idx="260">
                  <c:v>879.9</c:v>
                </c:pt>
                <c:pt idx="261">
                  <c:v>850.34</c:v>
                </c:pt>
                <c:pt idx="262">
                  <c:v>832.53</c:v>
                </c:pt>
                <c:pt idx="263">
                  <c:v>796.12</c:v>
                </c:pt>
                <c:pt idx="264">
                  <c:v>789.05</c:v>
                </c:pt>
                <c:pt idx="265">
                  <c:v>757.29</c:v>
                </c:pt>
                <c:pt idx="266">
                  <c:v>740.22</c:v>
                </c:pt>
                <c:pt idx="267">
                  <c:v>748.71</c:v>
                </c:pt>
                <c:pt idx="268">
                  <c:v>740.32</c:v>
                </c:pt>
                <c:pt idx="269">
                  <c:v>747.12</c:v>
                </c:pt>
                <c:pt idx="270">
                  <c:v>747.35</c:v>
                </c:pt>
                <c:pt idx="271">
                  <c:v>751.45</c:v>
                </c:pt>
                <c:pt idx="272">
                  <c:v>746.49</c:v>
                </c:pt>
                <c:pt idx="273">
                  <c:v>756.9</c:v>
                </c:pt>
                <c:pt idx="274">
                  <c:v>768.28</c:v>
                </c:pt>
                <c:pt idx="275">
                  <c:v>801.39</c:v>
                </c:pt>
                <c:pt idx="276">
                  <c:v>766.14</c:v>
                </c:pt>
                <c:pt idx="277">
                  <c:v>777.63</c:v>
                </c:pt>
                <c:pt idx="278">
                  <c:v>734.85</c:v>
                </c:pt>
                <c:pt idx="279">
                  <c:v>718.61</c:v>
                </c:pt>
                <c:pt idx="280">
                  <c:v>733.55</c:v>
                </c:pt>
                <c:pt idx="281">
                  <c:v>748.88</c:v>
                </c:pt>
                <c:pt idx="282">
                  <c:v>745.96</c:v>
                </c:pt>
                <c:pt idx="283">
                  <c:v>725.96</c:v>
                </c:pt>
                <c:pt idx="284">
                  <c:v>737.9</c:v>
                </c:pt>
                <c:pt idx="285">
                  <c:v>715.9</c:v>
                </c:pt>
                <c:pt idx="286">
                  <c:v>721.79</c:v>
                </c:pt>
                <c:pt idx="287">
                  <c:v>698.29</c:v>
                </c:pt>
                <c:pt idx="288">
                  <c:v>696.89</c:v>
                </c:pt>
                <c:pt idx="289">
                  <c:v>706.18</c:v>
                </c:pt>
                <c:pt idx="290">
                  <c:v>706.62</c:v>
                </c:pt>
                <c:pt idx="291">
                  <c:v>704.22</c:v>
                </c:pt>
                <c:pt idx="292">
                  <c:v>699.59</c:v>
                </c:pt>
                <c:pt idx="293">
                  <c:v>715.71</c:v>
                </c:pt>
                <c:pt idx="294">
                  <c:v>711.59</c:v>
                </c:pt>
                <c:pt idx="295">
                  <c:v>719.65</c:v>
                </c:pt>
                <c:pt idx="296">
                  <c:v>708.58</c:v>
                </c:pt>
                <c:pt idx="297">
                  <c:v>710.54</c:v>
                </c:pt>
                <c:pt idx="298">
                  <c:v>710.74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6A-4070-89D0-22376602FBAA}"/>
            </c:ext>
          </c:extLst>
        </c:ser>
        <c:ser>
          <c:idx val="1"/>
          <c:order val="1"/>
          <c:tx>
            <c:v>线性回归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SCI数据!$AL$702:$AL$1000</c:f>
              <c:numCache>
                <c:formatCode>General</c:formatCode>
                <c:ptCount val="299"/>
                <c:pt idx="0">
                  <c:v>799.20472078324099</c:v>
                </c:pt>
                <c:pt idx="1">
                  <c:v>839.14804931770402</c:v>
                </c:pt>
                <c:pt idx="2">
                  <c:v>887.37119537780097</c:v>
                </c:pt>
                <c:pt idx="3">
                  <c:v>901.74554009168901</c:v>
                </c:pt>
                <c:pt idx="4">
                  <c:v>867.96265237263106</c:v>
                </c:pt>
                <c:pt idx="5">
                  <c:v>835.70745080486199</c:v>
                </c:pt>
                <c:pt idx="6">
                  <c:v>827.13170791893594</c:v>
                </c:pt>
                <c:pt idx="7">
                  <c:v>817.90125657696399</c:v>
                </c:pt>
                <c:pt idx="8">
                  <c:v>815.06355743283098</c:v>
                </c:pt>
                <c:pt idx="9">
                  <c:v>808.96524379467598</c:v>
                </c:pt>
                <c:pt idx="10">
                  <c:v>809.34768897753395</c:v>
                </c:pt>
                <c:pt idx="11">
                  <c:v>801.79738605703005</c:v>
                </c:pt>
                <c:pt idx="12">
                  <c:v>810.39978577415002</c:v>
                </c:pt>
                <c:pt idx="13">
                  <c:v>797.71836471340896</c:v>
                </c:pt>
                <c:pt idx="14">
                  <c:v>786.80632064637302</c:v>
                </c:pt>
                <c:pt idx="15">
                  <c:v>784.78954132841704</c:v>
                </c:pt>
                <c:pt idx="16">
                  <c:v>784.45493747800003</c:v>
                </c:pt>
                <c:pt idx="17">
                  <c:v>775.60952855996095</c:v>
                </c:pt>
                <c:pt idx="18">
                  <c:v>769.88772985254798</c:v>
                </c:pt>
                <c:pt idx="19">
                  <c:v>766.13456041391396</c:v>
                </c:pt>
                <c:pt idx="20">
                  <c:v>780.84201280426601</c:v>
                </c:pt>
                <c:pt idx="21">
                  <c:v>767.24060318187105</c:v>
                </c:pt>
                <c:pt idx="22">
                  <c:v>762.94919848179995</c:v>
                </c:pt>
                <c:pt idx="23">
                  <c:v>747.26538895642796</c:v>
                </c:pt>
                <c:pt idx="24">
                  <c:v>742.33762147575305</c:v>
                </c:pt>
                <c:pt idx="25">
                  <c:v>750.75689598891995</c:v>
                </c:pt>
                <c:pt idx="26">
                  <c:v>773.22807883145799</c:v>
                </c:pt>
                <c:pt idx="27">
                  <c:v>792.83934988401199</c:v>
                </c:pt>
                <c:pt idx="28">
                  <c:v>801.84077554294299</c:v>
                </c:pt>
                <c:pt idx="29">
                  <c:v>816.44953191829495</c:v>
                </c:pt>
                <c:pt idx="30">
                  <c:v>831.26223507290103</c:v>
                </c:pt>
                <c:pt idx="31">
                  <c:v>855.17001278694295</c:v>
                </c:pt>
                <c:pt idx="32">
                  <c:v>839.61977496797601</c:v>
                </c:pt>
                <c:pt idx="33">
                  <c:v>811.94458222545802</c:v>
                </c:pt>
                <c:pt idx="34">
                  <c:v>811.94677026474005</c:v>
                </c:pt>
                <c:pt idx="35">
                  <c:v>797.47016747375801</c:v>
                </c:pt>
                <c:pt idx="36">
                  <c:v>790.89394069603497</c:v>
                </c:pt>
                <c:pt idx="37">
                  <c:v>808.62284991132401</c:v>
                </c:pt>
                <c:pt idx="38">
                  <c:v>815.64246986328806</c:v>
                </c:pt>
                <c:pt idx="39">
                  <c:v>846.14122162479305</c:v>
                </c:pt>
                <c:pt idx="40">
                  <c:v>819.63735667866399</c:v>
                </c:pt>
                <c:pt idx="41">
                  <c:v>812.14615028277899</c:v>
                </c:pt>
                <c:pt idx="42">
                  <c:v>808.87661494865995</c:v>
                </c:pt>
                <c:pt idx="43">
                  <c:v>804.51364782501605</c:v>
                </c:pt>
                <c:pt idx="44">
                  <c:v>797.31495137689501</c:v>
                </c:pt>
                <c:pt idx="45">
                  <c:v>789.66728464497498</c:v>
                </c:pt>
                <c:pt idx="46">
                  <c:v>795.85936112137199</c:v>
                </c:pt>
                <c:pt idx="47">
                  <c:v>802.23056269608003</c:v>
                </c:pt>
                <c:pt idx="48">
                  <c:v>800.69595233252699</c:v>
                </c:pt>
                <c:pt idx="49">
                  <c:v>787.26984118642997</c:v>
                </c:pt>
                <c:pt idx="50">
                  <c:v>796.97687487288704</c:v>
                </c:pt>
                <c:pt idx="51">
                  <c:v>811.54307564066903</c:v>
                </c:pt>
                <c:pt idx="52">
                  <c:v>808.73426436453099</c:v>
                </c:pt>
                <c:pt idx="53">
                  <c:v>824.08061694057801</c:v>
                </c:pt>
                <c:pt idx="54">
                  <c:v>808.680103531481</c:v>
                </c:pt>
                <c:pt idx="55">
                  <c:v>808.36911942559004</c:v>
                </c:pt>
                <c:pt idx="56">
                  <c:v>834.24607053708303</c:v>
                </c:pt>
                <c:pt idx="57">
                  <c:v>818.58482212516901</c:v>
                </c:pt>
                <c:pt idx="58">
                  <c:v>796.25449079705595</c:v>
                </c:pt>
                <c:pt idx="59">
                  <c:v>823.36584178715702</c:v>
                </c:pt>
                <c:pt idx="60">
                  <c:v>837.21299983855795</c:v>
                </c:pt>
                <c:pt idx="61">
                  <c:v>827.19107554639004</c:v>
                </c:pt>
                <c:pt idx="62">
                  <c:v>790.18611585723397</c:v>
                </c:pt>
                <c:pt idx="63">
                  <c:v>778.00019688863904</c:v>
                </c:pt>
                <c:pt idx="64">
                  <c:v>800.75251231684103</c:v>
                </c:pt>
                <c:pt idx="65">
                  <c:v>797.70024656713497</c:v>
                </c:pt>
                <c:pt idx="66">
                  <c:v>801.08828072329698</c:v>
                </c:pt>
                <c:pt idx="67">
                  <c:v>783.10060070536099</c:v>
                </c:pt>
                <c:pt idx="68">
                  <c:v>768.15498207165501</c:v>
                </c:pt>
                <c:pt idx="69">
                  <c:v>775.01467552611496</c:v>
                </c:pt>
                <c:pt idx="70">
                  <c:v>757.84947437027199</c:v>
                </c:pt>
                <c:pt idx="71">
                  <c:v>731.04935674631395</c:v>
                </c:pt>
                <c:pt idx="72">
                  <c:v>721.91474606930205</c:v>
                </c:pt>
                <c:pt idx="73">
                  <c:v>732.88487352020604</c:v>
                </c:pt>
                <c:pt idx="74">
                  <c:v>742.28190012014704</c:v>
                </c:pt>
                <c:pt idx="75">
                  <c:v>752.01204684529796</c:v>
                </c:pt>
                <c:pt idx="76">
                  <c:v>753.54442528020104</c:v>
                </c:pt>
                <c:pt idx="77">
                  <c:v>753.92694828369201</c:v>
                </c:pt>
                <c:pt idx="78">
                  <c:v>748.55298550666998</c:v>
                </c:pt>
                <c:pt idx="79">
                  <c:v>741.66095890571205</c:v>
                </c:pt>
                <c:pt idx="80">
                  <c:v>744.51394857056698</c:v>
                </c:pt>
                <c:pt idx="81">
                  <c:v>746.83804118503804</c:v>
                </c:pt>
                <c:pt idx="82">
                  <c:v>746.21724524134402</c:v>
                </c:pt>
                <c:pt idx="83">
                  <c:v>743.65189304103001</c:v>
                </c:pt>
                <c:pt idx="84">
                  <c:v>741.79846203882801</c:v>
                </c:pt>
                <c:pt idx="85">
                  <c:v>756.41584981101198</c:v>
                </c:pt>
                <c:pt idx="86">
                  <c:v>752.00600028991801</c:v>
                </c:pt>
                <c:pt idx="87">
                  <c:v>753.54029342281797</c:v>
                </c:pt>
                <c:pt idx="88">
                  <c:v>763.83086568893305</c:v>
                </c:pt>
                <c:pt idx="89">
                  <c:v>765.45334585946205</c:v>
                </c:pt>
                <c:pt idx="90">
                  <c:v>759.22401999051397</c:v>
                </c:pt>
                <c:pt idx="91">
                  <c:v>771.65881531920797</c:v>
                </c:pt>
                <c:pt idx="92">
                  <c:v>784.153267131083</c:v>
                </c:pt>
                <c:pt idx="93">
                  <c:v>782.22601989390296</c:v>
                </c:pt>
                <c:pt idx="94">
                  <c:v>779.41347754626395</c:v>
                </c:pt>
                <c:pt idx="95">
                  <c:v>784.00343926496498</c:v>
                </c:pt>
                <c:pt idx="96">
                  <c:v>797.91698139525602</c:v>
                </c:pt>
                <c:pt idx="97">
                  <c:v>802.54665142888496</c:v>
                </c:pt>
                <c:pt idx="98">
                  <c:v>798.338842101468</c:v>
                </c:pt>
                <c:pt idx="99">
                  <c:v>793.33488138896098</c:v>
                </c:pt>
                <c:pt idx="100">
                  <c:v>799.07432740250295</c:v>
                </c:pt>
                <c:pt idx="101">
                  <c:v>803.91173033863504</c:v>
                </c:pt>
                <c:pt idx="102">
                  <c:v>807.82945861380199</c:v>
                </c:pt>
                <c:pt idx="103">
                  <c:v>794.29857847902201</c:v>
                </c:pt>
                <c:pt idx="104">
                  <c:v>792.899190502858</c:v>
                </c:pt>
                <c:pt idx="105">
                  <c:v>812.09131585273201</c:v>
                </c:pt>
                <c:pt idx="106">
                  <c:v>827.40377374784305</c:v>
                </c:pt>
                <c:pt idx="107">
                  <c:v>824.29313916577405</c:v>
                </c:pt>
                <c:pt idx="108">
                  <c:v>818.26982144559997</c:v>
                </c:pt>
                <c:pt idx="109">
                  <c:v>831.83763890336604</c:v>
                </c:pt>
                <c:pt idx="110">
                  <c:v>844.23024976791999</c:v>
                </c:pt>
                <c:pt idx="111">
                  <c:v>833.40131985888104</c:v>
                </c:pt>
                <c:pt idx="112">
                  <c:v>828.75747115577803</c:v>
                </c:pt>
                <c:pt idx="113">
                  <c:v>832.08965121331903</c:v>
                </c:pt>
                <c:pt idx="114">
                  <c:v>831.05867609045504</c:v>
                </c:pt>
                <c:pt idx="115">
                  <c:v>829.05380742544503</c:v>
                </c:pt>
                <c:pt idx="116">
                  <c:v>816.58928223590306</c:v>
                </c:pt>
                <c:pt idx="117">
                  <c:v>820.18847268668299</c:v>
                </c:pt>
                <c:pt idx="118">
                  <c:v>809.17468769533104</c:v>
                </c:pt>
                <c:pt idx="119">
                  <c:v>778.32548473130305</c:v>
                </c:pt>
                <c:pt idx="120">
                  <c:v>792.19832366796095</c:v>
                </c:pt>
                <c:pt idx="121">
                  <c:v>778.71832279222497</c:v>
                </c:pt>
                <c:pt idx="122">
                  <c:v>787.56851147088105</c:v>
                </c:pt>
                <c:pt idx="123">
                  <c:v>807.58318311895505</c:v>
                </c:pt>
                <c:pt idx="124">
                  <c:v>878.600345546423</c:v>
                </c:pt>
                <c:pt idx="125">
                  <c:v>908.83462874996997</c:v>
                </c:pt>
                <c:pt idx="126">
                  <c:v>862.38292463737002</c:v>
                </c:pt>
                <c:pt idx="127">
                  <c:v>787.92664074027402</c:v>
                </c:pt>
                <c:pt idx="128">
                  <c:v>791.45680051747604</c:v>
                </c:pt>
                <c:pt idx="129">
                  <c:v>785.76376861009703</c:v>
                </c:pt>
                <c:pt idx="130">
                  <c:v>781.566521526678</c:v>
                </c:pt>
                <c:pt idx="131">
                  <c:v>784.77044826128997</c:v>
                </c:pt>
                <c:pt idx="132">
                  <c:v>789.50174221058501</c:v>
                </c:pt>
                <c:pt idx="133">
                  <c:v>789.80941838268905</c:v>
                </c:pt>
                <c:pt idx="134">
                  <c:v>795.26933984837501</c:v>
                </c:pt>
                <c:pt idx="135">
                  <c:v>796.88659389605198</c:v>
                </c:pt>
                <c:pt idx="136">
                  <c:v>793.69741749171101</c:v>
                </c:pt>
                <c:pt idx="137">
                  <c:v>813.33330335595394</c:v>
                </c:pt>
                <c:pt idx="138">
                  <c:v>824.15721723457796</c:v>
                </c:pt>
                <c:pt idx="139">
                  <c:v>814.59272970148004</c:v>
                </c:pt>
                <c:pt idx="140">
                  <c:v>816.919535363926</c:v>
                </c:pt>
                <c:pt idx="141">
                  <c:v>814.59849451014202</c:v>
                </c:pt>
                <c:pt idx="142">
                  <c:v>810.24778946964898</c:v>
                </c:pt>
                <c:pt idx="143">
                  <c:v>814.33104292226903</c:v>
                </c:pt>
                <c:pt idx="144">
                  <c:v>815.95960684723002</c:v>
                </c:pt>
                <c:pt idx="145">
                  <c:v>819.45508559937196</c:v>
                </c:pt>
                <c:pt idx="146">
                  <c:v>827.95864570316701</c:v>
                </c:pt>
                <c:pt idx="147">
                  <c:v>835.00501889721204</c:v>
                </c:pt>
                <c:pt idx="148">
                  <c:v>878.21001989721196</c:v>
                </c:pt>
                <c:pt idx="149">
                  <c:v>903.12019934030104</c:v>
                </c:pt>
                <c:pt idx="150">
                  <c:v>935.884406973306</c:v>
                </c:pt>
                <c:pt idx="151">
                  <c:v>991.98058058160802</c:v>
                </c:pt>
                <c:pt idx="152">
                  <c:v>1008.61176074089</c:v>
                </c:pt>
                <c:pt idx="153">
                  <c:v>1010.42635631552</c:v>
                </c:pt>
                <c:pt idx="154">
                  <c:v>993.97415511825295</c:v>
                </c:pt>
                <c:pt idx="155">
                  <c:v>977.68421898215399</c:v>
                </c:pt>
                <c:pt idx="156">
                  <c:v>958.68185722287296</c:v>
                </c:pt>
                <c:pt idx="157">
                  <c:v>879.17471309504197</c:v>
                </c:pt>
                <c:pt idx="158">
                  <c:v>845.087072092477</c:v>
                </c:pt>
                <c:pt idx="159">
                  <c:v>829.88401867985203</c:v>
                </c:pt>
                <c:pt idx="160">
                  <c:v>808.49111720242104</c:v>
                </c:pt>
                <c:pt idx="161">
                  <c:v>789.93142378037203</c:v>
                </c:pt>
                <c:pt idx="162">
                  <c:v>794.26335569818798</c:v>
                </c:pt>
                <c:pt idx="163">
                  <c:v>797.73504207867302</c:v>
                </c:pt>
                <c:pt idx="164">
                  <c:v>788.53910521912303</c:v>
                </c:pt>
                <c:pt idx="165">
                  <c:v>791.58860318402401</c:v>
                </c:pt>
                <c:pt idx="166">
                  <c:v>799.34445417567201</c:v>
                </c:pt>
                <c:pt idx="167">
                  <c:v>812.04510680555097</c:v>
                </c:pt>
                <c:pt idx="168">
                  <c:v>819.85837801033097</c:v>
                </c:pt>
                <c:pt idx="169">
                  <c:v>808.17147405324795</c:v>
                </c:pt>
                <c:pt idx="170">
                  <c:v>792.48717467456697</c:v>
                </c:pt>
                <c:pt idx="171">
                  <c:v>768.30432291463296</c:v>
                </c:pt>
                <c:pt idx="172">
                  <c:v>762.20295930049201</c:v>
                </c:pt>
                <c:pt idx="173">
                  <c:v>759.55978045613199</c:v>
                </c:pt>
                <c:pt idx="174">
                  <c:v>748.78776502377696</c:v>
                </c:pt>
                <c:pt idx="175">
                  <c:v>756.283918108938</c:v>
                </c:pt>
                <c:pt idx="176">
                  <c:v>743.99447814392397</c:v>
                </c:pt>
                <c:pt idx="177">
                  <c:v>759.68865707498196</c:v>
                </c:pt>
                <c:pt idx="178">
                  <c:v>726.78869912862399</c:v>
                </c:pt>
                <c:pt idx="179">
                  <c:v>744.41028901040204</c:v>
                </c:pt>
                <c:pt idx="180">
                  <c:v>753.64054969837002</c:v>
                </c:pt>
                <c:pt idx="181">
                  <c:v>731.882222358533</c:v>
                </c:pt>
                <c:pt idx="182">
                  <c:v>726.94226507095595</c:v>
                </c:pt>
                <c:pt idx="183">
                  <c:v>735.88784159911302</c:v>
                </c:pt>
                <c:pt idx="184">
                  <c:v>730.48931503148106</c:v>
                </c:pt>
                <c:pt idx="185">
                  <c:v>744.24728620186397</c:v>
                </c:pt>
                <c:pt idx="186">
                  <c:v>750.83044073992698</c:v>
                </c:pt>
                <c:pt idx="187">
                  <c:v>757.55974585527599</c:v>
                </c:pt>
                <c:pt idx="188">
                  <c:v>779.79406344394602</c:v>
                </c:pt>
                <c:pt idx="189">
                  <c:v>788.41253732829603</c:v>
                </c:pt>
                <c:pt idx="190">
                  <c:v>795.187530481012</c:v>
                </c:pt>
                <c:pt idx="191">
                  <c:v>824.93982718168695</c:v>
                </c:pt>
                <c:pt idx="192">
                  <c:v>841.59778004755503</c:v>
                </c:pt>
                <c:pt idx="193">
                  <c:v>822.05132540456498</c:v>
                </c:pt>
                <c:pt idx="194">
                  <c:v>812.09216427437798</c:v>
                </c:pt>
                <c:pt idx="195">
                  <c:v>795.41329561897396</c:v>
                </c:pt>
                <c:pt idx="196">
                  <c:v>796.31142882310598</c:v>
                </c:pt>
                <c:pt idx="197">
                  <c:v>771.67709467095494</c:v>
                </c:pt>
                <c:pt idx="198">
                  <c:v>777.69333034460999</c:v>
                </c:pt>
                <c:pt idx="199">
                  <c:v>779.98400368792704</c:v>
                </c:pt>
                <c:pt idx="200">
                  <c:v>773.49010214317502</c:v>
                </c:pt>
                <c:pt idx="201">
                  <c:v>768.30249312520402</c:v>
                </c:pt>
                <c:pt idx="202">
                  <c:v>778.610670446776</c:v>
                </c:pt>
                <c:pt idx="203">
                  <c:v>750.51882804513104</c:v>
                </c:pt>
                <c:pt idx="204">
                  <c:v>758.600509951871</c:v>
                </c:pt>
                <c:pt idx="205">
                  <c:v>763.11437744965303</c:v>
                </c:pt>
                <c:pt idx="206">
                  <c:v>760.33772033574598</c:v>
                </c:pt>
                <c:pt idx="207">
                  <c:v>771.99471163768806</c:v>
                </c:pt>
                <c:pt idx="208">
                  <c:v>795.02740229565597</c:v>
                </c:pt>
                <c:pt idx="209">
                  <c:v>815.45937145084201</c:v>
                </c:pt>
                <c:pt idx="210">
                  <c:v>841.84136833036996</c:v>
                </c:pt>
                <c:pt idx="211">
                  <c:v>888.60135960066896</c:v>
                </c:pt>
                <c:pt idx="212">
                  <c:v>835.75974737944705</c:v>
                </c:pt>
                <c:pt idx="213">
                  <c:v>846.87792029499496</c:v>
                </c:pt>
                <c:pt idx="214">
                  <c:v>830.564298080821</c:v>
                </c:pt>
                <c:pt idx="215">
                  <c:v>859.30112097238896</c:v>
                </c:pt>
                <c:pt idx="216">
                  <c:v>875.06866663723304</c:v>
                </c:pt>
                <c:pt idx="217">
                  <c:v>846.23777129467203</c:v>
                </c:pt>
                <c:pt idx="218">
                  <c:v>847.12879181422397</c:v>
                </c:pt>
                <c:pt idx="219">
                  <c:v>836.06100974236097</c:v>
                </c:pt>
                <c:pt idx="220">
                  <c:v>836.65736087233199</c:v>
                </c:pt>
                <c:pt idx="221">
                  <c:v>831.92146831301602</c:v>
                </c:pt>
                <c:pt idx="222">
                  <c:v>801.67157271524002</c:v>
                </c:pt>
                <c:pt idx="223">
                  <c:v>802.35087976928696</c:v>
                </c:pt>
                <c:pt idx="224">
                  <c:v>787.39546243375798</c:v>
                </c:pt>
                <c:pt idx="225">
                  <c:v>776.45312942790099</c:v>
                </c:pt>
                <c:pt idx="226">
                  <c:v>787.10466561809699</c:v>
                </c:pt>
                <c:pt idx="227">
                  <c:v>788.43066621428602</c:v>
                </c:pt>
                <c:pt idx="228">
                  <c:v>799.58272616973795</c:v>
                </c:pt>
                <c:pt idx="229">
                  <c:v>835.61315444338004</c:v>
                </c:pt>
                <c:pt idx="230">
                  <c:v>795.70481770670403</c:v>
                </c:pt>
                <c:pt idx="231">
                  <c:v>788.26616771339502</c:v>
                </c:pt>
                <c:pt idx="232">
                  <c:v>784.99105847728197</c:v>
                </c:pt>
                <c:pt idx="233">
                  <c:v>794.66683525174699</c:v>
                </c:pt>
                <c:pt idx="234">
                  <c:v>788.49955450950597</c:v>
                </c:pt>
                <c:pt idx="235">
                  <c:v>804.75837848458002</c:v>
                </c:pt>
                <c:pt idx="236">
                  <c:v>808.789189411027</c:v>
                </c:pt>
                <c:pt idx="237">
                  <c:v>816.62290587407801</c:v>
                </c:pt>
                <c:pt idx="238">
                  <c:v>822.39104810611695</c:v>
                </c:pt>
                <c:pt idx="239">
                  <c:v>847.48037803871705</c:v>
                </c:pt>
                <c:pt idx="240">
                  <c:v>831.99310814425701</c:v>
                </c:pt>
                <c:pt idx="241">
                  <c:v>853.19209542050601</c:v>
                </c:pt>
                <c:pt idx="242">
                  <c:v>846.25609233044702</c:v>
                </c:pt>
                <c:pt idx="243">
                  <c:v>846.79776047917005</c:v>
                </c:pt>
                <c:pt idx="244">
                  <c:v>846.58395891791395</c:v>
                </c:pt>
                <c:pt idx="245">
                  <c:v>861.82204470464205</c:v>
                </c:pt>
                <c:pt idx="246">
                  <c:v>822.96083760967804</c:v>
                </c:pt>
                <c:pt idx="247">
                  <c:v>835.28538364092606</c:v>
                </c:pt>
                <c:pt idx="248">
                  <c:v>842.59736413838698</c:v>
                </c:pt>
                <c:pt idx="249">
                  <c:v>857.07503458467602</c:v>
                </c:pt>
                <c:pt idx="250">
                  <c:v>856.70426691381601</c:v>
                </c:pt>
                <c:pt idx="251">
                  <c:v>843.52588546925904</c:v>
                </c:pt>
                <c:pt idx="252">
                  <c:v>843.186530484473</c:v>
                </c:pt>
                <c:pt idx="253">
                  <c:v>832.49878659116996</c:v>
                </c:pt>
                <c:pt idx="254">
                  <c:v>847.16970291507198</c:v>
                </c:pt>
                <c:pt idx="255">
                  <c:v>833.40757899259404</c:v>
                </c:pt>
                <c:pt idx="256">
                  <c:v>800.42598219642196</c:v>
                </c:pt>
                <c:pt idx="257">
                  <c:v>816.07713548058496</c:v>
                </c:pt>
                <c:pt idx="258">
                  <c:v>824.46656919002896</c:v>
                </c:pt>
                <c:pt idx="259">
                  <c:v>808.24423844932096</c:v>
                </c:pt>
                <c:pt idx="260">
                  <c:v>804.36699021215497</c:v>
                </c:pt>
                <c:pt idx="261">
                  <c:v>810.51814579565803</c:v>
                </c:pt>
                <c:pt idx="262">
                  <c:v>801.89757764419403</c:v>
                </c:pt>
                <c:pt idx="263">
                  <c:v>797.48543708560999</c:v>
                </c:pt>
                <c:pt idx="264">
                  <c:v>782.17760964642002</c:v>
                </c:pt>
                <c:pt idx="265">
                  <c:v>785.04597774770502</c:v>
                </c:pt>
                <c:pt idx="266">
                  <c:v>765.84299062422895</c:v>
                </c:pt>
                <c:pt idx="267">
                  <c:v>756.95369221483998</c:v>
                </c:pt>
                <c:pt idx="268">
                  <c:v>758.03555286874803</c:v>
                </c:pt>
                <c:pt idx="269">
                  <c:v>773.13631022132301</c:v>
                </c:pt>
                <c:pt idx="270">
                  <c:v>763.15220215822103</c:v>
                </c:pt>
                <c:pt idx="271">
                  <c:v>773.23920483006702</c:v>
                </c:pt>
                <c:pt idx="272">
                  <c:v>763.78233652451399</c:v>
                </c:pt>
                <c:pt idx="273">
                  <c:v>771.42244983234104</c:v>
                </c:pt>
                <c:pt idx="274">
                  <c:v>767.27110158855896</c:v>
                </c:pt>
                <c:pt idx="275">
                  <c:v>797.28215632285696</c:v>
                </c:pt>
                <c:pt idx="276">
                  <c:v>763.08230974686796</c:v>
                </c:pt>
                <c:pt idx="277">
                  <c:v>777.10727743414304</c:v>
                </c:pt>
                <c:pt idx="278">
                  <c:v>730.80065029583898</c:v>
                </c:pt>
                <c:pt idx="279">
                  <c:v>728.21404853355898</c:v>
                </c:pt>
                <c:pt idx="280">
                  <c:v>737.78689570457504</c:v>
                </c:pt>
                <c:pt idx="281">
                  <c:v>745.527043180438</c:v>
                </c:pt>
                <c:pt idx="282">
                  <c:v>737.74574713459799</c:v>
                </c:pt>
                <c:pt idx="283">
                  <c:v>726.04581293850197</c:v>
                </c:pt>
                <c:pt idx="284">
                  <c:v>727.39354466622603</c:v>
                </c:pt>
                <c:pt idx="285">
                  <c:v>728.61666342040098</c:v>
                </c:pt>
                <c:pt idx="286">
                  <c:v>725.85368279512204</c:v>
                </c:pt>
                <c:pt idx="287">
                  <c:v>730.42869015936196</c:v>
                </c:pt>
                <c:pt idx="288">
                  <c:v>734.016590166583</c:v>
                </c:pt>
                <c:pt idx="289">
                  <c:v>736.69561192789695</c:v>
                </c:pt>
                <c:pt idx="290">
                  <c:v>735.064063965537</c:v>
                </c:pt>
                <c:pt idx="291">
                  <c:v>725.46692825374703</c:v>
                </c:pt>
                <c:pt idx="292">
                  <c:v>719.25669016879499</c:v>
                </c:pt>
                <c:pt idx="293">
                  <c:v>722.26251786243904</c:v>
                </c:pt>
                <c:pt idx="294">
                  <c:v>729.42858837693802</c:v>
                </c:pt>
                <c:pt idx="295">
                  <c:v>709.97723582620699</c:v>
                </c:pt>
                <c:pt idx="296">
                  <c:v>705.75249146753401</c:v>
                </c:pt>
                <c:pt idx="297">
                  <c:v>696.95062266647699</c:v>
                </c:pt>
                <c:pt idx="298">
                  <c:v>719.57473780679902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A-4070-89D0-22376602FBAA}"/>
            </c:ext>
          </c:extLst>
        </c:ser>
        <c:ser>
          <c:idx val="2"/>
          <c:order val="2"/>
          <c:tx>
            <c:v>决策树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SCI数据!$AM$702:$AM$1000</c:f>
              <c:numCache>
                <c:formatCode>General</c:formatCode>
                <c:ptCount val="299"/>
                <c:pt idx="0">
                  <c:v>773.27</c:v>
                </c:pt>
                <c:pt idx="1">
                  <c:v>862.856666666666</c:v>
                </c:pt>
                <c:pt idx="2">
                  <c:v>913.31</c:v>
                </c:pt>
                <c:pt idx="3">
                  <c:v>918.41499999999996</c:v>
                </c:pt>
                <c:pt idx="4">
                  <c:v>918.41499999999996</c:v>
                </c:pt>
                <c:pt idx="5">
                  <c:v>884.59299999999996</c:v>
                </c:pt>
                <c:pt idx="6">
                  <c:v>884.59299999999996</c:v>
                </c:pt>
                <c:pt idx="7">
                  <c:v>831.52882352941106</c:v>
                </c:pt>
                <c:pt idx="8">
                  <c:v>780.71600000000001</c:v>
                </c:pt>
                <c:pt idx="9">
                  <c:v>780.71600000000001</c:v>
                </c:pt>
                <c:pt idx="10">
                  <c:v>831.52882352941106</c:v>
                </c:pt>
                <c:pt idx="11">
                  <c:v>780.71600000000001</c:v>
                </c:pt>
                <c:pt idx="12">
                  <c:v>767.87584905660299</c:v>
                </c:pt>
                <c:pt idx="13">
                  <c:v>767.87584905660299</c:v>
                </c:pt>
                <c:pt idx="14">
                  <c:v>767.87584905660299</c:v>
                </c:pt>
                <c:pt idx="15">
                  <c:v>767.87584905660299</c:v>
                </c:pt>
                <c:pt idx="16">
                  <c:v>767.87584905660299</c:v>
                </c:pt>
                <c:pt idx="17">
                  <c:v>767.87584905660299</c:v>
                </c:pt>
                <c:pt idx="18">
                  <c:v>767.87584905660299</c:v>
                </c:pt>
                <c:pt idx="19">
                  <c:v>755.97966101694897</c:v>
                </c:pt>
                <c:pt idx="20">
                  <c:v>755.97966101694897</c:v>
                </c:pt>
                <c:pt idx="21">
                  <c:v>767.87584905660299</c:v>
                </c:pt>
                <c:pt idx="22">
                  <c:v>755.97966101694897</c:v>
                </c:pt>
                <c:pt idx="23">
                  <c:v>739.72379310344797</c:v>
                </c:pt>
                <c:pt idx="24">
                  <c:v>739.72379310344797</c:v>
                </c:pt>
                <c:pt idx="25">
                  <c:v>755.97966101694897</c:v>
                </c:pt>
                <c:pt idx="26">
                  <c:v>780.43787878787896</c:v>
                </c:pt>
                <c:pt idx="27">
                  <c:v>813.93666666666604</c:v>
                </c:pt>
                <c:pt idx="28">
                  <c:v>830.31</c:v>
                </c:pt>
                <c:pt idx="29">
                  <c:v>830.31</c:v>
                </c:pt>
                <c:pt idx="30">
                  <c:v>830.31</c:v>
                </c:pt>
                <c:pt idx="31">
                  <c:v>884.59299999999996</c:v>
                </c:pt>
                <c:pt idx="32">
                  <c:v>884.59299999999996</c:v>
                </c:pt>
                <c:pt idx="33">
                  <c:v>781.26071428571402</c:v>
                </c:pt>
                <c:pt idx="34">
                  <c:v>802.14333333333298</c:v>
                </c:pt>
                <c:pt idx="35">
                  <c:v>767.87584905660299</c:v>
                </c:pt>
                <c:pt idx="36">
                  <c:v>767.87584905660299</c:v>
                </c:pt>
                <c:pt idx="37">
                  <c:v>816.53</c:v>
                </c:pt>
                <c:pt idx="38">
                  <c:v>854.71</c:v>
                </c:pt>
                <c:pt idx="39">
                  <c:v>819.23625000000004</c:v>
                </c:pt>
                <c:pt idx="40">
                  <c:v>819.23625000000004</c:v>
                </c:pt>
                <c:pt idx="41">
                  <c:v>834.93</c:v>
                </c:pt>
                <c:pt idx="42">
                  <c:v>834.93</c:v>
                </c:pt>
                <c:pt idx="43">
                  <c:v>813.93666666666604</c:v>
                </c:pt>
                <c:pt idx="44">
                  <c:v>767.87584905660299</c:v>
                </c:pt>
                <c:pt idx="45">
                  <c:v>767.87584905660299</c:v>
                </c:pt>
                <c:pt idx="46">
                  <c:v>796.15</c:v>
                </c:pt>
                <c:pt idx="47">
                  <c:v>796.15</c:v>
                </c:pt>
                <c:pt idx="48">
                  <c:v>796.15</c:v>
                </c:pt>
                <c:pt idx="49">
                  <c:v>813.93666666666604</c:v>
                </c:pt>
                <c:pt idx="50">
                  <c:v>831.52882352941106</c:v>
                </c:pt>
                <c:pt idx="51">
                  <c:v>831.52882352941106</c:v>
                </c:pt>
                <c:pt idx="52">
                  <c:v>830.31</c:v>
                </c:pt>
                <c:pt idx="53">
                  <c:v>802.14333333333298</c:v>
                </c:pt>
                <c:pt idx="54">
                  <c:v>802.14333333333298</c:v>
                </c:pt>
                <c:pt idx="55">
                  <c:v>802.14333333333298</c:v>
                </c:pt>
                <c:pt idx="56">
                  <c:v>819.23625000000004</c:v>
                </c:pt>
                <c:pt idx="57">
                  <c:v>819.23625000000004</c:v>
                </c:pt>
                <c:pt idx="58">
                  <c:v>802.14333333333298</c:v>
                </c:pt>
                <c:pt idx="59">
                  <c:v>819.23625000000004</c:v>
                </c:pt>
                <c:pt idx="60">
                  <c:v>839.62074074073996</c:v>
                </c:pt>
                <c:pt idx="61">
                  <c:v>819.23625000000004</c:v>
                </c:pt>
                <c:pt idx="62">
                  <c:v>780.43787878787896</c:v>
                </c:pt>
                <c:pt idx="63">
                  <c:v>780.43787878787896</c:v>
                </c:pt>
                <c:pt idx="64">
                  <c:v>802.14333333333298</c:v>
                </c:pt>
                <c:pt idx="65">
                  <c:v>802.14333333333298</c:v>
                </c:pt>
                <c:pt idx="66">
                  <c:v>802.14333333333298</c:v>
                </c:pt>
                <c:pt idx="67">
                  <c:v>780.43787878787896</c:v>
                </c:pt>
                <c:pt idx="68">
                  <c:v>780.43787878787896</c:v>
                </c:pt>
                <c:pt idx="69">
                  <c:v>780.43787878787896</c:v>
                </c:pt>
                <c:pt idx="70">
                  <c:v>755.97966101694897</c:v>
                </c:pt>
                <c:pt idx="71">
                  <c:v>739.72379310344797</c:v>
                </c:pt>
                <c:pt idx="72">
                  <c:v>719.74526315789399</c:v>
                </c:pt>
                <c:pt idx="73">
                  <c:v>739.72379310344797</c:v>
                </c:pt>
                <c:pt idx="74">
                  <c:v>739.72379310344797</c:v>
                </c:pt>
                <c:pt idx="75">
                  <c:v>739.72379310344797</c:v>
                </c:pt>
                <c:pt idx="76">
                  <c:v>755.97966101694897</c:v>
                </c:pt>
                <c:pt idx="77">
                  <c:v>739.72379310344797</c:v>
                </c:pt>
                <c:pt idx="78">
                  <c:v>739.72379310344797</c:v>
                </c:pt>
                <c:pt idx="79">
                  <c:v>763.63</c:v>
                </c:pt>
                <c:pt idx="80">
                  <c:v>763.63</c:v>
                </c:pt>
                <c:pt idx="81">
                  <c:v>763.63</c:v>
                </c:pt>
                <c:pt idx="82">
                  <c:v>763.63</c:v>
                </c:pt>
                <c:pt idx="83">
                  <c:v>763.63</c:v>
                </c:pt>
                <c:pt idx="84">
                  <c:v>763.63</c:v>
                </c:pt>
                <c:pt idx="85">
                  <c:v>763.63</c:v>
                </c:pt>
                <c:pt idx="86">
                  <c:v>763.63</c:v>
                </c:pt>
                <c:pt idx="87">
                  <c:v>763.63</c:v>
                </c:pt>
                <c:pt idx="88">
                  <c:v>763.63</c:v>
                </c:pt>
                <c:pt idx="89">
                  <c:v>763.63</c:v>
                </c:pt>
                <c:pt idx="90">
                  <c:v>763.63</c:v>
                </c:pt>
                <c:pt idx="91">
                  <c:v>760.921999999999</c:v>
                </c:pt>
                <c:pt idx="92">
                  <c:v>760.921999999999</c:v>
                </c:pt>
                <c:pt idx="93">
                  <c:v>745.29</c:v>
                </c:pt>
                <c:pt idx="94">
                  <c:v>760.921999999999</c:v>
                </c:pt>
                <c:pt idx="95">
                  <c:v>745.29</c:v>
                </c:pt>
                <c:pt idx="96">
                  <c:v>745.29</c:v>
                </c:pt>
                <c:pt idx="97">
                  <c:v>804.21500000000003</c:v>
                </c:pt>
                <c:pt idx="98">
                  <c:v>804.21500000000003</c:v>
                </c:pt>
                <c:pt idx="99">
                  <c:v>780.43787878787896</c:v>
                </c:pt>
                <c:pt idx="100">
                  <c:v>780.43787878787896</c:v>
                </c:pt>
                <c:pt idx="101">
                  <c:v>770.49291666666602</c:v>
                </c:pt>
                <c:pt idx="102">
                  <c:v>770.49291666666602</c:v>
                </c:pt>
                <c:pt idx="103">
                  <c:v>770.49291666666602</c:v>
                </c:pt>
                <c:pt idx="104">
                  <c:v>770.49291666666602</c:v>
                </c:pt>
                <c:pt idx="105">
                  <c:v>770.49291666666602</c:v>
                </c:pt>
                <c:pt idx="106">
                  <c:v>831.52882352941106</c:v>
                </c:pt>
                <c:pt idx="107">
                  <c:v>831.52882352941106</c:v>
                </c:pt>
                <c:pt idx="108">
                  <c:v>831.52882352941106</c:v>
                </c:pt>
                <c:pt idx="109">
                  <c:v>830.31</c:v>
                </c:pt>
                <c:pt idx="110">
                  <c:v>830.31</c:v>
                </c:pt>
                <c:pt idx="111">
                  <c:v>830.31</c:v>
                </c:pt>
                <c:pt idx="112">
                  <c:v>830.31</c:v>
                </c:pt>
                <c:pt idx="113">
                  <c:v>830.31</c:v>
                </c:pt>
                <c:pt idx="114">
                  <c:v>884.59299999999996</c:v>
                </c:pt>
                <c:pt idx="115">
                  <c:v>862.856666666666</c:v>
                </c:pt>
                <c:pt idx="116">
                  <c:v>831.52882352941106</c:v>
                </c:pt>
                <c:pt idx="117">
                  <c:v>773.27</c:v>
                </c:pt>
                <c:pt idx="118">
                  <c:v>799.79</c:v>
                </c:pt>
                <c:pt idx="119">
                  <c:v>759.09833333333302</c:v>
                </c:pt>
                <c:pt idx="120">
                  <c:v>782.19999999999902</c:v>
                </c:pt>
                <c:pt idx="121">
                  <c:v>782.19999999999902</c:v>
                </c:pt>
                <c:pt idx="122">
                  <c:v>780.43787878787896</c:v>
                </c:pt>
                <c:pt idx="123">
                  <c:v>830.31</c:v>
                </c:pt>
                <c:pt idx="124">
                  <c:v>959.27</c:v>
                </c:pt>
                <c:pt idx="125">
                  <c:v>881.14499999999998</c:v>
                </c:pt>
                <c:pt idx="126">
                  <c:v>845.98333333333301</c:v>
                </c:pt>
                <c:pt idx="127">
                  <c:v>748.43631578947304</c:v>
                </c:pt>
                <c:pt idx="128">
                  <c:v>748.43631578947304</c:v>
                </c:pt>
                <c:pt idx="129">
                  <c:v>765.01181818181794</c:v>
                </c:pt>
                <c:pt idx="130">
                  <c:v>770.49291666666602</c:v>
                </c:pt>
                <c:pt idx="131">
                  <c:v>765.01181818181794</c:v>
                </c:pt>
                <c:pt idx="132">
                  <c:v>765.01181818181794</c:v>
                </c:pt>
                <c:pt idx="133">
                  <c:v>780.71600000000001</c:v>
                </c:pt>
                <c:pt idx="134">
                  <c:v>802.14333333333298</c:v>
                </c:pt>
                <c:pt idx="135">
                  <c:v>802.14333333333298</c:v>
                </c:pt>
                <c:pt idx="136">
                  <c:v>802.14333333333298</c:v>
                </c:pt>
                <c:pt idx="137">
                  <c:v>802.14333333333298</c:v>
                </c:pt>
                <c:pt idx="138">
                  <c:v>830.31</c:v>
                </c:pt>
                <c:pt idx="139">
                  <c:v>831.52882352941106</c:v>
                </c:pt>
                <c:pt idx="140">
                  <c:v>770.49291666666602</c:v>
                </c:pt>
                <c:pt idx="141">
                  <c:v>770.49291666666602</c:v>
                </c:pt>
                <c:pt idx="142">
                  <c:v>796.15</c:v>
                </c:pt>
                <c:pt idx="143">
                  <c:v>770.49291666666602</c:v>
                </c:pt>
                <c:pt idx="144">
                  <c:v>813.93666666666604</c:v>
                </c:pt>
                <c:pt idx="145">
                  <c:v>780.71600000000001</c:v>
                </c:pt>
                <c:pt idx="146">
                  <c:v>802.14333333333298</c:v>
                </c:pt>
                <c:pt idx="147">
                  <c:v>884.59299999999996</c:v>
                </c:pt>
                <c:pt idx="148">
                  <c:v>878.97</c:v>
                </c:pt>
                <c:pt idx="149">
                  <c:v>881.14499999999998</c:v>
                </c:pt>
                <c:pt idx="150">
                  <c:v>918.41499999999996</c:v>
                </c:pt>
                <c:pt idx="151">
                  <c:v>918.41499999999996</c:v>
                </c:pt>
                <c:pt idx="152">
                  <c:v>918.41499999999996</c:v>
                </c:pt>
                <c:pt idx="153">
                  <c:v>918.41499999999996</c:v>
                </c:pt>
                <c:pt idx="154">
                  <c:v>918.41499999999996</c:v>
                </c:pt>
                <c:pt idx="155">
                  <c:v>996.31</c:v>
                </c:pt>
                <c:pt idx="156">
                  <c:v>918.41499999999996</c:v>
                </c:pt>
                <c:pt idx="157">
                  <c:v>877.32</c:v>
                </c:pt>
                <c:pt idx="158">
                  <c:v>839.62074074073996</c:v>
                </c:pt>
                <c:pt idx="159">
                  <c:v>819.23625000000004</c:v>
                </c:pt>
                <c:pt idx="160">
                  <c:v>827.96</c:v>
                </c:pt>
                <c:pt idx="161">
                  <c:v>765.01181818181794</c:v>
                </c:pt>
                <c:pt idx="162">
                  <c:v>765.01181818181794</c:v>
                </c:pt>
                <c:pt idx="163">
                  <c:v>765.01181818181794</c:v>
                </c:pt>
                <c:pt idx="164">
                  <c:v>780.43787878787896</c:v>
                </c:pt>
                <c:pt idx="165">
                  <c:v>780.43787878787896</c:v>
                </c:pt>
                <c:pt idx="166">
                  <c:v>780.43787878787896</c:v>
                </c:pt>
                <c:pt idx="167">
                  <c:v>852.75</c:v>
                </c:pt>
                <c:pt idx="168">
                  <c:v>852.75</c:v>
                </c:pt>
                <c:pt idx="169">
                  <c:v>852.75</c:v>
                </c:pt>
                <c:pt idx="170">
                  <c:v>780.43787878787896</c:v>
                </c:pt>
                <c:pt idx="171">
                  <c:v>780.43787878787896</c:v>
                </c:pt>
                <c:pt idx="172">
                  <c:v>780.43787878787896</c:v>
                </c:pt>
                <c:pt idx="173">
                  <c:v>755.97966101694897</c:v>
                </c:pt>
                <c:pt idx="174">
                  <c:v>755.97966101694897</c:v>
                </c:pt>
                <c:pt idx="175">
                  <c:v>755.97966101694897</c:v>
                </c:pt>
                <c:pt idx="176">
                  <c:v>739.72379310344797</c:v>
                </c:pt>
                <c:pt idx="177">
                  <c:v>755.97966101694897</c:v>
                </c:pt>
                <c:pt idx="178">
                  <c:v>755.97966101694897</c:v>
                </c:pt>
                <c:pt idx="179">
                  <c:v>755.97966101694897</c:v>
                </c:pt>
                <c:pt idx="180">
                  <c:v>755.97966101694897</c:v>
                </c:pt>
                <c:pt idx="181">
                  <c:v>755.97966101694897</c:v>
                </c:pt>
                <c:pt idx="182">
                  <c:v>755.97966101694897</c:v>
                </c:pt>
                <c:pt idx="183">
                  <c:v>755.97966101694897</c:v>
                </c:pt>
                <c:pt idx="184">
                  <c:v>739.72379310344797</c:v>
                </c:pt>
                <c:pt idx="185">
                  <c:v>755.97966101694897</c:v>
                </c:pt>
                <c:pt idx="186">
                  <c:v>755.97966101694897</c:v>
                </c:pt>
                <c:pt idx="187">
                  <c:v>767.87584905660299</c:v>
                </c:pt>
                <c:pt idx="188">
                  <c:v>770.49291666666602</c:v>
                </c:pt>
                <c:pt idx="189">
                  <c:v>767.87584905660299</c:v>
                </c:pt>
                <c:pt idx="190">
                  <c:v>773.10823529411698</c:v>
                </c:pt>
                <c:pt idx="191">
                  <c:v>773.10823529411698</c:v>
                </c:pt>
                <c:pt idx="192">
                  <c:v>799.15714285714296</c:v>
                </c:pt>
                <c:pt idx="193">
                  <c:v>799.15714285714296</c:v>
                </c:pt>
                <c:pt idx="194">
                  <c:v>773.10823529411698</c:v>
                </c:pt>
                <c:pt idx="195">
                  <c:v>796.15</c:v>
                </c:pt>
                <c:pt idx="196">
                  <c:v>767.87584905660299</c:v>
                </c:pt>
                <c:pt idx="197">
                  <c:v>767.87584905660299</c:v>
                </c:pt>
                <c:pt idx="198">
                  <c:v>767.87584905660299</c:v>
                </c:pt>
                <c:pt idx="199">
                  <c:v>767.87584905660299</c:v>
                </c:pt>
                <c:pt idx="200">
                  <c:v>767.87584905660299</c:v>
                </c:pt>
                <c:pt idx="201">
                  <c:v>767.87584905660299</c:v>
                </c:pt>
                <c:pt idx="202">
                  <c:v>767.87584905660299</c:v>
                </c:pt>
                <c:pt idx="203">
                  <c:v>767.87584905660299</c:v>
                </c:pt>
                <c:pt idx="204">
                  <c:v>767.87584905660299</c:v>
                </c:pt>
                <c:pt idx="205">
                  <c:v>767.87584905660299</c:v>
                </c:pt>
                <c:pt idx="206">
                  <c:v>767.87584905660299</c:v>
                </c:pt>
                <c:pt idx="207">
                  <c:v>767.87584905660299</c:v>
                </c:pt>
                <c:pt idx="208">
                  <c:v>802.14333333333298</c:v>
                </c:pt>
                <c:pt idx="209">
                  <c:v>819.23625000000004</c:v>
                </c:pt>
                <c:pt idx="210">
                  <c:v>855.33500000000004</c:v>
                </c:pt>
                <c:pt idx="211">
                  <c:v>959.27</c:v>
                </c:pt>
                <c:pt idx="212">
                  <c:v>839.62074074073996</c:v>
                </c:pt>
                <c:pt idx="213">
                  <c:v>808.46600000000001</c:v>
                </c:pt>
                <c:pt idx="214">
                  <c:v>799.15714285714296</c:v>
                </c:pt>
                <c:pt idx="215">
                  <c:v>773.27</c:v>
                </c:pt>
                <c:pt idx="216">
                  <c:v>773.27</c:v>
                </c:pt>
                <c:pt idx="217">
                  <c:v>799.15714285714296</c:v>
                </c:pt>
                <c:pt idx="218">
                  <c:v>773.27</c:v>
                </c:pt>
                <c:pt idx="219">
                  <c:v>773.27</c:v>
                </c:pt>
                <c:pt idx="220">
                  <c:v>808.46600000000001</c:v>
                </c:pt>
                <c:pt idx="221">
                  <c:v>808.46600000000001</c:v>
                </c:pt>
                <c:pt idx="222">
                  <c:v>770.49291666666602</c:v>
                </c:pt>
                <c:pt idx="223">
                  <c:v>813.93666666666604</c:v>
                </c:pt>
                <c:pt idx="224">
                  <c:v>813.93666666666604</c:v>
                </c:pt>
                <c:pt idx="225">
                  <c:v>767.87584905660299</c:v>
                </c:pt>
                <c:pt idx="226">
                  <c:v>767.87584905660299</c:v>
                </c:pt>
                <c:pt idx="227">
                  <c:v>767.87584905660299</c:v>
                </c:pt>
                <c:pt idx="228">
                  <c:v>767.87584905660299</c:v>
                </c:pt>
                <c:pt idx="229">
                  <c:v>802.14333333333298</c:v>
                </c:pt>
                <c:pt idx="230">
                  <c:v>780.71600000000001</c:v>
                </c:pt>
                <c:pt idx="231">
                  <c:v>767.87584905660299</c:v>
                </c:pt>
                <c:pt idx="232">
                  <c:v>767.87584905660299</c:v>
                </c:pt>
                <c:pt idx="233">
                  <c:v>767.87584905660299</c:v>
                </c:pt>
                <c:pt idx="234">
                  <c:v>767.87584905660299</c:v>
                </c:pt>
                <c:pt idx="235">
                  <c:v>813.93666666666604</c:v>
                </c:pt>
                <c:pt idx="236">
                  <c:v>813.93666666666604</c:v>
                </c:pt>
                <c:pt idx="237">
                  <c:v>813.93666666666604</c:v>
                </c:pt>
                <c:pt idx="238">
                  <c:v>831.52882352941106</c:v>
                </c:pt>
                <c:pt idx="239">
                  <c:v>831.52882352941106</c:v>
                </c:pt>
                <c:pt idx="240">
                  <c:v>831.52882352941106</c:v>
                </c:pt>
                <c:pt idx="241">
                  <c:v>831.52882352941106</c:v>
                </c:pt>
                <c:pt idx="242">
                  <c:v>831.52882352941106</c:v>
                </c:pt>
                <c:pt idx="243">
                  <c:v>862.856666666666</c:v>
                </c:pt>
                <c:pt idx="244">
                  <c:v>830.31</c:v>
                </c:pt>
                <c:pt idx="245">
                  <c:v>884.59299999999996</c:v>
                </c:pt>
                <c:pt idx="246">
                  <c:v>831.52882352941106</c:v>
                </c:pt>
                <c:pt idx="247">
                  <c:v>831.52882352941106</c:v>
                </c:pt>
                <c:pt idx="248">
                  <c:v>862.856666666666</c:v>
                </c:pt>
                <c:pt idx="249">
                  <c:v>862.856666666666</c:v>
                </c:pt>
                <c:pt idx="250">
                  <c:v>884.59299999999996</c:v>
                </c:pt>
                <c:pt idx="251">
                  <c:v>884.59299999999996</c:v>
                </c:pt>
                <c:pt idx="252">
                  <c:v>830.31</c:v>
                </c:pt>
                <c:pt idx="253">
                  <c:v>831.52882352941106</c:v>
                </c:pt>
                <c:pt idx="254">
                  <c:v>830.31</c:v>
                </c:pt>
                <c:pt idx="255">
                  <c:v>802.14333333333298</c:v>
                </c:pt>
                <c:pt idx="256">
                  <c:v>780.71600000000001</c:v>
                </c:pt>
                <c:pt idx="257">
                  <c:v>816.53</c:v>
                </c:pt>
                <c:pt idx="258">
                  <c:v>854.71</c:v>
                </c:pt>
                <c:pt idx="259">
                  <c:v>854.71</c:v>
                </c:pt>
                <c:pt idx="260">
                  <c:v>831.52882352941106</c:v>
                </c:pt>
                <c:pt idx="261">
                  <c:v>831.52882352941106</c:v>
                </c:pt>
                <c:pt idx="262">
                  <c:v>780.71600000000001</c:v>
                </c:pt>
                <c:pt idx="263">
                  <c:v>796.15</c:v>
                </c:pt>
                <c:pt idx="264">
                  <c:v>759.09833333333302</c:v>
                </c:pt>
                <c:pt idx="265">
                  <c:v>759.09833333333302</c:v>
                </c:pt>
                <c:pt idx="266">
                  <c:v>761.59642857142796</c:v>
                </c:pt>
                <c:pt idx="267">
                  <c:v>739.72379310344797</c:v>
                </c:pt>
                <c:pt idx="268">
                  <c:v>755.97966101694897</c:v>
                </c:pt>
                <c:pt idx="269">
                  <c:v>755.97966101694897</c:v>
                </c:pt>
                <c:pt idx="270">
                  <c:v>739.72379310344797</c:v>
                </c:pt>
                <c:pt idx="271">
                  <c:v>780.43787878787896</c:v>
                </c:pt>
                <c:pt idx="272">
                  <c:v>755.97966101694897</c:v>
                </c:pt>
                <c:pt idx="273">
                  <c:v>755.97966101694897</c:v>
                </c:pt>
                <c:pt idx="274">
                  <c:v>755.97966101694897</c:v>
                </c:pt>
                <c:pt idx="275">
                  <c:v>831.52882352941106</c:v>
                </c:pt>
                <c:pt idx="276">
                  <c:v>767.87584905660299</c:v>
                </c:pt>
                <c:pt idx="277">
                  <c:v>767.87584905660299</c:v>
                </c:pt>
                <c:pt idx="278">
                  <c:v>739.72379310344797</c:v>
                </c:pt>
                <c:pt idx="279">
                  <c:v>719.74526315789399</c:v>
                </c:pt>
                <c:pt idx="280">
                  <c:v>755.97966101694897</c:v>
                </c:pt>
                <c:pt idx="281">
                  <c:v>755.97966101694897</c:v>
                </c:pt>
                <c:pt idx="282">
                  <c:v>755.97966101694897</c:v>
                </c:pt>
                <c:pt idx="283">
                  <c:v>739.72379310344797</c:v>
                </c:pt>
                <c:pt idx="284">
                  <c:v>731.22888888888895</c:v>
                </c:pt>
                <c:pt idx="285">
                  <c:v>739.72379310344797</c:v>
                </c:pt>
                <c:pt idx="286">
                  <c:v>719.74526315789399</c:v>
                </c:pt>
                <c:pt idx="287">
                  <c:v>719.74526315789399</c:v>
                </c:pt>
                <c:pt idx="288">
                  <c:v>719.74526315789399</c:v>
                </c:pt>
                <c:pt idx="289">
                  <c:v>719.74526315789399</c:v>
                </c:pt>
                <c:pt idx="290">
                  <c:v>719.74526315789399</c:v>
                </c:pt>
                <c:pt idx="291">
                  <c:v>731.22888888888895</c:v>
                </c:pt>
                <c:pt idx="292">
                  <c:v>731.22888888888895</c:v>
                </c:pt>
                <c:pt idx="293">
                  <c:v>731.22888888888895</c:v>
                </c:pt>
                <c:pt idx="294">
                  <c:v>739.72379310344797</c:v>
                </c:pt>
                <c:pt idx="295">
                  <c:v>760.44176470588195</c:v>
                </c:pt>
                <c:pt idx="296">
                  <c:v>731.22888888888895</c:v>
                </c:pt>
                <c:pt idx="297">
                  <c:v>719.74526315789399</c:v>
                </c:pt>
                <c:pt idx="298">
                  <c:v>755.97966101694897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6A-4070-89D0-22376602FBAA}"/>
            </c:ext>
          </c:extLst>
        </c:ser>
        <c:ser>
          <c:idx val="3"/>
          <c:order val="3"/>
          <c:tx>
            <c:v>LSTM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SCI数据!$Q$702:$Q$1000</c:f>
              <c:numCache>
                <c:formatCode>General</c:formatCode>
                <c:ptCount val="299"/>
                <c:pt idx="0">
                  <c:v>814.36</c:v>
                </c:pt>
                <c:pt idx="1">
                  <c:v>819.22</c:v>
                </c:pt>
                <c:pt idx="2">
                  <c:v>871.44</c:v>
                </c:pt>
                <c:pt idx="3">
                  <c:v>945.04</c:v>
                </c:pt>
                <c:pt idx="4">
                  <c:v>978.56</c:v>
                </c:pt>
                <c:pt idx="5">
                  <c:v>969.49</c:v>
                </c:pt>
                <c:pt idx="6">
                  <c:v>897.66</c:v>
                </c:pt>
                <c:pt idx="7">
                  <c:v>880.48</c:v>
                </c:pt>
                <c:pt idx="8">
                  <c:v>855.54</c:v>
                </c:pt>
                <c:pt idx="9">
                  <c:v>853.81</c:v>
                </c:pt>
                <c:pt idx="10">
                  <c:v>865.4</c:v>
                </c:pt>
                <c:pt idx="11">
                  <c:v>850.07</c:v>
                </c:pt>
                <c:pt idx="12">
                  <c:v>837.71</c:v>
                </c:pt>
                <c:pt idx="13">
                  <c:v>833.5</c:v>
                </c:pt>
                <c:pt idx="14">
                  <c:v>826.63</c:v>
                </c:pt>
                <c:pt idx="15">
                  <c:v>821.65</c:v>
                </c:pt>
                <c:pt idx="16">
                  <c:v>810.86</c:v>
                </c:pt>
                <c:pt idx="17">
                  <c:v>820.6</c:v>
                </c:pt>
                <c:pt idx="18">
                  <c:v>801.34</c:v>
                </c:pt>
                <c:pt idx="19">
                  <c:v>791.35</c:v>
                </c:pt>
                <c:pt idx="20">
                  <c:v>791.81</c:v>
                </c:pt>
                <c:pt idx="21">
                  <c:v>794.64</c:v>
                </c:pt>
                <c:pt idx="22">
                  <c:v>794.6</c:v>
                </c:pt>
                <c:pt idx="23">
                  <c:v>783.62</c:v>
                </c:pt>
                <c:pt idx="24">
                  <c:v>764.95</c:v>
                </c:pt>
                <c:pt idx="25">
                  <c:v>763.59</c:v>
                </c:pt>
                <c:pt idx="26">
                  <c:v>771.49</c:v>
                </c:pt>
                <c:pt idx="27">
                  <c:v>797.25</c:v>
                </c:pt>
                <c:pt idx="28">
                  <c:v>831.5</c:v>
                </c:pt>
                <c:pt idx="29">
                  <c:v>859.4</c:v>
                </c:pt>
                <c:pt idx="30">
                  <c:v>882.92</c:v>
                </c:pt>
                <c:pt idx="31">
                  <c:v>913.41</c:v>
                </c:pt>
                <c:pt idx="32">
                  <c:v>940.03</c:v>
                </c:pt>
                <c:pt idx="33">
                  <c:v>938.35</c:v>
                </c:pt>
                <c:pt idx="34">
                  <c:v>858.79</c:v>
                </c:pt>
                <c:pt idx="35">
                  <c:v>850.73</c:v>
                </c:pt>
                <c:pt idx="36">
                  <c:v>838.79</c:v>
                </c:pt>
                <c:pt idx="37">
                  <c:v>841.76</c:v>
                </c:pt>
                <c:pt idx="38">
                  <c:v>859.84</c:v>
                </c:pt>
                <c:pt idx="39">
                  <c:v>863.65</c:v>
                </c:pt>
                <c:pt idx="40">
                  <c:v>878.74</c:v>
                </c:pt>
                <c:pt idx="41">
                  <c:v>869.13</c:v>
                </c:pt>
                <c:pt idx="42">
                  <c:v>843.11</c:v>
                </c:pt>
                <c:pt idx="43">
                  <c:v>837.98</c:v>
                </c:pt>
                <c:pt idx="44">
                  <c:v>818.82</c:v>
                </c:pt>
                <c:pt idx="45">
                  <c:v>820.8</c:v>
                </c:pt>
                <c:pt idx="46">
                  <c:v>810.58</c:v>
                </c:pt>
                <c:pt idx="47">
                  <c:v>810.94</c:v>
                </c:pt>
                <c:pt idx="48">
                  <c:v>817.31</c:v>
                </c:pt>
                <c:pt idx="49">
                  <c:v>832.93</c:v>
                </c:pt>
                <c:pt idx="50">
                  <c:v>824.89</c:v>
                </c:pt>
                <c:pt idx="51">
                  <c:v>832.46</c:v>
                </c:pt>
                <c:pt idx="52">
                  <c:v>843.04</c:v>
                </c:pt>
                <c:pt idx="53">
                  <c:v>849.4</c:v>
                </c:pt>
                <c:pt idx="54">
                  <c:v>873.11</c:v>
                </c:pt>
                <c:pt idx="55">
                  <c:v>837.44</c:v>
                </c:pt>
                <c:pt idx="56">
                  <c:v>847.77</c:v>
                </c:pt>
                <c:pt idx="57">
                  <c:v>868.72</c:v>
                </c:pt>
                <c:pt idx="58">
                  <c:v>860.22</c:v>
                </c:pt>
                <c:pt idx="59">
                  <c:v>840.48</c:v>
                </c:pt>
                <c:pt idx="60">
                  <c:v>869.15</c:v>
                </c:pt>
                <c:pt idx="61">
                  <c:v>893.96</c:v>
                </c:pt>
                <c:pt idx="62">
                  <c:v>860.1</c:v>
                </c:pt>
                <c:pt idx="63">
                  <c:v>813.98</c:v>
                </c:pt>
                <c:pt idx="64">
                  <c:v>815.77</c:v>
                </c:pt>
                <c:pt idx="65">
                  <c:v>813.96</c:v>
                </c:pt>
                <c:pt idx="66">
                  <c:v>814.15</c:v>
                </c:pt>
                <c:pt idx="67">
                  <c:v>827.16</c:v>
                </c:pt>
                <c:pt idx="68">
                  <c:v>815.48</c:v>
                </c:pt>
                <c:pt idx="69">
                  <c:v>796.75</c:v>
                </c:pt>
                <c:pt idx="70">
                  <c:v>800.77</c:v>
                </c:pt>
                <c:pt idx="71">
                  <c:v>780.8</c:v>
                </c:pt>
                <c:pt idx="72">
                  <c:v>753.24</c:v>
                </c:pt>
                <c:pt idx="73">
                  <c:v>746.69</c:v>
                </c:pt>
                <c:pt idx="74">
                  <c:v>751.68</c:v>
                </c:pt>
                <c:pt idx="75">
                  <c:v>761.16</c:v>
                </c:pt>
                <c:pt idx="76">
                  <c:v>763.87</c:v>
                </c:pt>
                <c:pt idx="77">
                  <c:v>764.74</c:v>
                </c:pt>
                <c:pt idx="78">
                  <c:v>764.52</c:v>
                </c:pt>
                <c:pt idx="79">
                  <c:v>764.22</c:v>
                </c:pt>
                <c:pt idx="80">
                  <c:v>763.07</c:v>
                </c:pt>
                <c:pt idx="81">
                  <c:v>763.52</c:v>
                </c:pt>
                <c:pt idx="82">
                  <c:v>765.44</c:v>
                </c:pt>
                <c:pt idx="83">
                  <c:v>766.33</c:v>
                </c:pt>
                <c:pt idx="84">
                  <c:v>763.94</c:v>
                </c:pt>
                <c:pt idx="85">
                  <c:v>763.36</c:v>
                </c:pt>
                <c:pt idx="86">
                  <c:v>769.31</c:v>
                </c:pt>
                <c:pt idx="87">
                  <c:v>768.07</c:v>
                </c:pt>
                <c:pt idx="88">
                  <c:v>769.16</c:v>
                </c:pt>
                <c:pt idx="89">
                  <c:v>774.63</c:v>
                </c:pt>
                <c:pt idx="90">
                  <c:v>776.8</c:v>
                </c:pt>
                <c:pt idx="91">
                  <c:v>771.01</c:v>
                </c:pt>
                <c:pt idx="92">
                  <c:v>772.81</c:v>
                </c:pt>
                <c:pt idx="93">
                  <c:v>780.42</c:v>
                </c:pt>
                <c:pt idx="94">
                  <c:v>776.58</c:v>
                </c:pt>
                <c:pt idx="95">
                  <c:v>774.67</c:v>
                </c:pt>
                <c:pt idx="96">
                  <c:v>783.17</c:v>
                </c:pt>
                <c:pt idx="97">
                  <c:v>798.9</c:v>
                </c:pt>
                <c:pt idx="98">
                  <c:v>805.29</c:v>
                </c:pt>
                <c:pt idx="99">
                  <c:v>810.95</c:v>
                </c:pt>
                <c:pt idx="100">
                  <c:v>811.88</c:v>
                </c:pt>
                <c:pt idx="101">
                  <c:v>822.58</c:v>
                </c:pt>
                <c:pt idx="102">
                  <c:v>836.3</c:v>
                </c:pt>
                <c:pt idx="103">
                  <c:v>855.95</c:v>
                </c:pt>
                <c:pt idx="104">
                  <c:v>839.14</c:v>
                </c:pt>
                <c:pt idx="105">
                  <c:v>823.68</c:v>
                </c:pt>
                <c:pt idx="106">
                  <c:v>842.13</c:v>
                </c:pt>
                <c:pt idx="107">
                  <c:v>854.69</c:v>
                </c:pt>
                <c:pt idx="108">
                  <c:v>853.31</c:v>
                </c:pt>
                <c:pt idx="109">
                  <c:v>850.83</c:v>
                </c:pt>
                <c:pt idx="110">
                  <c:v>868.38</c:v>
                </c:pt>
                <c:pt idx="111">
                  <c:v>880.13</c:v>
                </c:pt>
                <c:pt idx="112">
                  <c:v>875.49</c:v>
                </c:pt>
                <c:pt idx="113">
                  <c:v>855.48</c:v>
                </c:pt>
                <c:pt idx="114">
                  <c:v>851.32</c:v>
                </c:pt>
                <c:pt idx="115">
                  <c:v>864.77</c:v>
                </c:pt>
                <c:pt idx="116">
                  <c:v>859.06</c:v>
                </c:pt>
                <c:pt idx="117">
                  <c:v>835.84</c:v>
                </c:pt>
                <c:pt idx="118">
                  <c:v>825.18</c:v>
                </c:pt>
                <c:pt idx="119">
                  <c:v>821.75</c:v>
                </c:pt>
                <c:pt idx="120">
                  <c:v>794.3</c:v>
                </c:pt>
                <c:pt idx="121">
                  <c:v>799.39</c:v>
                </c:pt>
                <c:pt idx="122">
                  <c:v>803.06</c:v>
                </c:pt>
                <c:pt idx="123">
                  <c:v>812.92</c:v>
                </c:pt>
                <c:pt idx="124">
                  <c:v>874.7</c:v>
                </c:pt>
                <c:pt idx="125">
                  <c:v>957.4</c:v>
                </c:pt>
                <c:pt idx="126">
                  <c:v>959.13</c:v>
                </c:pt>
                <c:pt idx="127">
                  <c:v>881.98</c:v>
                </c:pt>
                <c:pt idx="128">
                  <c:v>791.38</c:v>
                </c:pt>
                <c:pt idx="129">
                  <c:v>795.26</c:v>
                </c:pt>
                <c:pt idx="130">
                  <c:v>823.78</c:v>
                </c:pt>
                <c:pt idx="131">
                  <c:v>824.16</c:v>
                </c:pt>
                <c:pt idx="132">
                  <c:v>829.73</c:v>
                </c:pt>
                <c:pt idx="133">
                  <c:v>840.83</c:v>
                </c:pt>
                <c:pt idx="134">
                  <c:v>853.77</c:v>
                </c:pt>
                <c:pt idx="135">
                  <c:v>842.38</c:v>
                </c:pt>
                <c:pt idx="136">
                  <c:v>842.25</c:v>
                </c:pt>
                <c:pt idx="137">
                  <c:v>829.65</c:v>
                </c:pt>
                <c:pt idx="138">
                  <c:v>854.05</c:v>
                </c:pt>
                <c:pt idx="139">
                  <c:v>865.47</c:v>
                </c:pt>
                <c:pt idx="140">
                  <c:v>844.2</c:v>
                </c:pt>
                <c:pt idx="141">
                  <c:v>835.2</c:v>
                </c:pt>
                <c:pt idx="142">
                  <c:v>834.45</c:v>
                </c:pt>
                <c:pt idx="143">
                  <c:v>830.65</c:v>
                </c:pt>
                <c:pt idx="144">
                  <c:v>843.29</c:v>
                </c:pt>
                <c:pt idx="145">
                  <c:v>851.66</c:v>
                </c:pt>
                <c:pt idx="146">
                  <c:v>861.34</c:v>
                </c:pt>
                <c:pt idx="147">
                  <c:v>878.9</c:v>
                </c:pt>
                <c:pt idx="148">
                  <c:v>936.77</c:v>
                </c:pt>
                <c:pt idx="149">
                  <c:v>969.76</c:v>
                </c:pt>
                <c:pt idx="150">
                  <c:v>982.58</c:v>
                </c:pt>
                <c:pt idx="151">
                  <c:v>1027.53</c:v>
                </c:pt>
                <c:pt idx="152">
                  <c:v>1057.6199999999999</c:v>
                </c:pt>
                <c:pt idx="153">
                  <c:v>1051.27</c:v>
                </c:pt>
                <c:pt idx="154">
                  <c:v>1047.7</c:v>
                </c:pt>
                <c:pt idx="155">
                  <c:v>1040.7</c:v>
                </c:pt>
                <c:pt idx="156">
                  <c:v>1011.83</c:v>
                </c:pt>
                <c:pt idx="157">
                  <c:v>979.15</c:v>
                </c:pt>
                <c:pt idx="158">
                  <c:v>922.25</c:v>
                </c:pt>
                <c:pt idx="159">
                  <c:v>896.51</c:v>
                </c:pt>
                <c:pt idx="160">
                  <c:v>847.6</c:v>
                </c:pt>
                <c:pt idx="161">
                  <c:v>827.83</c:v>
                </c:pt>
                <c:pt idx="162">
                  <c:v>822.69</c:v>
                </c:pt>
                <c:pt idx="163">
                  <c:v>838.7</c:v>
                </c:pt>
                <c:pt idx="164">
                  <c:v>834.88</c:v>
                </c:pt>
                <c:pt idx="165">
                  <c:v>786.55</c:v>
                </c:pt>
                <c:pt idx="166">
                  <c:v>777.12</c:v>
                </c:pt>
                <c:pt idx="167">
                  <c:v>782.04</c:v>
                </c:pt>
                <c:pt idx="168">
                  <c:v>781</c:v>
                </c:pt>
                <c:pt idx="169">
                  <c:v>784.81</c:v>
                </c:pt>
                <c:pt idx="170">
                  <c:v>784.73</c:v>
                </c:pt>
                <c:pt idx="171">
                  <c:v>779.94</c:v>
                </c:pt>
                <c:pt idx="172">
                  <c:v>777.14</c:v>
                </c:pt>
                <c:pt idx="173">
                  <c:v>775.84</c:v>
                </c:pt>
                <c:pt idx="174">
                  <c:v>771.92</c:v>
                </c:pt>
                <c:pt idx="175">
                  <c:v>763</c:v>
                </c:pt>
                <c:pt idx="176">
                  <c:v>761.74</c:v>
                </c:pt>
                <c:pt idx="177">
                  <c:v>750.78</c:v>
                </c:pt>
                <c:pt idx="178">
                  <c:v>760.45</c:v>
                </c:pt>
                <c:pt idx="179">
                  <c:v>750.25</c:v>
                </c:pt>
                <c:pt idx="180">
                  <c:v>745.65</c:v>
                </c:pt>
                <c:pt idx="181">
                  <c:v>750.74</c:v>
                </c:pt>
                <c:pt idx="182">
                  <c:v>742.51</c:v>
                </c:pt>
                <c:pt idx="183">
                  <c:v>744.77</c:v>
                </c:pt>
                <c:pt idx="184">
                  <c:v>749.2</c:v>
                </c:pt>
                <c:pt idx="185">
                  <c:v>744.07</c:v>
                </c:pt>
                <c:pt idx="186">
                  <c:v>753.32</c:v>
                </c:pt>
                <c:pt idx="187">
                  <c:v>762.96</c:v>
                </c:pt>
                <c:pt idx="188">
                  <c:v>776.73</c:v>
                </c:pt>
                <c:pt idx="189">
                  <c:v>773.87</c:v>
                </c:pt>
                <c:pt idx="190">
                  <c:v>774.94</c:v>
                </c:pt>
                <c:pt idx="191">
                  <c:v>780.81</c:v>
                </c:pt>
                <c:pt idx="192">
                  <c:v>785.2</c:v>
                </c:pt>
                <c:pt idx="193">
                  <c:v>794.03</c:v>
                </c:pt>
                <c:pt idx="194">
                  <c:v>796.13</c:v>
                </c:pt>
                <c:pt idx="195">
                  <c:v>792.08</c:v>
                </c:pt>
                <c:pt idx="196">
                  <c:v>787.02</c:v>
                </c:pt>
                <c:pt idx="197">
                  <c:v>796.72</c:v>
                </c:pt>
                <c:pt idx="198">
                  <c:v>788.43</c:v>
                </c:pt>
                <c:pt idx="199">
                  <c:v>789.29</c:v>
                </c:pt>
                <c:pt idx="200">
                  <c:v>788.71</c:v>
                </c:pt>
                <c:pt idx="201">
                  <c:v>782.73</c:v>
                </c:pt>
                <c:pt idx="202">
                  <c:v>783.12</c:v>
                </c:pt>
                <c:pt idx="203">
                  <c:v>808.43</c:v>
                </c:pt>
                <c:pt idx="204">
                  <c:v>781.62</c:v>
                </c:pt>
                <c:pt idx="205">
                  <c:v>777.31</c:v>
                </c:pt>
                <c:pt idx="206">
                  <c:v>776.48</c:v>
                </c:pt>
                <c:pt idx="207">
                  <c:v>789.25</c:v>
                </c:pt>
                <c:pt idx="208">
                  <c:v>810.93</c:v>
                </c:pt>
                <c:pt idx="209">
                  <c:v>847.41</c:v>
                </c:pt>
                <c:pt idx="210">
                  <c:v>853.14</c:v>
                </c:pt>
                <c:pt idx="211">
                  <c:v>878.86</c:v>
                </c:pt>
                <c:pt idx="212">
                  <c:v>899.7</c:v>
                </c:pt>
                <c:pt idx="213">
                  <c:v>827.45</c:v>
                </c:pt>
                <c:pt idx="214">
                  <c:v>839.74</c:v>
                </c:pt>
                <c:pt idx="215">
                  <c:v>823.58</c:v>
                </c:pt>
                <c:pt idx="216">
                  <c:v>815.43</c:v>
                </c:pt>
                <c:pt idx="217">
                  <c:v>845</c:v>
                </c:pt>
                <c:pt idx="218">
                  <c:v>825.45</c:v>
                </c:pt>
                <c:pt idx="219">
                  <c:v>822.65</c:v>
                </c:pt>
                <c:pt idx="220">
                  <c:v>828.17</c:v>
                </c:pt>
                <c:pt idx="221">
                  <c:v>838.81</c:v>
                </c:pt>
                <c:pt idx="222">
                  <c:v>848.99</c:v>
                </c:pt>
                <c:pt idx="223">
                  <c:v>828.2</c:v>
                </c:pt>
                <c:pt idx="224">
                  <c:v>835.14</c:v>
                </c:pt>
                <c:pt idx="225">
                  <c:v>827.61</c:v>
                </c:pt>
                <c:pt idx="226">
                  <c:v>805.75</c:v>
                </c:pt>
                <c:pt idx="227">
                  <c:v>801.45</c:v>
                </c:pt>
                <c:pt idx="228">
                  <c:v>803.78</c:v>
                </c:pt>
                <c:pt idx="229">
                  <c:v>817.51</c:v>
                </c:pt>
                <c:pt idx="230">
                  <c:v>861.6</c:v>
                </c:pt>
                <c:pt idx="231">
                  <c:v>828.3</c:v>
                </c:pt>
                <c:pt idx="232">
                  <c:v>819.79</c:v>
                </c:pt>
                <c:pt idx="233">
                  <c:v>819.27</c:v>
                </c:pt>
                <c:pt idx="234">
                  <c:v>815.31</c:v>
                </c:pt>
                <c:pt idx="235">
                  <c:v>822.07</c:v>
                </c:pt>
                <c:pt idx="236">
                  <c:v>830.68</c:v>
                </c:pt>
                <c:pt idx="237">
                  <c:v>832</c:v>
                </c:pt>
                <c:pt idx="238">
                  <c:v>840.28</c:v>
                </c:pt>
                <c:pt idx="239">
                  <c:v>861.71</c:v>
                </c:pt>
                <c:pt idx="240">
                  <c:v>855.07</c:v>
                </c:pt>
                <c:pt idx="241">
                  <c:v>841.37</c:v>
                </c:pt>
                <c:pt idx="242">
                  <c:v>861</c:v>
                </c:pt>
                <c:pt idx="243">
                  <c:v>858.97</c:v>
                </c:pt>
                <c:pt idx="244">
                  <c:v>869.73</c:v>
                </c:pt>
                <c:pt idx="245">
                  <c:v>868.57</c:v>
                </c:pt>
                <c:pt idx="246">
                  <c:v>881.85</c:v>
                </c:pt>
                <c:pt idx="247">
                  <c:v>840.79</c:v>
                </c:pt>
                <c:pt idx="248">
                  <c:v>843.16</c:v>
                </c:pt>
                <c:pt idx="249">
                  <c:v>880.47</c:v>
                </c:pt>
                <c:pt idx="250">
                  <c:v>888.97</c:v>
                </c:pt>
                <c:pt idx="251">
                  <c:v>892.81</c:v>
                </c:pt>
                <c:pt idx="252">
                  <c:v>880.09</c:v>
                </c:pt>
                <c:pt idx="253">
                  <c:v>869.2</c:v>
                </c:pt>
                <c:pt idx="254">
                  <c:v>872.2</c:v>
                </c:pt>
                <c:pt idx="255">
                  <c:v>874.75</c:v>
                </c:pt>
                <c:pt idx="256">
                  <c:v>857.84</c:v>
                </c:pt>
                <c:pt idx="257">
                  <c:v>843.32</c:v>
                </c:pt>
                <c:pt idx="258">
                  <c:v>846.17</c:v>
                </c:pt>
                <c:pt idx="259">
                  <c:v>858.38</c:v>
                </c:pt>
                <c:pt idx="260">
                  <c:v>849.65</c:v>
                </c:pt>
                <c:pt idx="261">
                  <c:v>846.26</c:v>
                </c:pt>
                <c:pt idx="262">
                  <c:v>843.59</c:v>
                </c:pt>
                <c:pt idx="263">
                  <c:v>821.91</c:v>
                </c:pt>
                <c:pt idx="264">
                  <c:v>807.24</c:v>
                </c:pt>
                <c:pt idx="265">
                  <c:v>794.94</c:v>
                </c:pt>
                <c:pt idx="266">
                  <c:v>781.41</c:v>
                </c:pt>
                <c:pt idx="267">
                  <c:v>769.86</c:v>
                </c:pt>
                <c:pt idx="268">
                  <c:v>766.34</c:v>
                </c:pt>
                <c:pt idx="269">
                  <c:v>769.97</c:v>
                </c:pt>
                <c:pt idx="270">
                  <c:v>780.14</c:v>
                </c:pt>
                <c:pt idx="271">
                  <c:v>780.19</c:v>
                </c:pt>
                <c:pt idx="272">
                  <c:v>780.03</c:v>
                </c:pt>
                <c:pt idx="273">
                  <c:v>772.64</c:v>
                </c:pt>
                <c:pt idx="274">
                  <c:v>787.4</c:v>
                </c:pt>
                <c:pt idx="275">
                  <c:v>785.34</c:v>
                </c:pt>
                <c:pt idx="276">
                  <c:v>809.74</c:v>
                </c:pt>
                <c:pt idx="277">
                  <c:v>797.64</c:v>
                </c:pt>
                <c:pt idx="278">
                  <c:v>787.85</c:v>
                </c:pt>
                <c:pt idx="279">
                  <c:v>759.06</c:v>
                </c:pt>
                <c:pt idx="280">
                  <c:v>743.25</c:v>
                </c:pt>
                <c:pt idx="281">
                  <c:v>757.33</c:v>
                </c:pt>
                <c:pt idx="282">
                  <c:v>770.41</c:v>
                </c:pt>
                <c:pt idx="283">
                  <c:v>765.54</c:v>
                </c:pt>
                <c:pt idx="284">
                  <c:v>751.58</c:v>
                </c:pt>
                <c:pt idx="285">
                  <c:v>747.37</c:v>
                </c:pt>
                <c:pt idx="286">
                  <c:v>743.28</c:v>
                </c:pt>
                <c:pt idx="287">
                  <c:v>741.02</c:v>
                </c:pt>
                <c:pt idx="288">
                  <c:v>737.41</c:v>
                </c:pt>
                <c:pt idx="289">
                  <c:v>735.32</c:v>
                </c:pt>
                <c:pt idx="290">
                  <c:v>731</c:v>
                </c:pt>
                <c:pt idx="291">
                  <c:v>730.84</c:v>
                </c:pt>
                <c:pt idx="292">
                  <c:v>733.76</c:v>
                </c:pt>
                <c:pt idx="293">
                  <c:v>742.87</c:v>
                </c:pt>
                <c:pt idx="294">
                  <c:v>750.18</c:v>
                </c:pt>
                <c:pt idx="295">
                  <c:v>754.67</c:v>
                </c:pt>
                <c:pt idx="296">
                  <c:v>743.33</c:v>
                </c:pt>
                <c:pt idx="297">
                  <c:v>736.88</c:v>
                </c:pt>
                <c:pt idx="298">
                  <c:v>732.99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6A-4070-89D0-22376602F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184031"/>
        <c:axId val="168979375"/>
      </c:lineChart>
      <c:catAx>
        <c:axId val="181184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h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8440692337369995"/>
              <c:y val="0.80611454143771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979375"/>
        <c:crosses val="autoZero"/>
        <c:auto val="1"/>
        <c:lblAlgn val="ctr"/>
        <c:lblOffset val="100"/>
        <c:noMultiLvlLbl val="0"/>
      </c:catAx>
      <c:valAx>
        <c:axId val="168979375"/>
        <c:scaling>
          <c:orientation val="minMax"/>
          <c:max val="1200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浓度值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18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2439" y="2360410"/>
            <a:ext cx="91871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/>
              <a:t>不同方法的环境数据预测分析</a:t>
            </a:r>
            <a:endParaRPr lang="en-US" altLang="zh-CN" sz="5400" b="1" dirty="0"/>
          </a:p>
        </p:txBody>
      </p:sp>
      <p:sp>
        <p:nvSpPr>
          <p:cNvPr id="14" name="矩形 13"/>
          <p:cNvSpPr/>
          <p:nvPr/>
        </p:nvSpPr>
        <p:spPr>
          <a:xfrm>
            <a:off x="4754033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报告人：张航涛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77BC3C-6A83-428A-B7CB-C394E9E1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4" y="512849"/>
            <a:ext cx="8120150" cy="25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30E67BC-5DDC-4429-AD16-D1544BFC71F5}"/>
              </a:ext>
            </a:extLst>
          </p:cNvPr>
          <p:cNvSpPr/>
          <p:nvPr/>
        </p:nvSpPr>
        <p:spPr>
          <a:xfrm>
            <a:off x="398617" y="251239"/>
            <a:ext cx="3183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为何要归一化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BD7CF1-8F9C-43CD-BE5E-45D34ED3C845}"/>
              </a:ext>
            </a:extLst>
          </p:cNvPr>
          <p:cNvSpPr/>
          <p:nvPr/>
        </p:nvSpPr>
        <p:spPr>
          <a:xfrm>
            <a:off x="6096000" y="2559499"/>
            <a:ext cx="5788985" cy="3785652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如果数据的基数很大（如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SO2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），那么它的变化范围相比于其本身来说就很小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由于双曲正切函数和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Sigmoid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函数只有在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[-2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2]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的范围才有较好的非线性，所以输入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的取值范围要在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[-2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2]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内，这个神经元才能利用到非线性部分。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在反向传播更新网络参数时：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新的参数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旧参数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学习率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×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梯度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当存在数值很大的输入数据时，我们无法找到适合的学习率，导致网络学习速度很慢。</a:t>
            </a:r>
          </a:p>
        </p:txBody>
      </p:sp>
      <p:pic>
        <p:nvPicPr>
          <p:cNvPr id="2060" name="Picture 12" descr="è¿éåå¾çæè¿°">
            <a:extLst>
              <a:ext uri="{FF2B5EF4-FFF2-40B4-BE49-F238E27FC236}">
                <a16:creationId xmlns:a16="http://schemas.microsoft.com/office/drawing/2014/main" id="{D2EA3B72-435D-4FB8-9CCE-DC1DF4F28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72" y="3282537"/>
            <a:ext cx="5469210" cy="336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368139"/>
            <a:ext cx="3602146" cy="73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3600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3600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3600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91325" y="2404775"/>
            <a:ext cx="6209349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数据集比较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北京交通大学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963297-0008-4DEE-A890-BBA33597B184}"/>
              </a:ext>
            </a:extLst>
          </p:cNvPr>
          <p:cNvSpPr/>
          <p:nvPr/>
        </p:nvSpPr>
        <p:spPr>
          <a:xfrm>
            <a:off x="0" y="6052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数据集横向对比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8C82B0-3ECB-4488-BA99-ED1CF7A3247C}"/>
              </a:ext>
            </a:extLst>
          </p:cNvPr>
          <p:cNvSpPr/>
          <p:nvPr/>
        </p:nvSpPr>
        <p:spPr>
          <a:xfrm>
            <a:off x="1477538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085895-400C-463D-A5E4-09AECE60F0AC}"/>
              </a:ext>
            </a:extLst>
          </p:cNvPr>
          <p:cNvSpPr/>
          <p:nvPr/>
        </p:nvSpPr>
        <p:spPr>
          <a:xfrm>
            <a:off x="810478" y="5122713"/>
            <a:ext cx="5285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波特兰的监测数据变化较为平缓，而福州的监测数据波动很大，且</a:t>
            </a: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波动范围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也很大。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703132C-3CF7-4E69-8852-757AFF437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590696"/>
              </p:ext>
            </p:extLst>
          </p:nvPr>
        </p:nvGraphicFramePr>
        <p:xfrm>
          <a:off x="536389" y="1209966"/>
          <a:ext cx="5400947" cy="315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11F504C4-12A2-4A88-8CE6-DFADA8318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388754"/>
              </p:ext>
            </p:extLst>
          </p:nvPr>
        </p:nvGraphicFramePr>
        <p:xfrm>
          <a:off x="5907841" y="1162065"/>
          <a:ext cx="5747770" cy="3118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00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8D0063B-4C4B-451E-AC60-27A878268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87369"/>
              </p:ext>
            </p:extLst>
          </p:nvPr>
        </p:nvGraphicFramePr>
        <p:xfrm>
          <a:off x="635946" y="1334098"/>
          <a:ext cx="5025818" cy="302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05EE211-CA49-4410-99A1-F7A7C31204BB}"/>
              </a:ext>
            </a:extLst>
          </p:cNvPr>
          <p:cNvSpPr/>
          <p:nvPr/>
        </p:nvSpPr>
        <p:spPr>
          <a:xfrm>
            <a:off x="0" y="6052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数据集内部对比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285CAB-A700-4E8F-8B36-C84CCBB4C8F9}"/>
              </a:ext>
            </a:extLst>
          </p:cNvPr>
          <p:cNvSpPr/>
          <p:nvPr/>
        </p:nvSpPr>
        <p:spPr>
          <a:xfrm>
            <a:off x="1477096" y="157740"/>
            <a:ext cx="119015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D0FE0E-4644-44D5-920F-42064E571846}"/>
              </a:ext>
            </a:extLst>
          </p:cNvPr>
          <p:cNvSpPr/>
          <p:nvPr/>
        </p:nvSpPr>
        <p:spPr>
          <a:xfrm>
            <a:off x="810478" y="516995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同样是</a:t>
            </a: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福州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地区，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的浓度分布差异也很大，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的曲线较平缓，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的曲线抖动大。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F6F57E8B-AE13-49AC-8C8C-9A636A1C8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97225"/>
              </p:ext>
            </p:extLst>
          </p:nvPr>
        </p:nvGraphicFramePr>
        <p:xfrm>
          <a:off x="5863019" y="1221364"/>
          <a:ext cx="5025819" cy="302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937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368139"/>
            <a:ext cx="3602146" cy="73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3600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3600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3600" dirty="0">
                <a:latin typeface="+mj-lt"/>
                <a:ea typeface="微软雅黑" panose="020B0503020204020204" charset="-122"/>
              </a:rPr>
              <a:t>FORE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91325" y="2404775"/>
            <a:ext cx="6209349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预测结果比较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北京交通大学</a:t>
            </a:r>
          </a:p>
        </p:txBody>
      </p:sp>
    </p:spTree>
    <p:extLst>
      <p:ext uri="{BB962C8B-B14F-4D97-AF65-F5344CB8AC3E}">
        <p14:creationId xmlns:p14="http://schemas.microsoft.com/office/powerpoint/2010/main" val="6414522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62E0320D-6A8A-41AB-83B8-5D46E2543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815589"/>
              </p:ext>
            </p:extLst>
          </p:nvPr>
        </p:nvGraphicFramePr>
        <p:xfrm>
          <a:off x="1805444" y="951370"/>
          <a:ext cx="8581111" cy="537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8CD8D2E-BBDD-4475-99C0-99AFF46C9393}"/>
              </a:ext>
            </a:extLst>
          </p:cNvPr>
          <p:cNvSpPr/>
          <p:nvPr/>
        </p:nvSpPr>
        <p:spPr>
          <a:xfrm>
            <a:off x="0" y="60523"/>
            <a:ext cx="2795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波特兰控制变量实验结果对比</a:t>
            </a:r>
            <a:r>
              <a:rPr lang="en-US" altLang="zh-CN" sz="1400" b="1" dirty="0"/>
              <a:t>3-1</a:t>
            </a:r>
            <a:endParaRPr lang="zh-CN" altLang="en-US" sz="14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039F2E-8F4A-4BAC-9F57-B6A1D2444B7F}"/>
              </a:ext>
            </a:extLst>
          </p:cNvPr>
          <p:cNvSpPr/>
          <p:nvPr/>
        </p:nvSpPr>
        <p:spPr>
          <a:xfrm>
            <a:off x="2752147" y="154111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55777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532F3B6-BE1A-4B86-8C18-9C0863289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860475"/>
              </p:ext>
            </p:extLst>
          </p:nvPr>
        </p:nvGraphicFramePr>
        <p:xfrm>
          <a:off x="551144" y="516276"/>
          <a:ext cx="5436297" cy="3354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B00A5FB-CD33-42D9-BA21-421E8474D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263253"/>
              </p:ext>
            </p:extLst>
          </p:nvPr>
        </p:nvGraphicFramePr>
        <p:xfrm>
          <a:off x="6307290" y="516276"/>
          <a:ext cx="5436297" cy="3354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6803EF-5511-4CC3-AEF0-45DDA0A3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88829"/>
              </p:ext>
            </p:extLst>
          </p:nvPr>
        </p:nvGraphicFramePr>
        <p:xfrm>
          <a:off x="2008590" y="4171167"/>
          <a:ext cx="7957702" cy="237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63">
                  <a:extLst>
                    <a:ext uri="{9D8B030D-6E8A-4147-A177-3AD203B41FA5}">
                      <a16:colId xmlns:a16="http://schemas.microsoft.com/office/drawing/2014/main" val="4128686893"/>
                    </a:ext>
                  </a:extLst>
                </a:gridCol>
                <a:gridCol w="98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260">
                  <a:extLst>
                    <a:ext uri="{9D8B030D-6E8A-4147-A177-3AD203B41FA5}">
                      <a16:colId xmlns:a16="http://schemas.microsoft.com/office/drawing/2014/main" val="4183279249"/>
                    </a:ext>
                  </a:extLst>
                </a:gridCol>
                <a:gridCol w="986079">
                  <a:extLst>
                    <a:ext uri="{9D8B030D-6E8A-4147-A177-3AD203B41FA5}">
                      <a16:colId xmlns:a16="http://schemas.microsoft.com/office/drawing/2014/main" val="2083286242"/>
                    </a:ext>
                  </a:extLst>
                </a:gridCol>
              </a:tblGrid>
              <a:tr h="4694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模型评价</a:t>
                      </a:r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LSTM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线性回归</a:t>
                      </a:r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47"/>
                  </a:ext>
                </a:extLst>
              </a:tr>
              <a:tr h="38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指标</a:t>
                      </a:r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14.37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3145.81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8417.67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141.82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1118.66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2772.22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39.78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59.10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8.46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25.28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RMSE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3.79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56.08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91.74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11.90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33.44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52.65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17E551B-A04A-47AC-8EF8-5ED4C652033A}"/>
              </a:ext>
            </a:extLst>
          </p:cNvPr>
          <p:cNvSpPr/>
          <p:nvPr/>
        </p:nvSpPr>
        <p:spPr>
          <a:xfrm>
            <a:off x="0" y="60523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波特兰实验结果对比</a:t>
            </a:r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F7A2BC4-D37C-422A-8A82-6629020B6CAC}"/>
              </a:ext>
            </a:extLst>
          </p:cNvPr>
          <p:cNvSpPr/>
          <p:nvPr/>
        </p:nvSpPr>
        <p:spPr>
          <a:xfrm>
            <a:off x="1862095" y="140116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44668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2A0421E5-4963-41D0-A86A-4FECF485C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854039"/>
              </p:ext>
            </p:extLst>
          </p:nvPr>
        </p:nvGraphicFramePr>
        <p:xfrm>
          <a:off x="312535" y="283568"/>
          <a:ext cx="5399333" cy="3481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A0421E5-4963-41D0-A86A-4FECF485C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004785"/>
              </p:ext>
            </p:extLst>
          </p:nvPr>
        </p:nvGraphicFramePr>
        <p:xfrm>
          <a:off x="5983266" y="355718"/>
          <a:ext cx="5783465" cy="3337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39D674B-1126-49AA-B63D-7E85E1153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91769"/>
              </p:ext>
            </p:extLst>
          </p:nvPr>
        </p:nvGraphicFramePr>
        <p:xfrm>
          <a:off x="1668049" y="4196219"/>
          <a:ext cx="8855902" cy="245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11">
                  <a:extLst>
                    <a:ext uri="{9D8B030D-6E8A-4147-A177-3AD203B41FA5}">
                      <a16:colId xmlns:a16="http://schemas.microsoft.com/office/drawing/2014/main" val="4128686893"/>
                    </a:ext>
                  </a:extLst>
                </a:gridCol>
                <a:gridCol w="1100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433">
                  <a:extLst>
                    <a:ext uri="{9D8B030D-6E8A-4147-A177-3AD203B41FA5}">
                      <a16:colId xmlns:a16="http://schemas.microsoft.com/office/drawing/2014/main" val="4183279249"/>
                    </a:ext>
                  </a:extLst>
                </a:gridCol>
                <a:gridCol w="1097379">
                  <a:extLst>
                    <a:ext uri="{9D8B030D-6E8A-4147-A177-3AD203B41FA5}">
                      <a16:colId xmlns:a16="http://schemas.microsoft.com/office/drawing/2014/main" val="2083286242"/>
                    </a:ext>
                  </a:extLst>
                </a:gridCol>
              </a:tblGrid>
              <a:tr h="4842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模型评价</a:t>
                      </a:r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LSTM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线性回归</a:t>
                      </a:r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47"/>
                  </a:ext>
                </a:extLst>
              </a:tr>
              <a:tr h="3986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指标</a:t>
                      </a:r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237.81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63978.4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38298.3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768.90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7072.74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7818.9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12.05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207.64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165.287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18.51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63.50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65.57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RMSE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15.42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252.9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195.7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27.72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84.09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88.42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4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37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没有达到完全拟合</a:t>
            </a:r>
          </a:p>
        </p:txBody>
      </p:sp>
      <p:sp>
        <p:nvSpPr>
          <p:cNvPr id="3" name="椭圆 2"/>
          <p:cNvSpPr/>
          <p:nvPr/>
        </p:nvSpPr>
        <p:spPr>
          <a:xfrm>
            <a:off x="1614809" y="159209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0" name="矩形 99"/>
          <p:cNvSpPr/>
          <p:nvPr/>
        </p:nvSpPr>
        <p:spPr>
          <a:xfrm>
            <a:off x="603757" y="680342"/>
            <a:ext cx="5827236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4400" dirty="0"/>
              <a:t>为何会出现这种现象？</a:t>
            </a:r>
            <a:endParaRPr lang="en-US" altLang="zh-CN" sz="4400" dirty="0"/>
          </a:p>
        </p:txBody>
      </p:sp>
      <p:sp>
        <p:nvSpPr>
          <p:cNvPr id="101" name="矩形 100"/>
          <p:cNvSpPr/>
          <p:nvPr/>
        </p:nvSpPr>
        <p:spPr>
          <a:xfrm>
            <a:off x="607394" y="1459418"/>
            <a:ext cx="377539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800" dirty="0"/>
              <a:t>及各个模型的适用范围</a:t>
            </a:r>
          </a:p>
        </p:txBody>
      </p:sp>
      <p:sp>
        <p:nvSpPr>
          <p:cNvPr id="102" name="矩形 101"/>
          <p:cNvSpPr/>
          <p:nvPr/>
        </p:nvSpPr>
        <p:spPr>
          <a:xfrm>
            <a:off x="607394" y="2183445"/>
            <a:ext cx="8636813" cy="12611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模型设计时，我们考虑到数据集数量过少，可能会导致模型过拟合。为了防止</a:t>
            </a: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过拟合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现象发生，我们在损失函数上添加了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约束。这是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不能很好的适应“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波动密集型数据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”的原因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之一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pic>
        <p:nvPicPr>
          <p:cNvPr id="1028" name="Picture 4" descr="æ¥çæºå¾å">
            <a:extLst>
              <a:ext uri="{FF2B5EF4-FFF2-40B4-BE49-F238E27FC236}">
                <a16:creationId xmlns:a16="http://schemas.microsoft.com/office/drawing/2014/main" id="{2E006B41-4DB0-4CE2-B0FA-3D9D9544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4" y="3645431"/>
            <a:ext cx="7007633" cy="28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98644-6942-44C1-AB51-C05D76CA1F94}"/>
                  </a:ext>
                </a:extLst>
              </p:cNvPr>
              <p:cNvSpPr/>
              <p:nvPr/>
            </p:nvSpPr>
            <p:spPr>
              <a:xfrm>
                <a:off x="7954027" y="3621480"/>
                <a:ext cx="3845491" cy="2510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如图，原本可以用一条直线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𝒚</m:t>
                      </m:r>
                      <m:r>
                        <a:rPr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𝒂𝒙</m:t>
                      </m:r>
                      <m:r>
                        <a:rPr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𝒃</m:t>
                      </m:r>
                    </m:oMath>
                  </m:oMathPara>
                </a14:m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拟合出来的分布曲线，过拟合后却变成了很复杂的函数，比如</a:t>
                </a: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也可以说，过拟合的过程也是参数增多或增大的过程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98644-6942-44C1-AB51-C05D76CA1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027" y="3621480"/>
                <a:ext cx="3845491" cy="2510752"/>
              </a:xfrm>
              <a:prstGeom prst="rect">
                <a:avLst/>
              </a:prstGeom>
              <a:blipFill>
                <a:blip r:embed="rId3"/>
                <a:stretch>
                  <a:fillRect l="-1426" t="-1214" r="-1268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77517A-EC60-4C57-8CE0-A1626EF96414}"/>
              </a:ext>
            </a:extLst>
          </p:cNvPr>
          <p:cNvSpPr/>
          <p:nvPr/>
        </p:nvSpPr>
        <p:spPr>
          <a:xfrm>
            <a:off x="603757" y="541474"/>
            <a:ext cx="5262979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4400" dirty="0"/>
              <a:t>如何解决这种现象？</a:t>
            </a:r>
            <a:endParaRPr lang="en-US" altLang="zh-CN" sz="4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572B6C-F4B3-4BA7-9116-48AA4FB0930A}"/>
              </a:ext>
            </a:extLst>
          </p:cNvPr>
          <p:cNvGrpSpPr/>
          <p:nvPr/>
        </p:nvGrpSpPr>
        <p:grpSpPr>
          <a:xfrm>
            <a:off x="1255619" y="1510279"/>
            <a:ext cx="2779253" cy="509896"/>
            <a:chOff x="888096" y="1000203"/>
            <a:chExt cx="4259825" cy="944066"/>
          </a:xfrm>
          <a:solidFill>
            <a:schemeClr val="bg1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D415A1-2464-4DA3-B4BF-F57855967F44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5A92F2C-C907-42F7-9793-F40447F0142A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0CA37D-AF85-4F13-B7FB-3810AA52495E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D3774D2-F1A1-446F-8782-36ECCD12CE02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C3E7D8B-D158-4ABA-80B2-BF85EAAB1850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60CFEE3-3267-468B-9929-7EC9EB834AE5}"/>
              </a:ext>
            </a:extLst>
          </p:cNvPr>
          <p:cNvSpPr/>
          <p:nvPr/>
        </p:nvSpPr>
        <p:spPr>
          <a:xfrm>
            <a:off x="1405138" y="1534395"/>
            <a:ext cx="2265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1.</a:t>
            </a:r>
            <a:r>
              <a:rPr lang="zh-CN" altLang="en-US" sz="2400" dirty="0"/>
              <a:t>使用正则约束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56976A-C001-46E3-AFDD-25E097F0994F}"/>
              </a:ext>
            </a:extLst>
          </p:cNvPr>
          <p:cNvSpPr/>
          <p:nvPr/>
        </p:nvSpPr>
        <p:spPr>
          <a:xfrm>
            <a:off x="547671" y="3028887"/>
            <a:ext cx="5885010" cy="2061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正则项有三种：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正则化的值是模型参数中非零参数的个数。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正则化表示各个参数绝对值之和。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L2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正则化标识各个参数的平方的和的开方值。</a:t>
            </a:r>
          </a:p>
          <a:p>
            <a:pPr>
              <a:lnSpc>
                <a:spcPct val="13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C16089-6C31-4AE3-8EAC-95EB44734167}"/>
                  </a:ext>
                </a:extLst>
              </p:cNvPr>
              <p:cNvSpPr/>
              <p:nvPr/>
            </p:nvSpPr>
            <p:spPr>
              <a:xfrm>
                <a:off x="6096000" y="2480628"/>
                <a:ext cx="5496703" cy="3157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𝐿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0=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||</m:t>
                          </m:r>
                          <m:r>
                            <a:rPr lang="en-US" altLang="zh-CN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𝒙</m:t>
                          </m:r>
                          <m:r>
                            <a:rPr lang="en-US" altLang="zh-CN" sz="2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||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𝑐𝑜𝑢𝑛𝑡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等线" panose="02010600030101010101" pitchFamily="2" charset="-122"/>
                </a:endParaRPr>
              </a:p>
              <a:p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𝐿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1</m:t>
                      </m:r>
                      <m:r>
                        <a:rPr lang="en-US" altLang="zh-CN" sz="24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||</m:t>
                          </m:r>
                          <m:r>
                            <a:rPr lang="en-US" altLang="zh-CN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𝒙</m:t>
                          </m:r>
                          <m:r>
                            <a:rPr lang="en-US" altLang="zh-CN" sz="2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||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𝐿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2</m:t>
                      </m:r>
                      <m:r>
                        <a:rPr lang="en-US" altLang="zh-CN" sz="24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||</m:t>
                          </m:r>
                          <m:r>
                            <a:rPr lang="en-US" altLang="zh-CN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𝒙</m:t>
                          </m:r>
                          <m:r>
                            <a:rPr lang="en-US" altLang="zh-CN" sz="2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||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𝑗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C16089-6C31-4AE3-8EAC-95EB44734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80628"/>
                <a:ext cx="5496703" cy="3157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0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4186" y="478898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48778" y="478898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64342" y="4788986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35142" y="4788986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8886" y="432422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数据说明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644380" y="4324229"/>
            <a:ext cx="1928203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LSTM</a:t>
            </a:r>
            <a:r>
              <a:rPr lang="zh-CN" altLang="en-US" sz="2800" b="1" dirty="0">
                <a:latin typeface="+mj-lt"/>
                <a:ea typeface="微软雅黑" panose="020B0503020204020204" charset="-122"/>
              </a:rPr>
              <a:t>模型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639142" y="4314453"/>
            <a:ext cx="256184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预测结果比较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237171" y="4314453"/>
            <a:ext cx="2438556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模型适用总结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49430" y="2452929"/>
            <a:ext cx="7093135" cy="165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/>
              <a:t>通过</a:t>
            </a:r>
            <a:r>
              <a:rPr lang="en-US" altLang="zh-CN" sz="2000" dirty="0"/>
              <a:t>LSTM</a:t>
            </a:r>
            <a:r>
              <a:rPr lang="zh-CN" altLang="en-US" sz="2000" dirty="0"/>
              <a:t>，决策树，线性回归算法预测中国福州地区以及美国</a:t>
            </a:r>
            <a:r>
              <a:rPr lang="en-US" altLang="zh-CN" sz="2000" dirty="0"/>
              <a:t>Portland</a:t>
            </a:r>
            <a:r>
              <a:rPr lang="zh-CN" altLang="en-US" sz="2000" dirty="0"/>
              <a:t>的监测数据，并用</a:t>
            </a:r>
            <a:r>
              <a:rPr lang="en-US" altLang="zh-CN" sz="2000" dirty="0"/>
              <a:t>RMSE,MAE,MSE,R2</a:t>
            </a:r>
            <a:r>
              <a:rPr lang="zh-CN" altLang="en-US" sz="2000" dirty="0"/>
              <a:t>函数评价预测结果，以及分析各种现象产生的原因。最后给出了不同模型的适用条件。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49297" y="526427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85895" y="526427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38203" y="526427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637299" y="5264270"/>
            <a:ext cx="1638300" cy="1133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北京交通大学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4952D2-0ED2-4491-B9E5-89BC17C9FEAE}"/>
              </a:ext>
            </a:extLst>
          </p:cNvPr>
          <p:cNvSpPr txBox="1"/>
          <p:nvPr/>
        </p:nvSpPr>
        <p:spPr>
          <a:xfrm>
            <a:off x="4842997" y="4808221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34CF3C-F7BB-458A-A7CB-BBE083CF1879}"/>
              </a:ext>
            </a:extLst>
          </p:cNvPr>
          <p:cNvSpPr txBox="1"/>
          <p:nvPr/>
        </p:nvSpPr>
        <p:spPr>
          <a:xfrm>
            <a:off x="4418153" y="4324229"/>
            <a:ext cx="256184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数据集比较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4A8B925-D575-4388-A6B2-B854DFB19E5D}"/>
              </a:ext>
            </a:extLst>
          </p:cNvPr>
          <p:cNvSpPr/>
          <p:nvPr/>
        </p:nvSpPr>
        <p:spPr>
          <a:xfrm>
            <a:off x="4916858" y="5283505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77517A-EC60-4C57-8CE0-A1626EF96414}"/>
              </a:ext>
            </a:extLst>
          </p:cNvPr>
          <p:cNvSpPr/>
          <p:nvPr/>
        </p:nvSpPr>
        <p:spPr>
          <a:xfrm>
            <a:off x="603757" y="541474"/>
            <a:ext cx="5262979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4400" dirty="0"/>
              <a:t>如何解决这种现象？</a:t>
            </a:r>
            <a:endParaRPr lang="en-US" altLang="zh-CN" sz="4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572B6C-F4B3-4BA7-9116-48AA4FB0930A}"/>
              </a:ext>
            </a:extLst>
          </p:cNvPr>
          <p:cNvGrpSpPr/>
          <p:nvPr/>
        </p:nvGrpSpPr>
        <p:grpSpPr>
          <a:xfrm>
            <a:off x="1255619" y="1510279"/>
            <a:ext cx="3441641" cy="509896"/>
            <a:chOff x="888096" y="1000203"/>
            <a:chExt cx="4259825" cy="944066"/>
          </a:xfrm>
          <a:solidFill>
            <a:schemeClr val="bg1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D415A1-2464-4DA3-B4BF-F57855967F44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5A92F2C-C907-42F7-9793-F40447F0142A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0CA37D-AF85-4F13-B7FB-3810AA52495E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D3774D2-F1A1-446F-8782-36ECCD12CE02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C3E7D8B-D158-4ABA-80B2-BF85EAAB1850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60CFEE3-3267-468B-9929-7EC9EB834AE5}"/>
              </a:ext>
            </a:extLst>
          </p:cNvPr>
          <p:cNvSpPr/>
          <p:nvPr/>
        </p:nvSpPr>
        <p:spPr>
          <a:xfrm>
            <a:off x="1095336" y="1534395"/>
            <a:ext cx="383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2.</a:t>
            </a:r>
            <a:r>
              <a:rPr lang="zh-CN" altLang="en-US" sz="2400" dirty="0"/>
              <a:t>随机丢弃</a:t>
            </a:r>
            <a:r>
              <a:rPr lang="en-US" altLang="zh-CN" sz="2400" dirty="0"/>
              <a:t>(Dropout)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3CCCDF-3EF1-4620-9F63-73A82954519A}"/>
              </a:ext>
            </a:extLst>
          </p:cNvPr>
          <p:cNvSpPr/>
          <p:nvPr/>
        </p:nvSpPr>
        <p:spPr>
          <a:xfrm>
            <a:off x="6666964" y="2020175"/>
            <a:ext cx="496971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Dropout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是指在深度学习网络的训练过程中，对于神经网络单元，按照一定的概率将其暂时从网络中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丢弃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为了防止或减轻过拟合而使用的函数，它一般用在全连接层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train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的时候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起作用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,test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的时候不起作用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正因使用了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约束和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，模型在预测“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波动密集型数据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”上不会很好的拟合。但不使用这些约束，在</a:t>
            </a: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小训练集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和区分训练集和测试集的情况下反而会对模型起负面作用。</a:t>
            </a:r>
          </a:p>
          <a:p>
            <a:endParaRPr lang="zh-CN" altLang="en-US" dirty="0"/>
          </a:p>
        </p:txBody>
      </p:sp>
      <p:pic>
        <p:nvPicPr>
          <p:cNvPr id="2052" name="Picture 4" descr="img1">
            <a:extLst>
              <a:ext uri="{FF2B5EF4-FFF2-40B4-BE49-F238E27FC236}">
                <a16:creationId xmlns:a16="http://schemas.microsoft.com/office/drawing/2014/main" id="{973D5598-D717-4E1D-9787-9B9B3AF4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2" y="2423086"/>
            <a:ext cx="6066860" cy="27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96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58D0063B-4C4B-451E-AC60-27A878268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150167"/>
              </p:ext>
            </p:extLst>
          </p:nvPr>
        </p:nvGraphicFramePr>
        <p:xfrm>
          <a:off x="901874" y="1310915"/>
          <a:ext cx="9945666" cy="4747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C2B1C36-47E6-46A8-A349-9C07B968B3F9}"/>
              </a:ext>
            </a:extLst>
          </p:cNvPr>
          <p:cNvSpPr/>
          <p:nvPr/>
        </p:nvSpPr>
        <p:spPr>
          <a:xfrm>
            <a:off x="603757" y="541474"/>
            <a:ext cx="3570208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4400" dirty="0"/>
              <a:t>决策树的适用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836297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58D0063B-4C4B-451E-AC60-27A878268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617468"/>
              </p:ext>
            </p:extLst>
          </p:nvPr>
        </p:nvGraphicFramePr>
        <p:xfrm>
          <a:off x="828597" y="1473221"/>
          <a:ext cx="6461552" cy="352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404CCCCE-47AC-4770-A9D2-4944B25D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142" y="1584416"/>
            <a:ext cx="4363885" cy="307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D25C744-293E-4BA3-808B-4BB51C692B7E}"/>
              </a:ext>
            </a:extLst>
          </p:cNvPr>
          <p:cNvSpPr/>
          <p:nvPr/>
        </p:nvSpPr>
        <p:spPr>
          <a:xfrm>
            <a:off x="680580" y="5382109"/>
            <a:ext cx="764922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决策树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(Decision Tree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）是在已知各种情况发生概率的基础上，通过构成决策树来求取净现值的期望值大于等于零的概率。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C142E9-0869-46F4-A091-0183A0F1609C}"/>
              </a:ext>
            </a:extLst>
          </p:cNvPr>
          <p:cNvSpPr/>
          <p:nvPr/>
        </p:nvSpPr>
        <p:spPr>
          <a:xfrm>
            <a:off x="603757" y="541474"/>
            <a:ext cx="3570208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4400" dirty="0"/>
              <a:t>决策树的适用</a:t>
            </a:r>
            <a:endParaRPr lang="en-US" altLang="zh-CN" sz="4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32D9135-D8E6-4CA6-81F3-49E58B6934BD}"/>
              </a:ext>
            </a:extLst>
          </p:cNvPr>
          <p:cNvGrpSpPr/>
          <p:nvPr/>
        </p:nvGrpSpPr>
        <p:grpSpPr>
          <a:xfrm>
            <a:off x="7620846" y="4661221"/>
            <a:ext cx="1645905" cy="369839"/>
            <a:chOff x="7620846" y="4661221"/>
            <a:chExt cx="1645905" cy="36983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D340BA0-EC07-46D6-9904-620E5E28FC34}"/>
                </a:ext>
              </a:extLst>
            </p:cNvPr>
            <p:cNvSpPr/>
            <p:nvPr/>
          </p:nvSpPr>
          <p:spPr>
            <a:xfrm>
              <a:off x="7620846" y="4661728"/>
              <a:ext cx="6463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400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CD28FF-5598-42FB-97F1-1AC3BBC8C712}"/>
                </a:ext>
              </a:extLst>
            </p:cNvPr>
            <p:cNvSpPr/>
            <p:nvPr/>
          </p:nvSpPr>
          <p:spPr>
            <a:xfrm>
              <a:off x="8946092" y="4661221"/>
              <a:ext cx="3206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22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0887FF0-5272-49C8-B6CD-86B9ACF07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996829"/>
              </p:ext>
            </p:extLst>
          </p:nvPr>
        </p:nvGraphicFramePr>
        <p:xfrm>
          <a:off x="1402915" y="1615858"/>
          <a:ext cx="8868428" cy="429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1B0C6CD-9B1C-4DAC-A162-44A4C0347673}"/>
              </a:ext>
            </a:extLst>
          </p:cNvPr>
          <p:cNvSpPr/>
          <p:nvPr/>
        </p:nvSpPr>
        <p:spPr>
          <a:xfrm>
            <a:off x="603757" y="541474"/>
            <a:ext cx="3570208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4400" dirty="0"/>
              <a:t>决策树的适用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23291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330561"/>
            <a:ext cx="3602146" cy="80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000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71911" y="2417412"/>
            <a:ext cx="6848177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模型适用总结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北京交通大学</a:t>
            </a:r>
          </a:p>
        </p:txBody>
      </p:sp>
    </p:spTree>
    <p:extLst>
      <p:ext uri="{BB962C8B-B14F-4D97-AF65-F5344CB8AC3E}">
        <p14:creationId xmlns:p14="http://schemas.microsoft.com/office/powerpoint/2010/main" val="260581366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C831BB4A-373A-4802-A567-04C660627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14568"/>
              </p:ext>
            </p:extLst>
          </p:nvPr>
        </p:nvGraphicFramePr>
        <p:xfrm>
          <a:off x="1227552" y="2024364"/>
          <a:ext cx="9557359" cy="310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194">
                  <a:extLst>
                    <a:ext uri="{9D8B030D-6E8A-4147-A177-3AD203B41FA5}">
                      <a16:colId xmlns:a16="http://schemas.microsoft.com/office/drawing/2014/main" val="41286868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74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数据分布情况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序列平缓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波动密集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大概率的差异分布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LSTM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en-US" altLang="zh-CN" sz="20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线性回归，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SVR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决策树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3" name="组合 72">
            <a:extLst>
              <a:ext uri="{FF2B5EF4-FFF2-40B4-BE49-F238E27FC236}">
                <a16:creationId xmlns:a16="http://schemas.microsoft.com/office/drawing/2014/main" id="{9D0F8C94-DC05-4789-B9FD-FD41546D181B}"/>
              </a:ext>
            </a:extLst>
          </p:cNvPr>
          <p:cNvGrpSpPr/>
          <p:nvPr/>
        </p:nvGrpSpPr>
        <p:grpSpPr>
          <a:xfrm>
            <a:off x="1226559" y="1452872"/>
            <a:ext cx="3441641" cy="509896"/>
            <a:chOff x="888096" y="1000203"/>
            <a:chExt cx="4259825" cy="944066"/>
          </a:xfrm>
          <a:solidFill>
            <a:schemeClr val="bg1"/>
          </a:solidFill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1D66FEF-BBF8-44AE-B73D-E3F2CAF6AC54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BA23014-BAB8-4ED5-9A3A-7A77ED1988E1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16FDAD2-523D-4A08-B83F-73FE533AE8BE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03B5929-201D-4554-A6B9-EDE057FC382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544D079-F215-4886-8061-819FAAE22F76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A86B3F3C-A719-4F96-A192-EA9D248F081E}"/>
              </a:ext>
            </a:extLst>
          </p:cNvPr>
          <p:cNvSpPr/>
          <p:nvPr/>
        </p:nvSpPr>
        <p:spPr>
          <a:xfrm>
            <a:off x="1066276" y="1476988"/>
            <a:ext cx="383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各模型适用情况表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CC4355B-CD19-41F2-9282-A57E2FDC7EC9}"/>
              </a:ext>
            </a:extLst>
          </p:cNvPr>
          <p:cNvSpPr/>
          <p:nvPr/>
        </p:nvSpPr>
        <p:spPr>
          <a:xfrm>
            <a:off x="0" y="60523"/>
            <a:ext cx="3276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不同的场景及</a:t>
            </a:r>
            <a:r>
              <a:rPr lang="zh-CN" altLang="en-US" sz="1400" b="1" dirty="0">
                <a:solidFill>
                  <a:srgbClr val="C00000"/>
                </a:solidFill>
              </a:rPr>
              <a:t>数据可信度</a:t>
            </a:r>
            <a:r>
              <a:rPr lang="zh-CN" altLang="en-US" sz="1400" b="1" dirty="0"/>
              <a:t>选用不同模型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6423FBEC-F91B-49B3-8AAF-D6099E2D723D}"/>
              </a:ext>
            </a:extLst>
          </p:cNvPr>
          <p:cNvSpPr/>
          <p:nvPr/>
        </p:nvSpPr>
        <p:spPr>
          <a:xfrm>
            <a:off x="3170994" y="148151"/>
            <a:ext cx="105865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9AC57DC-7ECE-4D1E-A752-B7FEEF22C874}"/>
              </a:ext>
            </a:extLst>
          </p:cNvPr>
          <p:cNvSpPr/>
          <p:nvPr/>
        </p:nvSpPr>
        <p:spPr>
          <a:xfrm>
            <a:off x="1226559" y="5598753"/>
            <a:ext cx="657103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根据不同的场景数据分布特点及不同目的选用不同模型</a:t>
            </a:r>
          </a:p>
        </p:txBody>
      </p:sp>
    </p:spTree>
    <p:extLst>
      <p:ext uri="{BB962C8B-B14F-4D97-AF65-F5344CB8AC3E}">
        <p14:creationId xmlns:p14="http://schemas.microsoft.com/office/powerpoint/2010/main" val="3511857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41460" y="2360410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谢谢老师和同学们</a:t>
            </a:r>
            <a:endParaRPr lang="en-US" altLang="zh-CN" sz="4800" b="1" dirty="0"/>
          </a:p>
        </p:txBody>
      </p:sp>
      <p:sp>
        <p:nvSpPr>
          <p:cNvPr id="12" name="矩形 11"/>
          <p:cNvSpPr/>
          <p:nvPr/>
        </p:nvSpPr>
        <p:spPr>
          <a:xfrm>
            <a:off x="5017818" y="4128161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张航涛 </a:t>
            </a:r>
            <a:r>
              <a:rPr lang="en-US" altLang="zh-CN" dirty="0"/>
              <a:t>2019/9/25</a:t>
            </a:r>
          </a:p>
        </p:txBody>
      </p:sp>
      <p:sp>
        <p:nvSpPr>
          <p:cNvPr id="14" name="矩形 13"/>
          <p:cNvSpPr/>
          <p:nvPr/>
        </p:nvSpPr>
        <p:spPr>
          <a:xfrm>
            <a:off x="3845116" y="3416407"/>
            <a:ext cx="4339863" cy="584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恳请老师批评指正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330561"/>
            <a:ext cx="3602146" cy="80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000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000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000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数据说明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北京交通大学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数据说明</a:t>
            </a:r>
          </a:p>
        </p:txBody>
      </p:sp>
      <p:sp>
        <p:nvSpPr>
          <p:cNvPr id="3" name="椭圆 2"/>
          <p:cNvSpPr/>
          <p:nvPr/>
        </p:nvSpPr>
        <p:spPr>
          <a:xfrm>
            <a:off x="876289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79373"/>
              </p:ext>
            </p:extLst>
          </p:nvPr>
        </p:nvGraphicFramePr>
        <p:xfrm>
          <a:off x="372606" y="1433855"/>
          <a:ext cx="9460325" cy="358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754">
                  <a:extLst>
                    <a:ext uri="{9D8B030D-6E8A-4147-A177-3AD203B41FA5}">
                      <a16:colId xmlns:a16="http://schemas.microsoft.com/office/drawing/2014/main" val="4128686893"/>
                    </a:ext>
                  </a:extLst>
                </a:gridCol>
                <a:gridCol w="94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660">
                  <a:extLst>
                    <a:ext uri="{9D8B030D-6E8A-4147-A177-3AD203B41FA5}">
                      <a16:colId xmlns:a16="http://schemas.microsoft.com/office/drawing/2014/main" val="4183279249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2083286242"/>
                    </a:ext>
                  </a:extLst>
                </a:gridCol>
                <a:gridCol w="1878904">
                  <a:extLst>
                    <a:ext uri="{9D8B030D-6E8A-4147-A177-3AD203B41FA5}">
                      <a16:colId xmlns:a16="http://schemas.microsoft.com/office/drawing/2014/main" val="923209075"/>
                    </a:ext>
                  </a:extLst>
                </a:gridCol>
              </a:tblGrid>
              <a:tr h="11449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监测时间</a:t>
                      </a:r>
                      <a:endParaRPr lang="en-US" sz="1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PM25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PM10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温度，湿度，</a:t>
                      </a:r>
                      <a:endParaRPr lang="en-US" altLang="zh-CN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气压等其他</a:t>
                      </a:r>
                      <a:r>
                        <a:rPr lang="en-US" altLang="zh-CN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zh-CN" alt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个属性</a:t>
                      </a:r>
                      <a:endParaRPr lang="en-US" altLang="zh-CN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2018-12-19 06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408.6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881.57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1042.94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888.14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2.33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2018-12-19 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422.16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930.13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997.03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975.56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3.41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2018-12-19 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428.36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944.21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1023.05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986.71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2018-12-19 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537.75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948.05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998.5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947.98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7.19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414892" y="5268846"/>
            <a:ext cx="10096876" cy="126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我们关注（需要预测）的是上表列出的六个属性，但像温度，湿度，气压等因素也可能潜在影响下一时刻的这六个属性，所以在预测时，模型的输入应该包含这些属性。训练及和测试集数据按</a:t>
            </a:r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分配。中国福州地区数据的属性相同，但分布差异大，有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8000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18DAA7-DA03-49AB-BD69-5B237DBD05ED}"/>
              </a:ext>
            </a:extLst>
          </p:cNvPr>
          <p:cNvGrpSpPr/>
          <p:nvPr/>
        </p:nvGrpSpPr>
        <p:grpSpPr>
          <a:xfrm>
            <a:off x="397228" y="828738"/>
            <a:ext cx="3253557" cy="509896"/>
            <a:chOff x="888096" y="1000203"/>
            <a:chExt cx="4259825" cy="94406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D82BF1-A909-461B-9380-2D5B441AACD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F31E256-F3A1-4D2B-ACD4-D54D1ABE7811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F57ECAA-16D2-4A1F-95D3-88943A6FB9B4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93B9B89-F36B-46EC-9EFC-11AC02A7B07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F56002B-B0B8-4F2B-8B12-185E52559366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8DC8533-1FC2-490A-AB63-03420E142089}"/>
              </a:ext>
            </a:extLst>
          </p:cNvPr>
          <p:cNvSpPr/>
          <p:nvPr/>
        </p:nvSpPr>
        <p:spPr>
          <a:xfrm>
            <a:off x="528135" y="904114"/>
            <a:ext cx="319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Portland</a:t>
            </a:r>
            <a:r>
              <a:rPr lang="zh-CN" altLang="en-US" b="1" dirty="0"/>
              <a:t>监测数据表（部分）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8679AB5C-3080-482C-BB32-0A8898681156}"/>
              </a:ext>
            </a:extLst>
          </p:cNvPr>
          <p:cNvSpPr/>
          <p:nvPr/>
        </p:nvSpPr>
        <p:spPr>
          <a:xfrm>
            <a:off x="9949526" y="2573890"/>
            <a:ext cx="257409" cy="2443025"/>
          </a:xfrm>
          <a:prstGeom prst="rightBrace">
            <a:avLst>
              <a:gd name="adj1" fmla="val 49039"/>
              <a:gd name="adj2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3D1314-2AF1-4DF4-933F-B10576285CE2}"/>
              </a:ext>
            </a:extLst>
          </p:cNvPr>
          <p:cNvGrpSpPr/>
          <p:nvPr/>
        </p:nvGrpSpPr>
        <p:grpSpPr>
          <a:xfrm>
            <a:off x="10336056" y="3540454"/>
            <a:ext cx="1399414" cy="509896"/>
            <a:chOff x="888096" y="1000203"/>
            <a:chExt cx="4475142" cy="944066"/>
          </a:xfrm>
          <a:solidFill>
            <a:schemeClr val="bg1">
              <a:alpha val="57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47317D7-BEF3-426B-8B6A-45A5644027B4}"/>
                </a:ext>
              </a:extLst>
            </p:cNvPr>
            <p:cNvSpPr/>
            <p:nvPr/>
          </p:nvSpPr>
          <p:spPr>
            <a:xfrm>
              <a:off x="1163771" y="1045635"/>
              <a:ext cx="4199467" cy="87206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77414E0-CAC6-4961-86B4-4D6F46B8F5C6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48995DC-F2FE-47FE-8896-7F2E8E6B9885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17AE27F-C446-4A0F-8EBD-966259F22B5C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CCD6DDB-D011-488F-A5EE-FEA4342A8F32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AE0F46D-2475-4D5B-8DCC-35CFF58C221B}"/>
              </a:ext>
            </a:extLst>
          </p:cNvPr>
          <p:cNvSpPr/>
          <p:nvPr/>
        </p:nvSpPr>
        <p:spPr>
          <a:xfrm>
            <a:off x="10511768" y="3618618"/>
            <a:ext cx="1336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约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4000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330561"/>
            <a:ext cx="3602146" cy="80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000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71911" y="2417412"/>
            <a:ext cx="6848177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panose="020B0503020204020204" charset="-122"/>
              </a:rPr>
              <a:t>LSTM</a:t>
            </a:r>
            <a:r>
              <a:rPr lang="zh-CN" altLang="en-US" sz="6000" dirty="0">
                <a:latin typeface="+mj-lt"/>
                <a:ea typeface="微软雅黑" panose="020B0503020204020204" charset="-122"/>
              </a:rPr>
              <a:t>预测模型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北京交通大学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E4151D-2B3D-4FA6-9182-8B509B12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2" t="19909" b="6301"/>
          <a:stretch/>
        </p:blipFill>
        <p:spPr>
          <a:xfrm>
            <a:off x="6279954" y="1928450"/>
            <a:ext cx="5366470" cy="47473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1CEF4A-3D73-4868-9BEB-81A784A7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2163" y="-93219"/>
            <a:ext cx="7871745" cy="689069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0523"/>
            <a:ext cx="19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按时序展开</a:t>
            </a:r>
            <a:r>
              <a:rPr lang="en-US" altLang="zh-CN" sz="1400" b="1" dirty="0"/>
              <a:t>LSTM</a:t>
            </a:r>
            <a:r>
              <a:rPr lang="zh-CN" altLang="en-US" sz="1400" b="1" dirty="0"/>
              <a:t>模型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EC80023-3F3F-4AFC-A905-39DB42BAB855}"/>
              </a:ext>
            </a:extLst>
          </p:cNvPr>
          <p:cNvSpPr/>
          <p:nvPr/>
        </p:nvSpPr>
        <p:spPr>
          <a:xfrm>
            <a:off x="6590136" y="667271"/>
            <a:ext cx="5056287" cy="12611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之所以用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模型是因为监测数据不仅在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小时之间有关联，通过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的记忆和遗忘也可找出不同时段可能存在的关联。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F33B73-6CC8-476F-84D7-0445DFE1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5970" y="-538619"/>
            <a:ext cx="8526742" cy="721792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B17721C-BBFC-465D-B823-71B9FA808B03}"/>
              </a:ext>
            </a:extLst>
          </p:cNvPr>
          <p:cNvSpPr/>
          <p:nvPr/>
        </p:nvSpPr>
        <p:spPr>
          <a:xfrm>
            <a:off x="0" y="60523"/>
            <a:ext cx="1927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另一种</a:t>
            </a:r>
            <a:r>
              <a:rPr lang="en-US" altLang="zh-CN" sz="1400" b="1" dirty="0"/>
              <a:t>LSTM</a:t>
            </a:r>
            <a:r>
              <a:rPr lang="zh-CN" altLang="en-US" sz="1400" b="1" dirty="0"/>
              <a:t>模型设计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B9E482-84DB-4259-AFE9-FE9A384816C6}"/>
              </a:ext>
            </a:extLst>
          </p:cNvPr>
          <p:cNvSpPr/>
          <p:nvPr/>
        </p:nvSpPr>
        <p:spPr>
          <a:xfrm>
            <a:off x="7086078" y="1798136"/>
            <a:ext cx="4839222" cy="366183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这种设计增加了网络的灵活性，窗口不再固定，但由于并没有硬性规定通过历史多长时间的数据预测下一时刻，只能凭信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LSTM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的记忆特性和遗忘特性。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最后，我们可以在损失函数上考虑特定的评价指标，比如平滑度（在校准场景是有价值的）等，这一点无法在上一个模型上做到。因为在上一个模型中，每一次预测计算损失函数是独立的。</a:t>
            </a:r>
          </a:p>
        </p:txBody>
      </p:sp>
    </p:spTree>
    <p:extLst>
      <p:ext uri="{BB962C8B-B14F-4D97-AF65-F5344CB8AC3E}">
        <p14:creationId xmlns:p14="http://schemas.microsoft.com/office/powerpoint/2010/main" val="423661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8827" y="967250"/>
            <a:ext cx="5545724" cy="5545724"/>
          </a:xfrm>
          <a:prstGeom prst="ellipse">
            <a:avLst/>
          </a:prstGeom>
        </p:spPr>
      </p:pic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224E451D-8EAB-4DFF-A262-E482A9C78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767386"/>
              </p:ext>
            </p:extLst>
          </p:nvPr>
        </p:nvGraphicFramePr>
        <p:xfrm>
          <a:off x="843496" y="2256707"/>
          <a:ext cx="4937256" cy="359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1" name="图片 40">
            <a:extLst>
              <a:ext uri="{FF2B5EF4-FFF2-40B4-BE49-F238E27FC236}">
                <a16:creationId xmlns:a16="http://schemas.microsoft.com/office/drawing/2014/main" id="{1A82C340-004A-455E-B3EE-369502937F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45304" y="967250"/>
            <a:ext cx="5545724" cy="5545724"/>
          </a:xfrm>
          <a:prstGeom prst="ellipse">
            <a:avLst/>
          </a:prstGeom>
        </p:spPr>
      </p:pic>
      <p:graphicFrame>
        <p:nvGraphicFramePr>
          <p:cNvPr id="43" name="图表 42">
            <a:extLst>
              <a:ext uri="{FF2B5EF4-FFF2-40B4-BE49-F238E27FC236}">
                <a16:creationId xmlns:a16="http://schemas.microsoft.com/office/drawing/2014/main" id="{83550C48-A6C2-4FD2-84D0-C386ADE9CE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763362"/>
              </p:ext>
            </p:extLst>
          </p:nvPr>
        </p:nvGraphicFramePr>
        <p:xfrm>
          <a:off x="6021733" y="2256706"/>
          <a:ext cx="5665051" cy="3597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79B48516-BA0E-4C4A-808A-30B253C34E27}"/>
              </a:ext>
            </a:extLst>
          </p:cNvPr>
          <p:cNvSpPr/>
          <p:nvPr/>
        </p:nvSpPr>
        <p:spPr>
          <a:xfrm>
            <a:off x="284923" y="253765"/>
            <a:ext cx="5364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/>
              <a:t>归一化与反归一化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6757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数据预处理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/>
          <p:cNvSpPr/>
          <p:nvPr/>
        </p:nvSpPr>
        <p:spPr>
          <a:xfrm>
            <a:off x="699241" y="851770"/>
            <a:ext cx="6728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为何要归一化</a:t>
            </a:r>
          </a:p>
        </p:txBody>
      </p:sp>
      <p:sp>
        <p:nvSpPr>
          <p:cNvPr id="9" name="矩形 8"/>
          <p:cNvSpPr/>
          <p:nvPr/>
        </p:nvSpPr>
        <p:spPr>
          <a:xfrm>
            <a:off x="699241" y="1545874"/>
            <a:ext cx="6550312" cy="86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对于基于梯度下降法的模型来说，归一化与否对算法的影响非常大。不同的算法，对归一化的依赖程序不同。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7BA176-5D76-4862-8BCD-1D07DA43A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4" y="2801993"/>
            <a:ext cx="8076733" cy="30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1118</Words>
  <Application>Microsoft Office PowerPoint</Application>
  <PresentationFormat>宽屏</PresentationFormat>
  <Paragraphs>257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Arial</vt:lpstr>
      <vt:lpstr>Calibri</vt:lpstr>
      <vt:lpstr>Cambria Math</vt:lpstr>
      <vt:lpstr>Segoe UI</vt:lpstr>
      <vt:lpstr>Segoe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张 航涛</cp:lastModifiedBy>
  <cp:revision>132</cp:revision>
  <dcterms:created xsi:type="dcterms:W3CDTF">2015-08-18T02:51:00Z</dcterms:created>
  <dcterms:modified xsi:type="dcterms:W3CDTF">2019-09-26T05:58:05Z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