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0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2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F7AA-6205-4AF4-BA87-D13A3634A6D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6CB1-12E2-49DA-B097-F134F19E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FOR LIFE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guide through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7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Interactive collaborative studying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Sharing of knowledge and doubts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Reading through different books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Exploring the websites to see their relevance to our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5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At the end everyone shall come up with an idea about a website building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should align with any of  the 17 goals of UN.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best project will be analyzed and worked on by the whole team.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 start </a:t>
            </a:r>
            <a:r>
              <a:rPr lang="en-US" dirty="0" smtClean="0">
                <a:solidFill>
                  <a:srgbClr val="FF0000"/>
                </a:solidFill>
              </a:rPr>
              <a:t>thinking like a programmer</a:t>
            </a:r>
            <a:r>
              <a:rPr lang="en-US" dirty="0" smtClean="0"/>
              <a:t> to solve challenges in our society.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6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"HTML and CSS: Design and Build Websites" by Jon </a:t>
            </a:r>
            <a:r>
              <a:rPr lang="en-US" dirty="0" err="1" smtClean="0"/>
              <a:t>Duckett</a:t>
            </a:r>
            <a:endParaRPr lang="en-US" dirty="0" smtClean="0"/>
          </a:p>
          <a:p>
            <a:r>
              <a:rPr lang="en-US" dirty="0" smtClean="0"/>
              <a:t>"JavaScript and </a:t>
            </a:r>
            <a:r>
              <a:rPr lang="en-US" dirty="0" err="1" smtClean="0"/>
              <a:t>JQuery</a:t>
            </a:r>
            <a:r>
              <a:rPr lang="en-US" dirty="0" smtClean="0"/>
              <a:t>: Interactive Front-End Web Development" by Jon </a:t>
            </a:r>
            <a:r>
              <a:rPr lang="en-US" dirty="0" err="1" smtClean="0"/>
              <a:t>Duckett</a:t>
            </a:r>
            <a:endParaRPr lang="en-US" dirty="0" smtClean="0"/>
          </a:p>
          <a:p>
            <a:r>
              <a:rPr lang="en-US" dirty="0" smtClean="0"/>
              <a:t>"Eloquent JavaScript" by </a:t>
            </a:r>
            <a:r>
              <a:rPr lang="en-US" dirty="0" err="1" smtClean="0"/>
              <a:t>Marijn</a:t>
            </a:r>
            <a:r>
              <a:rPr lang="en-US" dirty="0" smtClean="0"/>
              <a:t> </a:t>
            </a:r>
            <a:r>
              <a:rPr lang="en-US" dirty="0" err="1" smtClean="0"/>
              <a:t>Haverbeke</a:t>
            </a:r>
            <a:endParaRPr lang="en-US" dirty="0" smtClean="0"/>
          </a:p>
          <a:p>
            <a:r>
              <a:rPr lang="en-US" dirty="0" smtClean="0"/>
              <a:t>"You Don’t Know JS" series by Kyle Simpson</a:t>
            </a:r>
          </a:p>
          <a:p>
            <a:r>
              <a:rPr lang="en-US" dirty="0" smtClean="0"/>
              <a:t>"Learning Web Design" by Jennifer Robbins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5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"The best way to predict the future is to invent it."</a:t>
            </a:r>
            <a:r>
              <a:rPr lang="en-US" dirty="0" smtClean="0"/>
              <a:t> – Alan Kay</a:t>
            </a:r>
          </a:p>
          <a:p>
            <a:r>
              <a:rPr lang="en-US" b="1" dirty="0" smtClean="0"/>
              <a:t>"Simplicity is the soul of efficiency."</a:t>
            </a:r>
            <a:r>
              <a:rPr lang="en-US" dirty="0" smtClean="0"/>
              <a:t> – Austin Freeman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How to clone</a:t>
            </a:r>
          </a:p>
          <a:p>
            <a:pPr marL="0" indent="0">
              <a:buNone/>
            </a:pPr>
            <a:r>
              <a:rPr lang="en-US" dirty="0" smtClean="0"/>
              <a:t>2. How to push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It will be our primary code editor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 shall be able to integrate it with the </a:t>
            </a:r>
            <a:r>
              <a:rPr lang="en-US" dirty="0" err="1" smtClean="0"/>
              <a:t>git</a:t>
            </a:r>
            <a:r>
              <a:rPr lang="en-US" dirty="0" smtClean="0"/>
              <a:t> hub so as to submit our codes.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is our primary gateway for remote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We shall be conducting meetings through zoom workbench because it has more reliable features than Google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should create an account in Discovery teaching through the link: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It is divided into 2 sections</a:t>
            </a:r>
          </a:p>
          <a:p>
            <a:pPr marL="0" indent="0">
              <a:buNone/>
            </a:pPr>
            <a:r>
              <a:rPr lang="en-US" dirty="0" smtClean="0"/>
              <a:t>1. front end development</a:t>
            </a:r>
          </a:p>
          <a:p>
            <a:pPr marL="0" indent="0">
              <a:buNone/>
            </a:pPr>
            <a:r>
              <a:rPr lang="en-US" dirty="0" smtClean="0"/>
              <a:t>2. back end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6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Basic languages primarily used in front end are:-</a:t>
            </a:r>
          </a:p>
          <a:p>
            <a:pPr marL="0" indent="0">
              <a:buNone/>
            </a:pPr>
            <a:r>
              <a:rPr lang="en-US" dirty="0" smtClean="0"/>
              <a:t>1.HTML- hypertext markup Language</a:t>
            </a:r>
          </a:p>
          <a:p>
            <a:pPr marL="0" indent="0">
              <a:buNone/>
            </a:pPr>
            <a:r>
              <a:rPr lang="en-US" dirty="0" smtClean="0"/>
              <a:t>2. CSS-Cascading Style Sheet</a:t>
            </a:r>
          </a:p>
          <a:p>
            <a:pPr marL="0" indent="0">
              <a:buNone/>
            </a:pPr>
            <a:r>
              <a:rPr lang="en-US" dirty="0" smtClean="0"/>
              <a:t>3.JAVASCRIPT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5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Some Languages involved are:-</a:t>
            </a:r>
          </a:p>
          <a:p>
            <a:pPr marL="0" indent="0">
              <a:buNone/>
            </a:pPr>
            <a:r>
              <a:rPr lang="en-US" dirty="0" smtClean="0"/>
              <a:t>1. java</a:t>
            </a:r>
          </a:p>
          <a:p>
            <a:pPr marL="0" indent="0">
              <a:buNone/>
            </a:pPr>
            <a:r>
              <a:rPr lang="en-US" dirty="0" smtClean="0"/>
              <a:t>2. python</a:t>
            </a:r>
          </a:p>
          <a:p>
            <a:pPr marL="0" indent="0">
              <a:buNone/>
            </a:pPr>
            <a:r>
              <a:rPr lang="en-US" dirty="0" smtClean="0"/>
              <a:t>3. PHP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perl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7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to start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shall start covering the front end web development .</a:t>
            </a:r>
          </a:p>
          <a:p>
            <a:pPr marL="0" indent="0">
              <a:buNone/>
            </a:pPr>
            <a:r>
              <a:rPr lang="en-US" dirty="0" smtClean="0"/>
              <a:t>Front end total =……weeks</a:t>
            </a:r>
          </a:p>
          <a:p>
            <a:pPr marL="0" indent="0">
              <a:buNone/>
            </a:pPr>
            <a:r>
              <a:rPr lang="en-US" dirty="0" smtClean="0"/>
              <a:t>Back end python &amp;node </a:t>
            </a:r>
            <a:r>
              <a:rPr lang="en-US" dirty="0" err="1" smtClean="0"/>
              <a:t>js</a:t>
            </a:r>
            <a:r>
              <a:rPr lang="en-US" dirty="0" smtClean="0"/>
              <a:t> =………weeks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340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CODING FOR LIFE </vt:lpstr>
      <vt:lpstr>1. GITHUB</vt:lpstr>
      <vt:lpstr>VSCODE</vt:lpstr>
      <vt:lpstr>Zoom workbench</vt:lpstr>
      <vt:lpstr>DISCOVERY TEACHING</vt:lpstr>
      <vt:lpstr>Web development</vt:lpstr>
      <vt:lpstr>Front end web development</vt:lpstr>
      <vt:lpstr>Back end web development</vt:lpstr>
      <vt:lpstr>Content to start </vt:lpstr>
      <vt:lpstr>Mode of learning</vt:lpstr>
      <vt:lpstr>PROJECT</vt:lpstr>
      <vt:lpstr>BOOKS</vt:lpstr>
      <vt:lpstr>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LIFE</dc:title>
  <dc:creator>user</dc:creator>
  <cp:lastModifiedBy>user</cp:lastModifiedBy>
  <cp:revision>9</cp:revision>
  <dcterms:created xsi:type="dcterms:W3CDTF">2024-12-06T15:16:31Z</dcterms:created>
  <dcterms:modified xsi:type="dcterms:W3CDTF">2024-12-06T16:55:43Z</dcterms:modified>
</cp:coreProperties>
</file>