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7" r:id="rId4"/>
    <p:sldId id="268" r:id="rId5"/>
    <p:sldId id="269" r:id="rId6"/>
    <p:sldId id="270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78FCD-D271-425D-9813-D2A8882AD516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F6050-CBE2-4069-8D7B-925192D6F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763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78FCD-D271-425D-9813-D2A8882AD516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F6050-CBE2-4069-8D7B-925192D6F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689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78FCD-D271-425D-9813-D2A8882AD516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F6050-CBE2-4069-8D7B-925192D6F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130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78FCD-D271-425D-9813-D2A8882AD516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F6050-CBE2-4069-8D7B-925192D6F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792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78FCD-D271-425D-9813-D2A8882AD516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F6050-CBE2-4069-8D7B-925192D6F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296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78FCD-D271-425D-9813-D2A8882AD516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F6050-CBE2-4069-8D7B-925192D6F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489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78FCD-D271-425D-9813-D2A8882AD516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F6050-CBE2-4069-8D7B-925192D6F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992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78FCD-D271-425D-9813-D2A8882AD516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F6050-CBE2-4069-8D7B-925192D6F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349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78FCD-D271-425D-9813-D2A8882AD516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F6050-CBE2-4069-8D7B-925192D6F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102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78FCD-D271-425D-9813-D2A8882AD516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F6050-CBE2-4069-8D7B-925192D6F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376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78FCD-D271-425D-9813-D2A8882AD516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F6050-CBE2-4069-8D7B-925192D6F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703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A78FCD-D271-425D-9813-D2A8882AD516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F6050-CBE2-4069-8D7B-925192D6F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879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SESSION 2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HTML LINKS IMAGES TABLES AND FORMS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128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dirty="0"/>
              <a:t>Examples: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3800" dirty="0">
                <a:latin typeface="Times New Roman" pitchFamily="18" charset="0"/>
                <a:cs typeface="Times New Roman" pitchFamily="18" charset="0"/>
              </a:rPr>
              <a:t>html</a:t>
            </a:r>
          </a:p>
          <a:p>
            <a:r>
              <a:rPr lang="en-US" sz="3800" dirty="0">
                <a:latin typeface="Times New Roman" pitchFamily="18" charset="0"/>
                <a:cs typeface="Times New Roman" pitchFamily="18" charset="0"/>
              </a:rPr>
              <a:t>Copy code</a:t>
            </a:r>
          </a:p>
          <a:p>
            <a:pPr marL="0" indent="0">
              <a:buNone/>
            </a:pPr>
            <a:r>
              <a:rPr lang="en-US" sz="3800" dirty="0">
                <a:latin typeface="Times New Roman" pitchFamily="18" charset="0"/>
                <a:cs typeface="Times New Roman" pitchFamily="18" charset="0"/>
              </a:rPr>
              <a:t>&lt;form action="/submit" method="POST"&gt;</a:t>
            </a:r>
          </a:p>
          <a:p>
            <a:pPr marL="0" indent="0">
              <a:buNone/>
            </a:pPr>
            <a:r>
              <a:rPr lang="en-US" sz="3800" dirty="0">
                <a:latin typeface="Times New Roman" pitchFamily="18" charset="0"/>
                <a:cs typeface="Times New Roman" pitchFamily="18" charset="0"/>
              </a:rPr>
              <a:t>    &lt;label for="name"&gt;Name:&lt;/label&gt;</a:t>
            </a:r>
          </a:p>
          <a:p>
            <a:pPr marL="0" indent="0">
              <a:buNone/>
            </a:pPr>
            <a:r>
              <a:rPr lang="en-US" sz="3800" dirty="0">
                <a:latin typeface="Times New Roman" pitchFamily="18" charset="0"/>
                <a:cs typeface="Times New Roman" pitchFamily="18" charset="0"/>
              </a:rPr>
              <a:t>    &lt;input type="text" id="</a:t>
            </a:r>
            <a:r>
              <a:rPr lang="en-US" sz="3800" dirty="0" err="1" smtClean="0">
                <a:latin typeface="Times New Roman" pitchFamily="18" charset="0"/>
                <a:cs typeface="Times New Roman" pitchFamily="18" charset="0"/>
              </a:rPr>
              <a:t>name“name</a:t>
            </a:r>
            <a:r>
              <a:rPr lang="en-US" sz="3800" dirty="0">
                <a:latin typeface="Times New Roman" pitchFamily="18" charset="0"/>
                <a:cs typeface="Times New Roman" pitchFamily="18" charset="0"/>
              </a:rPr>
              <a:t>="name"&gt;&lt;</a:t>
            </a:r>
            <a:r>
              <a:rPr lang="en-US" sz="3800" dirty="0" err="1">
                <a:latin typeface="Times New Roman" pitchFamily="18" charset="0"/>
                <a:cs typeface="Times New Roman" pitchFamily="18" charset="0"/>
              </a:rPr>
              <a:t>br</a:t>
            </a:r>
            <a:r>
              <a:rPr lang="en-US" sz="3800" dirty="0" smtClean="0">
                <a:latin typeface="Times New Roman" pitchFamily="18" charset="0"/>
                <a:cs typeface="Times New Roman" pitchFamily="18" charset="0"/>
              </a:rPr>
              <a:t>&gt;    </a:t>
            </a:r>
            <a:r>
              <a:rPr lang="en-US" sz="3800" dirty="0">
                <a:latin typeface="Times New Roman" pitchFamily="18" charset="0"/>
                <a:cs typeface="Times New Roman" pitchFamily="18" charset="0"/>
              </a:rPr>
              <a:t>&lt;label for="email"&gt;Email:&lt;/label&gt;</a:t>
            </a:r>
          </a:p>
          <a:p>
            <a:pPr marL="0" indent="0">
              <a:buNone/>
            </a:pPr>
            <a:r>
              <a:rPr lang="en-US" sz="38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3800" dirty="0" smtClean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sz="3800" dirty="0">
                <a:latin typeface="Times New Roman" pitchFamily="18" charset="0"/>
                <a:cs typeface="Times New Roman" pitchFamily="18" charset="0"/>
              </a:rPr>
              <a:t>input type="email" id="</a:t>
            </a:r>
            <a:r>
              <a:rPr lang="en-US" sz="3800" dirty="0" err="1" smtClean="0">
                <a:latin typeface="Times New Roman" pitchFamily="18" charset="0"/>
                <a:cs typeface="Times New Roman" pitchFamily="18" charset="0"/>
              </a:rPr>
              <a:t>email“name</a:t>
            </a:r>
            <a:r>
              <a:rPr lang="en-US" sz="3800" dirty="0">
                <a:latin typeface="Times New Roman" pitchFamily="18" charset="0"/>
                <a:cs typeface="Times New Roman" pitchFamily="18" charset="0"/>
              </a:rPr>
              <a:t>="email"&gt;&lt;</a:t>
            </a:r>
            <a:r>
              <a:rPr lang="en-US" sz="3800" dirty="0" err="1">
                <a:latin typeface="Times New Roman" pitchFamily="18" charset="0"/>
                <a:cs typeface="Times New Roman" pitchFamily="18" charset="0"/>
              </a:rPr>
              <a:t>br</a:t>
            </a:r>
            <a:r>
              <a:rPr lang="en-US" sz="3800" dirty="0" smtClean="0">
                <a:latin typeface="Times New Roman" pitchFamily="18" charset="0"/>
                <a:cs typeface="Times New Roman" pitchFamily="18" charset="0"/>
              </a:rPr>
              <a:t>&gt;</a:t>
            </a:r>
            <a:endParaRPr lang="en-US" sz="3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3800" dirty="0">
                <a:latin typeface="Times New Roman" pitchFamily="18" charset="0"/>
                <a:cs typeface="Times New Roman" pitchFamily="18" charset="0"/>
              </a:rPr>
              <a:t>    &lt;input type="submit" value="Submit"&gt;</a:t>
            </a:r>
          </a:p>
          <a:p>
            <a:pPr marL="0" indent="0">
              <a:buNone/>
            </a:pPr>
            <a:r>
              <a:rPr lang="en-US" sz="3800" dirty="0">
                <a:latin typeface="Times New Roman" pitchFamily="18" charset="0"/>
                <a:cs typeface="Times New Roman" pitchFamily="18" charset="0"/>
              </a:rPr>
              <a:t>&lt;/form&gt;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061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form that collects name, email, and a message from the user.</a:t>
            </a:r>
          </a:p>
        </p:txBody>
      </p:sp>
    </p:spTree>
    <p:extLst>
      <p:ext uri="{BB962C8B-B14F-4D97-AF65-F5344CB8AC3E}">
        <p14:creationId xmlns:p14="http://schemas.microsoft.com/office/powerpoint/2010/main" val="42518121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Topics:</a:t>
            </a:r>
            <a:endParaRPr lang="en-US" sz="2800" dirty="0"/>
          </a:p>
          <a:p>
            <a:pPr lvl="1"/>
            <a:r>
              <a:rPr lang="en-US" sz="4000" dirty="0"/>
              <a:t>Table tags: </a:t>
            </a:r>
            <a:r>
              <a:rPr lang="en-US" dirty="0"/>
              <a:t>&lt;table&gt;</a:t>
            </a:r>
            <a:r>
              <a:rPr lang="en-US" sz="4000" dirty="0"/>
              <a:t>, </a:t>
            </a:r>
            <a:r>
              <a:rPr lang="en-US" dirty="0"/>
              <a:t>&lt;</a:t>
            </a:r>
            <a:r>
              <a:rPr lang="en-US" dirty="0" err="1"/>
              <a:t>tr</a:t>
            </a:r>
            <a:r>
              <a:rPr lang="en-US" dirty="0"/>
              <a:t>&gt;</a:t>
            </a:r>
            <a:r>
              <a:rPr lang="en-US" sz="4000" dirty="0"/>
              <a:t>, </a:t>
            </a:r>
            <a:r>
              <a:rPr lang="en-US" dirty="0"/>
              <a:t>&lt;td&gt;</a:t>
            </a:r>
            <a:r>
              <a:rPr lang="en-US" sz="4000" dirty="0"/>
              <a:t>, </a:t>
            </a:r>
            <a:r>
              <a:rPr lang="en-US" dirty="0"/>
              <a:t>&lt;</a:t>
            </a:r>
            <a:r>
              <a:rPr lang="en-US" dirty="0" err="1"/>
              <a:t>th</a:t>
            </a:r>
            <a:r>
              <a:rPr lang="en-US" dirty="0"/>
              <a:t>&gt;</a:t>
            </a:r>
            <a:r>
              <a:rPr lang="en-US" sz="4000" dirty="0"/>
              <a:t>.</a:t>
            </a:r>
            <a:endParaRPr lang="en-US" sz="3600" dirty="0"/>
          </a:p>
          <a:p>
            <a:pPr lvl="1"/>
            <a:r>
              <a:rPr lang="en-US" sz="4000" dirty="0"/>
              <a:t>Attributes: </a:t>
            </a:r>
            <a:r>
              <a:rPr lang="en-US" dirty="0" err="1"/>
              <a:t>colspan</a:t>
            </a:r>
            <a:r>
              <a:rPr lang="en-US" sz="4000" dirty="0"/>
              <a:t>, </a:t>
            </a:r>
            <a:r>
              <a:rPr lang="en-US" dirty="0" err="1"/>
              <a:t>rowspan</a:t>
            </a:r>
            <a:r>
              <a:rPr lang="en-US" sz="4000" dirty="0"/>
              <a:t>, </a:t>
            </a:r>
            <a:r>
              <a:rPr lang="en-US" dirty="0"/>
              <a:t>border</a:t>
            </a:r>
            <a:r>
              <a:rPr lang="en-US" sz="4000" dirty="0"/>
              <a:t>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2029742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Examples: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html</a:t>
            </a:r>
          </a:p>
          <a:p>
            <a:r>
              <a:rPr lang="en-US" dirty="0"/>
              <a:t>Copy code</a:t>
            </a:r>
          </a:p>
          <a:p>
            <a:r>
              <a:rPr lang="en-US" dirty="0"/>
              <a:t>&lt;table border="1"&gt;</a:t>
            </a:r>
          </a:p>
          <a:p>
            <a:r>
              <a:rPr lang="en-US" dirty="0"/>
              <a:t>    &lt;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r>
              <a:rPr lang="en-US" dirty="0"/>
              <a:t>        &lt;</a:t>
            </a:r>
            <a:r>
              <a:rPr lang="en-US" dirty="0" err="1"/>
              <a:t>th</a:t>
            </a:r>
            <a:r>
              <a:rPr lang="en-US" dirty="0"/>
              <a:t>&gt;Name&lt;/</a:t>
            </a:r>
            <a:r>
              <a:rPr lang="en-US" dirty="0" err="1"/>
              <a:t>th</a:t>
            </a:r>
            <a:r>
              <a:rPr lang="en-US" dirty="0"/>
              <a:t>&gt;</a:t>
            </a:r>
          </a:p>
          <a:p>
            <a:r>
              <a:rPr lang="en-US" dirty="0"/>
              <a:t>        &lt;</a:t>
            </a:r>
            <a:r>
              <a:rPr lang="en-US" dirty="0" err="1"/>
              <a:t>th</a:t>
            </a:r>
            <a:r>
              <a:rPr lang="en-US" dirty="0"/>
              <a:t>&gt;Age&lt;/</a:t>
            </a:r>
            <a:r>
              <a:rPr lang="en-US" dirty="0" err="1"/>
              <a:t>th</a:t>
            </a:r>
            <a:r>
              <a:rPr lang="en-US" dirty="0"/>
              <a:t>&gt;</a:t>
            </a:r>
          </a:p>
          <a:p>
            <a:r>
              <a:rPr lang="en-US" dirty="0"/>
              <a:t>    &lt;/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r>
              <a:rPr lang="en-US" dirty="0"/>
              <a:t>    &lt;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r>
              <a:rPr lang="en-US" dirty="0"/>
              <a:t>        &lt;td&gt;John&lt;/td&gt;</a:t>
            </a:r>
          </a:p>
          <a:p>
            <a:r>
              <a:rPr lang="en-US" dirty="0"/>
              <a:t>        &lt;td&gt;25&lt;/td&gt;</a:t>
            </a:r>
          </a:p>
          <a:p>
            <a:r>
              <a:rPr lang="en-US" dirty="0"/>
              <a:t>    &lt;/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r>
              <a:rPr lang="en-US" dirty="0"/>
              <a:t>    &lt;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r>
              <a:rPr lang="en-US" dirty="0"/>
              <a:t>        &lt;td&gt;Jane&lt;/td&gt;</a:t>
            </a:r>
          </a:p>
          <a:p>
            <a:r>
              <a:rPr lang="en-US" dirty="0"/>
              <a:t>        &lt;td&gt;28&lt;/td&gt;</a:t>
            </a:r>
          </a:p>
          <a:p>
            <a:r>
              <a:rPr lang="en-US" dirty="0"/>
              <a:t>    &lt;/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r>
              <a:rPr lang="en-US" dirty="0"/>
              <a:t>&lt;/table&gt;</a:t>
            </a:r>
          </a:p>
        </p:txBody>
      </p:sp>
    </p:spTree>
    <p:extLst>
      <p:ext uri="{BB962C8B-B14F-4D97-AF65-F5344CB8AC3E}">
        <p14:creationId xmlns:p14="http://schemas.microsoft.com/office/powerpoint/2010/main" val="3258892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table displaying your team’s names and roles.</a:t>
            </a:r>
          </a:p>
        </p:txBody>
      </p:sp>
    </p:spTree>
    <p:extLst>
      <p:ext uri="{BB962C8B-B14F-4D97-AF65-F5344CB8AC3E}">
        <p14:creationId xmlns:p14="http://schemas.microsoft.com/office/powerpoint/2010/main" val="4229010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KNOWLEDGE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>
            <a:normAutofit/>
          </a:bodyPr>
          <a:lstStyle/>
          <a:p>
            <a:r>
              <a:rPr lang="en-US" b="1" dirty="0" smtClean="0"/>
              <a:t>Attributes: </a:t>
            </a:r>
            <a:r>
              <a:rPr lang="en-US" dirty="0"/>
              <a:t>Provide additional information about HTML elements (e.g., class, id, </a:t>
            </a:r>
            <a:r>
              <a:rPr lang="en-US" dirty="0" err="1"/>
              <a:t>href</a:t>
            </a:r>
            <a:r>
              <a:rPr lang="en-US" dirty="0" smtClean="0"/>
              <a:t>).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140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 CONT……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Methods</a:t>
            </a:r>
            <a:r>
              <a:rPr lang="en-US" dirty="0"/>
              <a:t>: Actions performed on HTML elements, usually with JavaScript (e.g., </a:t>
            </a:r>
            <a:r>
              <a:rPr lang="en-US" dirty="0" err="1"/>
              <a:t>getElementById</a:t>
            </a:r>
            <a:r>
              <a:rPr lang="en-US" dirty="0" smtClean="0"/>
              <a:t>()).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545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BASICS CONT……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Tags: </a:t>
            </a:r>
            <a:r>
              <a:rPr lang="en-US" dirty="0"/>
              <a:t>Keywords used to create HTML elements (e.g., &lt;div&gt;, &lt;a&gt;).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570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BASICS CONT……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Elements: </a:t>
            </a:r>
            <a:r>
              <a:rPr lang="en-US" dirty="0"/>
              <a:t>Complete structure formed by a tag, its attributes, and content (e.g., &lt;p&gt;Hello&lt;/p&gt;).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421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BASICS CONT……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Input Types: </a:t>
            </a:r>
            <a:r>
              <a:rPr lang="en-US" dirty="0"/>
              <a:t>Variants of &lt;input&gt; for user data (e.g., text, email, password).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949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</a:t>
            </a:r>
            <a:r>
              <a:rPr lang="en-US" dirty="0" smtClean="0"/>
              <a:t>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>
              <a:effectLst/>
            </a:endParaRPr>
          </a:p>
          <a:p>
            <a:pPr lvl="1"/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Links: &lt;a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href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="URL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"&gt;</a:t>
            </a:r>
            <a:endParaRPr lang="en-US" sz="3200" dirty="0" smtClean="0">
              <a:effectLst/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Images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:&lt;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img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src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=“URL” alt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="description"&gt;</a:t>
            </a:r>
          </a:p>
          <a:p>
            <a:pPr lvl="1"/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Attributes: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href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src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, alt, target.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67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</a:t>
            </a:r>
          </a:p>
          <a:p>
            <a:r>
              <a:rPr lang="en-US" dirty="0" smtClean="0"/>
              <a:t>&lt;</a:t>
            </a:r>
            <a:r>
              <a:rPr lang="en-US" dirty="0"/>
              <a:t>p&gt;Visit &lt;a </a:t>
            </a:r>
            <a:r>
              <a:rPr lang="en-US" dirty="0" err="1"/>
              <a:t>href</a:t>
            </a:r>
            <a:r>
              <a:rPr lang="en-US" dirty="0"/>
              <a:t>="https://www.example.com" target="_blank"&gt;Example Website&lt;/a&gt;.&lt;/p&gt;</a:t>
            </a:r>
          </a:p>
          <a:p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="https://via.placeholder.com/150" alt="Placeholder Image"&gt;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210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>
              <a:effectLst/>
            </a:endParaRPr>
          </a:p>
          <a:p>
            <a:pPr lvl="1"/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Form tags: &lt;form&gt;, &lt;input&gt;, &lt;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textarea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&gt;, &lt;button&gt;</a:t>
            </a:r>
          </a:p>
          <a:p>
            <a:pPr lvl="1"/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Form attributes: method, action</a:t>
            </a:r>
          </a:p>
          <a:p>
            <a:pPr lvl="1"/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Input types: text, email, password, submit, radio, checkbox.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096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</TotalTime>
  <Words>430</Words>
  <Application>Microsoft Office PowerPoint</Application>
  <PresentationFormat>On-screen Show (4:3)</PresentationFormat>
  <Paragraphs>60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SESSION 2 </vt:lpstr>
      <vt:lpstr>BASIC KNOWLEDGE</vt:lpstr>
      <vt:lpstr>BASICS CONT……</vt:lpstr>
      <vt:lpstr>BASICS CONT……</vt:lpstr>
      <vt:lpstr>BASICS CONT……</vt:lpstr>
      <vt:lpstr>BASICS CONT……</vt:lpstr>
      <vt:lpstr>Working with Links</vt:lpstr>
      <vt:lpstr>EXAMPLE</vt:lpstr>
      <vt:lpstr>HTML Forms</vt:lpstr>
      <vt:lpstr>Examples: </vt:lpstr>
      <vt:lpstr>Exercise:</vt:lpstr>
      <vt:lpstr>HTML Tables</vt:lpstr>
      <vt:lpstr>Examples:</vt:lpstr>
      <vt:lpstr>EXERCISE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 2</dc:title>
  <dc:creator>user</dc:creator>
  <cp:lastModifiedBy>user</cp:lastModifiedBy>
  <cp:revision>8</cp:revision>
  <dcterms:created xsi:type="dcterms:W3CDTF">2024-12-09T08:14:56Z</dcterms:created>
  <dcterms:modified xsi:type="dcterms:W3CDTF">2024-12-09T18:53:49Z</dcterms:modified>
</cp:coreProperties>
</file>