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19E6-9E7D-4818-AA2E-F4A9F6D37BA3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1F05-AC5B-45C3-BDEF-12CA5FCB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290241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Create </a:t>
            </a:r>
            <a:r>
              <a:rPr lang="en-US" b="1" dirty="0"/>
              <a:t>a page with a heading, a paragraph, and both types of lists.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1825625"/>
            <a:ext cx="6857999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HTML 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a webpage</a:t>
            </a:r>
          </a:p>
        </p:txBody>
      </p:sp>
    </p:spTree>
    <p:extLst>
      <p:ext uri="{BB962C8B-B14F-4D97-AF65-F5344CB8AC3E}">
        <p14:creationId xmlns:p14="http://schemas.microsoft.com/office/powerpoint/2010/main" val="288623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basic HTML example (hello world)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&lt;title&gt;My First HTML Page&lt;/title&gt;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&lt;h1&gt;Hello, World!&lt;/h1&gt;</a:t>
            </a:r>
          </a:p>
          <a:p>
            <a:pPr marL="0" indent="0">
              <a:buNone/>
            </a:pPr>
            <a:r>
              <a:rPr lang="en-US" dirty="0"/>
              <a:t>    &lt;p&gt;This is a simple HTML page.&lt;/p&gt;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HTML Tags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0997" y="3299530"/>
            <a:ext cx="114900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Tags in HTML are the basic building blocks used to define elements on a webpage.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are enclosed within angle brackets (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 &gt;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and usually come in pairs: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opening tag and a closing tag. </a:t>
            </a:r>
          </a:p>
        </p:txBody>
      </p:sp>
    </p:spTree>
    <p:extLst>
      <p:ext uri="{BB962C8B-B14F-4D97-AF65-F5344CB8AC3E}">
        <p14:creationId xmlns:p14="http://schemas.microsoft.com/office/powerpoint/2010/main" val="148875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marL="457200" lvl="1" indent="0">
              <a:buNone/>
            </a:pPr>
            <a:r>
              <a:rPr lang="en-US" sz="3200" dirty="0"/>
              <a:t>Basic HTML tags: &lt;html&gt;, &lt;head&gt;, &lt;body&gt;.</a:t>
            </a:r>
          </a:p>
          <a:p>
            <a:pPr marL="457200" lvl="1" indent="0">
              <a:buNone/>
            </a:pPr>
            <a:r>
              <a:rPr lang="en-US" sz="3200" dirty="0"/>
              <a:t>Metadata tags: &lt;title&gt;, &lt;meta&gt;.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Categories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9100" y="1487767"/>
            <a:ext cx="831850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Structural Tags: Define the layout of a webpage.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&lt;header&gt;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&lt;footer&gt;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&lt;section&gt;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&lt;article&gt;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Formatting Tags: Format inline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 Tags: Handle multimedia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&lt;audio&gt;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&lt;video&gt;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Tags: Add interactivity.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&lt;button&gt;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&lt;a&gt;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&lt;form&gt;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Examples of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&lt;title&gt;About Me&lt;/title&gt;</a:t>
            </a:r>
          </a:p>
          <a:p>
            <a:pPr marL="0" indent="0"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&lt;h1&gt;Welcome to My Page&lt;/h1&gt;</a:t>
            </a:r>
          </a:p>
          <a:p>
            <a:pPr marL="0" indent="0">
              <a:buNone/>
            </a:pPr>
            <a:r>
              <a:rPr lang="en-US" dirty="0"/>
              <a:t>    &lt;p&gt;This page is all about me.&lt;/p&gt;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Tags and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Objective: Explore common HTML tags.</a:t>
            </a:r>
          </a:p>
          <a:p>
            <a:pPr marL="0" lvl="0" indent="0">
              <a:buNone/>
            </a:pPr>
            <a:r>
              <a:rPr lang="en-US" dirty="0"/>
              <a:t>Topics:</a:t>
            </a:r>
          </a:p>
          <a:p>
            <a:pPr marL="457200" lvl="1" indent="0">
              <a:buNone/>
            </a:pPr>
            <a:r>
              <a:rPr lang="en-US" sz="2800" dirty="0"/>
              <a:t>Headings: &lt;h1&gt; to &lt;h6&gt;</a:t>
            </a:r>
          </a:p>
          <a:p>
            <a:pPr marL="457200" lvl="1" indent="0">
              <a:buNone/>
            </a:pPr>
            <a:r>
              <a:rPr lang="en-US" sz="2800" dirty="0"/>
              <a:t>Paragraphs: &lt;p&gt;</a:t>
            </a:r>
          </a:p>
          <a:p>
            <a:pPr marL="457200" lvl="1" indent="0">
              <a:buNone/>
            </a:pPr>
            <a:r>
              <a:rPr lang="en-US" sz="2800" dirty="0"/>
              <a:t>Line breaks: 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pPr marL="457200" lvl="1" indent="0">
              <a:buNone/>
            </a:pPr>
            <a:r>
              <a:rPr lang="en-US" sz="2800" dirty="0"/>
              <a:t>Bold and Italics: &lt;b&gt;, &lt;strong&gt;, &lt;i&gt;, &lt;</a:t>
            </a:r>
            <a:r>
              <a:rPr lang="en-US" sz="2800" dirty="0" err="1"/>
              <a:t>em</a:t>
            </a:r>
            <a:r>
              <a:rPr lang="en-US" sz="2800" dirty="0"/>
              <a:t>&gt;</a:t>
            </a:r>
          </a:p>
          <a:p>
            <a:pPr marL="457200" lvl="1" indent="0">
              <a:buNone/>
            </a:pPr>
            <a:r>
              <a:rPr lang="en-US" sz="2800" dirty="0"/>
              <a:t>Lists:</a:t>
            </a:r>
          </a:p>
          <a:p>
            <a:pPr marL="914400" lvl="2" indent="0">
              <a:buNone/>
            </a:pPr>
            <a:r>
              <a:rPr lang="en-US" sz="2800" dirty="0"/>
              <a:t>Ordered: &lt;</a:t>
            </a:r>
            <a:r>
              <a:rPr lang="en-US" sz="2800" dirty="0" err="1"/>
              <a:t>ol</a:t>
            </a:r>
            <a:r>
              <a:rPr lang="en-US" sz="2800" dirty="0"/>
              <a:t>&gt;, &lt;li&gt;</a:t>
            </a:r>
          </a:p>
          <a:p>
            <a:pPr marL="914400" lvl="2" indent="0">
              <a:buNone/>
            </a:pPr>
            <a:r>
              <a:rPr lang="en-US" sz="2800" dirty="0"/>
              <a:t>Unordered: &lt;</a:t>
            </a:r>
            <a:r>
              <a:rPr lang="en-US" sz="2800" dirty="0" err="1"/>
              <a:t>ul</a:t>
            </a:r>
            <a:r>
              <a:rPr lang="en-US" sz="2800" dirty="0"/>
              <a:t>&gt;, &lt;li&gt;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0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Example on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&lt;h2&gt;Fruits I Like:&lt;/h2&gt;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&lt;li&gt;Apples&lt;/li&gt;</a:t>
            </a:r>
          </a:p>
          <a:p>
            <a:pPr marL="0" indent="0">
              <a:buNone/>
            </a:pPr>
            <a:r>
              <a:rPr lang="en-US" dirty="0"/>
              <a:t>    &lt;li&gt;Bananas&lt;/li&gt;</a:t>
            </a:r>
          </a:p>
          <a:p>
            <a:pPr marL="0" indent="0">
              <a:buNone/>
            </a:pPr>
            <a:r>
              <a:rPr lang="en-US" dirty="0"/>
              <a:t>    &lt;li&gt;Oranges&lt;/li&gt;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&lt;h2&gt;Steps to Make Tea:&lt;/h2&gt;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&lt;li&gt;Boil water&lt;/li&gt;</a:t>
            </a:r>
          </a:p>
          <a:p>
            <a:pPr marL="0" indent="0">
              <a:buNone/>
            </a:pPr>
            <a:r>
              <a:rPr lang="en-US" dirty="0"/>
              <a:t>    &lt;li&gt;Add tea leaves&lt;/li&gt;</a:t>
            </a:r>
          </a:p>
          <a:p>
            <a:pPr marL="0" indent="0">
              <a:buNone/>
            </a:pPr>
            <a:r>
              <a:rPr lang="en-US" dirty="0"/>
              <a:t>    &lt;li&gt;Pour into cup&lt;/li&gt;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HTML</vt:lpstr>
      <vt:lpstr>How HTML works </vt:lpstr>
      <vt:lpstr>A basic HTML example (hello world)</vt:lpstr>
      <vt:lpstr>HTML Tags</vt:lpstr>
      <vt:lpstr>HTML tags</vt:lpstr>
      <vt:lpstr>Tag Categories </vt:lpstr>
      <vt:lpstr>Examples of HTML tags</vt:lpstr>
      <vt:lpstr>HTML Tags and Elements</vt:lpstr>
      <vt:lpstr>Example on HTML Tags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SOMG</dc:creator>
  <cp:lastModifiedBy>SOMG</cp:lastModifiedBy>
  <cp:revision>4</cp:revision>
  <dcterms:created xsi:type="dcterms:W3CDTF">2024-11-23T15:14:13Z</dcterms:created>
  <dcterms:modified xsi:type="dcterms:W3CDTF">2024-11-23T15:39:32Z</dcterms:modified>
</cp:coreProperties>
</file>