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9" r:id="rId13"/>
    <p:sldId id="272" r:id="rId14"/>
    <p:sldId id="271" r:id="rId15"/>
    <p:sldId id="270" r:id="rId16"/>
    <p:sldId id="268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12BE-D1F4-4DB8-ADAC-AAE5AD18ED97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1CB0-0F44-4994-9916-9FE2C6C7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8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12BE-D1F4-4DB8-ADAC-AAE5AD18ED97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1CB0-0F44-4994-9916-9FE2C6C7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9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12BE-D1F4-4DB8-ADAC-AAE5AD18ED97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1CB0-0F44-4994-9916-9FE2C6C7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1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12BE-D1F4-4DB8-ADAC-AAE5AD18ED97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1CB0-0F44-4994-9916-9FE2C6C7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4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12BE-D1F4-4DB8-ADAC-AAE5AD18ED97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1CB0-0F44-4994-9916-9FE2C6C7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3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12BE-D1F4-4DB8-ADAC-AAE5AD18ED97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1CB0-0F44-4994-9916-9FE2C6C7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6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12BE-D1F4-4DB8-ADAC-AAE5AD18ED97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1CB0-0F44-4994-9916-9FE2C6C7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8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12BE-D1F4-4DB8-ADAC-AAE5AD18ED97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1CB0-0F44-4994-9916-9FE2C6C7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4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12BE-D1F4-4DB8-ADAC-AAE5AD18ED97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1CB0-0F44-4994-9916-9FE2C6C7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1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12BE-D1F4-4DB8-ADAC-AAE5AD18ED97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1CB0-0F44-4994-9916-9FE2C6C7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4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12BE-D1F4-4DB8-ADAC-AAE5AD18ED97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1CB0-0F44-4994-9916-9FE2C6C7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8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D12BE-D1F4-4DB8-ADAC-AAE5AD18ED97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1CB0-0F44-4994-9916-9FE2C6C7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1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Html 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Guide to html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8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Elements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85303"/>
            <a:ext cx="7454798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Input Controls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&lt;input&gt;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The most versatile form element. Types include: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Single-line text input.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password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Obscured input for passwords.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email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Input restricted to valid email formats.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checkbox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A toggle for binary options.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radio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Mutually exclusive options.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number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Numeric input.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Upload files.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submit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Submit the form.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hidden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Invisible data for the server.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13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b="1" dirty="0" smtClean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latin typeface="Arial" panose="020B0604020202020204" pitchFamily="34" charset="0"/>
              </a:rPr>
              <a:t>Labels</a:t>
            </a:r>
            <a:br>
              <a:rPr lang="en-US" altLang="en-US" b="1" dirty="0"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272326"/>
            <a:ext cx="11181266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&lt;label&gt;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Descriptive text linked to a specific input.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&lt;label for="username"&gt;Username:&lt;/label&gt; &lt;input type="text" id="username" name="username"&gt;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633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b="1" dirty="0">
                <a:latin typeface="Arial" panose="020B0604020202020204" pitchFamily="34" charset="0"/>
              </a:rPr>
              <a:t>Select and Options</a:t>
            </a:r>
            <a:br>
              <a:rPr lang="en-US" altLang="en-US" b="1" dirty="0"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324185"/>
            <a:ext cx="10786927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&lt;select&gt;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Dropdown menu.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&lt;select name="country"&gt; &lt;option value="us"&gt;United States&lt;/option&gt; &lt;option value="ca"&gt;Canada&lt;/option&gt; &lt;/select&gt;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95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b="1" dirty="0" err="1">
                <a:latin typeface="Arial" panose="020B0604020202020204" pitchFamily="34" charset="0"/>
              </a:rPr>
              <a:t>Textareas</a:t>
            </a:r>
            <a:r>
              <a:rPr lang="en-US" altLang="en-US" b="1" dirty="0">
                <a:latin typeface="Arial" panose="020B0604020202020204" pitchFamily="34" charset="0"/>
              </a:rPr>
              <a:t/>
            </a:r>
            <a:br>
              <a:rPr lang="en-US" altLang="en-US" b="1" dirty="0"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585521"/>
            <a:ext cx="11463395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textarea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Multi-line text input.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textarea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name="comments" rows="5" cols="30"&gt;&lt;/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textarea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93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b="1" dirty="0">
                <a:latin typeface="Arial" panose="020B0604020202020204" pitchFamily="34" charset="0"/>
              </a:rPr>
              <a:t>Buttons</a:t>
            </a:r>
            <a:br>
              <a:rPr lang="en-US" altLang="en-US" b="1" dirty="0"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324185"/>
            <a:ext cx="10562507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&lt;button&gt;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General button, customizable for different actions.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&lt;input type="submit"&gt;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A button to submit the form.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591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Form Validation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77511" y="2279923"/>
            <a:ext cx="1143697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 provides built-in validation through attributes: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required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Ensures the field must be filled out.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pattern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Validates input against a regular expression.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&lt;input type="text" name="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zipcode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pattern="\d{5}" title="Enter a 5-digit ZIP code"&gt;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maxlength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Specifies the character limits.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Restricts numeric input to a range.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Ensures input matches the specified type (e.g.,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email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url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98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b="1" dirty="0">
                <a:latin typeface="Arial" panose="020B0604020202020204" pitchFamily="34" charset="0"/>
              </a:rPr>
              <a:t>Form Data Submission</a:t>
            </a:r>
            <a:br>
              <a:rPr lang="en-US" altLang="en-US" b="1" dirty="0"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936736"/>
            <a:ext cx="1239313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a form is submitted, its data is encoded and sent to the server based on the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method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enctype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attributes.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 data for a POST method with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application/x-www-form-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urlencoded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plaintext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username=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John&amp;password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=1234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111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b="1" dirty="0">
                <a:latin typeface="Arial" panose="020B0604020202020204" pitchFamily="34" charset="0"/>
              </a:rPr>
              <a:t>File Uploads:</a:t>
            </a:r>
            <a:br>
              <a:rPr lang="en-US" altLang="en-US" b="1" dirty="0"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678128"/>
            <a:ext cx="112742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uploading files, you must use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enctype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="multipart/form-data"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&lt;form action="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upload.php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method="POST"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enctype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="multipart/form-data"&gt; &lt;input type="file" name="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uploadFile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 &lt;button type="submit"&gt;Upload&lt;/button&gt; &lt;/form&gt;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4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 HTML Form?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HTML form is a container for input elements that allows users to submit data to a web server. The data is typically sent for processing, such as login credentials, survey responses, or order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4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of a simple code for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&lt;form action="submit-</a:t>
            </a:r>
            <a:r>
              <a:rPr lang="en-US" dirty="0" err="1" smtClean="0"/>
              <a:t>url</a:t>
            </a:r>
            <a:r>
              <a:rPr lang="en-US" dirty="0" smtClean="0"/>
              <a:t>" method="POST"&gt; </a:t>
            </a:r>
          </a:p>
          <a:p>
            <a:pPr marL="0" indent="0">
              <a:buNone/>
            </a:pPr>
            <a:r>
              <a:rPr lang="en-US" dirty="0" smtClean="0"/>
              <a:t>&lt;label for="username"&gt;Username:&lt;/label&gt; </a:t>
            </a:r>
          </a:p>
          <a:p>
            <a:pPr marL="0" indent="0">
              <a:buNone/>
            </a:pPr>
            <a:r>
              <a:rPr lang="en-US" dirty="0" smtClean="0"/>
              <a:t>&lt;input type="text" id="username" name="username"&gt;</a:t>
            </a:r>
          </a:p>
          <a:p>
            <a:pPr marL="0" indent="0">
              <a:buNone/>
            </a:pPr>
            <a:r>
              <a:rPr lang="en-US" dirty="0" smtClean="0"/>
              <a:t> &lt;label for="password"&gt;Password:&lt;/label&gt;</a:t>
            </a:r>
          </a:p>
          <a:p>
            <a:pPr marL="0" indent="0">
              <a:buNone/>
            </a:pPr>
            <a:r>
              <a:rPr lang="en-US" dirty="0" smtClean="0"/>
              <a:t> &lt;input type="password" id="password" name="password"&gt;</a:t>
            </a:r>
          </a:p>
          <a:p>
            <a:pPr marL="0" indent="0">
              <a:buNone/>
            </a:pPr>
            <a:r>
              <a:rPr lang="en-US" dirty="0" smtClean="0"/>
              <a:t> &lt;button type="submit"&gt;Submit&lt;/button&gt;</a:t>
            </a:r>
          </a:p>
          <a:p>
            <a:pPr marL="0" indent="0">
              <a:buNone/>
            </a:pPr>
            <a:r>
              <a:rPr lang="en-US" dirty="0" smtClean="0"/>
              <a:t> &lt;/form&gt;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97019"/>
            <a:ext cx="713842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Attributes of the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&lt;form&gt;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Element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838200" y="3324185"/>
            <a:ext cx="10622523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action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Specifies the URL where the form data should be sent.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action="https://chuolink.com"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8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….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339301"/>
            <a:ext cx="1087887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method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Defines the HTTP method used for form submission.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Appends form data to the URL as query parameters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(e.g.,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example.com?username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John&amp;password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=1234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Best for non-sensitive data.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Sends data in the request body,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which is more secure for sensitive data like passwords.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4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6255" y="2526145"/>
            <a:ext cx="11863000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enctype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Determines the encoding type when the form is submitted.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Common values: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application/x-www-form-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urlencoded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(default for most forms).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multipart/form-data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(used for file uploads).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text/plain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(rarely used).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22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393" y="2818257"/>
            <a:ext cx="119732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Provides a name to the form, which can be useful for scripting. </a:t>
            </a:r>
          </a:p>
        </p:txBody>
      </p:sp>
    </p:spTree>
    <p:extLst>
      <p:ext uri="{BB962C8B-B14F-4D97-AF65-F5344CB8AC3E}">
        <p14:creationId xmlns:p14="http://schemas.microsoft.com/office/powerpoint/2010/main" val="71712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 Unicode MS"/>
              </a:rPr>
              <a:t>target</a:t>
            </a:r>
            <a:r>
              <a:rPr lang="en-US" altLang="en-US" dirty="0"/>
              <a:t>: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5210" y="2336140"/>
            <a:ext cx="11601580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Specifies where to display the response after submitting the form: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_self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(default): Current window.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_blank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New tab or window.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_parent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Parent frame.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_top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Full browser window.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5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708906"/>
            <a:ext cx="79039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novalidate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Disables HTML5 form validation.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96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708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Office Theme</vt:lpstr>
      <vt:lpstr>Html forms</vt:lpstr>
      <vt:lpstr>What is an HTML Form?</vt:lpstr>
      <vt:lpstr>Example of a simple code for a form</vt:lpstr>
      <vt:lpstr>Key Attributes of the &lt;form&gt; Element </vt:lpstr>
      <vt:lpstr>Cont….</vt:lpstr>
      <vt:lpstr>PowerPoint Presentation</vt:lpstr>
      <vt:lpstr>PowerPoint Presentation</vt:lpstr>
      <vt:lpstr>target:</vt:lpstr>
      <vt:lpstr>PowerPoint Presentation</vt:lpstr>
      <vt:lpstr>Form Elements</vt:lpstr>
      <vt:lpstr> Labels </vt:lpstr>
      <vt:lpstr>Select and Options </vt:lpstr>
      <vt:lpstr>Textareas </vt:lpstr>
      <vt:lpstr>Buttons </vt:lpstr>
      <vt:lpstr>Form Validation</vt:lpstr>
      <vt:lpstr>Form Data Submission </vt:lpstr>
      <vt:lpstr>File Uploads: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</dc:title>
  <dc:creator>SOMG</dc:creator>
  <cp:lastModifiedBy>SOMG</cp:lastModifiedBy>
  <cp:revision>4</cp:revision>
  <dcterms:created xsi:type="dcterms:W3CDTF">2024-12-12T15:30:29Z</dcterms:created>
  <dcterms:modified xsi:type="dcterms:W3CDTF">2024-12-12T15:55:35Z</dcterms:modified>
</cp:coreProperties>
</file>