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6C93DB9A-A63D-4682-8812-CAFDEA7475D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CMYK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Cyan, Magenta, Yellow, blacK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same Hue value for all pixels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image: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image: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Lab1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593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HSV.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93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Noise.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93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Histogram.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Noise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858680" y="2049120"/>
            <a:ext cx="7810560" cy="439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Req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Salt and pepper noise (ratio of pixels to affect).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44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Understand.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Quiz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Discussions.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Ask freely.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Grades is not the point!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440" y="4374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Image Processing is different!!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96760" y="2759760"/>
            <a:ext cx="30823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HSV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RGB Channels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36760" y="1560960"/>
            <a:ext cx="6769800" cy="5077080"/>
          </a:xfrm>
          <a:prstGeom prst="rect">
            <a:avLst/>
          </a:prstGeom>
          <a:ln>
            <a:noFill/>
          </a:ln>
        </p:spPr>
      </p:pic>
      <p:sp>
        <p:nvSpPr>
          <p:cNvPr id="82" name="TextShape 2"/>
          <p:cNvSpPr txBox="1"/>
          <p:nvPr/>
        </p:nvSpPr>
        <p:spPr>
          <a:xfrm>
            <a:off x="3447415" y="3936510"/>
            <a:ext cx="1737360" cy="373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p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 Plane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217920" y="1920240"/>
            <a:ext cx="2888640" cy="1920240"/>
          </a:xfrm>
          <a:custGeom>
            <a:avLst/>
            <a:gdLst/>
            <a:ahLst/>
            <a:cxnLst/>
            <a:rect l="0" t="0" r="r" b="b"/>
            <a:pathLst>
              <a:path w="802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7135" y="5335"/>
                </a:lnTo>
                <a:cubicBezTo>
                  <a:pt x="7580" y="5335"/>
                  <a:pt x="8025" y="4890"/>
                  <a:pt x="8025" y="4445"/>
                </a:cubicBezTo>
                <a:lnTo>
                  <a:pt x="8025" y="889"/>
                </a:lnTo>
                <a:cubicBezTo>
                  <a:pt x="8025" y="444"/>
                  <a:pt x="7580" y="0"/>
                  <a:pt x="7135" y="0"/>
                </a:cubicBezTo>
                <a:lnTo>
                  <a:pt x="889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3144960" y="4309560"/>
            <a:ext cx="2341440" cy="1920240"/>
          </a:xfrm>
          <a:custGeom>
            <a:avLst/>
            <a:gdLst/>
            <a:ahLst/>
            <a:cxnLst/>
            <a:rect l="0" t="0" r="r" b="b"/>
            <a:pathLst>
              <a:path w="6506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5615" y="5335"/>
                </a:lnTo>
                <a:cubicBezTo>
                  <a:pt x="6060" y="5335"/>
                  <a:pt x="6505" y="4890"/>
                  <a:pt x="6505" y="4445"/>
                </a:cubicBezTo>
                <a:lnTo>
                  <a:pt x="6505" y="889"/>
                </a:lnTo>
                <a:cubicBezTo>
                  <a:pt x="6505" y="444"/>
                  <a:pt x="6060" y="0"/>
                  <a:pt x="5615" y="0"/>
                </a:cubicBezTo>
                <a:lnTo>
                  <a:pt x="889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2703960" y="1920600"/>
            <a:ext cx="2965320" cy="1920240"/>
          </a:xfrm>
          <a:custGeom>
            <a:avLst/>
            <a:gdLst/>
            <a:ahLst/>
            <a:cxnLst/>
            <a:rect l="0" t="0" r="r" b="b"/>
            <a:pathLst>
              <a:path w="8239" h="5336">
                <a:moveTo>
                  <a:pt x="889" y="0"/>
                </a:moveTo>
                <a:cubicBezTo>
                  <a:pt x="444" y="0"/>
                  <a:pt x="0" y="444"/>
                  <a:pt x="0" y="889"/>
                </a:cubicBezTo>
                <a:lnTo>
                  <a:pt x="0" y="4445"/>
                </a:lnTo>
                <a:cubicBezTo>
                  <a:pt x="0" y="4890"/>
                  <a:pt x="444" y="5335"/>
                  <a:pt x="889" y="5335"/>
                </a:cubicBezTo>
                <a:lnTo>
                  <a:pt x="7348" y="5335"/>
                </a:lnTo>
                <a:cubicBezTo>
                  <a:pt x="7793" y="5335"/>
                  <a:pt x="8238" y="4890"/>
                  <a:pt x="8238" y="4445"/>
                </a:cubicBezTo>
                <a:lnTo>
                  <a:pt x="8238" y="889"/>
                </a:lnTo>
                <a:cubicBezTo>
                  <a:pt x="8238" y="444"/>
                  <a:pt x="7793" y="0"/>
                  <a:pt x="7348" y="0"/>
                </a:cubicBezTo>
                <a:lnTo>
                  <a:pt x="889" y="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HSV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43320" y="1252080"/>
            <a:ext cx="5718960" cy="467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Hue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91600" y="2719080"/>
            <a:ext cx="5903640" cy="2655720"/>
          </a:xfrm>
          <a:prstGeom prst="rect">
            <a:avLst/>
          </a:prstGeom>
          <a:ln>
            <a:noFill/>
          </a:ln>
        </p:spPr>
      </p:pic>
      <p:pic>
        <p:nvPicPr>
          <p:cNvPr id="9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680" y="2774160"/>
            <a:ext cx="5788800" cy="260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Saturation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0440" y="2564640"/>
            <a:ext cx="5903640" cy="2655720"/>
          </a:xfrm>
          <a:prstGeom prst="rect">
            <a:avLst/>
          </a:prstGeom>
          <a:ln>
            <a:noFill/>
          </a:ln>
        </p:spPr>
      </p:pic>
      <p:pic>
        <p:nvPicPr>
          <p:cNvPr id="9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9160" y="4014000"/>
            <a:ext cx="6043320" cy="2719440"/>
          </a:xfrm>
          <a:prstGeom prst="rect">
            <a:avLst/>
          </a:prstGeom>
          <a:ln>
            <a:noFill/>
          </a:ln>
        </p:spPr>
      </p:pic>
      <p:pic>
        <p:nvPicPr>
          <p:cNvPr id="9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74280" y="1082520"/>
            <a:ext cx="5934240" cy="266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0440" y="2564640"/>
            <a:ext cx="5903640" cy="2655720"/>
          </a:xfrm>
          <a:prstGeom prst="rect">
            <a:avLst/>
          </a:prstGeom>
          <a:ln>
            <a:noFill/>
          </a:ln>
        </p:spPr>
      </p:pic>
      <p:pic>
        <p:nvPicPr>
          <p:cNvPr id="9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9160" y="4014000"/>
            <a:ext cx="6043320" cy="2718720"/>
          </a:xfrm>
          <a:prstGeom prst="rect">
            <a:avLst/>
          </a:prstGeom>
          <a:ln>
            <a:noFill/>
          </a:ln>
        </p:spPr>
      </p:pic>
      <p:pic>
        <p:nvPicPr>
          <p:cNvPr id="9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74640" y="1082520"/>
            <a:ext cx="5933520" cy="266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Req: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Show each channel alone.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What is the meaning of the result image?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396760" y="2759760"/>
            <a:ext cx="30823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 panose="020B0603030804020204"/>
              </a:rPr>
              <a:t>Noise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Presentation</Application>
  <PresentationFormat/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SimSun</vt:lpstr>
      <vt:lpstr>Wingdings</vt:lpstr>
      <vt:lpstr>Arial</vt:lpstr>
      <vt:lpstr>Standard Symbols PS [URW ]</vt:lpstr>
      <vt:lpstr>Symbol</vt:lpstr>
      <vt:lpstr>DejaVu Sans</vt:lpstr>
      <vt:lpstr>Times New Roman</vt:lpstr>
      <vt:lpstr>Calibri Light</vt:lpstr>
      <vt:lpstr>DejaVu Sans</vt:lpstr>
      <vt:lpstr>Calibri</vt:lpstr>
      <vt:lpstr>微软雅黑</vt:lpstr>
      <vt:lpstr>Droid Sans Fallback</vt:lpstr>
      <vt:lpstr/>
      <vt:lpstr>Arial Unicode MS</vt:lpstr>
      <vt:lpstr>URW Bookman [UKWN]</vt:lpstr>
      <vt:lpstr>Calibri</vt:lpstr>
      <vt:lpstr>Calibri Light</vt:lpstr>
      <vt:lpstr>Times New Roman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youssef</dc:creator>
  <cp:lastModifiedBy>youssef</cp:lastModifiedBy>
  <cp:revision>11</cp:revision>
  <dcterms:created xsi:type="dcterms:W3CDTF">2020-10-15T13:17:06Z</dcterms:created>
  <dcterms:modified xsi:type="dcterms:W3CDTF">2020-10-15T13:17:06Z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1033-11.1.0.8392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