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8"/>
  </p:notesMasterIdLst>
  <p:sldIdLst>
    <p:sldId id="256" r:id="rId4"/>
    <p:sldId id="257" r:id="rId5"/>
    <p:sldId id="258" r:id="rId6"/>
    <p:sldId id="259" r:id="rId7"/>
    <p:sldId id="260" r:id="rId9"/>
    <p:sldId id="261" r:id="rId10"/>
  </p:sld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a:rPr>
              <a:t>Click to edit the notes format</a:t>
            </a:r>
            <a:endParaRPr lang="en-US" sz="2000" b="0" strike="noStrike" spc="-1">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a:rPr>
              <a:t>&lt;header&gt;</a:t>
            </a:r>
            <a:endParaRPr lang="en-US" sz="1400" b="0" strike="noStrike" spc="-1">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a:rPr>
              <a:t>&lt;date/time&gt;</a:t>
            </a:r>
            <a:endParaRPr lang="en-US" sz="1400" b="0" strike="noStrike" spc="-1">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p>
            <a:pPr algn="r"/>
            <a:fld id="{E21A6D9F-29EE-4BD2-BE89-5B81EBAC8BE6}" type="slidenum">
              <a:rPr lang="en-US" sz="1400" b="0" strike="noStrike" spc="-1">
                <a:solidFill>
                  <a:srgbClr val="000000"/>
                </a:solidFill>
                <a:uFill>
                  <a:solidFill>
                    <a:srgbClr val="FFFFFF"/>
                  </a:solidFill>
                </a:uFill>
                <a:latin typeface="Times New Roman"/>
              </a:rPr>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685800" y="4343400"/>
            <a:ext cx="5485320" cy="4113720"/>
          </a:xfrm>
          <a:prstGeom prst="rect">
            <a:avLst/>
          </a:prstGeom>
        </p:spPr>
        <p:txBody>
          <a:bodyPr lIns="0" tIns="0" rIns="0" bIns="0"/>
          <a:p>
            <a:pPr marL="215900" indent="-215265">
              <a:lnSpc>
                <a:spcPct val="100000"/>
              </a:lnSpc>
            </a:pPr>
            <a:r>
              <a:rPr lang="en-US" sz="1200" b="0" strike="noStrike" spc="-1">
                <a:solidFill>
                  <a:srgbClr val="000000"/>
                </a:solidFill>
                <a:uFill>
                  <a:solidFill>
                    <a:srgbClr val="FFFFFF"/>
                  </a:solidFill>
                </a:uFill>
                <a:latin typeface="+mn-lt"/>
                <a:ea typeface="+mn-ea"/>
              </a:rPr>
              <a:t>You can see that with a truecolor image, the values of the array specify the color of each image pixel directly. This form of representation gives you the most control over the display, but it may not be the most appropriate image type to use for engineering and scientific data</a:t>
            </a:r>
            <a:endParaRPr lang="en-US" sz="2000" b="0" strike="noStrike" spc="-1">
              <a:solidFill>
                <a:srgbClr val="000000"/>
              </a:solidFill>
              <a:uFill>
                <a:solidFill>
                  <a:srgbClr val="FFFFFF"/>
                </a:solidFill>
              </a:uFill>
              <a:latin typeface="Arial"/>
            </a:endParaRPr>
          </a:p>
        </p:txBody>
      </p:sp>
      <p:sp>
        <p:nvSpPr>
          <p:cNvPr id="255" name="CustomShape 2"/>
          <p:cNvSpPr/>
          <p:nvPr/>
        </p:nvSpPr>
        <p:spPr>
          <a:xfrm>
            <a:off x="1440" y="8685360"/>
            <a:ext cx="297072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rtl="1">
              <a:lnSpc>
                <a:spcPct val="100000"/>
              </a:lnSpc>
            </a:pPr>
            <a:fld id="{3DD977CF-D29A-43FD-A690-CD161FE3402F}" type="slidenum">
              <a:rPr lang="en-US" sz="1400" b="0" strike="noStrike" spc="-1">
                <a:solidFill>
                  <a:srgbClr val="000000"/>
                </a:solidFill>
                <a:uFill>
                  <a:solidFill>
                    <a:srgbClr val="FFFFFF"/>
                  </a:solidFill>
                </a:uFill>
                <a:latin typeface="Times New Roman"/>
                <a:ea typeface="+mn-ea"/>
              </a:rPr>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685800" y="4343400"/>
            <a:ext cx="5485320" cy="4113720"/>
          </a:xfrm>
          <a:prstGeom prst="rect">
            <a:avLst/>
          </a:prstGeom>
        </p:spPr>
        <p:txBody>
          <a:bodyPr lIns="0" tIns="0" rIns="0" bIns="0"/>
          <a:p>
            <a:pPr marL="215900" indent="-215265">
              <a:lnSpc>
                <a:spcPct val="100000"/>
              </a:lnSpc>
            </a:pPr>
            <a:r>
              <a:rPr lang="en-US" sz="1200" b="0" strike="noStrike" spc="-1">
                <a:solidFill>
                  <a:srgbClr val="000000"/>
                </a:solidFill>
                <a:uFill>
                  <a:solidFill>
                    <a:srgbClr val="FFFFFF"/>
                  </a:solidFill>
                </a:uFill>
                <a:latin typeface="+mn-lt"/>
                <a:ea typeface="+mn-ea"/>
              </a:rPr>
              <a:t>An image</a:t>
            </a:r>
            <a:r>
              <a:rPr lang="en-US" sz="1200" b="0" i="1" strike="noStrike" spc="-1">
                <a:solidFill>
                  <a:srgbClr val="000000"/>
                </a:solidFill>
                <a:uFill>
                  <a:solidFill>
                    <a:srgbClr val="FFFFFF"/>
                  </a:solidFill>
                </a:uFill>
                <a:latin typeface="+mn-lt"/>
                <a:ea typeface="+mn-ea"/>
              </a:rPr>
              <a:t>mask</a:t>
            </a:r>
            <a:r>
              <a:rPr lang="en-US" sz="1200" b="0" strike="noStrike" spc="-1">
                <a:solidFill>
                  <a:srgbClr val="000000"/>
                </a:solidFill>
                <a:uFill>
                  <a:solidFill>
                    <a:srgbClr val="FFFFFF"/>
                  </a:solidFill>
                </a:uFill>
                <a:latin typeface="+mn-lt"/>
                <a:ea typeface="+mn-ea"/>
              </a:rPr>
              <a:t> divides the pixels into two sets. One set, typically the white pixels, contains the locations of interest. For example, the white pixels might indicate detected objects. The other set indicates the background locations. </a:t>
            </a:r>
            <a:endParaRPr lang="en-US" sz="2000" b="0" strike="noStrike" spc="-1">
              <a:solidFill>
                <a:srgbClr val="000000"/>
              </a:solidFill>
              <a:uFill>
                <a:solidFill>
                  <a:srgbClr val="FFFFFF"/>
                </a:solidFill>
              </a:uFill>
              <a:latin typeface="Arial"/>
            </a:endParaRPr>
          </a:p>
        </p:txBody>
      </p:sp>
      <p:sp>
        <p:nvSpPr>
          <p:cNvPr id="257" name="CustomShape 2"/>
          <p:cNvSpPr/>
          <p:nvPr/>
        </p:nvSpPr>
        <p:spPr>
          <a:xfrm>
            <a:off x="1440" y="8685360"/>
            <a:ext cx="297072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rtl="1">
              <a:lnSpc>
                <a:spcPct val="100000"/>
              </a:lnSpc>
            </a:pPr>
            <a:fld id="{10BBD20F-E9E9-4852-A38B-4D0CF0E83DD1}" type="slidenum">
              <a:rPr lang="en-US" sz="1400" b="0" strike="noStrike" spc="-1">
                <a:solidFill>
                  <a:srgbClr val="000000"/>
                </a:solidFill>
                <a:uFill>
                  <a:solidFill>
                    <a:srgbClr val="FFFFFF"/>
                  </a:solidFill>
                </a:uFill>
                <a:latin typeface="Times New Roman"/>
                <a:ea typeface="+mn-ea"/>
              </a:rPr>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pic>
        <p:nvPicPr>
          <p:cNvPr id="34" name="Picture 33"/>
          <p:cNvPicPr/>
          <p:nvPr/>
        </p:nvPicPr>
        <p:blipFill>
          <a:blip r:embed="rId2"/>
          <a:stretch>
            <a:fillRect/>
          </a:stretch>
        </p:blipFill>
        <p:spPr>
          <a:xfrm>
            <a:off x="2079000" y="1604520"/>
            <a:ext cx="4984920" cy="3977280"/>
          </a:xfrm>
          <a:prstGeom prst="rect">
            <a:avLst/>
          </a:prstGeom>
          <a:ln>
            <a:noFill/>
          </a:ln>
        </p:spPr>
      </p:pic>
      <p:pic>
        <p:nvPicPr>
          <p:cNvPr id="35" name="Picture 3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pic>
        <p:nvPicPr>
          <p:cNvPr id="70" name="Picture 69"/>
          <p:cNvPicPr/>
          <p:nvPr/>
        </p:nvPicPr>
        <p:blipFill>
          <a:blip r:embed="rId2"/>
          <a:stretch>
            <a:fillRect/>
          </a:stretch>
        </p:blipFill>
        <p:spPr>
          <a:xfrm>
            <a:off x="2079000" y="1604520"/>
            <a:ext cx="4984920" cy="3977280"/>
          </a:xfrm>
          <a:prstGeom prst="rect">
            <a:avLst/>
          </a:prstGeom>
          <a:ln>
            <a:noFill/>
          </a:ln>
        </p:spPr>
      </p:pic>
      <p:pic>
        <p:nvPicPr>
          <p:cNvPr id="71" name="Picture 7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2" name="PlaceHolder 2"/>
          <p:cNvSpPr>
            <a:spLocks noGrp="1"/>
          </p:cNvSpPr>
          <p:nvPr>
            <p:ph type="body"/>
          </p:nvPr>
        </p:nvSpPr>
        <p:spPr>
          <a:xfrm>
            <a:off x="457200" y="1604520"/>
            <a:ext cx="8228880" cy="397692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a:rPr>
              <a:t>Click to edit the outline text format</a:t>
            </a:r>
            <a:endParaRPr lang="en-US" sz="1800" b="0" strike="noStrike" spc="-1">
              <a:solidFill>
                <a:srgbClr val="000000"/>
              </a:solidFill>
              <a:uFill>
                <a:solidFill>
                  <a:srgbClr val="FFFFFF"/>
                </a:solidFill>
              </a:uFill>
              <a:latin typeface="Arial"/>
            </a:endParaRPr>
          </a:p>
          <a:p>
            <a:pPr marL="864235" lvl="1" indent="-32385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endParaRPr lang="en-US" sz="1800" b="0" strike="noStrike" spc="-1">
              <a:solidFill>
                <a:srgbClr val="000000"/>
              </a:solidFill>
              <a:uFill>
                <a:solidFill>
                  <a:srgbClr val="FFFFFF"/>
                </a:solidFill>
              </a:uFill>
              <a:latin typeface="Arial"/>
            </a:endParaRPr>
          </a:p>
          <a:p>
            <a:pPr marL="1296035" lvl="2" indent="-28829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a:rPr>
              <a:t>Third Outline Level</a:t>
            </a:r>
            <a:endParaRPr lang="en-US" sz="1800" b="0" strike="noStrike" spc="-1">
              <a:solidFill>
                <a:srgbClr val="000000"/>
              </a:solidFill>
              <a:uFill>
                <a:solidFill>
                  <a:srgbClr val="FFFFFF"/>
                </a:solidFill>
              </a:uFill>
              <a:latin typeface="Arial"/>
            </a:endParaRPr>
          </a:p>
          <a:p>
            <a:pPr marL="1727835" lvl="3" indent="-2159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endParaRPr lang="en-US" sz="1800" b="0" strike="noStrike" spc="-1">
              <a:solidFill>
                <a:srgbClr val="000000"/>
              </a:solidFill>
              <a:uFill>
                <a:solidFill>
                  <a:srgbClr val="FFFFFF"/>
                </a:solidFill>
              </a:uFill>
              <a:latin typeface="Arial"/>
            </a:endParaRPr>
          </a:p>
          <a:p>
            <a:pPr marL="2160270" lvl="4" indent="-21590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a:rPr>
              <a:t>Fifth Outline Level</a:t>
            </a:r>
            <a:endParaRPr lang="en-US" sz="1800" b="0" strike="noStrike" spc="-1">
              <a:solidFill>
                <a:srgbClr val="000000"/>
              </a:solidFill>
              <a:uFill>
                <a:solidFill>
                  <a:srgbClr val="FFFFFF"/>
                </a:solidFill>
              </a:uFill>
              <a:latin typeface="Arial"/>
            </a:endParaRPr>
          </a:p>
          <a:p>
            <a:pPr marL="2592070" lvl="5" indent="-21590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a:rPr>
              <a:t>Sixth Outline Level</a:t>
            </a:r>
            <a:endParaRPr lang="en-US" sz="1800" b="0" strike="noStrike" spc="-1">
              <a:solidFill>
                <a:srgbClr val="000000"/>
              </a:solidFill>
              <a:uFill>
                <a:solidFill>
                  <a:srgbClr val="FFFFFF"/>
                </a:solidFill>
              </a:uFill>
              <a:latin typeface="Arial"/>
            </a:endParaRPr>
          </a:p>
          <a:p>
            <a:pPr marL="3023870" lvl="6" indent="-21590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a:rPr>
              <a:t>Seventh Outline Level</a:t>
            </a:r>
            <a:endParaRPr lang="en-US" sz="18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a:rPr>
              <a:t>Click to edit the title text format</a:t>
            </a:r>
            <a:endParaRPr lang="en-US" sz="44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a:rPr>
              <a:t>Click to edit the outline text format</a:t>
            </a:r>
            <a:endParaRPr lang="en-US" sz="3200" b="0" strike="noStrike" spc="-1">
              <a:solidFill>
                <a:srgbClr val="000000"/>
              </a:solidFill>
              <a:uFill>
                <a:solidFill>
                  <a:srgbClr val="FFFFFF"/>
                </a:solidFill>
              </a:uFill>
              <a:latin typeface="Arial"/>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endParaRPr lang="en-US" sz="2800" b="0" strike="noStrike" spc="-1">
              <a:solidFill>
                <a:srgbClr val="000000"/>
              </a:solidFill>
              <a:uFill>
                <a:solidFill>
                  <a:srgbClr val="FFFFFF"/>
                </a:solidFill>
              </a:uFill>
              <a:latin typeface="Arial"/>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a:rPr>
              <a:t>Third Outline Level</a:t>
            </a:r>
            <a:endParaRPr lang="en-US" sz="2400" b="0" strike="noStrike" spc="-1">
              <a:solidFill>
                <a:srgbClr val="000000"/>
              </a:solidFill>
              <a:uFill>
                <a:solidFill>
                  <a:srgbClr val="FFFFFF"/>
                </a:solidFill>
              </a:uFill>
              <a:latin typeface="Arial"/>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endParaRPr lang="en-US" sz="2000" b="0" strike="noStrike" spc="-1">
              <a:solidFill>
                <a:srgbClr val="000000"/>
              </a:solidFill>
              <a:uFill>
                <a:solidFill>
                  <a:srgbClr val="FFFFFF"/>
                </a:solidFill>
              </a:uFill>
              <a:latin typeface="Arial"/>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a:rPr>
              <a:t>Fifth Outline Level</a:t>
            </a:r>
            <a:endParaRPr lang="en-US" sz="2000" b="0" strike="noStrike" spc="-1">
              <a:solidFill>
                <a:srgbClr val="000000"/>
              </a:solidFill>
              <a:uFill>
                <a:solidFill>
                  <a:srgbClr val="FFFFFF"/>
                </a:solidFill>
              </a:uFill>
              <a:latin typeface="Arial"/>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a:rPr>
              <a:t>Sixth Outline Level</a:t>
            </a:r>
            <a:endParaRPr lang="en-US" sz="2000" b="0" strike="noStrike" spc="-1">
              <a:solidFill>
                <a:srgbClr val="000000"/>
              </a:solidFill>
              <a:uFill>
                <a:solidFill>
                  <a:srgbClr val="FFFFFF"/>
                </a:solidFill>
              </a:uFill>
              <a:latin typeface="Arial"/>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a:rPr>
              <a:t>Seventh Outline Level</a:t>
            </a:r>
            <a:endParaRPr lang="en-US" sz="20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GIF"/><Relationship Id="rId1" Type="http://schemas.openxmlformats.org/officeDocument/2006/relationships/image" Target="../media/image2.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762120" y="1676520"/>
            <a:ext cx="7771320" cy="114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r>
              <a:rPr lang="en-US" sz="4400" b="0" strike="noStrike" spc="-1">
                <a:solidFill>
                  <a:srgbClr val="000000"/>
                </a:solidFill>
                <a:uFill>
                  <a:solidFill>
                    <a:srgbClr val="FFFFFF"/>
                  </a:solidFill>
                </a:uFill>
                <a:latin typeface="Calibri"/>
                <a:ea typeface="DejaVu Sans" panose="020B0603030804020204"/>
              </a:rPr>
              <a:t>Introduction to Image Processing using Python </a:t>
            </a:r>
            <a:endParaRPr lang="en-US" sz="1800" b="0" strike="noStrike" spc="-1">
              <a:solidFill>
                <a:srgbClr val="000000"/>
              </a:solidFill>
              <a:uFill>
                <a:solidFill>
                  <a:srgbClr val="FFFFFF"/>
                </a:solidFill>
              </a:uFill>
              <a:latin typeface="Arial"/>
            </a:endParaRPr>
          </a:p>
        </p:txBody>
      </p:sp>
      <p:sp>
        <p:nvSpPr>
          <p:cNvPr id="78" name="CustomShape 2"/>
          <p:cNvSpPr/>
          <p:nvPr/>
        </p:nvSpPr>
        <p:spPr>
          <a:xfrm>
            <a:off x="1371600" y="4267080"/>
            <a:ext cx="6399720" cy="1751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6356520"/>
            <a:ext cx="21326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rtl="1">
              <a:lnSpc>
                <a:spcPct val="100000"/>
              </a:lnSpc>
            </a:pPr>
            <a:fld id="{ED5B0547-F71E-424A-BCFD-B3A59403F902}" type="slidenum">
              <a:rPr lang="en-US" sz="1400" b="0" strike="noStrike" spc="-1">
                <a:solidFill>
                  <a:srgbClr val="000000"/>
                </a:solidFill>
                <a:uFill>
                  <a:solidFill>
                    <a:srgbClr val="FFFFFF"/>
                  </a:solidFill>
                </a:uFill>
                <a:latin typeface="Times New Roman"/>
                <a:ea typeface="DejaVu Sans" panose="020B0603030804020204"/>
              </a:rPr>
            </a:fld>
            <a:endParaRPr lang="en-US" sz="1800" b="0" strike="noStrike" spc="-1">
              <a:solidFill>
                <a:srgbClr val="000000"/>
              </a:solidFill>
              <a:uFill>
                <a:solidFill>
                  <a:srgbClr val="FFFFFF"/>
                </a:solidFill>
              </a:uFill>
              <a:latin typeface="Arial"/>
            </a:endParaRPr>
          </a:p>
        </p:txBody>
      </p:sp>
      <p:sp>
        <p:nvSpPr>
          <p:cNvPr id="80" name="CustomShape 2"/>
          <p:cNvSpPr/>
          <p:nvPr/>
        </p:nvSpPr>
        <p:spPr>
          <a:xfrm>
            <a:off x="685800" y="533520"/>
            <a:ext cx="7771320" cy="114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rtl="1">
              <a:lnSpc>
                <a:spcPct val="100000"/>
              </a:lnSpc>
            </a:pPr>
            <a:r>
              <a:rPr lang="en-US" sz="4400" b="0" strike="noStrike" spc="-1">
                <a:solidFill>
                  <a:srgbClr val="000000"/>
                </a:solidFill>
                <a:uFill>
                  <a:solidFill>
                    <a:srgbClr val="FFFFFF"/>
                  </a:solidFill>
                </a:uFill>
                <a:latin typeface="Calibri"/>
                <a:ea typeface="DejaVu Sans" panose="020B0603030804020204"/>
              </a:rPr>
              <a:t>Images in Python</a:t>
            </a:r>
            <a:endParaRPr lang="en-US" sz="1800" b="0" strike="noStrike" spc="-1">
              <a:solidFill>
                <a:srgbClr val="000000"/>
              </a:solidFill>
              <a:uFill>
                <a:solidFill>
                  <a:srgbClr val="FFFFFF"/>
                </a:solidFill>
              </a:uFill>
              <a:latin typeface="Arial"/>
            </a:endParaRPr>
          </a:p>
        </p:txBody>
      </p:sp>
      <p:sp>
        <p:nvSpPr>
          <p:cNvPr id="81" name="CustomShape 3"/>
          <p:cNvSpPr/>
          <p:nvPr/>
        </p:nvSpPr>
        <p:spPr>
          <a:xfrm>
            <a:off x="990720" y="1905120"/>
            <a:ext cx="7466400" cy="411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265">
              <a:lnSpc>
                <a:spcPct val="100000"/>
              </a:lnSpc>
              <a:buClr>
                <a:srgbClr val="000000"/>
              </a:buClr>
              <a:buFont typeface="Arial"/>
              <a:buChar char="•"/>
            </a:pPr>
            <a:r>
              <a:rPr lang="en-US" sz="3200" b="0" strike="noStrike" spc="-1">
                <a:solidFill>
                  <a:srgbClr val="000000"/>
                </a:solidFill>
                <a:uFill>
                  <a:solidFill>
                    <a:srgbClr val="FFFFFF"/>
                  </a:solidFill>
                </a:uFill>
                <a:latin typeface="Calibri"/>
                <a:ea typeface="DejaVu Sans" panose="020B0603030804020204"/>
              </a:rPr>
              <a:t>Images are matrices!</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3200" b="0" strike="noStrike" spc="-1">
                <a:solidFill>
                  <a:srgbClr val="000000"/>
                </a:solidFill>
                <a:uFill>
                  <a:solidFill>
                    <a:srgbClr val="FFFFFF"/>
                  </a:solidFill>
                </a:uFill>
                <a:latin typeface="Calibri"/>
                <a:ea typeface="DejaVu Sans" panose="020B0603030804020204"/>
              </a:rPr>
              <a:t>Very easy to write your own image processing functions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274680"/>
            <a:ext cx="8228520" cy="114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rtl="1">
              <a:lnSpc>
                <a:spcPct val="100000"/>
              </a:lnSpc>
            </a:pPr>
            <a:r>
              <a:rPr lang="en-US" sz="4400" b="0" strike="noStrike" spc="-1">
                <a:solidFill>
                  <a:srgbClr val="000000"/>
                </a:solidFill>
                <a:uFill>
                  <a:solidFill>
                    <a:srgbClr val="FFFFFF"/>
                  </a:solidFill>
                </a:uFill>
                <a:latin typeface="Calibri"/>
                <a:ea typeface="DejaVu Sans" panose="020B0603030804020204"/>
              </a:rPr>
              <a:t>2D matrix</a:t>
            </a:r>
            <a:endParaRPr lang="en-US" sz="1800" b="0" strike="noStrike" spc="-1">
              <a:solidFill>
                <a:srgbClr val="000000"/>
              </a:solidFill>
              <a:uFill>
                <a:solidFill>
                  <a:srgbClr val="FFFFFF"/>
                </a:solidFill>
              </a:uFill>
              <a:latin typeface="Arial"/>
            </a:endParaRPr>
          </a:p>
        </p:txBody>
      </p:sp>
      <p:sp>
        <p:nvSpPr>
          <p:cNvPr id="83" name="CustomShape 2"/>
          <p:cNvSpPr/>
          <p:nvPr/>
        </p:nvSpPr>
        <p:spPr>
          <a:xfrm>
            <a:off x="365760" y="1417320"/>
            <a:ext cx="4845600" cy="4524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265">
              <a:lnSpc>
                <a:spcPct val="9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2D matrix has </a:t>
            </a:r>
            <a:r>
              <a:rPr lang="en-US" sz="2400" b="0" i="1" strike="noStrike" spc="-1">
                <a:solidFill>
                  <a:srgbClr val="000000"/>
                </a:solidFill>
                <a:uFill>
                  <a:solidFill>
                    <a:srgbClr val="FFFFFF"/>
                  </a:solidFill>
                </a:uFill>
                <a:latin typeface="Calibri"/>
                <a:ea typeface="DejaVu Sans" panose="020B0603030804020204"/>
              </a:rPr>
              <a:t>M</a:t>
            </a:r>
            <a:r>
              <a:rPr lang="en-US" sz="2400" b="0" strike="noStrike" spc="-1">
                <a:solidFill>
                  <a:srgbClr val="000000"/>
                </a:solidFill>
                <a:uFill>
                  <a:solidFill>
                    <a:srgbClr val="FFFFFF"/>
                  </a:solidFill>
                </a:uFill>
                <a:latin typeface="Calibri"/>
                <a:ea typeface="DejaVu Sans" panose="020B0603030804020204"/>
              </a:rPr>
              <a:t> rows and </a:t>
            </a:r>
            <a:r>
              <a:rPr lang="en-US" sz="2400" b="0" i="1" strike="noStrike" spc="-1">
                <a:solidFill>
                  <a:srgbClr val="000000"/>
                </a:solidFill>
                <a:uFill>
                  <a:solidFill>
                    <a:srgbClr val="FFFFFF"/>
                  </a:solidFill>
                </a:uFill>
                <a:latin typeface="Calibri"/>
                <a:ea typeface="DejaVu Sans" panose="020B0603030804020204"/>
              </a:rPr>
              <a:t>N</a:t>
            </a:r>
            <a:r>
              <a:rPr lang="en-US" sz="2400" b="0" strike="noStrike" spc="-1">
                <a:solidFill>
                  <a:srgbClr val="000000"/>
                </a:solidFill>
                <a:uFill>
                  <a:solidFill>
                    <a:srgbClr val="FFFFFF"/>
                  </a:solidFill>
                </a:uFill>
                <a:latin typeface="Calibri"/>
                <a:ea typeface="DejaVu Sans" panose="020B0603030804020204"/>
              </a:rPr>
              <a:t> columns</a:t>
            </a:r>
            <a:endParaRPr lang="en-US" sz="1800" b="0" strike="noStrike" spc="-1">
              <a:solidFill>
                <a:srgbClr val="000000"/>
              </a:solidFill>
              <a:uFill>
                <a:solidFill>
                  <a:srgbClr val="FFFFFF"/>
                </a:solidFill>
              </a:uFill>
              <a:latin typeface="Arial"/>
            </a:endParaRPr>
          </a:p>
          <a:p>
            <a:pPr>
              <a:lnSpc>
                <a:spcPct val="90000"/>
              </a:lnSpc>
            </a:pPr>
            <a:endParaRPr lang="en-US" sz="1800" b="0" strike="noStrike" spc="-1">
              <a:solidFill>
                <a:srgbClr val="000000"/>
              </a:solidFill>
              <a:uFill>
                <a:solidFill>
                  <a:srgbClr val="FFFFFF"/>
                </a:solidFill>
              </a:uFill>
              <a:latin typeface="Arial"/>
            </a:endParaRPr>
          </a:p>
          <a:p>
            <a:pPr marL="342900" indent="-342265">
              <a:lnSpc>
                <a:spcPct val="9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Example</a:t>
            </a:r>
            <a:endParaRPr lang="en-US" sz="1800" b="0" strike="noStrike" spc="-1">
              <a:solidFill>
                <a:srgbClr val="000000"/>
              </a:solidFill>
              <a:uFill>
                <a:solidFill>
                  <a:srgbClr val="FFFFFF"/>
                </a:solidFill>
              </a:uFill>
              <a:latin typeface="Arial"/>
            </a:endParaRPr>
          </a:p>
          <a:p>
            <a:pPr marL="742950" lvl="1" indent="-285115">
              <a:lnSpc>
                <a:spcPct val="90000"/>
              </a:lnSpc>
              <a:buClr>
                <a:srgbClr val="000000"/>
              </a:buClr>
              <a:buFont typeface="Arial"/>
              <a:buChar char="–"/>
            </a:pPr>
            <a:r>
              <a:rPr lang="en-US" sz="2000" b="0" strike="noStrike" spc="-1">
                <a:solidFill>
                  <a:srgbClr val="000000"/>
                </a:solidFill>
                <a:uFill>
                  <a:solidFill>
                    <a:srgbClr val="FFFFFF"/>
                  </a:solidFill>
                </a:uFill>
                <a:latin typeface="Calibri"/>
                <a:ea typeface="DejaVu Sans" panose="020B0603030804020204"/>
              </a:rPr>
              <a:t>&gt;&gt;m=np.zeros(400,200);</a:t>
            </a:r>
            <a:endParaRPr lang="en-US" sz="1800" b="0" strike="noStrike" spc="-1">
              <a:solidFill>
                <a:srgbClr val="000000"/>
              </a:solidFill>
              <a:uFill>
                <a:solidFill>
                  <a:srgbClr val="FFFFFF"/>
                </a:solidFill>
              </a:uFill>
              <a:latin typeface="Arial"/>
            </a:endParaRPr>
          </a:p>
          <a:p>
            <a:pPr marL="742950" lvl="1" indent="-285115">
              <a:lnSpc>
                <a:spcPct val="90000"/>
              </a:lnSpc>
              <a:buClr>
                <a:srgbClr val="000000"/>
              </a:buClr>
              <a:buFont typeface="Arial"/>
              <a:buChar char="–"/>
            </a:pPr>
            <a:r>
              <a:rPr lang="en-US" sz="2000" b="0" strike="noStrike" spc="-1">
                <a:solidFill>
                  <a:srgbClr val="000000"/>
                </a:solidFill>
                <a:uFill>
                  <a:solidFill>
                    <a:srgbClr val="FFFFFF"/>
                  </a:solidFill>
                </a:uFill>
                <a:latin typeface="Calibri"/>
                <a:ea typeface="DejaVu Sans" panose="020B0603030804020204"/>
              </a:rPr>
              <a:t>&gt;&gt;m[0:50,0:100] = 1;</a:t>
            </a:r>
            <a:endParaRPr lang="en-US" sz="1800" b="0" strike="noStrike" spc="-1">
              <a:solidFill>
                <a:srgbClr val="000000"/>
              </a:solidFill>
              <a:uFill>
                <a:solidFill>
                  <a:srgbClr val="FFFFFF"/>
                </a:solidFill>
              </a:uFill>
              <a:latin typeface="Arial"/>
            </a:endParaRPr>
          </a:p>
          <a:p>
            <a:pPr>
              <a:lnSpc>
                <a:spcPct val="90000"/>
              </a:lnSpc>
            </a:pPr>
            <a:endParaRPr lang="en-US" sz="1800" b="0" strike="noStrike" spc="-1">
              <a:solidFill>
                <a:srgbClr val="000000"/>
              </a:solidFill>
              <a:uFill>
                <a:solidFill>
                  <a:srgbClr val="FFFFFF"/>
                </a:solidFill>
              </a:uFill>
              <a:latin typeface="Arial"/>
            </a:endParaRPr>
          </a:p>
          <a:p>
            <a:pPr marL="342900" indent="-342265">
              <a:lnSpc>
                <a:spcPct val="9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Note:</a:t>
            </a:r>
            <a:endParaRPr lang="en-US" sz="1800" b="0" strike="noStrike" spc="-1">
              <a:solidFill>
                <a:srgbClr val="000000"/>
              </a:solidFill>
              <a:uFill>
                <a:solidFill>
                  <a:srgbClr val="FFFFFF"/>
                </a:solidFill>
              </a:uFill>
              <a:latin typeface="Arial"/>
            </a:endParaRPr>
          </a:p>
          <a:p>
            <a:pPr marL="742950" lvl="1" indent="-285115">
              <a:lnSpc>
                <a:spcPct val="90000"/>
              </a:lnSpc>
              <a:buClr>
                <a:srgbClr val="000000"/>
              </a:buClr>
              <a:buFont typeface="Arial"/>
              <a:buChar char="–"/>
            </a:pPr>
            <a:r>
              <a:rPr lang="en-US" sz="2000" b="0" strike="noStrike" spc="-1">
                <a:solidFill>
                  <a:srgbClr val="000000"/>
                </a:solidFill>
                <a:uFill>
                  <a:solidFill>
                    <a:srgbClr val="FFFFFF"/>
                  </a:solidFill>
                </a:uFill>
                <a:latin typeface="Calibri"/>
                <a:ea typeface="DejaVu Sans" panose="020B0603030804020204"/>
              </a:rPr>
              <a:t>0 to M-1</a:t>
            </a:r>
            <a:endParaRPr lang="en-US" sz="1800" b="0" strike="noStrike" spc="-1">
              <a:solidFill>
                <a:srgbClr val="000000"/>
              </a:solidFill>
              <a:uFill>
                <a:solidFill>
                  <a:srgbClr val="FFFFFF"/>
                </a:solidFill>
              </a:uFill>
              <a:latin typeface="Arial"/>
            </a:endParaRPr>
          </a:p>
          <a:p>
            <a:pPr marL="742950" lvl="1" indent="-285115">
              <a:lnSpc>
                <a:spcPct val="90000"/>
              </a:lnSpc>
              <a:buClr>
                <a:srgbClr val="000000"/>
              </a:buClr>
              <a:buFont typeface="Arial"/>
              <a:buChar char="–"/>
            </a:pPr>
            <a:r>
              <a:rPr lang="en-US" sz="2000" b="0" strike="noStrike" spc="-1">
                <a:solidFill>
                  <a:srgbClr val="000000"/>
                </a:solidFill>
                <a:uFill>
                  <a:solidFill>
                    <a:srgbClr val="FFFFFF"/>
                  </a:solidFill>
                </a:uFill>
                <a:latin typeface="Calibri"/>
                <a:ea typeface="DejaVu Sans" panose="020B0603030804020204"/>
              </a:rPr>
              <a:t>Origin of coordinate system is in upper left corner</a:t>
            </a:r>
            <a:endParaRPr lang="en-US" sz="1800" b="0" strike="noStrike" spc="-1">
              <a:solidFill>
                <a:srgbClr val="000000"/>
              </a:solidFill>
              <a:uFill>
                <a:solidFill>
                  <a:srgbClr val="FFFFFF"/>
                </a:solidFill>
              </a:uFill>
              <a:latin typeface="Arial"/>
            </a:endParaRPr>
          </a:p>
          <a:p>
            <a:pPr marL="742950" lvl="1" indent="-285115">
              <a:lnSpc>
                <a:spcPct val="90000"/>
              </a:lnSpc>
              <a:buClr>
                <a:srgbClr val="000000"/>
              </a:buClr>
              <a:buFont typeface="Arial"/>
              <a:buChar char="–"/>
            </a:pPr>
            <a:r>
              <a:rPr lang="en-US" sz="2000" b="0" strike="noStrike" spc="-1">
                <a:solidFill>
                  <a:srgbClr val="000000"/>
                </a:solidFill>
                <a:uFill>
                  <a:solidFill>
                    <a:srgbClr val="FFFFFF"/>
                  </a:solidFill>
                </a:uFill>
                <a:latin typeface="Calibri"/>
                <a:ea typeface="DejaVu Sans" panose="020B0603030804020204"/>
              </a:rPr>
              <a:t>Row index increases from top to bottom</a:t>
            </a:r>
            <a:endParaRPr lang="en-US" sz="1800" b="0" strike="noStrike" spc="-1">
              <a:solidFill>
                <a:srgbClr val="000000"/>
              </a:solidFill>
              <a:uFill>
                <a:solidFill>
                  <a:srgbClr val="FFFFFF"/>
                </a:solidFill>
              </a:uFill>
              <a:latin typeface="Arial"/>
            </a:endParaRPr>
          </a:p>
        </p:txBody>
      </p:sp>
      <p:sp>
        <p:nvSpPr>
          <p:cNvPr id="84" name="CustomShape 3"/>
          <p:cNvSpPr/>
          <p:nvPr/>
        </p:nvSpPr>
        <p:spPr>
          <a:xfrm>
            <a:off x="62769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85" name="CustomShape 4"/>
          <p:cNvSpPr/>
          <p:nvPr/>
        </p:nvSpPr>
        <p:spPr>
          <a:xfrm>
            <a:off x="65055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86" name="CustomShape 5"/>
          <p:cNvSpPr/>
          <p:nvPr/>
        </p:nvSpPr>
        <p:spPr>
          <a:xfrm>
            <a:off x="67341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87" name="CustomShape 6"/>
          <p:cNvSpPr/>
          <p:nvPr/>
        </p:nvSpPr>
        <p:spPr>
          <a:xfrm>
            <a:off x="69627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88" name="CustomShape 7"/>
          <p:cNvSpPr/>
          <p:nvPr/>
        </p:nvSpPr>
        <p:spPr>
          <a:xfrm>
            <a:off x="71913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89" name="CustomShape 8"/>
          <p:cNvSpPr/>
          <p:nvPr/>
        </p:nvSpPr>
        <p:spPr>
          <a:xfrm>
            <a:off x="74199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0" name="CustomShape 9"/>
          <p:cNvSpPr/>
          <p:nvPr/>
        </p:nvSpPr>
        <p:spPr>
          <a:xfrm>
            <a:off x="76485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1" name="CustomShape 10"/>
          <p:cNvSpPr/>
          <p:nvPr/>
        </p:nvSpPr>
        <p:spPr>
          <a:xfrm>
            <a:off x="78771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2" name="CustomShape 11"/>
          <p:cNvSpPr/>
          <p:nvPr/>
        </p:nvSpPr>
        <p:spPr>
          <a:xfrm>
            <a:off x="81057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3" name="CustomShape 12"/>
          <p:cNvSpPr/>
          <p:nvPr/>
        </p:nvSpPr>
        <p:spPr>
          <a:xfrm>
            <a:off x="83343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4" name="CustomShape 13"/>
          <p:cNvSpPr/>
          <p:nvPr/>
        </p:nvSpPr>
        <p:spPr>
          <a:xfrm>
            <a:off x="62769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5" name="CustomShape 14"/>
          <p:cNvSpPr/>
          <p:nvPr/>
        </p:nvSpPr>
        <p:spPr>
          <a:xfrm>
            <a:off x="65055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6" name="CustomShape 15"/>
          <p:cNvSpPr/>
          <p:nvPr/>
        </p:nvSpPr>
        <p:spPr>
          <a:xfrm>
            <a:off x="67341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7" name="CustomShape 16"/>
          <p:cNvSpPr/>
          <p:nvPr/>
        </p:nvSpPr>
        <p:spPr>
          <a:xfrm>
            <a:off x="69627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8" name="CustomShape 17"/>
          <p:cNvSpPr/>
          <p:nvPr/>
        </p:nvSpPr>
        <p:spPr>
          <a:xfrm>
            <a:off x="71913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9" name="CustomShape 18"/>
          <p:cNvSpPr/>
          <p:nvPr/>
        </p:nvSpPr>
        <p:spPr>
          <a:xfrm>
            <a:off x="74199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0" name="CustomShape 19"/>
          <p:cNvSpPr/>
          <p:nvPr/>
        </p:nvSpPr>
        <p:spPr>
          <a:xfrm>
            <a:off x="76485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1" name="CustomShape 20"/>
          <p:cNvSpPr/>
          <p:nvPr/>
        </p:nvSpPr>
        <p:spPr>
          <a:xfrm>
            <a:off x="78771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2" name="CustomShape 21"/>
          <p:cNvSpPr/>
          <p:nvPr/>
        </p:nvSpPr>
        <p:spPr>
          <a:xfrm>
            <a:off x="81057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3" name="CustomShape 22"/>
          <p:cNvSpPr/>
          <p:nvPr/>
        </p:nvSpPr>
        <p:spPr>
          <a:xfrm>
            <a:off x="83343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4" name="CustomShape 23"/>
          <p:cNvSpPr/>
          <p:nvPr/>
        </p:nvSpPr>
        <p:spPr>
          <a:xfrm>
            <a:off x="62769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5" name="CustomShape 24"/>
          <p:cNvSpPr/>
          <p:nvPr/>
        </p:nvSpPr>
        <p:spPr>
          <a:xfrm>
            <a:off x="65055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6" name="CustomShape 25"/>
          <p:cNvSpPr/>
          <p:nvPr/>
        </p:nvSpPr>
        <p:spPr>
          <a:xfrm>
            <a:off x="67341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7" name="CustomShape 26"/>
          <p:cNvSpPr/>
          <p:nvPr/>
        </p:nvSpPr>
        <p:spPr>
          <a:xfrm>
            <a:off x="69627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8" name="CustomShape 27"/>
          <p:cNvSpPr/>
          <p:nvPr/>
        </p:nvSpPr>
        <p:spPr>
          <a:xfrm>
            <a:off x="71913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9" name="CustomShape 28"/>
          <p:cNvSpPr/>
          <p:nvPr/>
        </p:nvSpPr>
        <p:spPr>
          <a:xfrm>
            <a:off x="74199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0" name="CustomShape 29"/>
          <p:cNvSpPr/>
          <p:nvPr/>
        </p:nvSpPr>
        <p:spPr>
          <a:xfrm>
            <a:off x="76485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1" name="CustomShape 30"/>
          <p:cNvSpPr/>
          <p:nvPr/>
        </p:nvSpPr>
        <p:spPr>
          <a:xfrm>
            <a:off x="78771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2" name="CustomShape 31"/>
          <p:cNvSpPr/>
          <p:nvPr/>
        </p:nvSpPr>
        <p:spPr>
          <a:xfrm>
            <a:off x="81057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3" name="CustomShape 32"/>
          <p:cNvSpPr/>
          <p:nvPr/>
        </p:nvSpPr>
        <p:spPr>
          <a:xfrm>
            <a:off x="83343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4" name="CustomShape 33"/>
          <p:cNvSpPr/>
          <p:nvPr/>
        </p:nvSpPr>
        <p:spPr>
          <a:xfrm>
            <a:off x="62769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5" name="CustomShape 34"/>
          <p:cNvSpPr/>
          <p:nvPr/>
        </p:nvSpPr>
        <p:spPr>
          <a:xfrm>
            <a:off x="65055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6" name="CustomShape 35"/>
          <p:cNvSpPr/>
          <p:nvPr/>
        </p:nvSpPr>
        <p:spPr>
          <a:xfrm>
            <a:off x="67341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7" name="CustomShape 36"/>
          <p:cNvSpPr/>
          <p:nvPr/>
        </p:nvSpPr>
        <p:spPr>
          <a:xfrm>
            <a:off x="69627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8" name="CustomShape 37"/>
          <p:cNvSpPr/>
          <p:nvPr/>
        </p:nvSpPr>
        <p:spPr>
          <a:xfrm>
            <a:off x="71913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9" name="CustomShape 38"/>
          <p:cNvSpPr/>
          <p:nvPr/>
        </p:nvSpPr>
        <p:spPr>
          <a:xfrm>
            <a:off x="74199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0" name="CustomShape 39"/>
          <p:cNvSpPr/>
          <p:nvPr/>
        </p:nvSpPr>
        <p:spPr>
          <a:xfrm>
            <a:off x="76485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1" name="CustomShape 40"/>
          <p:cNvSpPr/>
          <p:nvPr/>
        </p:nvSpPr>
        <p:spPr>
          <a:xfrm>
            <a:off x="78771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2" name="CustomShape 41"/>
          <p:cNvSpPr/>
          <p:nvPr/>
        </p:nvSpPr>
        <p:spPr>
          <a:xfrm>
            <a:off x="81057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3" name="CustomShape 42"/>
          <p:cNvSpPr/>
          <p:nvPr/>
        </p:nvSpPr>
        <p:spPr>
          <a:xfrm>
            <a:off x="83343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4" name="CustomShape 43"/>
          <p:cNvSpPr/>
          <p:nvPr/>
        </p:nvSpPr>
        <p:spPr>
          <a:xfrm>
            <a:off x="62769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5" name="CustomShape 44"/>
          <p:cNvSpPr/>
          <p:nvPr/>
        </p:nvSpPr>
        <p:spPr>
          <a:xfrm>
            <a:off x="65055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6" name="CustomShape 45"/>
          <p:cNvSpPr/>
          <p:nvPr/>
        </p:nvSpPr>
        <p:spPr>
          <a:xfrm>
            <a:off x="67341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7" name="CustomShape 46"/>
          <p:cNvSpPr/>
          <p:nvPr/>
        </p:nvSpPr>
        <p:spPr>
          <a:xfrm>
            <a:off x="69627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8" name="CustomShape 47"/>
          <p:cNvSpPr/>
          <p:nvPr/>
        </p:nvSpPr>
        <p:spPr>
          <a:xfrm>
            <a:off x="71913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9" name="CustomShape 48"/>
          <p:cNvSpPr/>
          <p:nvPr/>
        </p:nvSpPr>
        <p:spPr>
          <a:xfrm>
            <a:off x="74199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0" name="CustomShape 49"/>
          <p:cNvSpPr/>
          <p:nvPr/>
        </p:nvSpPr>
        <p:spPr>
          <a:xfrm>
            <a:off x="76485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1" name="CustomShape 50"/>
          <p:cNvSpPr/>
          <p:nvPr/>
        </p:nvSpPr>
        <p:spPr>
          <a:xfrm>
            <a:off x="78771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2" name="CustomShape 51"/>
          <p:cNvSpPr/>
          <p:nvPr/>
        </p:nvSpPr>
        <p:spPr>
          <a:xfrm>
            <a:off x="81057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3" name="CustomShape 52"/>
          <p:cNvSpPr/>
          <p:nvPr/>
        </p:nvSpPr>
        <p:spPr>
          <a:xfrm>
            <a:off x="83343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4" name="CustomShape 53"/>
          <p:cNvSpPr/>
          <p:nvPr/>
        </p:nvSpPr>
        <p:spPr>
          <a:xfrm>
            <a:off x="62769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5" name="CustomShape 54"/>
          <p:cNvSpPr/>
          <p:nvPr/>
        </p:nvSpPr>
        <p:spPr>
          <a:xfrm>
            <a:off x="65055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6" name="CustomShape 55"/>
          <p:cNvSpPr/>
          <p:nvPr/>
        </p:nvSpPr>
        <p:spPr>
          <a:xfrm>
            <a:off x="67341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7" name="CustomShape 56"/>
          <p:cNvSpPr/>
          <p:nvPr/>
        </p:nvSpPr>
        <p:spPr>
          <a:xfrm>
            <a:off x="69627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8" name="CustomShape 57"/>
          <p:cNvSpPr/>
          <p:nvPr/>
        </p:nvSpPr>
        <p:spPr>
          <a:xfrm>
            <a:off x="71913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9" name="CustomShape 58"/>
          <p:cNvSpPr/>
          <p:nvPr/>
        </p:nvSpPr>
        <p:spPr>
          <a:xfrm>
            <a:off x="74199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0" name="CustomShape 59"/>
          <p:cNvSpPr/>
          <p:nvPr/>
        </p:nvSpPr>
        <p:spPr>
          <a:xfrm>
            <a:off x="76485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1" name="CustomShape 60"/>
          <p:cNvSpPr/>
          <p:nvPr/>
        </p:nvSpPr>
        <p:spPr>
          <a:xfrm>
            <a:off x="78771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2" name="CustomShape 61"/>
          <p:cNvSpPr/>
          <p:nvPr/>
        </p:nvSpPr>
        <p:spPr>
          <a:xfrm>
            <a:off x="81057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3" name="CustomShape 62"/>
          <p:cNvSpPr/>
          <p:nvPr/>
        </p:nvSpPr>
        <p:spPr>
          <a:xfrm>
            <a:off x="83343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4" name="CustomShape 63"/>
          <p:cNvSpPr/>
          <p:nvPr/>
        </p:nvSpPr>
        <p:spPr>
          <a:xfrm>
            <a:off x="62769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5" name="CustomShape 64"/>
          <p:cNvSpPr/>
          <p:nvPr/>
        </p:nvSpPr>
        <p:spPr>
          <a:xfrm>
            <a:off x="65055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6" name="CustomShape 65"/>
          <p:cNvSpPr/>
          <p:nvPr/>
        </p:nvSpPr>
        <p:spPr>
          <a:xfrm>
            <a:off x="67341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7" name="CustomShape 66"/>
          <p:cNvSpPr/>
          <p:nvPr/>
        </p:nvSpPr>
        <p:spPr>
          <a:xfrm>
            <a:off x="69627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8" name="CustomShape 67"/>
          <p:cNvSpPr/>
          <p:nvPr/>
        </p:nvSpPr>
        <p:spPr>
          <a:xfrm>
            <a:off x="71913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9" name="CustomShape 68"/>
          <p:cNvSpPr/>
          <p:nvPr/>
        </p:nvSpPr>
        <p:spPr>
          <a:xfrm>
            <a:off x="74199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0" name="CustomShape 69"/>
          <p:cNvSpPr/>
          <p:nvPr/>
        </p:nvSpPr>
        <p:spPr>
          <a:xfrm>
            <a:off x="76485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1" name="CustomShape 70"/>
          <p:cNvSpPr/>
          <p:nvPr/>
        </p:nvSpPr>
        <p:spPr>
          <a:xfrm>
            <a:off x="78771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2" name="CustomShape 71"/>
          <p:cNvSpPr/>
          <p:nvPr/>
        </p:nvSpPr>
        <p:spPr>
          <a:xfrm>
            <a:off x="81057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3" name="CustomShape 72"/>
          <p:cNvSpPr/>
          <p:nvPr/>
        </p:nvSpPr>
        <p:spPr>
          <a:xfrm>
            <a:off x="83343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4" name="CustomShape 73"/>
          <p:cNvSpPr/>
          <p:nvPr/>
        </p:nvSpPr>
        <p:spPr>
          <a:xfrm>
            <a:off x="62769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5" name="CustomShape 74"/>
          <p:cNvSpPr/>
          <p:nvPr/>
        </p:nvSpPr>
        <p:spPr>
          <a:xfrm>
            <a:off x="65055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6" name="CustomShape 75"/>
          <p:cNvSpPr/>
          <p:nvPr/>
        </p:nvSpPr>
        <p:spPr>
          <a:xfrm>
            <a:off x="67341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7" name="CustomShape 76"/>
          <p:cNvSpPr/>
          <p:nvPr/>
        </p:nvSpPr>
        <p:spPr>
          <a:xfrm>
            <a:off x="69627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8" name="CustomShape 77"/>
          <p:cNvSpPr/>
          <p:nvPr/>
        </p:nvSpPr>
        <p:spPr>
          <a:xfrm>
            <a:off x="71913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9" name="CustomShape 78"/>
          <p:cNvSpPr/>
          <p:nvPr/>
        </p:nvSpPr>
        <p:spPr>
          <a:xfrm>
            <a:off x="74199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0" name="CustomShape 79"/>
          <p:cNvSpPr/>
          <p:nvPr/>
        </p:nvSpPr>
        <p:spPr>
          <a:xfrm>
            <a:off x="76485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1" name="CustomShape 80"/>
          <p:cNvSpPr/>
          <p:nvPr/>
        </p:nvSpPr>
        <p:spPr>
          <a:xfrm>
            <a:off x="78771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2" name="CustomShape 81"/>
          <p:cNvSpPr/>
          <p:nvPr/>
        </p:nvSpPr>
        <p:spPr>
          <a:xfrm>
            <a:off x="81057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3" name="CustomShape 82"/>
          <p:cNvSpPr/>
          <p:nvPr/>
        </p:nvSpPr>
        <p:spPr>
          <a:xfrm>
            <a:off x="83343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4" name="CustomShape 83"/>
          <p:cNvSpPr/>
          <p:nvPr/>
        </p:nvSpPr>
        <p:spPr>
          <a:xfrm>
            <a:off x="62769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5" name="CustomShape 84"/>
          <p:cNvSpPr/>
          <p:nvPr/>
        </p:nvSpPr>
        <p:spPr>
          <a:xfrm>
            <a:off x="65055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6" name="CustomShape 85"/>
          <p:cNvSpPr/>
          <p:nvPr/>
        </p:nvSpPr>
        <p:spPr>
          <a:xfrm>
            <a:off x="67341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7" name="CustomShape 86"/>
          <p:cNvSpPr/>
          <p:nvPr/>
        </p:nvSpPr>
        <p:spPr>
          <a:xfrm>
            <a:off x="69627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8" name="CustomShape 87"/>
          <p:cNvSpPr/>
          <p:nvPr/>
        </p:nvSpPr>
        <p:spPr>
          <a:xfrm>
            <a:off x="71913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9" name="CustomShape 88"/>
          <p:cNvSpPr/>
          <p:nvPr/>
        </p:nvSpPr>
        <p:spPr>
          <a:xfrm>
            <a:off x="74199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0" name="CustomShape 89"/>
          <p:cNvSpPr/>
          <p:nvPr/>
        </p:nvSpPr>
        <p:spPr>
          <a:xfrm>
            <a:off x="76485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1" name="CustomShape 90"/>
          <p:cNvSpPr/>
          <p:nvPr/>
        </p:nvSpPr>
        <p:spPr>
          <a:xfrm>
            <a:off x="78771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2" name="CustomShape 91"/>
          <p:cNvSpPr/>
          <p:nvPr/>
        </p:nvSpPr>
        <p:spPr>
          <a:xfrm>
            <a:off x="81057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3" name="CustomShape 92"/>
          <p:cNvSpPr/>
          <p:nvPr/>
        </p:nvSpPr>
        <p:spPr>
          <a:xfrm>
            <a:off x="83343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4" name="CustomShape 93"/>
          <p:cNvSpPr/>
          <p:nvPr/>
        </p:nvSpPr>
        <p:spPr>
          <a:xfrm>
            <a:off x="62769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5" name="CustomShape 94"/>
          <p:cNvSpPr/>
          <p:nvPr/>
        </p:nvSpPr>
        <p:spPr>
          <a:xfrm>
            <a:off x="65055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6" name="CustomShape 95"/>
          <p:cNvSpPr/>
          <p:nvPr/>
        </p:nvSpPr>
        <p:spPr>
          <a:xfrm>
            <a:off x="67341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7" name="CustomShape 96"/>
          <p:cNvSpPr/>
          <p:nvPr/>
        </p:nvSpPr>
        <p:spPr>
          <a:xfrm>
            <a:off x="69627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8" name="CustomShape 97"/>
          <p:cNvSpPr/>
          <p:nvPr/>
        </p:nvSpPr>
        <p:spPr>
          <a:xfrm>
            <a:off x="71913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9" name="CustomShape 98"/>
          <p:cNvSpPr/>
          <p:nvPr/>
        </p:nvSpPr>
        <p:spPr>
          <a:xfrm>
            <a:off x="74199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0" name="CustomShape 99"/>
          <p:cNvSpPr/>
          <p:nvPr/>
        </p:nvSpPr>
        <p:spPr>
          <a:xfrm>
            <a:off x="76485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1" name="CustomShape 100"/>
          <p:cNvSpPr/>
          <p:nvPr/>
        </p:nvSpPr>
        <p:spPr>
          <a:xfrm>
            <a:off x="78771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2" name="CustomShape 101"/>
          <p:cNvSpPr/>
          <p:nvPr/>
        </p:nvSpPr>
        <p:spPr>
          <a:xfrm>
            <a:off x="81057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3" name="CustomShape 102"/>
          <p:cNvSpPr/>
          <p:nvPr/>
        </p:nvSpPr>
        <p:spPr>
          <a:xfrm>
            <a:off x="83343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4" name="CustomShape 103"/>
          <p:cNvSpPr/>
          <p:nvPr/>
        </p:nvSpPr>
        <p:spPr>
          <a:xfrm>
            <a:off x="62769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5" name="CustomShape 104"/>
          <p:cNvSpPr/>
          <p:nvPr/>
        </p:nvSpPr>
        <p:spPr>
          <a:xfrm>
            <a:off x="65055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6" name="CustomShape 105"/>
          <p:cNvSpPr/>
          <p:nvPr/>
        </p:nvSpPr>
        <p:spPr>
          <a:xfrm>
            <a:off x="67341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7" name="CustomShape 106"/>
          <p:cNvSpPr/>
          <p:nvPr/>
        </p:nvSpPr>
        <p:spPr>
          <a:xfrm>
            <a:off x="69627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8" name="CustomShape 107"/>
          <p:cNvSpPr/>
          <p:nvPr/>
        </p:nvSpPr>
        <p:spPr>
          <a:xfrm>
            <a:off x="71913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9" name="CustomShape 108"/>
          <p:cNvSpPr/>
          <p:nvPr/>
        </p:nvSpPr>
        <p:spPr>
          <a:xfrm>
            <a:off x="74199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0" name="CustomShape 109"/>
          <p:cNvSpPr/>
          <p:nvPr/>
        </p:nvSpPr>
        <p:spPr>
          <a:xfrm>
            <a:off x="76485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1" name="CustomShape 110"/>
          <p:cNvSpPr/>
          <p:nvPr/>
        </p:nvSpPr>
        <p:spPr>
          <a:xfrm>
            <a:off x="78771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2" name="CustomShape 111"/>
          <p:cNvSpPr/>
          <p:nvPr/>
        </p:nvSpPr>
        <p:spPr>
          <a:xfrm>
            <a:off x="81057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3" name="CustomShape 112"/>
          <p:cNvSpPr/>
          <p:nvPr/>
        </p:nvSpPr>
        <p:spPr>
          <a:xfrm>
            <a:off x="83343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4" name="CustomShape 113"/>
          <p:cNvSpPr/>
          <p:nvPr/>
        </p:nvSpPr>
        <p:spPr>
          <a:xfrm>
            <a:off x="62769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5" name="CustomShape 114"/>
          <p:cNvSpPr/>
          <p:nvPr/>
        </p:nvSpPr>
        <p:spPr>
          <a:xfrm>
            <a:off x="65055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6" name="CustomShape 115"/>
          <p:cNvSpPr/>
          <p:nvPr/>
        </p:nvSpPr>
        <p:spPr>
          <a:xfrm>
            <a:off x="67341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7" name="CustomShape 116"/>
          <p:cNvSpPr/>
          <p:nvPr/>
        </p:nvSpPr>
        <p:spPr>
          <a:xfrm>
            <a:off x="69627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8" name="CustomShape 117"/>
          <p:cNvSpPr/>
          <p:nvPr/>
        </p:nvSpPr>
        <p:spPr>
          <a:xfrm>
            <a:off x="71913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9" name="CustomShape 118"/>
          <p:cNvSpPr/>
          <p:nvPr/>
        </p:nvSpPr>
        <p:spPr>
          <a:xfrm>
            <a:off x="74199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0" name="CustomShape 119"/>
          <p:cNvSpPr/>
          <p:nvPr/>
        </p:nvSpPr>
        <p:spPr>
          <a:xfrm>
            <a:off x="76485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1" name="CustomShape 120"/>
          <p:cNvSpPr/>
          <p:nvPr/>
        </p:nvSpPr>
        <p:spPr>
          <a:xfrm>
            <a:off x="78771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2" name="CustomShape 121"/>
          <p:cNvSpPr/>
          <p:nvPr/>
        </p:nvSpPr>
        <p:spPr>
          <a:xfrm>
            <a:off x="81057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3" name="CustomShape 122"/>
          <p:cNvSpPr/>
          <p:nvPr/>
        </p:nvSpPr>
        <p:spPr>
          <a:xfrm>
            <a:off x="83343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4" name="CustomShape 123"/>
          <p:cNvSpPr/>
          <p:nvPr/>
        </p:nvSpPr>
        <p:spPr>
          <a:xfrm>
            <a:off x="62769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5" name="CustomShape 124"/>
          <p:cNvSpPr/>
          <p:nvPr/>
        </p:nvSpPr>
        <p:spPr>
          <a:xfrm>
            <a:off x="65055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6" name="CustomShape 125"/>
          <p:cNvSpPr/>
          <p:nvPr/>
        </p:nvSpPr>
        <p:spPr>
          <a:xfrm>
            <a:off x="67341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7" name="CustomShape 126"/>
          <p:cNvSpPr/>
          <p:nvPr/>
        </p:nvSpPr>
        <p:spPr>
          <a:xfrm>
            <a:off x="69627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8" name="CustomShape 127"/>
          <p:cNvSpPr/>
          <p:nvPr/>
        </p:nvSpPr>
        <p:spPr>
          <a:xfrm>
            <a:off x="71913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9" name="CustomShape 128"/>
          <p:cNvSpPr/>
          <p:nvPr/>
        </p:nvSpPr>
        <p:spPr>
          <a:xfrm>
            <a:off x="74199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0" name="CustomShape 129"/>
          <p:cNvSpPr/>
          <p:nvPr/>
        </p:nvSpPr>
        <p:spPr>
          <a:xfrm>
            <a:off x="76485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1" name="CustomShape 130"/>
          <p:cNvSpPr/>
          <p:nvPr/>
        </p:nvSpPr>
        <p:spPr>
          <a:xfrm>
            <a:off x="78771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2" name="CustomShape 131"/>
          <p:cNvSpPr/>
          <p:nvPr/>
        </p:nvSpPr>
        <p:spPr>
          <a:xfrm>
            <a:off x="81057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3" name="CustomShape 132"/>
          <p:cNvSpPr/>
          <p:nvPr/>
        </p:nvSpPr>
        <p:spPr>
          <a:xfrm>
            <a:off x="83343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4" name="CustomShape 133"/>
          <p:cNvSpPr/>
          <p:nvPr/>
        </p:nvSpPr>
        <p:spPr>
          <a:xfrm>
            <a:off x="62769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5" name="CustomShape 134"/>
          <p:cNvSpPr/>
          <p:nvPr/>
        </p:nvSpPr>
        <p:spPr>
          <a:xfrm>
            <a:off x="65055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6" name="CustomShape 135"/>
          <p:cNvSpPr/>
          <p:nvPr/>
        </p:nvSpPr>
        <p:spPr>
          <a:xfrm>
            <a:off x="67341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7" name="CustomShape 136"/>
          <p:cNvSpPr/>
          <p:nvPr/>
        </p:nvSpPr>
        <p:spPr>
          <a:xfrm>
            <a:off x="69627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8" name="CustomShape 137"/>
          <p:cNvSpPr/>
          <p:nvPr/>
        </p:nvSpPr>
        <p:spPr>
          <a:xfrm>
            <a:off x="71913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9" name="CustomShape 138"/>
          <p:cNvSpPr/>
          <p:nvPr/>
        </p:nvSpPr>
        <p:spPr>
          <a:xfrm>
            <a:off x="74199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0" name="CustomShape 139"/>
          <p:cNvSpPr/>
          <p:nvPr/>
        </p:nvSpPr>
        <p:spPr>
          <a:xfrm>
            <a:off x="76485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1" name="CustomShape 140"/>
          <p:cNvSpPr/>
          <p:nvPr/>
        </p:nvSpPr>
        <p:spPr>
          <a:xfrm>
            <a:off x="78771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2" name="CustomShape 141"/>
          <p:cNvSpPr/>
          <p:nvPr/>
        </p:nvSpPr>
        <p:spPr>
          <a:xfrm>
            <a:off x="81057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3" name="CustomShape 142"/>
          <p:cNvSpPr/>
          <p:nvPr/>
        </p:nvSpPr>
        <p:spPr>
          <a:xfrm>
            <a:off x="83343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4" name="CustomShape 143"/>
          <p:cNvSpPr/>
          <p:nvPr/>
        </p:nvSpPr>
        <p:spPr>
          <a:xfrm>
            <a:off x="62769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5" name="CustomShape 144"/>
          <p:cNvSpPr/>
          <p:nvPr/>
        </p:nvSpPr>
        <p:spPr>
          <a:xfrm>
            <a:off x="65055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6" name="CustomShape 145"/>
          <p:cNvSpPr/>
          <p:nvPr/>
        </p:nvSpPr>
        <p:spPr>
          <a:xfrm>
            <a:off x="67341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7" name="CustomShape 146"/>
          <p:cNvSpPr/>
          <p:nvPr/>
        </p:nvSpPr>
        <p:spPr>
          <a:xfrm>
            <a:off x="69627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8" name="CustomShape 147"/>
          <p:cNvSpPr/>
          <p:nvPr/>
        </p:nvSpPr>
        <p:spPr>
          <a:xfrm>
            <a:off x="71913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9" name="CustomShape 148"/>
          <p:cNvSpPr/>
          <p:nvPr/>
        </p:nvSpPr>
        <p:spPr>
          <a:xfrm>
            <a:off x="74199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30" name="CustomShape 149"/>
          <p:cNvSpPr/>
          <p:nvPr/>
        </p:nvSpPr>
        <p:spPr>
          <a:xfrm>
            <a:off x="76485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31" name="CustomShape 150"/>
          <p:cNvSpPr/>
          <p:nvPr/>
        </p:nvSpPr>
        <p:spPr>
          <a:xfrm>
            <a:off x="78771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32" name="CustomShape 151"/>
          <p:cNvSpPr/>
          <p:nvPr/>
        </p:nvSpPr>
        <p:spPr>
          <a:xfrm>
            <a:off x="81057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33" name="CustomShape 152"/>
          <p:cNvSpPr/>
          <p:nvPr/>
        </p:nvSpPr>
        <p:spPr>
          <a:xfrm>
            <a:off x="83343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34" name="CustomShape 153"/>
          <p:cNvSpPr/>
          <p:nvPr/>
        </p:nvSpPr>
        <p:spPr>
          <a:xfrm>
            <a:off x="5896080" y="265032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strike="noStrike" spc="-1">
                <a:solidFill>
                  <a:srgbClr val="000000"/>
                </a:solidFill>
                <a:uFill>
                  <a:solidFill>
                    <a:srgbClr val="FFFFFF"/>
                  </a:solidFill>
                </a:uFill>
                <a:latin typeface="Arial"/>
                <a:ea typeface="DejaVu Sans" panose="020B0603030804020204"/>
              </a:rPr>
              <a:t>1</a:t>
            </a:r>
            <a:endParaRPr lang="en-US" sz="1800" b="0" strike="noStrike" spc="-1">
              <a:solidFill>
                <a:srgbClr val="000000"/>
              </a:solidFill>
              <a:uFill>
                <a:solidFill>
                  <a:srgbClr val="FFFFFF"/>
                </a:solidFill>
              </a:uFill>
              <a:latin typeface="Arial"/>
            </a:endParaRPr>
          </a:p>
        </p:txBody>
      </p:sp>
      <p:sp>
        <p:nvSpPr>
          <p:cNvPr id="235" name="CustomShape 154"/>
          <p:cNvSpPr/>
          <p:nvPr/>
        </p:nvSpPr>
        <p:spPr>
          <a:xfrm>
            <a:off x="5394960" y="5562720"/>
            <a:ext cx="88092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i="1" strike="noStrike" spc="-1">
                <a:solidFill>
                  <a:srgbClr val="000000"/>
                </a:solidFill>
                <a:uFill>
                  <a:solidFill>
                    <a:srgbClr val="FFFFFF"/>
                  </a:solidFill>
                </a:uFill>
                <a:latin typeface="Arial"/>
                <a:ea typeface="DejaVu Sans" panose="020B0603030804020204"/>
              </a:rPr>
              <a:t>M -1</a:t>
            </a:r>
            <a:endParaRPr lang="en-US" sz="1800" b="0" strike="noStrike" spc="-1">
              <a:solidFill>
                <a:srgbClr val="000000"/>
              </a:solidFill>
              <a:uFill>
                <a:solidFill>
                  <a:srgbClr val="FFFFFF"/>
                </a:solidFill>
              </a:uFill>
              <a:latin typeface="Arial"/>
            </a:endParaRPr>
          </a:p>
        </p:txBody>
      </p:sp>
      <p:sp>
        <p:nvSpPr>
          <p:cNvPr id="236" name="CustomShape 155"/>
          <p:cNvSpPr/>
          <p:nvPr/>
        </p:nvSpPr>
        <p:spPr>
          <a:xfrm>
            <a:off x="6276960" y="213372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strike="noStrike" spc="-1">
                <a:solidFill>
                  <a:srgbClr val="000000"/>
                </a:solidFill>
                <a:uFill>
                  <a:solidFill>
                    <a:srgbClr val="FFFFFF"/>
                  </a:solidFill>
                </a:uFill>
                <a:latin typeface="Arial"/>
                <a:ea typeface="DejaVu Sans" panose="020B0603030804020204"/>
              </a:rPr>
              <a:t>0</a:t>
            </a:r>
            <a:endParaRPr lang="en-US" sz="1800" b="0" strike="noStrike" spc="-1">
              <a:solidFill>
                <a:srgbClr val="000000"/>
              </a:solidFill>
              <a:uFill>
                <a:solidFill>
                  <a:srgbClr val="FFFFFF"/>
                </a:solidFill>
              </a:uFill>
              <a:latin typeface="Arial"/>
            </a:endParaRPr>
          </a:p>
        </p:txBody>
      </p:sp>
      <p:sp>
        <p:nvSpPr>
          <p:cNvPr id="237" name="CustomShape 156"/>
          <p:cNvSpPr/>
          <p:nvPr/>
        </p:nvSpPr>
        <p:spPr>
          <a:xfrm>
            <a:off x="6505560" y="213372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strike="noStrike" spc="-1">
                <a:solidFill>
                  <a:srgbClr val="000000"/>
                </a:solidFill>
                <a:uFill>
                  <a:solidFill>
                    <a:srgbClr val="FFFFFF"/>
                  </a:solidFill>
                </a:uFill>
                <a:latin typeface="Arial"/>
                <a:ea typeface="DejaVu Sans" panose="020B0603030804020204"/>
              </a:rPr>
              <a:t>1</a:t>
            </a:r>
            <a:endParaRPr lang="en-US" sz="1800" b="0" strike="noStrike" spc="-1">
              <a:solidFill>
                <a:srgbClr val="000000"/>
              </a:solidFill>
              <a:uFill>
                <a:solidFill>
                  <a:srgbClr val="FFFFFF"/>
                </a:solidFill>
              </a:uFill>
              <a:latin typeface="Arial"/>
            </a:endParaRPr>
          </a:p>
        </p:txBody>
      </p:sp>
      <p:sp>
        <p:nvSpPr>
          <p:cNvPr id="238" name="CustomShape 157"/>
          <p:cNvSpPr/>
          <p:nvPr/>
        </p:nvSpPr>
        <p:spPr>
          <a:xfrm>
            <a:off x="7955280" y="2133720"/>
            <a:ext cx="75888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i="1" strike="noStrike" spc="-1">
                <a:solidFill>
                  <a:srgbClr val="000000"/>
                </a:solidFill>
                <a:uFill>
                  <a:solidFill>
                    <a:srgbClr val="FFFFFF"/>
                  </a:solidFill>
                </a:uFill>
                <a:latin typeface="Arial"/>
                <a:ea typeface="DejaVu Sans" panose="020B0603030804020204"/>
              </a:rPr>
              <a:t>N-1</a:t>
            </a:r>
            <a:endParaRPr lang="en-US" sz="1800" b="0" strike="noStrike" spc="-1">
              <a:solidFill>
                <a:srgbClr val="000000"/>
              </a:solidFill>
              <a:uFill>
                <a:solidFill>
                  <a:srgbClr val="FFFFFF"/>
                </a:solidFill>
              </a:uFill>
              <a:latin typeface="Arial"/>
            </a:endParaRPr>
          </a:p>
        </p:txBody>
      </p:sp>
      <p:sp>
        <p:nvSpPr>
          <p:cNvPr id="239" name="CustomShape 158"/>
          <p:cNvSpPr/>
          <p:nvPr/>
        </p:nvSpPr>
        <p:spPr>
          <a:xfrm>
            <a:off x="7343640" y="205740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strike="noStrike" spc="-1">
                <a:solidFill>
                  <a:srgbClr val="000000"/>
                </a:solidFill>
                <a:uFill>
                  <a:solidFill>
                    <a:srgbClr val="FFFFFF"/>
                  </a:solidFill>
                </a:uFill>
                <a:latin typeface="Arial"/>
                <a:ea typeface="DejaVu Sans" panose="020B0603030804020204"/>
              </a:rPr>
              <a:t>…</a:t>
            </a:r>
            <a:endParaRPr lang="en-US" sz="1800" b="0" strike="noStrike" spc="-1">
              <a:solidFill>
                <a:srgbClr val="000000"/>
              </a:solidFill>
              <a:uFill>
                <a:solidFill>
                  <a:srgbClr val="FFFFFF"/>
                </a:solidFill>
              </a:uFill>
              <a:latin typeface="Arial"/>
            </a:endParaRPr>
          </a:p>
        </p:txBody>
      </p:sp>
      <p:sp>
        <p:nvSpPr>
          <p:cNvPr id="240" name="CustomShape 159"/>
          <p:cNvSpPr/>
          <p:nvPr/>
        </p:nvSpPr>
        <p:spPr>
          <a:xfrm rot="16200000">
            <a:off x="5812200" y="397116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strike="noStrike" spc="-1">
                <a:solidFill>
                  <a:srgbClr val="000000"/>
                </a:solidFill>
                <a:uFill>
                  <a:solidFill>
                    <a:srgbClr val="FFFFFF"/>
                  </a:solidFill>
                </a:uFill>
                <a:latin typeface="Arial"/>
                <a:ea typeface="DejaVu Sans" panose="020B0603030804020204"/>
              </a:rPr>
              <a:t>…</a:t>
            </a:r>
            <a:endParaRPr lang="en-US" sz="1800" b="0" strike="noStrike" spc="-1">
              <a:solidFill>
                <a:srgbClr val="000000"/>
              </a:solidFill>
              <a:uFill>
                <a:solidFill>
                  <a:srgbClr val="FFFFFF"/>
                </a:solidFill>
              </a:uFill>
              <a:latin typeface="Arial"/>
            </a:endParaRPr>
          </a:p>
        </p:txBody>
      </p:sp>
      <p:sp>
        <p:nvSpPr>
          <p:cNvPr id="241" name="Line 160"/>
          <p:cNvSpPr/>
          <p:nvPr/>
        </p:nvSpPr>
        <p:spPr>
          <a:xfrm>
            <a:off x="5671440" y="2590560"/>
            <a:ext cx="1440" cy="3200400"/>
          </a:xfrm>
          <a:prstGeom prst="line">
            <a:avLst/>
          </a:prstGeom>
          <a:ln w="28440">
            <a:solidFill>
              <a:schemeClr val="tx1"/>
            </a:solidFill>
            <a:round/>
            <a:tailEnd type="triangle" w="med" len="med"/>
          </a:ln>
        </p:spPr>
        <p:style>
          <a:lnRef idx="0">
            <a:srgbClr val="FFFFFF"/>
          </a:lnRef>
          <a:fillRef idx="0">
            <a:srgbClr val="FFFFFF"/>
          </a:fillRef>
          <a:effectRef idx="0">
            <a:srgbClr val="FFFFFF"/>
          </a:effectRef>
          <a:fontRef idx="minor"/>
        </p:style>
      </p:sp>
      <p:sp>
        <p:nvSpPr>
          <p:cNvPr id="242" name="CustomShape 161"/>
          <p:cNvSpPr/>
          <p:nvPr/>
        </p:nvSpPr>
        <p:spPr>
          <a:xfrm>
            <a:off x="7343640" y="152388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rtl="1">
              <a:lnSpc>
                <a:spcPct val="100000"/>
              </a:lnSpc>
            </a:pPr>
            <a:r>
              <a:rPr lang="" altLang="en-US" sz="1800" b="1" i="1" strike="noStrike" spc="-1">
                <a:solidFill>
                  <a:srgbClr val="FF0000"/>
                </a:solidFill>
                <a:uFill>
                  <a:solidFill>
                    <a:srgbClr val="FFFFFF"/>
                  </a:solidFill>
                </a:uFill>
                <a:latin typeface="Arial"/>
                <a:ea typeface="DejaVu Sans" panose="020B0603030804020204"/>
              </a:rPr>
              <a:t>N</a:t>
            </a:r>
            <a:endParaRPr lang="" altLang="en-US" sz="1800" b="1" i="1" strike="noStrike" spc="-1">
              <a:solidFill>
                <a:srgbClr val="FF0000"/>
              </a:solidFill>
              <a:uFill>
                <a:solidFill>
                  <a:srgbClr val="FFFFFF"/>
                </a:solidFill>
              </a:uFill>
              <a:latin typeface="Arial"/>
              <a:ea typeface="DejaVu Sans" panose="020B0603030804020204"/>
            </a:endParaRPr>
          </a:p>
        </p:txBody>
      </p:sp>
      <p:sp>
        <p:nvSpPr>
          <p:cNvPr id="243" name="Line 162"/>
          <p:cNvSpPr/>
          <p:nvPr/>
        </p:nvSpPr>
        <p:spPr>
          <a:xfrm>
            <a:off x="6352920" y="1981080"/>
            <a:ext cx="2133720" cy="1440"/>
          </a:xfrm>
          <a:prstGeom prst="line">
            <a:avLst/>
          </a:prstGeom>
          <a:ln w="28440">
            <a:solidFill>
              <a:schemeClr val="tx1"/>
            </a:solidFill>
            <a:round/>
            <a:tailEnd type="triangle" w="med" len="med"/>
          </a:ln>
        </p:spPr>
        <p:style>
          <a:lnRef idx="0">
            <a:srgbClr val="FFFFFF"/>
          </a:lnRef>
          <a:fillRef idx="0">
            <a:srgbClr val="FFFFFF"/>
          </a:fillRef>
          <a:effectRef idx="0">
            <a:srgbClr val="FFFFFF"/>
          </a:effectRef>
          <a:fontRef idx="minor"/>
        </p:style>
      </p:sp>
      <p:sp>
        <p:nvSpPr>
          <p:cNvPr id="244" name="CustomShape 163"/>
          <p:cNvSpPr/>
          <p:nvPr/>
        </p:nvSpPr>
        <p:spPr>
          <a:xfrm>
            <a:off x="457200" y="6126840"/>
            <a:ext cx="4754160" cy="913320"/>
          </a:xfrm>
          <a:prstGeom prst="rect">
            <a:avLst/>
          </a:prstGeom>
          <a:noFill/>
          <a:ln>
            <a:noFill/>
          </a:ln>
        </p:spPr>
        <p:style>
          <a:lnRef idx="0">
            <a:srgbClr val="FFFFFF"/>
          </a:lnRef>
          <a:fillRef idx="0">
            <a:srgbClr val="FFFFFF"/>
          </a:fillRef>
          <a:effectRef idx="0">
            <a:srgbClr val="FFFFFF"/>
          </a:effectRef>
          <a:fontRef idx="minor"/>
        </p:style>
      </p:sp>
      <p:sp>
        <p:nvSpPr>
          <p:cNvPr id="245" name="CustomShape 164"/>
          <p:cNvSpPr/>
          <p:nvPr/>
        </p:nvSpPr>
        <p:spPr>
          <a:xfrm>
            <a:off x="5916960" y="234972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strike="noStrike" spc="-1">
                <a:solidFill>
                  <a:srgbClr val="000000"/>
                </a:solidFill>
                <a:uFill>
                  <a:solidFill>
                    <a:srgbClr val="FFFFFF"/>
                  </a:solidFill>
                </a:uFill>
                <a:latin typeface="Arial"/>
                <a:ea typeface="DejaVu Sans" panose="020B0603030804020204"/>
              </a:rPr>
              <a:t>0</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85840"/>
            <a:ext cx="8228520" cy="114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rtl="1">
              <a:lnSpc>
                <a:spcPct val="100000"/>
              </a:lnSpc>
            </a:pPr>
            <a:r>
              <a:rPr lang="en-US" sz="4400" b="0" strike="noStrike" spc="-1">
                <a:solidFill>
                  <a:srgbClr val="000000"/>
                </a:solidFill>
                <a:uFill>
                  <a:solidFill>
                    <a:srgbClr val="FFFFFF"/>
                  </a:solidFill>
                </a:uFill>
                <a:latin typeface="Calibri"/>
                <a:ea typeface="DejaVu Sans" panose="020B0603030804020204"/>
              </a:rPr>
              <a:t>Image Types </a:t>
            </a:r>
            <a:r>
              <a:rPr lang="en-US" sz="2800" b="0" strike="noStrike" spc="-1">
                <a:solidFill>
                  <a:srgbClr val="000000"/>
                </a:solidFill>
                <a:uFill>
                  <a:solidFill>
                    <a:srgbClr val="FFFFFF"/>
                  </a:solidFill>
                </a:uFill>
                <a:latin typeface="Calibri"/>
                <a:ea typeface="DejaVu Sans" panose="020B0603030804020204"/>
              </a:rPr>
              <a:t>Cont.</a:t>
            </a:r>
            <a:endParaRPr lang="en-US" sz="1800" b="0" strike="noStrike" spc="-1">
              <a:solidFill>
                <a:srgbClr val="000000"/>
              </a:solidFill>
              <a:uFill>
                <a:solidFill>
                  <a:srgbClr val="FFFFFF"/>
                </a:solidFill>
              </a:uFill>
              <a:latin typeface="Arial"/>
            </a:endParaRPr>
          </a:p>
        </p:txBody>
      </p:sp>
      <p:sp>
        <p:nvSpPr>
          <p:cNvPr id="247" name="CustomShape 2"/>
          <p:cNvSpPr/>
          <p:nvPr/>
        </p:nvSpPr>
        <p:spPr>
          <a:xfrm>
            <a:off x="457200" y="1600920"/>
            <a:ext cx="8638920" cy="4524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265">
              <a:lnSpc>
                <a:spcPct val="100000"/>
              </a:lnSpc>
              <a:buClr>
                <a:srgbClr val="000000"/>
              </a:buClr>
              <a:buFont typeface="Arial"/>
              <a:buChar char="•"/>
            </a:pPr>
            <a:r>
              <a:rPr lang="en-US" sz="2800" b="1" strike="noStrike" spc="-1">
                <a:solidFill>
                  <a:srgbClr val="000000"/>
                </a:solidFill>
                <a:uFill>
                  <a:solidFill>
                    <a:srgbClr val="FFFFFF"/>
                  </a:solidFill>
                </a:uFill>
                <a:latin typeface="Calibri"/>
                <a:ea typeface="DejaVu Sans" panose="020B0603030804020204"/>
              </a:rPr>
              <a:t>TrueColor </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800" b="0" strike="noStrike" spc="-1">
                <a:solidFill>
                  <a:srgbClr val="000000"/>
                </a:solidFill>
                <a:uFill>
                  <a:solidFill>
                    <a:srgbClr val="FFFFFF"/>
                  </a:solidFill>
                </a:uFill>
                <a:latin typeface="Calibri"/>
                <a:ea typeface="DejaVu Sans" panose="020B0603030804020204"/>
              </a:rPr>
              <a:t>every image pixel has three values associated with it: the red, green, and blue components.</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800" b="0" strike="noStrike" spc="-1">
                <a:solidFill>
                  <a:srgbClr val="000000"/>
                </a:solidFill>
                <a:uFill>
                  <a:solidFill>
                    <a:srgbClr val="FFFFFF"/>
                  </a:solidFill>
                </a:uFill>
                <a:latin typeface="Calibri"/>
                <a:ea typeface="DejaVu Sans" panose="020B0603030804020204"/>
              </a:rPr>
              <a:t>It’s represented with 3-Dimensional array of size MxNx3</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457200" y="1600200"/>
            <a:ext cx="7863120" cy="268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265">
              <a:lnSpc>
                <a:spcPct val="100000"/>
              </a:lnSpc>
              <a:buClr>
                <a:srgbClr val="000000"/>
              </a:buClr>
              <a:buFont typeface="Arial"/>
              <a:buChar char="•"/>
            </a:pPr>
            <a:r>
              <a:rPr lang="en-US" sz="2400" b="1" strike="noStrike" spc="-1">
                <a:solidFill>
                  <a:srgbClr val="000000"/>
                </a:solidFill>
                <a:uFill>
                  <a:solidFill>
                    <a:srgbClr val="FFFFFF"/>
                  </a:solidFill>
                </a:uFill>
                <a:latin typeface="Calibri"/>
                <a:ea typeface="DejaVu Sans" panose="020B0603030804020204"/>
              </a:rPr>
              <a:t>Grayscale Image</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only brightness information</a:t>
            </a:r>
            <a:endParaRPr lang="en-US" sz="1800" b="0" strike="noStrike" spc="-1">
              <a:solidFill>
                <a:srgbClr val="000000"/>
              </a:solidFill>
              <a:uFill>
                <a:solidFill>
                  <a:srgbClr val="FFFFFF"/>
                </a:solidFill>
              </a:uFill>
              <a:latin typeface="Arial"/>
            </a:endParaRPr>
          </a:p>
        </p:txBody>
      </p:sp>
      <p:sp>
        <p:nvSpPr>
          <p:cNvPr id="249" name="CustomShape 2"/>
          <p:cNvSpPr/>
          <p:nvPr/>
        </p:nvSpPr>
        <p:spPr>
          <a:xfrm>
            <a:off x="457200" y="274680"/>
            <a:ext cx="8228520" cy="114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rtl="1">
              <a:lnSpc>
                <a:spcPct val="100000"/>
              </a:lnSpc>
            </a:pPr>
            <a:r>
              <a:rPr lang="en-US" sz="4400" b="0" strike="noStrike" spc="-1">
                <a:solidFill>
                  <a:srgbClr val="000000"/>
                </a:solidFill>
                <a:uFill>
                  <a:solidFill>
                    <a:srgbClr val="FFFFFF"/>
                  </a:solidFill>
                </a:uFill>
                <a:latin typeface="Calibri"/>
                <a:ea typeface="DejaVu Sans" panose="020B0603030804020204"/>
              </a:rPr>
              <a:t>Image Types </a:t>
            </a:r>
            <a:r>
              <a:rPr lang="en-US" sz="2800" b="0" strike="noStrike" spc="-1">
                <a:solidFill>
                  <a:srgbClr val="000000"/>
                </a:solidFill>
                <a:uFill>
                  <a:solidFill>
                    <a:srgbClr val="FFFFFF"/>
                  </a:solidFill>
                </a:uFill>
                <a:latin typeface="Calibri"/>
                <a:ea typeface="DejaVu Sans" panose="020B0603030804020204"/>
              </a:rPr>
              <a:t>Cont.</a:t>
            </a:r>
            <a:endParaRPr lang="en-US" sz="1800" b="0" strike="noStrike" spc="-1">
              <a:solidFill>
                <a:srgbClr val="000000"/>
              </a:solidFill>
              <a:uFill>
                <a:solidFill>
                  <a:srgbClr val="FFFFFF"/>
                </a:solidFill>
              </a:uFill>
              <a:latin typeface="Arial"/>
            </a:endParaRPr>
          </a:p>
        </p:txBody>
      </p:sp>
      <p:pic>
        <p:nvPicPr>
          <p:cNvPr id="250" name="Picture 2"/>
          <p:cNvPicPr/>
          <p:nvPr/>
        </p:nvPicPr>
        <p:blipFill>
          <a:blip r:embed="rId1"/>
          <a:stretch>
            <a:fillRect/>
          </a:stretch>
        </p:blipFill>
        <p:spPr>
          <a:xfrm>
            <a:off x="1214280" y="4214880"/>
            <a:ext cx="2352600" cy="2381760"/>
          </a:xfrm>
          <a:prstGeom prst="rect">
            <a:avLst/>
          </a:prstGeom>
          <a:ln>
            <a:noFill/>
          </a:ln>
        </p:spPr>
      </p:pic>
      <p:pic>
        <p:nvPicPr>
          <p:cNvPr id="251" name="Picture 3"/>
          <p:cNvPicPr/>
          <p:nvPr/>
        </p:nvPicPr>
        <p:blipFill>
          <a:blip r:embed="rId2"/>
          <a:stretch>
            <a:fillRect/>
          </a:stretch>
        </p:blipFill>
        <p:spPr>
          <a:xfrm>
            <a:off x="4286160" y="4068360"/>
            <a:ext cx="3472560" cy="2646000"/>
          </a:xfrm>
          <a:prstGeom prst="rect">
            <a:avLst/>
          </a:prstGeom>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457200" y="1600200"/>
            <a:ext cx="8137440" cy="268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265">
              <a:lnSpc>
                <a:spcPct val="100000"/>
              </a:lnSpc>
              <a:buClr>
                <a:srgbClr val="000000"/>
              </a:buClr>
              <a:buFont typeface="Arial"/>
              <a:buChar char="•"/>
            </a:pPr>
            <a:r>
              <a:rPr lang="en-US" sz="2400" b="1" strike="noStrike" spc="-1">
                <a:solidFill>
                  <a:srgbClr val="000000"/>
                </a:solidFill>
                <a:uFill>
                  <a:solidFill>
                    <a:srgbClr val="FFFFFF"/>
                  </a:solidFill>
                </a:uFill>
                <a:latin typeface="Calibri"/>
                <a:ea typeface="DejaVu Sans" panose="020B0603030804020204"/>
              </a:rPr>
              <a:t>Binary Image</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Black and white pixels</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Image toolbox treat logical matrix as binary image (0’s &amp; 1’s)</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Is used as a </a:t>
            </a:r>
            <a:r>
              <a:rPr lang="en-US" sz="2400" b="1" strike="noStrike" spc="-1">
                <a:solidFill>
                  <a:srgbClr val="558ED5"/>
                </a:solidFill>
                <a:uFill>
                  <a:solidFill>
                    <a:srgbClr val="FFFFFF"/>
                  </a:solidFill>
                </a:uFill>
                <a:latin typeface="Calibri"/>
                <a:ea typeface="DejaVu Sans" panose="020B0603030804020204"/>
              </a:rPr>
              <a:t>mask</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An image mask divides the pixels into 2 sets </a:t>
            </a:r>
            <a:endParaRPr lang="en-US" sz="1800" b="0" strike="noStrike" spc="-1">
              <a:solidFill>
                <a:srgbClr val="000000"/>
              </a:solidFill>
              <a:uFill>
                <a:solidFill>
                  <a:srgbClr val="FFFFFF"/>
                </a:solidFill>
              </a:uFill>
              <a:latin typeface="Arial"/>
            </a:endParaRPr>
          </a:p>
        </p:txBody>
      </p:sp>
      <p:sp>
        <p:nvSpPr>
          <p:cNvPr id="253" name="CustomShape 2"/>
          <p:cNvSpPr/>
          <p:nvPr/>
        </p:nvSpPr>
        <p:spPr>
          <a:xfrm>
            <a:off x="457200" y="274680"/>
            <a:ext cx="8228520" cy="114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rtl="1">
              <a:lnSpc>
                <a:spcPct val="100000"/>
              </a:lnSpc>
            </a:pPr>
            <a:r>
              <a:rPr lang="en-US" sz="4400" b="0" strike="noStrike" spc="-1">
                <a:solidFill>
                  <a:srgbClr val="000000"/>
                </a:solidFill>
                <a:uFill>
                  <a:solidFill>
                    <a:srgbClr val="FFFFFF"/>
                  </a:solidFill>
                </a:uFill>
                <a:latin typeface="Calibri"/>
                <a:ea typeface="DejaVu Sans" panose="020B0603030804020204"/>
              </a:rPr>
              <a:t>Image Types </a:t>
            </a:r>
            <a:r>
              <a:rPr lang="en-US" sz="2800" b="0" strike="noStrike" spc="-1">
                <a:solidFill>
                  <a:srgbClr val="000000"/>
                </a:solidFill>
                <a:uFill>
                  <a:solidFill>
                    <a:srgbClr val="FFFFFF"/>
                  </a:solidFill>
                </a:uFill>
                <a:latin typeface="Calibri"/>
                <a:ea typeface="DejaVu Sans" panose="020B0603030804020204"/>
              </a:rPr>
              <a:t>Cont.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Words>
  <Application>WPS Presentation</Application>
  <PresentationFormat/>
  <Paragraphs>59</Paragraphs>
  <Slides>6</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6</vt:i4>
      </vt:variant>
    </vt:vector>
  </HeadingPairs>
  <TitlesOfParts>
    <vt:vector size="23" baseType="lpstr">
      <vt:lpstr>Arial</vt:lpstr>
      <vt:lpstr>SimSun</vt:lpstr>
      <vt:lpstr>Wingdings</vt:lpstr>
      <vt:lpstr>Arial</vt:lpstr>
      <vt:lpstr>Standard Symbols PS [URW ]</vt:lpstr>
      <vt:lpstr>Symbol</vt:lpstr>
      <vt:lpstr>DejaVu Sans</vt:lpstr>
      <vt:lpstr>Times New Roman</vt:lpstr>
      <vt:lpstr>Calibri</vt:lpstr>
      <vt:lpstr>DejaVu Sans</vt:lpstr>
      <vt:lpstr>微软雅黑</vt:lpstr>
      <vt:lpstr>Droid Sans Fallback</vt:lpstr>
      <vt:lpstr/>
      <vt:lpstr>Arial Unicode MS</vt:lpstr>
      <vt:lpstr>URW Bookman [UKWN]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using Matlab</dc:title>
  <dc:creator>SONY</dc:creator>
  <cp:lastModifiedBy>youssef</cp:lastModifiedBy>
  <cp:revision>35</cp:revision>
  <dcterms:created xsi:type="dcterms:W3CDTF">2020-10-15T13:19:06Z</dcterms:created>
  <dcterms:modified xsi:type="dcterms:W3CDTF">2020-10-15T13:19:06Z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1033-11.1.0.8392</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