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3"/>
    <p:restoredTop sz="94686"/>
  </p:normalViewPr>
  <p:slideViewPr>
    <p:cSldViewPr snapToGrid="0" snapToObjects="1">
      <p:cViewPr varScale="1">
        <p:scale>
          <a:sx n="111" d="100"/>
          <a:sy n="111" d="100"/>
        </p:scale>
        <p:origin x="24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FCD-9043-1047-9141-A2438469B18B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D1CD-95E9-9B41-8D92-BC91B38A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FCD-9043-1047-9141-A2438469B18B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D1CD-95E9-9B41-8D92-BC91B38A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FCD-9043-1047-9141-A2438469B18B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D1CD-95E9-9B41-8D92-BC91B38A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FCD-9043-1047-9141-A2438469B18B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D1CD-95E9-9B41-8D92-BC91B38A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FCD-9043-1047-9141-A2438469B18B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D1CD-95E9-9B41-8D92-BC91B38A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FCD-9043-1047-9141-A2438469B18B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D1CD-95E9-9B41-8D92-BC91B38A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FCD-9043-1047-9141-A2438469B18B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D1CD-95E9-9B41-8D92-BC91B38A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FCD-9043-1047-9141-A2438469B18B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D1CD-95E9-9B41-8D92-BC91B38A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FCD-9043-1047-9141-A2438469B18B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D1CD-95E9-9B41-8D92-BC91B38A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FCD-9043-1047-9141-A2438469B18B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D1CD-95E9-9B41-8D92-BC91B38A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FCD-9043-1047-9141-A2438469B18B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D1CD-95E9-9B41-8D92-BC91B38A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6FCD-9043-1047-9141-A2438469B18B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D1CD-95E9-9B41-8D92-BC91B38A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371" y="-122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Lim</dc:creator>
  <cp:lastModifiedBy>Walter Lim</cp:lastModifiedBy>
  <cp:revision>2</cp:revision>
  <dcterms:created xsi:type="dcterms:W3CDTF">2016-10-02T07:32:45Z</dcterms:created>
  <dcterms:modified xsi:type="dcterms:W3CDTF">2016-10-02T23:47:18Z</dcterms:modified>
</cp:coreProperties>
</file>