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29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585F8-5BF6-4F7A-8B53-D32841CF6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FB807E-7AFC-48B8-BB91-B0800D144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6B7A27-A095-49B4-B3CF-950C3E7D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DA74-D5A2-46DB-B7F6-03EBB27E4418}" type="datetimeFigureOut">
              <a:rPr lang="es-AR" smtClean="0"/>
              <a:t>22/5/2018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B57E3A-AF9B-4854-8E6E-ED886DA5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804011-4912-4D91-AF65-41B8FD2D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EF5-C985-4807-98E7-2443B68ABA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948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ED1CE-74EE-4B4D-9EB1-E52C4415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B68B59-4944-4F2D-837A-E1103CACF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389E3E-06E1-48A0-8A2F-B2ED29F6A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DA74-D5A2-46DB-B7F6-03EBB27E4418}" type="datetimeFigureOut">
              <a:rPr lang="es-AR" smtClean="0"/>
              <a:t>22/5/2018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5E246E-4693-49E4-AEAB-C3B2B869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FE7093-4522-41F8-B673-19D10126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EF5-C985-4807-98E7-2443B68ABA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968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6E847A-0039-4770-BA43-9CEDE1034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415ECAD-0931-4185-9C21-F3F45F689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8521D5-4CDA-418E-81BB-9EA68561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DA74-D5A2-46DB-B7F6-03EBB27E4418}" type="datetimeFigureOut">
              <a:rPr lang="es-AR" smtClean="0"/>
              <a:t>22/5/2018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8F27B0-BE4D-4A3A-9085-D969FD01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A78760-7514-405D-865A-A0D882D4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EF5-C985-4807-98E7-2443B68ABA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821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47666-A3F5-4E8E-98D4-98EA87D2F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1C9029-AB24-4E8C-9711-CCBC55544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705918-B4C4-45F8-B828-D41C32AE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DA74-D5A2-46DB-B7F6-03EBB27E4418}" type="datetimeFigureOut">
              <a:rPr lang="es-AR" smtClean="0"/>
              <a:t>22/5/2018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3B39E1-6943-4DBA-BE66-3BE09F0A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D2AB10-CABC-4A60-B825-2AA509FA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EF5-C985-4807-98E7-2443B68ABA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475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6E622-744D-4927-B895-3523937C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FCB0A5-BE50-400C-94A1-5ADC85878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F71C03-5DB9-489F-B4A0-A4B3E98F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DA74-D5A2-46DB-B7F6-03EBB27E4418}" type="datetimeFigureOut">
              <a:rPr lang="es-AR" smtClean="0"/>
              <a:t>22/5/2018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6976E5-3697-44F8-95C2-C2539DE0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D01D85-7965-469C-BF31-5640F876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EF5-C985-4807-98E7-2443B68ABA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829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10A3D-7D88-4209-8832-F48DBE5F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2CC646-718E-45C5-BBE7-37C3BE1D6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2E62AE-A2A2-42E2-9EEB-F1149ABAF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AF24D3-1C16-4B29-A954-9E0ED3FC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DA74-D5A2-46DB-B7F6-03EBB27E4418}" type="datetimeFigureOut">
              <a:rPr lang="es-AR" smtClean="0"/>
              <a:t>22/5/2018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3ADD3F-1A87-40CF-A295-330DD2D8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966852-1BCF-4709-9803-1EA6437C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EF5-C985-4807-98E7-2443B68ABA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420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337AD-60C7-4A71-8083-48A449B4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AD019C-643D-43EC-AA7B-FA57FF6DF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EB6EA4-06B2-47C2-AEE3-F122A56C2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48D3CF-F554-4033-AED8-E330B4AE3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E63EF43-FB2D-4E6B-9268-72F7D2016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24416CD-4F93-466D-9F87-EE2A67C1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DA74-D5A2-46DB-B7F6-03EBB27E4418}" type="datetimeFigureOut">
              <a:rPr lang="es-AR" smtClean="0"/>
              <a:t>22/5/2018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707E9C-39E1-4551-9156-AE0B2177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735225A-465A-4DF2-87AA-6747B59B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EF5-C985-4807-98E7-2443B68ABA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603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880CD-C24C-4533-9DC7-064CF22D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EDF761-2012-4E72-BCBE-AFC19E0D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DA74-D5A2-46DB-B7F6-03EBB27E4418}" type="datetimeFigureOut">
              <a:rPr lang="es-AR" smtClean="0"/>
              <a:t>22/5/2018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9479FCB-E803-4AC9-A7A6-7F460439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050195-BA3F-4180-BE09-4C7509BD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EF5-C985-4807-98E7-2443B68ABA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825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31A536-9B99-4131-AFB8-CC401F57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DA74-D5A2-46DB-B7F6-03EBB27E4418}" type="datetimeFigureOut">
              <a:rPr lang="es-AR" smtClean="0"/>
              <a:t>22/5/2018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CA69D1-5242-4FA4-9FE8-43FD98FD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72DBEB-F811-4C9B-9A5E-5A1B6118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EF5-C985-4807-98E7-2443B68ABA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631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83238-BF02-4CEB-B4A4-CC333C97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C7DBAA-BFD2-46F8-8EDC-C9F218AD0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110B73-E45F-478C-BB4A-0A2729DE3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CC335E-22EE-4EAB-8149-3E23A0AE7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DA74-D5A2-46DB-B7F6-03EBB27E4418}" type="datetimeFigureOut">
              <a:rPr lang="es-AR" smtClean="0"/>
              <a:t>22/5/2018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16F8A5-1D27-4291-A8B8-1ED0DF4A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8AA7E8-74B7-4B5F-B6DD-2C0B2730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EF5-C985-4807-98E7-2443B68ABA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996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39409-6E0B-4CDC-8679-4451B8E0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244CC4-D334-468B-8DB5-297D30CEF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3D755B-1682-40EB-8F6B-4B0B8E550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334A2C-30A8-449F-8F9D-7F6DAE3F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DA74-D5A2-46DB-B7F6-03EBB27E4418}" type="datetimeFigureOut">
              <a:rPr lang="es-AR" smtClean="0"/>
              <a:t>22/5/2018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53992C-AEC0-482D-A835-45AE03EB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B3AE2A-0651-4210-A713-35D518CD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EF5-C985-4807-98E7-2443B68ABA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182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01027C-E9FF-4121-9234-D9864017F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9E3FD8-2E29-49D2-8D75-996B23747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550370-E783-4009-9BD0-58D8FEC25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4DA74-D5A2-46DB-B7F6-03EBB27E4418}" type="datetimeFigureOut">
              <a:rPr lang="es-AR" smtClean="0"/>
              <a:t>22/5/2018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7C52E4-D4A8-4059-9F38-4DF1BBF3B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73EA07-BC64-4A58-B732-6F70CA2A5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8DEF5-C985-4807-98E7-2443B68ABA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045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E3740C-662A-43FE-8BE7-513999F385FC}"/>
              </a:ext>
            </a:extLst>
          </p:cNvPr>
          <p:cNvSpPr txBox="1"/>
          <p:nvPr/>
        </p:nvSpPr>
        <p:spPr>
          <a:xfrm>
            <a:off x="1529143" y="1868102"/>
            <a:ext cx="642730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3800" dirty="0" err="1">
                <a:latin typeface="Space Age" panose="02000500020000020004" pitchFamily="2" charset="0"/>
              </a:rPr>
              <a:t>gra</a:t>
            </a:r>
            <a:endParaRPr lang="es-AR" sz="13800" dirty="0">
              <a:latin typeface="Space Age" panose="0200050002000002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961F949-18C4-4D6F-ACEE-4064299B9443}"/>
              </a:ext>
            </a:extLst>
          </p:cNvPr>
          <p:cNvSpPr txBox="1"/>
          <p:nvPr/>
        </p:nvSpPr>
        <p:spPr>
          <a:xfrm>
            <a:off x="6096000" y="1868102"/>
            <a:ext cx="642730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3800" dirty="0" err="1">
                <a:latin typeface="Space Age" panose="02000500020000020004" pitchFamily="2" charset="0"/>
              </a:rPr>
              <a:t>vity</a:t>
            </a:r>
            <a:endParaRPr lang="es-AR" sz="13800" dirty="0">
              <a:latin typeface="Space Age" panose="02000500020000020004" pitchFamily="2" charset="0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174FDB0-2B8E-45AE-AB53-1749397C0171}"/>
              </a:ext>
            </a:extLst>
          </p:cNvPr>
          <p:cNvCxnSpPr>
            <a:cxnSpLocks/>
          </p:cNvCxnSpPr>
          <p:nvPr/>
        </p:nvCxnSpPr>
        <p:spPr>
          <a:xfrm flipV="1">
            <a:off x="7031529" y="2841274"/>
            <a:ext cx="595424" cy="801078"/>
          </a:xfrm>
          <a:prstGeom prst="line">
            <a:avLst/>
          </a:prstGeom>
          <a:ln w="1714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B9CE82D1-A6F8-4010-8601-75817386142E}"/>
              </a:ext>
            </a:extLst>
          </p:cNvPr>
          <p:cNvCxnSpPr>
            <a:cxnSpLocks/>
          </p:cNvCxnSpPr>
          <p:nvPr/>
        </p:nvCxnSpPr>
        <p:spPr>
          <a:xfrm flipV="1">
            <a:off x="4757530" y="3126581"/>
            <a:ext cx="602664" cy="782810"/>
          </a:xfrm>
          <a:prstGeom prst="line">
            <a:avLst/>
          </a:prstGeom>
          <a:ln w="1714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51F49FC6-6008-4CD7-B9CB-058A17CCCF9B}"/>
              </a:ext>
            </a:extLst>
          </p:cNvPr>
          <p:cNvCxnSpPr>
            <a:cxnSpLocks/>
          </p:cNvCxnSpPr>
          <p:nvPr/>
        </p:nvCxnSpPr>
        <p:spPr>
          <a:xfrm>
            <a:off x="7626953" y="2841274"/>
            <a:ext cx="3402491" cy="0"/>
          </a:xfrm>
          <a:prstGeom prst="line">
            <a:avLst/>
          </a:prstGeom>
          <a:ln w="1714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7D90BD08-D2EC-4836-8CBB-C7C169AEB67C}"/>
              </a:ext>
            </a:extLst>
          </p:cNvPr>
          <p:cNvCxnSpPr>
            <a:cxnSpLocks/>
          </p:cNvCxnSpPr>
          <p:nvPr/>
        </p:nvCxnSpPr>
        <p:spPr>
          <a:xfrm>
            <a:off x="1762539" y="3909391"/>
            <a:ext cx="2994991" cy="354"/>
          </a:xfrm>
          <a:prstGeom prst="line">
            <a:avLst/>
          </a:prstGeom>
          <a:ln w="1714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1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25 -0.62731 L 2.70833E-6 -1.11111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25" y="3136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383 0.6162 L -1.66667E-6 4.81481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85" y="-3081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138 -1.85185E-6 L -4.16667E-6 -1.85185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9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0182 1.11111E-6 L -8.33333E-7 1.1111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7A4B13BA-F307-4CBF-B3CD-82CE7531BA35}"/>
              </a:ext>
            </a:extLst>
          </p:cNvPr>
          <p:cNvGrpSpPr/>
          <p:nvPr/>
        </p:nvGrpSpPr>
        <p:grpSpPr>
          <a:xfrm>
            <a:off x="1383371" y="1881354"/>
            <a:ext cx="10994161" cy="2215991"/>
            <a:chOff x="1529143" y="1868102"/>
            <a:chExt cx="10994161" cy="2215991"/>
          </a:xfrm>
        </p:grpSpPr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37F661B7-5149-4789-9228-1ED493968093}"/>
                </a:ext>
              </a:extLst>
            </p:cNvPr>
            <p:cNvSpPr txBox="1"/>
            <p:nvPr/>
          </p:nvSpPr>
          <p:spPr>
            <a:xfrm>
              <a:off x="1529143" y="1868102"/>
              <a:ext cx="642730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3800" dirty="0" err="1">
                  <a:latin typeface="Space Age" panose="02000500020000020004" pitchFamily="2" charset="0"/>
                </a:rPr>
                <a:t>gra</a:t>
              </a:r>
              <a:endParaRPr lang="es-AR" sz="13800" dirty="0">
                <a:latin typeface="Space Age" panose="02000500020000020004" pitchFamily="2" charset="0"/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138FCAD8-1FCA-46E1-8916-A9CA0FAE480F}"/>
                </a:ext>
              </a:extLst>
            </p:cNvPr>
            <p:cNvSpPr txBox="1"/>
            <p:nvPr/>
          </p:nvSpPr>
          <p:spPr>
            <a:xfrm>
              <a:off x="6096000" y="1868102"/>
              <a:ext cx="642730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3800" dirty="0" err="1">
                  <a:latin typeface="Space Age" panose="02000500020000020004" pitchFamily="2" charset="0"/>
                </a:rPr>
                <a:t>vity</a:t>
              </a:r>
              <a:endParaRPr lang="es-AR" sz="13800" dirty="0">
                <a:latin typeface="Space Age" panose="02000500020000020004" pitchFamily="2" charset="0"/>
              </a:endParaRPr>
            </a:p>
          </p:txBody>
        </p: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281B577A-99F1-4018-9126-511B0B3F5D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1529" y="2841274"/>
              <a:ext cx="595424" cy="801078"/>
            </a:xfrm>
            <a:prstGeom prst="line">
              <a:avLst/>
            </a:prstGeom>
            <a:ln w="1714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B9CF15E6-DFBA-4123-A131-4025161D5C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7530" y="3126581"/>
              <a:ext cx="602664" cy="782810"/>
            </a:xfrm>
            <a:prstGeom prst="line">
              <a:avLst/>
            </a:prstGeom>
            <a:ln w="1714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69F5976A-07ED-4B2C-B123-EB4ACA1CCEE5}"/>
                </a:ext>
              </a:extLst>
            </p:cNvPr>
            <p:cNvCxnSpPr>
              <a:cxnSpLocks/>
            </p:cNvCxnSpPr>
            <p:nvPr/>
          </p:nvCxnSpPr>
          <p:spPr>
            <a:xfrm>
              <a:off x="7626953" y="2841274"/>
              <a:ext cx="3402491" cy="0"/>
            </a:xfrm>
            <a:prstGeom prst="line">
              <a:avLst/>
            </a:prstGeom>
            <a:ln w="1714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26709F55-50FD-4214-8598-7310AE35F9FE}"/>
                </a:ext>
              </a:extLst>
            </p:cNvPr>
            <p:cNvCxnSpPr>
              <a:cxnSpLocks/>
            </p:cNvCxnSpPr>
            <p:nvPr/>
          </p:nvCxnSpPr>
          <p:spPr>
            <a:xfrm>
              <a:off x="1762539" y="3909391"/>
              <a:ext cx="2994991" cy="354"/>
            </a:xfrm>
            <a:prstGeom prst="line">
              <a:avLst/>
            </a:prstGeom>
            <a:ln w="1714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2792541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37 0.01551 L 0.22696 0.4219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73" y="2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374A0D2B-A62E-4CED-B9E8-42716588B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62" y="5203757"/>
            <a:ext cx="5976938" cy="184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82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374A0D2B-A62E-4CED-B9E8-42716588B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62" y="5203757"/>
            <a:ext cx="5976938" cy="1843088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FEAA51AB-7E43-497A-9F9F-14FA5FC7D50D}"/>
              </a:ext>
            </a:extLst>
          </p:cNvPr>
          <p:cNvSpPr/>
          <p:nvPr/>
        </p:nvSpPr>
        <p:spPr>
          <a:xfrm>
            <a:off x="6080583" y="1851645"/>
            <a:ext cx="6111417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19900" b="1" dirty="0">
                <a:ln/>
                <a:solidFill>
                  <a:schemeClr val="accent3"/>
                </a:solidFill>
                <a:latin typeface="Gravedigger" panose="02000500000000000000" pitchFamily="2" charset="0"/>
              </a:rPr>
              <a:t>C</a:t>
            </a:r>
            <a:endParaRPr lang="es-ES" sz="5400" b="1" cap="none" spc="0" dirty="0">
              <a:ln/>
              <a:solidFill>
                <a:schemeClr val="accent3"/>
              </a:solidFill>
              <a:effectLst/>
              <a:latin typeface="Gravedigger" panose="02000500000000000000" pitchFamily="2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EA8588A-728F-4E00-A22D-93F12CE0E0C7}"/>
              </a:ext>
            </a:extLst>
          </p:cNvPr>
          <p:cNvSpPr/>
          <p:nvPr/>
        </p:nvSpPr>
        <p:spPr>
          <a:xfrm>
            <a:off x="-137946" y="1851645"/>
            <a:ext cx="6111417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19900" b="1" dirty="0">
                <a:ln/>
                <a:solidFill>
                  <a:schemeClr val="accent3"/>
                </a:solidFill>
                <a:latin typeface="Gravedigger" panose="02000500000000000000" pitchFamily="2" charset="0"/>
              </a:rPr>
              <a:t>C</a:t>
            </a:r>
            <a:endParaRPr lang="es-ES" sz="5400" b="1" cap="none" spc="0" dirty="0">
              <a:ln/>
              <a:solidFill>
                <a:schemeClr val="accent3"/>
              </a:solidFill>
              <a:effectLst/>
              <a:latin typeface="Gravedigger" panose="02000500000000000000" pitchFamily="2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E1D746-6B34-4F1B-8DCD-580156076D91}"/>
              </a:ext>
            </a:extLst>
          </p:cNvPr>
          <p:cNvSpPr/>
          <p:nvPr/>
        </p:nvSpPr>
        <p:spPr>
          <a:xfrm>
            <a:off x="3040291" y="1851645"/>
            <a:ext cx="6111417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19900" b="1" cap="none" spc="0" dirty="0">
                <a:ln/>
                <a:solidFill>
                  <a:schemeClr val="accent3"/>
                </a:solidFill>
                <a:effectLst/>
                <a:latin typeface="Gravedigger" panose="02000500000000000000" pitchFamily="2" charset="0"/>
              </a:rPr>
              <a:t>N</a:t>
            </a:r>
            <a:endParaRPr lang="es-ES" sz="5400" b="1" cap="none" spc="0" dirty="0">
              <a:ln/>
              <a:solidFill>
                <a:schemeClr val="accent3"/>
              </a:solidFill>
              <a:effectLst/>
              <a:latin typeface="Gravedigger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341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374A0D2B-A62E-4CED-B9E8-42716588B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62" y="5203757"/>
            <a:ext cx="5976938" cy="184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66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</Words>
  <Application>Microsoft Office PowerPoint</Application>
  <PresentationFormat>Panorámica</PresentationFormat>
  <Paragraphs>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Gravedigger</vt:lpstr>
      <vt:lpstr>Space Age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Wilfredo Avila</dc:creator>
  <cp:lastModifiedBy>Wilfredo Avila</cp:lastModifiedBy>
  <cp:revision>14</cp:revision>
  <dcterms:created xsi:type="dcterms:W3CDTF">2018-05-22T18:43:24Z</dcterms:created>
  <dcterms:modified xsi:type="dcterms:W3CDTF">2018-05-22T21:30:30Z</dcterms:modified>
</cp:coreProperties>
</file>