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61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24" d="100"/>
          <a:sy n="124" d="100"/>
        </p:scale>
        <p:origin x="-125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September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September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September 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15" y="2882010"/>
            <a:ext cx="431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プロジェクト</a:t>
            </a:r>
            <a:r>
              <a:rPr lang="ko-KR" altLang="en-US" dirty="0" smtClean="0"/>
              <a:t>  </a:t>
            </a:r>
            <a:r>
              <a:rPr lang="en-US" altLang="ko-KR" sz="3600" dirty="0" smtClean="0"/>
              <a:t>Black Venus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87906" y="5217957"/>
            <a:ext cx="195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企画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76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546" y="2635623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プラットホー</a:t>
            </a:r>
            <a:r>
              <a:rPr lang="ja-JP" altLang="en-US" dirty="0" smtClean="0"/>
              <a:t>ム</a:t>
            </a:r>
            <a:r>
              <a:rPr lang="ja-JP" altLang="en-US" dirty="0"/>
              <a:t>及</a:t>
            </a:r>
            <a:r>
              <a:rPr lang="ja-JP" altLang="en-US" dirty="0" smtClean="0"/>
              <a:t>び</a:t>
            </a:r>
            <a:r>
              <a:rPr lang="ja-JP" altLang="en-US" dirty="0"/>
              <a:t>ジャンル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ja-JP" altLang="en-US" dirty="0"/>
              <a:t>ゲー</a:t>
            </a:r>
            <a:r>
              <a:rPr lang="ja-JP" altLang="en-US" dirty="0" smtClean="0"/>
              <a:t>ム</a:t>
            </a:r>
            <a:r>
              <a:rPr lang="ja-JP" altLang="en-US" b="1" dirty="0"/>
              <a:t>紹</a:t>
            </a:r>
            <a:r>
              <a:rPr lang="ja-JP" altLang="en-US" b="1" dirty="0" smtClean="0"/>
              <a:t>介</a:t>
            </a:r>
            <a:endParaRPr lang="en-US" altLang="ja-JP" b="1" dirty="0" smtClean="0"/>
          </a:p>
          <a:p>
            <a:pPr marL="800100" lvl="1" indent="-342900">
              <a:buAutoNum type="arabicPeriod"/>
            </a:pPr>
            <a:r>
              <a:rPr lang="ja-JP" altLang="en-US" b="1" dirty="0"/>
              <a:t>ポー</a:t>
            </a:r>
            <a:r>
              <a:rPr lang="ja-JP" altLang="en-US" b="1" dirty="0" smtClean="0"/>
              <a:t>ン</a:t>
            </a:r>
            <a:endParaRPr lang="en-US" altLang="ja-JP" b="1" dirty="0" smtClean="0"/>
          </a:p>
          <a:p>
            <a:pPr marL="800100" lvl="1" indent="-342900">
              <a:buAutoNum type="arabicPeriod"/>
            </a:pPr>
            <a:r>
              <a:rPr lang="ko-KR" altLang="en-US" dirty="0"/>
              <a:t>白夜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開発</a:t>
            </a:r>
            <a:r>
              <a:rPr lang="ja-JP" altLang="en-US" dirty="0"/>
              <a:t>時の注意事項</a:t>
            </a:r>
            <a:r>
              <a:rPr lang="en-US" altLang="ko-KR" dirty="0" smtClean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6716" y="1098816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ko-KR" sz="3200" b="1" dirty="0"/>
              <a:t>目次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072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1574" y="1238019"/>
            <a:ext cx="433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ja-JP" altLang="en-US" dirty="0"/>
              <a:t>プラットホーム及びジャンル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83556" y="210542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プラットホー</a:t>
            </a:r>
            <a:r>
              <a:rPr lang="ja-JP" altLang="en-US" dirty="0" smtClean="0"/>
              <a:t>ム </a:t>
            </a:r>
            <a:r>
              <a:rPr lang="en-US" altLang="ko-KR" dirty="0" smtClean="0"/>
              <a:t>:  </a:t>
            </a:r>
            <a:r>
              <a:rPr lang="ja-JP" altLang="en-US" b="1" dirty="0"/>
              <a:t>スマートホン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555" y="2841812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ジャン</a:t>
            </a:r>
            <a:r>
              <a:rPr lang="ja-JP" altLang="en-US" dirty="0" smtClean="0"/>
              <a:t>ル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3D </a:t>
            </a:r>
            <a:r>
              <a:rPr lang="ja-JP" altLang="en-US" dirty="0"/>
              <a:t>シューティングゲーム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3555" y="3631987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背景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ja-JP" altLang="en-US" dirty="0"/>
              <a:t>火星と木星の間の未知の惑星</a:t>
            </a:r>
            <a:r>
              <a:rPr lang="en-US" altLang="ko-KR" dirty="0" smtClean="0"/>
              <a:t>(</a:t>
            </a:r>
            <a:r>
              <a:rPr lang="ja-JP" altLang="en-US" dirty="0"/>
              <a:t>フィクション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2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6189" y="1239407"/>
            <a:ext cx="2427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ja-JP" altLang="en-US" dirty="0"/>
              <a:t>ゲーム</a:t>
            </a:r>
            <a:r>
              <a:rPr lang="ja-JP" altLang="en-US" b="1" dirty="0"/>
              <a:t>紹</a:t>
            </a:r>
            <a:r>
              <a:rPr lang="ja-JP" altLang="en-US" b="1" dirty="0" smtClean="0"/>
              <a:t>介</a:t>
            </a:r>
            <a:r>
              <a:rPr lang="en-US" altLang="ko-KR" dirty="0" smtClean="0"/>
              <a:t>-</a:t>
            </a:r>
            <a:r>
              <a:rPr lang="ja-JP" altLang="en-US" b="1" dirty="0"/>
              <a:t>ポーン</a:t>
            </a:r>
            <a:endParaRPr lang="en-US" altLang="ja-JP" b="1" dirty="0"/>
          </a:p>
          <a:p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83556" y="2105425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</a:t>
            </a:r>
            <a:r>
              <a:rPr lang="en-US" altLang="ko-KR" dirty="0" smtClean="0"/>
              <a:t>1.</a:t>
            </a:r>
            <a:r>
              <a:rPr lang="ja-JP" altLang="en-US" b="1" dirty="0"/>
              <a:t>ポーン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83555" y="2722684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ゲームスタークラフト</a:t>
            </a:r>
            <a:r>
              <a:rPr lang="ja-JP" altLang="en-US" dirty="0" smtClean="0"/>
              <a:t>のエピソード</a:t>
            </a:r>
            <a:br>
              <a:rPr lang="ja-JP" altLang="en-US" dirty="0" smtClean="0"/>
            </a:br>
            <a:r>
              <a:rPr lang="ko-KR" altLang="en-US" dirty="0"/>
              <a:t>動画</a:t>
            </a:r>
            <a:r>
              <a:rPr lang="ja-JP" altLang="en-US" dirty="0" smtClean="0"/>
              <a:t>か</a:t>
            </a:r>
            <a:r>
              <a:rPr lang="ja-JP" altLang="en-US" dirty="0"/>
              <a:t>らアイデアを得て制作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ko-KR" dirty="0"/>
          </a:p>
          <a:p>
            <a:r>
              <a:rPr lang="ja-JP" altLang="en-US" dirty="0"/>
              <a:t>捨てやすい存在だが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大</a:t>
            </a:r>
            <a:r>
              <a:rPr lang="ja-JP" altLang="en-US" dirty="0"/>
              <a:t>きな役割を果たすことができ</a:t>
            </a:r>
            <a:r>
              <a:rPr lang="ja-JP" altLang="en-US" dirty="0" smtClean="0"/>
              <a:t>る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b="1" dirty="0"/>
              <a:t>ポーン</a:t>
            </a:r>
            <a:r>
              <a:rPr lang="ja-JP" altLang="en-US" dirty="0" smtClean="0"/>
              <a:t>」</a:t>
            </a:r>
            <a:r>
              <a:rPr lang="ja-JP" altLang="en-US" dirty="0"/>
              <a:t>という作戦名付与。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3555" y="472886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背景 </a:t>
            </a:r>
            <a:r>
              <a:rPr lang="en-US" altLang="ko-KR" dirty="0" smtClean="0"/>
              <a:t>: </a:t>
            </a:r>
            <a:r>
              <a:rPr lang="ja-JP" altLang="en-US" dirty="0"/>
              <a:t>押し寄せる敵に取り囲まれた騎士 時間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引</a:t>
            </a:r>
            <a:r>
              <a:rPr lang="ja-JP" altLang="en-US" dirty="0"/>
              <a:t>き延ばすために捨</a:t>
            </a:r>
            <a:r>
              <a:rPr lang="ja-JP" altLang="en-US" dirty="0"/>
              <a:t>てざるをえないと</a:t>
            </a:r>
            <a:r>
              <a:rPr lang="ja-JP" altLang="en-US" dirty="0"/>
              <a:t>いう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意見と救</a:t>
            </a:r>
            <a:r>
              <a:rPr lang="ja-JP" altLang="en-US" dirty="0"/>
              <a:t>出せざるを得ないと</a:t>
            </a:r>
            <a:r>
              <a:rPr lang="ja-JP" altLang="en-US" dirty="0"/>
              <a:t>いう意見の末、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カナバン、グランディス主導の救出作戦が始まった。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66" y="1974201"/>
            <a:ext cx="3628959" cy="19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1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9803" y="2493966"/>
            <a:ext cx="1076002" cy="3803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67497" y="5736130"/>
            <a:ext cx="376518" cy="4072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13924" y="3438604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84038" y="2884073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476139" y="3378412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54905" y="2561344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284038" y="3936786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78485" y="2636903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5" idx="0"/>
          </p:cNvCxnSpPr>
          <p:nvPr/>
        </p:nvCxnSpPr>
        <p:spPr>
          <a:xfrm flipH="1" flipV="1">
            <a:off x="2819803" y="2987807"/>
            <a:ext cx="535953" cy="2748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355756" y="2493966"/>
            <a:ext cx="514830" cy="324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3106025" y="2493966"/>
            <a:ext cx="249731" cy="324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355756" y="2493966"/>
            <a:ext cx="188259" cy="324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355242" y="3745965"/>
            <a:ext cx="540563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0029" y="2474756"/>
            <a:ext cx="43396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敵</a:t>
            </a:r>
            <a:r>
              <a:rPr lang="ja-JP" altLang="en-US" dirty="0" smtClean="0"/>
              <a:t>は引き続</a:t>
            </a:r>
            <a:r>
              <a:rPr lang="ja-JP" altLang="en-US" dirty="0"/>
              <a:t>き</a:t>
            </a:r>
            <a:r>
              <a:rPr lang="ja-JP" altLang="en-US" dirty="0" smtClean="0"/>
              <a:t>生</a:t>
            </a:r>
            <a:r>
              <a:rPr lang="ja-JP" altLang="en-US" dirty="0"/>
              <a:t>成され、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プレーヤーを追いかけて自爆あるいは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長距離攻撃をす</a:t>
            </a:r>
            <a:r>
              <a:rPr lang="ja-JP" altLang="en-US" dirty="0" smtClean="0"/>
              <a:t>る</a:t>
            </a:r>
            <a:r>
              <a:rPr lang="ja-JP" altLang="en-US" dirty="0"/>
              <a:t>。</a:t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モンスターの種類は地上、空中があり、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空中攻撃時にはミサイルで攻撃する。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ミサイル攻撃</a:t>
            </a:r>
            <a:r>
              <a:rPr lang="ja-JP" altLang="en-US" dirty="0" smtClean="0"/>
              <a:t>時は</a:t>
            </a:r>
            <a:r>
              <a:rPr lang="ja-JP" altLang="en-US" dirty="0"/>
              <a:t>ベジェ曲</a:t>
            </a:r>
            <a:r>
              <a:rPr lang="ja-JP" altLang="en-US" dirty="0" smtClean="0"/>
              <a:t>線</a:t>
            </a:r>
            <a:r>
              <a:rPr lang="ja-JP" altLang="en-US" dirty="0"/>
              <a:t>の</a:t>
            </a:r>
            <a:br>
              <a:rPr lang="ja-JP" altLang="en-US" dirty="0"/>
            </a:br>
            <a:r>
              <a:rPr lang="ja-JP" altLang="en-US" dirty="0"/>
              <a:t>形で発</a:t>
            </a:r>
            <a:r>
              <a:rPr lang="ja-JP" altLang="en-US" dirty="0" smtClean="0"/>
              <a:t>射</a:t>
            </a:r>
            <a:r>
              <a:rPr lang="ja-JP" altLang="en-US" dirty="0"/>
              <a:t>する</a:t>
            </a:r>
            <a:r>
              <a:rPr lang="ja-JP" altLang="en-US" dirty="0" smtClean="0"/>
              <a:t>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/>
              <a:t>各</a:t>
            </a:r>
            <a:r>
              <a:rPr lang="ja-JP" altLang="en-US" dirty="0" smtClean="0"/>
              <a:t>陣営</a:t>
            </a:r>
            <a:r>
              <a:rPr lang="ja-JP" altLang="en-US" dirty="0"/>
              <a:t>は</a:t>
            </a:r>
            <a:r>
              <a:rPr lang="ja-JP" altLang="en-US" dirty="0" smtClean="0"/>
              <a:t>ス</a:t>
            </a:r>
            <a:r>
              <a:rPr lang="ja-JP" altLang="en-US" dirty="0"/>
              <a:t>キルが存在。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カナバン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地</a:t>
            </a:r>
            <a:r>
              <a:rPr lang="ja-JP" altLang="en-US" dirty="0"/>
              <a:t>雷。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グランディ</a:t>
            </a:r>
            <a:r>
              <a:rPr lang="ja-JP" altLang="en-US" dirty="0" smtClean="0"/>
              <a:t>ス </a:t>
            </a:r>
            <a:r>
              <a:rPr lang="en-US" altLang="ja-JP" dirty="0" smtClean="0"/>
              <a:t>: </a:t>
            </a:r>
            <a:r>
              <a:rPr lang="ja-JP" altLang="en-US" dirty="0" smtClean="0"/>
              <a:t>盾</a:t>
            </a:r>
            <a:r>
              <a:rPr lang="ja-JP" altLang="en-US" dirty="0"/>
              <a:t>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ヒペリオ</a:t>
            </a:r>
            <a:r>
              <a:rPr lang="ja-JP" altLang="en-US" dirty="0" smtClean="0"/>
              <a:t>ン </a:t>
            </a:r>
            <a:r>
              <a:rPr lang="en-US" altLang="ja-JP" dirty="0" smtClean="0"/>
              <a:t>: </a:t>
            </a:r>
            <a:r>
              <a:rPr lang="ja-JP" altLang="en-US" dirty="0" smtClean="0"/>
              <a:t>速</a:t>
            </a:r>
            <a:r>
              <a:rPr lang="ja-JP" altLang="en-US" dirty="0"/>
              <a:t>攻。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266189" y="1239407"/>
            <a:ext cx="2427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ja-JP" altLang="en-US" dirty="0"/>
              <a:t>ゲーム</a:t>
            </a:r>
            <a:r>
              <a:rPr lang="ja-JP" altLang="en-US" b="1" dirty="0"/>
              <a:t>紹</a:t>
            </a:r>
            <a:r>
              <a:rPr lang="ja-JP" altLang="en-US" b="1" dirty="0" smtClean="0"/>
              <a:t>介</a:t>
            </a:r>
            <a:r>
              <a:rPr lang="en-US" altLang="ko-KR" dirty="0" smtClean="0"/>
              <a:t>-</a:t>
            </a:r>
            <a:r>
              <a:rPr lang="ja-JP" altLang="en-US" b="1" dirty="0"/>
              <a:t>ポーン</a:t>
            </a:r>
            <a:endParaRPr lang="en-US" altLang="ja-JP" b="1" dirty="0"/>
          </a:p>
          <a:p>
            <a:endParaRPr lang="ko-KR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556" y="2105425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</a:t>
            </a:r>
            <a:r>
              <a:rPr lang="en-US" altLang="ko-KR" dirty="0" smtClean="0"/>
              <a:t>1.</a:t>
            </a:r>
            <a:r>
              <a:rPr lang="ja-JP" altLang="en-US" b="1" dirty="0"/>
              <a:t>ポーン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40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8789" y="1239407"/>
            <a:ext cx="198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ja-JP" altLang="en-US" dirty="0"/>
              <a:t>ゲーム</a:t>
            </a:r>
            <a:r>
              <a:rPr lang="ja-JP" altLang="en-US" b="1" dirty="0" smtClean="0"/>
              <a:t>紹</a:t>
            </a:r>
            <a:r>
              <a:rPr lang="ja-JP" altLang="en-US" b="1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白夜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83556" y="21054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</a:t>
            </a:r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/>
              <a:t>白夜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983556" y="2722684"/>
            <a:ext cx="3647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2010</a:t>
            </a:r>
            <a:r>
              <a:rPr lang="ja-JP" altLang="en-US" dirty="0"/>
              <a:t>年の</a:t>
            </a:r>
            <a:r>
              <a:rPr lang="ja-JP" altLang="en-US" dirty="0" smtClean="0"/>
              <a:t>冬</a:t>
            </a:r>
            <a:r>
              <a:rPr lang="ja-JP" altLang="en-US" dirty="0"/>
              <a:t>、</a:t>
            </a:r>
            <a:r>
              <a:rPr lang="ja-JP" altLang="en-US" dirty="0" smtClean="0"/>
              <a:t>北</a:t>
            </a:r>
            <a:r>
              <a:rPr lang="ja-JP" altLang="en-US" dirty="0"/>
              <a:t>朝鮮の先制攻撃で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勃発し</a:t>
            </a:r>
            <a:r>
              <a:rPr lang="ja-JP" altLang="en-US" dirty="0" smtClean="0"/>
              <a:t>た</a:t>
            </a:r>
            <a:endParaRPr lang="en-US" altLang="ja-JP" dirty="0" smtClean="0"/>
          </a:p>
          <a:p>
            <a:r>
              <a:rPr lang="ja-JP" altLang="en-US" dirty="0" smtClean="0"/>
              <a:t>延</a:t>
            </a:r>
            <a:r>
              <a:rPr lang="ja-JP" altLang="en-US" dirty="0"/>
              <a:t>坪島</a:t>
            </a:r>
            <a:r>
              <a:rPr lang="en-US" altLang="ja-JP" dirty="0"/>
              <a:t>(</a:t>
            </a:r>
            <a:r>
              <a:rPr lang="ja-JP" altLang="en-US" dirty="0"/>
              <a:t>ヨンピョンド</a:t>
            </a:r>
            <a:r>
              <a:rPr lang="en-US" altLang="ja-JP" dirty="0"/>
              <a:t>)</a:t>
            </a:r>
            <a:r>
              <a:rPr lang="ja-JP" altLang="en-US" dirty="0"/>
              <a:t>砲撃事</a:t>
            </a:r>
            <a:r>
              <a:rPr lang="ja-JP" altLang="en-US" dirty="0" smtClean="0"/>
              <a:t>件を</a:t>
            </a:r>
            <a:endParaRPr lang="en-US" altLang="ja-JP" dirty="0" smtClean="0"/>
          </a:p>
          <a:p>
            <a:r>
              <a:rPr lang="ja-JP" altLang="en-US" dirty="0" smtClean="0"/>
              <a:t>素</a:t>
            </a:r>
            <a:r>
              <a:rPr lang="ja-JP" altLang="en-US" dirty="0"/>
              <a:t>材</a:t>
            </a:r>
            <a:r>
              <a:rPr lang="ja-JP" altLang="en-US" dirty="0" smtClean="0"/>
              <a:t>に製作。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敵の陣地が火で覆われ</a:t>
            </a:r>
            <a:r>
              <a:rPr lang="ja-JP" altLang="en-US" dirty="0" smtClean="0"/>
              <a:t>る「白</a:t>
            </a:r>
            <a:r>
              <a:rPr lang="ja-JP" altLang="en-US" dirty="0"/>
              <a:t>夜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作</a:t>
            </a:r>
            <a:r>
              <a:rPr lang="ja-JP" altLang="en-US" dirty="0"/>
              <a:t>戦名付与。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3554" y="4953641"/>
            <a:ext cx="635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背</a:t>
            </a:r>
            <a:r>
              <a:rPr lang="ja-JP" altLang="en-US" dirty="0" smtClean="0"/>
              <a:t>景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多</a:t>
            </a:r>
            <a:r>
              <a:rPr lang="ja-JP" altLang="en-US" dirty="0"/>
              <a:t>い陣営の中で最も軍事的に発展したヒペリオン</a:t>
            </a:r>
            <a:r>
              <a:rPr lang="ja-JP" altLang="en-US" dirty="0" smtClean="0"/>
              <a:t>は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敵の陣地を奇襲砲撃する単独作戦を遂行する。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110" y="2009134"/>
            <a:ext cx="3764216" cy="26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5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95374" y="2184801"/>
            <a:ext cx="3416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砲兵</a:t>
            </a:r>
            <a:r>
              <a:rPr lang="ja-JP" altLang="en-US" dirty="0"/>
              <a:t>の放</a:t>
            </a:r>
            <a:r>
              <a:rPr lang="ja-JP" altLang="en-US" dirty="0" smtClean="0"/>
              <a:t>列</a:t>
            </a:r>
            <a:r>
              <a:rPr lang="ja-JP" altLang="en-US" dirty="0"/>
              <a:t>の</a:t>
            </a:r>
            <a:r>
              <a:rPr lang="ja-JP" altLang="en-US" dirty="0" smtClean="0"/>
              <a:t>原</a:t>
            </a:r>
            <a:r>
              <a:rPr lang="ja-JP" altLang="en-US" dirty="0"/>
              <a:t>理理解が必</a:t>
            </a:r>
            <a:r>
              <a:rPr lang="ja-JP" altLang="en-US" dirty="0" smtClean="0"/>
              <a:t>要</a:t>
            </a:r>
            <a:r>
              <a:rPr lang="ja-JP" altLang="en-US" dirty="0"/>
              <a:t>。</a:t>
            </a:r>
            <a:br>
              <a:rPr lang="ja-JP" altLang="en-US" dirty="0"/>
            </a:br>
            <a:r>
              <a:rPr lang="ja-JP" altLang="en-US" dirty="0"/>
              <a:t>砲兵で</a:t>
            </a:r>
            <a:r>
              <a:rPr lang="en-US" altLang="ja-JP" dirty="0" smtClean="0"/>
              <a:t>360</a:t>
            </a:r>
            <a:r>
              <a:rPr lang="ko-KR" altLang="en-US" dirty="0"/>
              <a:t> </a:t>
            </a:r>
            <a:r>
              <a:rPr lang="en-US" altLang="ko-KR" dirty="0"/>
              <a:t>° </a:t>
            </a:r>
            <a:r>
              <a:rPr lang="en-US" altLang="ja-JP" dirty="0" smtClean="0"/>
              <a:t>=6400mils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放列に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つの方法があるが、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自ら</a:t>
            </a:r>
            <a:r>
              <a:rPr lang="ja-JP" altLang="en-US" dirty="0" smtClean="0"/>
              <a:t>計算す</a:t>
            </a:r>
            <a:r>
              <a:rPr lang="ja-JP" altLang="en-US" dirty="0"/>
              <a:t>る方法を使用。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5374" y="4031460"/>
            <a:ext cx="368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基準点</a:t>
            </a:r>
            <a:r>
              <a:rPr lang="en-US" altLang="ja-JP" dirty="0"/>
              <a:t>(5400mils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5400+(5400-</a:t>
            </a:r>
            <a:r>
              <a:rPr lang="ja-JP" altLang="en-US" dirty="0"/>
              <a:t>諸元</a:t>
            </a:r>
            <a:r>
              <a:rPr lang="en-US" altLang="ja-JP" dirty="0"/>
              <a:t>)mils</a:t>
            </a:r>
            <a:r>
              <a:rPr lang="ja-JP" altLang="en-US" dirty="0"/>
              <a:t>に方</a:t>
            </a:r>
            <a:r>
              <a:rPr lang="ja-JP" altLang="en-US" dirty="0"/>
              <a:t>向砲隊鏡</a:t>
            </a:r>
            <a:r>
              <a:rPr lang="ja-JP" altLang="en-US" dirty="0" smtClean="0"/>
              <a:t>を</a:t>
            </a:r>
            <a:r>
              <a:rPr lang="ko-KR" altLang="en-US" dirty="0"/>
              <a:t>見</a:t>
            </a:r>
            <a:r>
              <a:rPr lang="ja-JP" altLang="en-US" dirty="0"/>
              <a:t>た</a:t>
            </a:r>
            <a:r>
              <a:rPr lang="ja-JP" altLang="en-US" dirty="0" smtClean="0"/>
              <a:t>後</a:t>
            </a:r>
            <a:r>
              <a:rPr lang="ja-JP" altLang="en-US" dirty="0"/>
              <a:t>、 </a:t>
            </a:r>
            <a:endParaRPr lang="en-US" altLang="ja-JP" dirty="0" smtClean="0"/>
          </a:p>
          <a:p>
            <a:r>
              <a:rPr lang="ko-KR" altLang="en-US" dirty="0"/>
              <a:t>元</a:t>
            </a:r>
            <a:r>
              <a:rPr lang="ja-JP" altLang="en-US" dirty="0" smtClean="0"/>
              <a:t>の</a:t>
            </a:r>
            <a:r>
              <a:rPr lang="en-US" altLang="ja-JP" dirty="0" smtClean="0"/>
              <a:t>5400mils</a:t>
            </a:r>
            <a:r>
              <a:rPr lang="ja-JP" altLang="en-US" dirty="0"/>
              <a:t>を見た時の位</a:t>
            </a:r>
            <a:r>
              <a:rPr lang="ja-JP" altLang="en-US" dirty="0" smtClean="0"/>
              <a:t>置</a:t>
            </a:r>
            <a:r>
              <a:rPr lang="ja-JP" altLang="en-US" dirty="0"/>
              <a:t>に砲身を向ければ、放列完</a:t>
            </a:r>
            <a:r>
              <a:rPr lang="ja-JP" altLang="en-US" dirty="0" smtClean="0"/>
              <a:t>了</a:t>
            </a:r>
            <a:r>
              <a:rPr lang="ja-JP" altLang="en-US" dirty="0"/>
              <a:t>。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142770"/>
            <a:ext cx="3435588" cy="217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88789" y="1239407"/>
            <a:ext cx="198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ja-JP" altLang="en-US" dirty="0"/>
              <a:t>ゲーム</a:t>
            </a:r>
            <a:r>
              <a:rPr lang="ja-JP" altLang="en-US" b="1" dirty="0" smtClean="0"/>
              <a:t>紹</a:t>
            </a:r>
            <a:r>
              <a:rPr lang="ja-JP" altLang="en-US" b="1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白夜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983556" y="21054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</a:t>
            </a:r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/>
              <a:t>白夜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6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6993" y="1238019"/>
            <a:ext cx="23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開発</a:t>
            </a:r>
            <a:r>
              <a:rPr lang="ja-JP" altLang="en-US" dirty="0"/>
              <a:t>時の注意事項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83555" y="2105425"/>
            <a:ext cx="6946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 smtClean="0"/>
              <a:t>ユ</a:t>
            </a:r>
            <a:r>
              <a:rPr lang="ja-JP" altLang="en-US" dirty="0"/>
              <a:t>ーザ</a:t>
            </a:r>
            <a:r>
              <a:rPr lang="ja-JP" altLang="en-US" dirty="0" smtClean="0"/>
              <a:t>ー</a:t>
            </a:r>
            <a:r>
              <a:rPr lang="ja-JP" altLang="en-US" dirty="0"/>
              <a:t>の</a:t>
            </a:r>
            <a:r>
              <a:rPr lang="ja-JP" altLang="ko-KR" dirty="0" smtClean="0"/>
              <a:t>利</a:t>
            </a:r>
            <a:r>
              <a:rPr lang="ja-JP" altLang="ko-KR" dirty="0"/>
              <a:t>便性</a:t>
            </a:r>
            <a:r>
              <a:rPr lang="ja-JP" altLang="en-US" dirty="0" smtClean="0"/>
              <a:t>の</a:t>
            </a:r>
            <a:r>
              <a:rPr lang="ja-JP" altLang="en-US" dirty="0"/>
              <a:t>ために</a:t>
            </a:r>
            <a:r>
              <a:rPr lang="en-US" altLang="ja-JP" dirty="0"/>
              <a:t>UI</a:t>
            </a:r>
            <a:r>
              <a:rPr lang="ja-JP" altLang="en-US" dirty="0"/>
              <a:t>は複雑ではないようにすること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ja-JP" altLang="en-US" dirty="0"/>
              <a:t>弾を使うゲームなので、たくさんのオブジェクトが必要。 </a:t>
            </a:r>
            <a:r>
              <a:rPr lang="ja-JP" altLang="en-US" dirty="0"/>
              <a:t>プレハ</a:t>
            </a:r>
            <a:r>
              <a:rPr lang="ja-JP" altLang="en-US" dirty="0" smtClean="0"/>
              <a:t>ブ</a:t>
            </a:r>
            <a:r>
              <a:rPr lang="ja-JP" altLang="en-US" dirty="0"/>
              <a:t>の</a:t>
            </a:r>
            <a:r>
              <a:rPr lang="ja-JP" altLang="en-US" dirty="0" smtClean="0"/>
              <a:t>再</a:t>
            </a:r>
            <a:r>
              <a:rPr lang="ja-JP" altLang="en-US" dirty="0"/>
              <a:t>利</a:t>
            </a:r>
            <a:r>
              <a:rPr lang="ja-JP" altLang="en-US" dirty="0" smtClean="0"/>
              <a:t>用</a:t>
            </a:r>
            <a:r>
              <a:rPr lang="ja-JP" altLang="en-US" dirty="0"/>
              <a:t>で</a:t>
            </a:r>
            <a:r>
              <a:rPr lang="ja-JP" altLang="en-US" dirty="0" smtClean="0"/>
              <a:t>メ</a:t>
            </a:r>
            <a:r>
              <a:rPr lang="ja-JP" altLang="en-US" dirty="0"/>
              <a:t>モリ</a:t>
            </a:r>
            <a:r>
              <a:rPr lang="ja-JP" altLang="en-US" dirty="0" smtClean="0"/>
              <a:t>ー</a:t>
            </a:r>
            <a:r>
              <a:rPr lang="ja-JP" altLang="en-US" dirty="0"/>
              <a:t>の</a:t>
            </a:r>
            <a:r>
              <a:rPr lang="ja-JP" altLang="en-US" dirty="0" smtClean="0"/>
              <a:t>使</a:t>
            </a:r>
            <a:r>
              <a:rPr lang="ja-JP" altLang="en-US" dirty="0"/>
              <a:t>用量を減らすこと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ja-JP" altLang="en-US" dirty="0"/>
              <a:t>砲兵公式は実戦で非常に難しいのでゲームでは簡単</a:t>
            </a:r>
            <a:r>
              <a:rPr lang="ja-JP" altLang="en-US" dirty="0" smtClean="0"/>
              <a:t>に</a:t>
            </a:r>
            <a:r>
              <a:rPr lang="ja-JP" altLang="en-US" dirty="0"/>
              <a:t>放列</a:t>
            </a:r>
            <a:r>
              <a:rPr lang="ja-JP" altLang="en-US" dirty="0" smtClean="0"/>
              <a:t>を</a:t>
            </a:r>
            <a:r>
              <a:rPr lang="ja-JP" altLang="en-US" dirty="0"/>
              <a:t>誘導する必要がある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ja-JP" altLang="en-US" dirty="0"/>
              <a:t>ゲーム</a:t>
            </a:r>
            <a:r>
              <a:rPr lang="ja-JP" altLang="en-US" dirty="0" smtClean="0"/>
              <a:t>「</a:t>
            </a:r>
            <a:r>
              <a:rPr lang="ja-JP" altLang="en-US" b="1" dirty="0"/>
              <a:t>ポーン</a:t>
            </a:r>
            <a:r>
              <a:rPr lang="ja-JP" altLang="en-US" dirty="0" smtClean="0"/>
              <a:t>」</a:t>
            </a:r>
            <a:r>
              <a:rPr lang="ja-JP" altLang="en-US" dirty="0"/>
              <a:t>の</a:t>
            </a:r>
            <a:r>
              <a:rPr lang="ja-JP" altLang="en-US" dirty="0" smtClean="0"/>
              <a:t>道</a:t>
            </a:r>
            <a:r>
              <a:rPr lang="ja-JP" altLang="en-US" dirty="0"/>
              <a:t>を生成する時、直線だけでなく</a:t>
            </a:r>
            <a:r>
              <a:rPr lang="ja-JP" altLang="en-US" dirty="0" smtClean="0"/>
              <a:t>、</a:t>
            </a:r>
            <a:r>
              <a:rPr lang="ja-JP" altLang="en-US" dirty="0"/>
              <a:t> 「 </a:t>
            </a:r>
            <a:r>
              <a:rPr lang="ko-KR" altLang="en-US" dirty="0" err="1" smtClean="0"/>
              <a:t>ㄱ</a:t>
            </a:r>
            <a:r>
              <a:rPr lang="ja-JP" altLang="en-US" dirty="0"/>
              <a:t> 」の形のように曲</a:t>
            </a:r>
            <a:r>
              <a:rPr lang="ja-JP" altLang="en-US" dirty="0"/>
              <a:t>がる部分も考慮しなければならない。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330</TotalTime>
  <Words>483</Words>
  <Application>Microsoft Office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Elemental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사용자</cp:lastModifiedBy>
  <cp:revision>26</cp:revision>
  <dcterms:created xsi:type="dcterms:W3CDTF">2014-09-16T21:33:44Z</dcterms:created>
  <dcterms:modified xsi:type="dcterms:W3CDTF">2019-09-09T00:30:15Z</dcterms:modified>
</cp:coreProperties>
</file>