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8" r:id="rId3"/>
    <p:sldId id="261" r:id="rId4"/>
    <p:sldId id="259" r:id="rId5"/>
    <p:sldId id="262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124" d="100"/>
          <a:sy n="124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Saturday, September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Saturday, September 28,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Saturday, September 28,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51315" y="2882010"/>
            <a:ext cx="431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プロジェクト</a:t>
            </a:r>
            <a:r>
              <a:rPr lang="ko-KR" altLang="en-US" dirty="0" smtClean="0"/>
              <a:t>  </a:t>
            </a:r>
            <a:r>
              <a:rPr lang="en-US" altLang="ko-KR" sz="3600" dirty="0" smtClean="0"/>
              <a:t>Black Venus</a:t>
            </a:r>
            <a:endParaRPr lang="ko-KR" alt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87906" y="5217957"/>
            <a:ext cx="195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8764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546" y="2358998"/>
            <a:ext cx="21659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dirty="0"/>
              <a:t>始まり</a:t>
            </a:r>
            <a:endParaRPr lang="en-US" altLang="ja-JP" b="1" dirty="0" smtClean="0"/>
          </a:p>
          <a:p>
            <a:pPr marL="342900" indent="-342900">
              <a:buAutoNum type="arabicPeriod"/>
            </a:pPr>
            <a:r>
              <a:rPr lang="ja-JP" altLang="en-US" dirty="0"/>
              <a:t>ロ</a:t>
            </a:r>
            <a:r>
              <a:rPr lang="ja-JP" altLang="en-US" dirty="0" smtClean="0"/>
              <a:t>ビ</a:t>
            </a:r>
            <a:endParaRPr lang="en-US" altLang="ja-JP" dirty="0"/>
          </a:p>
          <a:p>
            <a:r>
              <a:rPr lang="en-US" altLang="ko-KR" dirty="0" smtClean="0"/>
              <a:t>	- </a:t>
            </a:r>
            <a:r>
              <a:rPr lang="ja-JP" altLang="en-US" dirty="0" smtClean="0"/>
              <a:t>商店</a:t>
            </a:r>
            <a:endParaRPr lang="en-US" altLang="ja-JP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強化 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ja-JP" altLang="en-US" dirty="0" smtClean="0"/>
              <a:t>ニ</a:t>
            </a:r>
            <a:r>
              <a:rPr lang="ja-JP" altLang="en-US" dirty="0"/>
              <a:t>ュー</a:t>
            </a:r>
            <a:r>
              <a:rPr lang="ja-JP" altLang="en-US" dirty="0" smtClean="0"/>
              <a:t>ス</a:t>
            </a:r>
            <a:endParaRPr lang="en-US" altLang="ja-JP" dirty="0" smtClean="0"/>
          </a:p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ja-JP" altLang="en-US" dirty="0" smtClean="0"/>
              <a:t>ゲ</a:t>
            </a:r>
            <a:r>
              <a:rPr lang="ja-JP" altLang="en-US" dirty="0"/>
              <a:t>ー</a:t>
            </a:r>
            <a:r>
              <a:rPr lang="ja-JP" altLang="en-US" dirty="0" smtClean="0"/>
              <a:t>ム</a:t>
            </a:r>
            <a:endParaRPr lang="en-US" altLang="ja-JP" dirty="0" smtClean="0"/>
          </a:p>
          <a:p>
            <a:r>
              <a:rPr lang="en-US" altLang="ko-KR" dirty="0" smtClean="0"/>
              <a:t>	- </a:t>
            </a:r>
            <a:r>
              <a:rPr lang="ja-JP" altLang="en-US" b="1" dirty="0" smtClean="0"/>
              <a:t>ポ</a:t>
            </a:r>
            <a:r>
              <a:rPr lang="ja-JP" altLang="en-US" b="1" dirty="0"/>
              <a:t>ーン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白夜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56716" y="1098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目次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26994" y="1238019"/>
            <a:ext cx="19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ja-JP" altLang="en-US" sz="3200" dirty="0" smtClean="0"/>
              <a:t>始</a:t>
            </a:r>
            <a:r>
              <a:rPr lang="ja-JP" altLang="en-US" sz="3200" dirty="0"/>
              <a:t>まり</a:t>
            </a:r>
            <a:endParaRPr lang="ko-KR" altLang="en-US" sz="32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979716" y="2412785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51852" y="519440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ゲームタイトルが出て、タッチすると陣営選択に移る。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86723" y="2412783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33" y="2551099"/>
            <a:ext cx="2605365" cy="15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20" y="2551099"/>
            <a:ext cx="2624574" cy="151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91542" y="2919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635" y="3664144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-touch-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41694" y="3234978"/>
            <a:ext cx="799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81114" y="2735262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ouch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2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ja-JP" altLang="en-US" sz="3200" dirty="0"/>
              <a:t>ロビ</a:t>
            </a:r>
            <a:r>
              <a:rPr lang="ja-JP" altLang="en-US" sz="3200" dirty="0" smtClean="0"/>
              <a:t>ー</a:t>
            </a:r>
            <a:r>
              <a:rPr lang="en-US" altLang="ja-JP" sz="2000" dirty="0"/>
              <a:t>(</a:t>
            </a:r>
            <a:r>
              <a:rPr lang="ja-JP" altLang="en-US" sz="2000" dirty="0" smtClean="0"/>
              <a:t>商店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079146"/>
            <a:ext cx="394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商店の形</a:t>
            </a:r>
            <a:br>
              <a:rPr lang="ja-JP" altLang="en-US" dirty="0"/>
            </a:br>
            <a:r>
              <a:rPr lang="ko-KR" altLang="en-US" dirty="0"/>
              <a:t>装備</a:t>
            </a:r>
          </a:p>
          <a:p>
            <a:pPr algn="ctr"/>
            <a:r>
              <a:rPr lang="ja-JP" altLang="en-US" dirty="0" smtClean="0"/>
              <a:t>は</a:t>
            </a:r>
            <a:r>
              <a:rPr lang="ja-JP" altLang="en-US" dirty="0"/>
              <a:t>スクロール形式で製作する</a:t>
            </a:r>
            <a:r>
              <a:rPr lang="en-US" altLang="ja-JP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74366" y="2758569"/>
            <a:ext cx="899032" cy="17596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キャラクター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74366" y="2259106"/>
            <a:ext cx="4049486" cy="25357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50131" y="2758569"/>
            <a:ext cx="445674" cy="17596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装備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8749" y="2758569"/>
            <a:ext cx="1859536" cy="17596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販売装備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915" y="2827723"/>
            <a:ext cx="476410" cy="1690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6423852" y="2385893"/>
            <a:ext cx="69924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5307" y="2259106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戻</a:t>
            </a:r>
            <a:r>
              <a:rPr lang="ja-JP" altLang="en-US" dirty="0" smtClean="0"/>
              <a:t>る</a:t>
            </a:r>
            <a:r>
              <a:rPr lang="en-US" altLang="ja-JP" dirty="0" smtClean="0"/>
              <a:t>/</a:t>
            </a:r>
            <a:r>
              <a:rPr lang="ko-KR" altLang="en-US" dirty="0" err="1" smtClean="0"/>
              <a:t>現在資金</a:t>
            </a:r>
            <a:endParaRPr lang="en-US" altLang="ko-KR" dirty="0" smtClean="0"/>
          </a:p>
          <a:p>
            <a:r>
              <a:rPr lang="ko-KR" altLang="en-US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30722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ja-JP" altLang="en-US" sz="3200" dirty="0" smtClean="0"/>
              <a:t>ロビー</a:t>
            </a:r>
            <a:r>
              <a:rPr lang="en-US" altLang="ja-JP" sz="2000" dirty="0" smtClean="0"/>
              <a:t>(</a:t>
            </a:r>
            <a:r>
              <a:rPr lang="ko-KR" altLang="en-US" sz="2000" dirty="0"/>
              <a:t>強化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079146"/>
            <a:ext cx="394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強化</a:t>
            </a:r>
            <a:r>
              <a:rPr lang="ja-JP" altLang="en-US" dirty="0" smtClean="0"/>
              <a:t>の</a:t>
            </a:r>
            <a:r>
              <a:rPr lang="ja-JP" altLang="en-US" dirty="0"/>
              <a:t>形</a:t>
            </a:r>
            <a:br>
              <a:rPr lang="ja-JP" altLang="en-US" dirty="0"/>
            </a:br>
            <a:r>
              <a:rPr lang="ja-JP" altLang="en-US" dirty="0"/>
              <a:t>スクロール形式で製作し、スクロールボタンだけでも現在の強化状態が見られるように表示する。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74366" y="2259106"/>
            <a:ext cx="4049486" cy="25357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Bar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374366" y="2758568"/>
            <a:ext cx="445674" cy="175964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種類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89088" y="2758569"/>
            <a:ext cx="1859536" cy="17596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強化 </a:t>
            </a:r>
            <a:r>
              <a:rPr lang="ko-KR" altLang="en-US" dirty="0" smtClean="0"/>
              <a:t>目録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08915" y="2827723"/>
            <a:ext cx="476410" cy="16904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9" idx="3"/>
          </p:cNvCxnSpPr>
          <p:nvPr/>
        </p:nvCxnSpPr>
        <p:spPr>
          <a:xfrm>
            <a:off x="6423852" y="2385893"/>
            <a:ext cx="69924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15307" y="2259106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戻</a:t>
            </a:r>
            <a:r>
              <a:rPr lang="ja-JP" altLang="en-US" dirty="0" smtClean="0"/>
              <a:t>る</a:t>
            </a:r>
            <a:r>
              <a:rPr lang="en-US" altLang="ja-JP" dirty="0" smtClean="0"/>
              <a:t>/</a:t>
            </a:r>
            <a:r>
              <a:rPr lang="ko-KR" altLang="en-US" dirty="0" err="1" smtClean="0"/>
              <a:t>現在資金</a:t>
            </a:r>
            <a:endParaRPr lang="en-US" altLang="ko-KR" dirty="0" smtClean="0"/>
          </a:p>
          <a:p>
            <a:r>
              <a:rPr lang="ko-KR" altLang="en-US" dirty="0"/>
              <a:t>表示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48624" y="2758569"/>
            <a:ext cx="860613" cy="17596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強化</a:t>
            </a:r>
            <a:endParaRPr lang="en-US" altLang="ko-KR" sz="1400" dirty="0" smtClean="0"/>
          </a:p>
          <a:p>
            <a:pPr algn="ctr"/>
            <a:r>
              <a:rPr lang="ja-JP" altLang="en-US" sz="1400" dirty="0" smtClean="0"/>
              <a:t> </a:t>
            </a:r>
            <a:r>
              <a:rPr lang="ja-JP" altLang="en-US" sz="1400" dirty="0"/>
              <a:t>ウインドー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1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79716" y="2412785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67005" y="5194407"/>
            <a:ext cx="500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タイトルを選択すると、新し</a:t>
            </a:r>
            <a:r>
              <a:rPr lang="ja-JP" altLang="en-US" dirty="0" smtClean="0"/>
              <a:t>い</a:t>
            </a:r>
            <a:r>
              <a:rPr lang="ja-JP" altLang="en-US" dirty="0"/>
              <a:t>ウインドー</a:t>
            </a:r>
            <a:endParaRPr lang="ko-KR" altLang="en-US" dirty="0"/>
          </a:p>
          <a:p>
            <a:r>
              <a:rPr lang="ja-JP" altLang="en-US" dirty="0" smtClean="0"/>
              <a:t>で</a:t>
            </a:r>
            <a:r>
              <a:rPr lang="ja-JP" altLang="en-US" dirty="0"/>
              <a:t>記事が現れる。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86723" y="2412783"/>
            <a:ext cx="2869986" cy="177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141694" y="3234978"/>
            <a:ext cx="799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1926" y="1100597"/>
            <a:ext cx="347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ja-JP" altLang="en-US" sz="3200" dirty="0" smtClean="0"/>
              <a:t>ロビー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ニ</a:t>
            </a:r>
            <a:r>
              <a:rPr lang="ja-JP" altLang="en-US" sz="2000" dirty="0"/>
              <a:t>ュース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44706" y="2635624"/>
            <a:ext cx="2090057" cy="22283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ko-KR" sz="1200" b="1" dirty="0"/>
              <a:t>メイ</a:t>
            </a:r>
            <a:r>
              <a:rPr lang="ja-JP" altLang="ko-KR" sz="1200" b="1" dirty="0" smtClean="0"/>
              <a:t>ン</a:t>
            </a:r>
            <a:r>
              <a:rPr lang="ja-JP" altLang="en-US" sz="1200" dirty="0"/>
              <a:t>ニュース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4706" y="3081296"/>
            <a:ext cx="2090057" cy="968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59966" y="3150454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ニュー</a:t>
            </a:r>
            <a:r>
              <a:rPr lang="ja-JP" altLang="en-US" sz="1000" dirty="0" smtClean="0"/>
              <a:t>ス</a:t>
            </a:r>
            <a:r>
              <a:rPr lang="en-US" altLang="ja-JP" sz="1000" dirty="0" smtClean="0"/>
              <a:t>1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59965" y="3377772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ニュー</a:t>
            </a:r>
            <a:r>
              <a:rPr lang="ja-JP" altLang="en-US" sz="1000" dirty="0" smtClean="0"/>
              <a:t>ス</a:t>
            </a:r>
            <a:r>
              <a:rPr lang="en-US" altLang="ja-JP" sz="1000" dirty="0" smtClean="0"/>
              <a:t>2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71023" y="2635624"/>
            <a:ext cx="668627" cy="13370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写真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84367" y="2635623"/>
            <a:ext cx="1568823" cy="2228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文題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84367" y="2997412"/>
            <a:ext cx="1637979" cy="975233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記事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56123" y="3605090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ニュー</a:t>
            </a:r>
            <a:r>
              <a:rPr lang="ja-JP" altLang="en-US" sz="1000" dirty="0" smtClean="0"/>
              <a:t>ス</a:t>
            </a:r>
            <a:r>
              <a:rPr lang="en-US" altLang="ja-JP" sz="1000" dirty="0"/>
              <a:t>3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56122" y="3822809"/>
            <a:ext cx="1867221" cy="149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ニュー</a:t>
            </a:r>
            <a:r>
              <a:rPr lang="ja-JP" altLang="en-US" sz="1000" dirty="0" smtClean="0"/>
              <a:t>ス</a:t>
            </a:r>
            <a:r>
              <a:rPr lang="en-US" altLang="ja-JP" sz="1000" dirty="0"/>
              <a:t>4</a:t>
            </a:r>
            <a:endParaRPr lang="ko-KR" altLang="en-US" sz="1000" dirty="0"/>
          </a:p>
        </p:txBody>
      </p:sp>
      <p:sp>
        <p:nvSpPr>
          <p:cNvPr id="14" name="위쪽 화살표 13"/>
          <p:cNvSpPr/>
          <p:nvPr/>
        </p:nvSpPr>
        <p:spPr>
          <a:xfrm rot="20018439">
            <a:off x="2983446" y="3222168"/>
            <a:ext cx="338097" cy="519948"/>
          </a:xfrm>
          <a:prstGeom prst="upArrow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1926" y="1100597"/>
            <a:ext cx="347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ja-JP" altLang="en-US" sz="3200" dirty="0"/>
              <a:t>ゲーム</a:t>
            </a:r>
            <a:r>
              <a:rPr lang="en-US" altLang="ja-JP" sz="2000" dirty="0" smtClean="0"/>
              <a:t>(</a:t>
            </a:r>
            <a:r>
              <a:rPr lang="ja-JP" altLang="en-US" sz="2000" b="1" dirty="0"/>
              <a:t>ポーン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2680" y="5641077"/>
            <a:ext cx="39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ゲーム</a:t>
            </a:r>
            <a:r>
              <a:rPr lang="ja-JP" altLang="en-US" dirty="0" smtClean="0"/>
              <a:t>の形</a:t>
            </a:r>
            <a:endParaRPr lang="ko-KR" altLang="en-US" dirty="0"/>
          </a:p>
        </p:txBody>
      </p:sp>
      <p:pic>
        <p:nvPicPr>
          <p:cNvPr id="17" name="그림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9" y="2274474"/>
            <a:ext cx="4203166" cy="238204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008914" y="4126326"/>
            <a:ext cx="453358" cy="414938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ko-KR" sz="1000" b="1" dirty="0">
                <a:solidFill>
                  <a:schemeClr val="bg1"/>
                </a:solidFill>
              </a:rPr>
              <a:t>発射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678501" y="4272323"/>
            <a:ext cx="276625" cy="268941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4"/>
          </p:cNvCxnSpPr>
          <p:nvPr/>
        </p:nvCxnSpPr>
        <p:spPr>
          <a:xfrm rot="16200000" flipH="1">
            <a:off x="6216384" y="4141693"/>
            <a:ext cx="583985" cy="1383125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99939" y="49405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451207" y="3972645"/>
            <a:ext cx="607038" cy="568617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74044" y="4126326"/>
            <a:ext cx="222837" cy="207469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2" idx="2"/>
          </p:cNvCxnSpPr>
          <p:nvPr/>
        </p:nvCxnSpPr>
        <p:spPr>
          <a:xfrm rot="10800000" flipV="1">
            <a:off x="1659753" y="4256953"/>
            <a:ext cx="791454" cy="1052959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3557" y="5364078"/>
            <a:ext cx="15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ジョ</a:t>
            </a:r>
            <a:r>
              <a:rPr lang="ja-JP" altLang="en-US" sz="1200" b="1" dirty="0" smtClean="0"/>
              <a:t>イス</a:t>
            </a:r>
            <a:r>
              <a:rPr lang="ja-JP" altLang="en-US" sz="1200" b="1" dirty="0"/>
              <a:t>ティック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1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91542" y="2104577"/>
            <a:ext cx="4662724" cy="2728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441" y="2267076"/>
            <a:ext cx="4259577" cy="238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11926" y="1100597"/>
            <a:ext cx="3473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ja-JP" altLang="en-US" sz="3200" dirty="0"/>
              <a:t>ゲーム</a:t>
            </a:r>
            <a:r>
              <a:rPr lang="en-US" altLang="ja-JP" sz="2000" dirty="0" smtClean="0"/>
              <a:t>(</a:t>
            </a:r>
            <a:r>
              <a:rPr lang="ko-KR" altLang="en-US" sz="2000" dirty="0"/>
              <a:t>白夜</a:t>
            </a:r>
            <a:r>
              <a:rPr lang="en-US" altLang="ja-JP" sz="2000" dirty="0" smtClean="0"/>
              <a:t>)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12680" y="5641077"/>
            <a:ext cx="39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ゲーム</a:t>
            </a:r>
            <a:r>
              <a:rPr lang="ja-JP" altLang="en-US" dirty="0" smtClean="0"/>
              <a:t>の形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008914" y="4126326"/>
            <a:ext cx="453358" cy="414938"/>
          </a:xfrm>
          <a:prstGeom prst="ellipse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ko-KR" sz="1000" b="1" dirty="0">
                <a:solidFill>
                  <a:schemeClr val="bg1"/>
                </a:solidFill>
              </a:rPr>
              <a:t>発射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3405" y="22206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敵</a:t>
            </a:r>
            <a:r>
              <a:rPr lang="ko-KR" altLang="en-US" dirty="0" smtClean="0"/>
              <a:t>破壞</a:t>
            </a:r>
            <a:r>
              <a:rPr lang="ko-KR" altLang="en-US" dirty="0"/>
              <a:t>率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" name="꺾인 연결선 23"/>
          <p:cNvCxnSpPr/>
          <p:nvPr/>
        </p:nvCxnSpPr>
        <p:spPr>
          <a:xfrm rot="10800000" flipV="1">
            <a:off x="1659753" y="4256953"/>
            <a:ext cx="791454" cy="1052959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7970" y="5364078"/>
            <a:ext cx="15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偏射角</a:t>
            </a:r>
            <a:r>
              <a:rPr lang="ko-KR" altLang="en-US" sz="1200" dirty="0" err="1"/>
              <a:t>移動</a:t>
            </a:r>
            <a:endParaRPr lang="ko-KR" altLang="en-US" sz="1200" dirty="0"/>
          </a:p>
        </p:txBody>
      </p:sp>
      <p:sp>
        <p:nvSpPr>
          <p:cNvPr id="9" name="이등변 삼각형 8"/>
          <p:cNvSpPr/>
          <p:nvPr/>
        </p:nvSpPr>
        <p:spPr>
          <a:xfrm>
            <a:off x="2750879" y="3989921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0800000">
            <a:off x="2750882" y="4384482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434106">
            <a:off x="2555467" y="4161275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2709014">
            <a:off x="2965739" y="4206040"/>
            <a:ext cx="199785" cy="176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6225" y="2343627"/>
            <a:ext cx="975871" cy="614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1306289" y="2405099"/>
            <a:ext cx="1139937" cy="768405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982" y="2988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偏角</a:t>
            </a:r>
          </a:p>
        </p:txBody>
      </p:sp>
      <p:sp>
        <p:nvSpPr>
          <p:cNvPr id="28" name="이등변 삼각형 27"/>
          <p:cNvSpPr/>
          <p:nvPr/>
        </p:nvSpPr>
        <p:spPr>
          <a:xfrm>
            <a:off x="2682599" y="2424313"/>
            <a:ext cx="99890" cy="998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2934158" y="2267076"/>
            <a:ext cx="0" cy="2571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2451208" y="3565392"/>
            <a:ext cx="668510" cy="284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775012" y="3707546"/>
            <a:ext cx="67121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7610" y="3522880"/>
            <a:ext cx="16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現在</a:t>
            </a:r>
            <a:r>
              <a:rPr lang="ja-JP" altLang="en-US" b="1" dirty="0"/>
              <a:t>の</a:t>
            </a:r>
            <a:r>
              <a:rPr lang="ko-KR" altLang="en-US" dirty="0" err="1" smtClean="0"/>
              <a:t>偏射角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88444" y="4166654"/>
            <a:ext cx="1828800" cy="394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射撃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諸元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834333" y="2343627"/>
            <a:ext cx="1990164" cy="6147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3"/>
          </p:cNvCxnSpPr>
          <p:nvPr/>
        </p:nvCxnSpPr>
        <p:spPr>
          <a:xfrm flipV="1">
            <a:off x="5824497" y="2374363"/>
            <a:ext cx="1728908" cy="1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3834333" y="2343627"/>
            <a:ext cx="1421546" cy="6146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78</TotalTime>
  <Words>224</Words>
  <Application>Microsoft Office PowerPoint</Application>
  <PresentationFormat>화면 슬라이드 쇼(4:3)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Elemental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사용자</cp:lastModifiedBy>
  <cp:revision>13</cp:revision>
  <dcterms:created xsi:type="dcterms:W3CDTF">2014-09-16T21:33:44Z</dcterms:created>
  <dcterms:modified xsi:type="dcterms:W3CDTF">2019-09-28T07:59:11Z</dcterms:modified>
</cp:coreProperties>
</file>