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259" r:id="rId4"/>
    <p:sldId id="262" r:id="rId5"/>
    <p:sldId id="305" r:id="rId6"/>
    <p:sldId id="261" r:id="rId7"/>
    <p:sldId id="310" r:id="rId8"/>
    <p:sldId id="260" r:id="rId9"/>
    <p:sldId id="265" r:id="rId10"/>
    <p:sldId id="306" r:id="rId11"/>
    <p:sldId id="307" r:id="rId12"/>
    <p:sldId id="308" r:id="rId13"/>
    <p:sldId id="309" r:id="rId14"/>
    <p:sldId id="289" r:id="rId15"/>
  </p:sldIdLst>
  <p:sldSz cx="9144000" cy="5143500" type="screen16x9"/>
  <p:notesSz cx="6858000" cy="9144000"/>
  <p:embeddedFontLst>
    <p:embeddedFont>
      <p:font typeface="Itim" panose="020B0604020202020204" charset="-34"/>
      <p:regular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4B53C0-7CC1-4979-988E-6863110A3923}">
  <a:tblStyle styleId="{274B53C0-7CC1-4979-988E-6863110A39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baltazar chimal tamay" userId="d76a350beccc0ded" providerId="LiveId" clId="{F99BF06D-5B2D-4D40-8FF3-139B5A625DF6}"/>
    <pc:docChg chg="custSel addSld modSld">
      <pc:chgData name="austin baltazar chimal tamay" userId="d76a350beccc0ded" providerId="LiveId" clId="{F99BF06D-5B2D-4D40-8FF3-139B5A625DF6}" dt="2021-02-21T16:23:26.647" v="26" actId="1440"/>
      <pc:docMkLst>
        <pc:docMk/>
      </pc:docMkLst>
      <pc:sldChg chg="addSp delSp modSp mod">
        <pc:chgData name="austin baltazar chimal tamay" userId="d76a350beccc0ded" providerId="LiveId" clId="{F99BF06D-5B2D-4D40-8FF3-139B5A625DF6}" dt="2021-02-21T16:21:57.025" v="8" actId="21"/>
        <pc:sldMkLst>
          <pc:docMk/>
          <pc:sldMk cId="0" sldId="261"/>
        </pc:sldMkLst>
        <pc:spChg chg="mod">
          <ac:chgData name="austin baltazar chimal tamay" userId="d76a350beccc0ded" providerId="LiveId" clId="{F99BF06D-5B2D-4D40-8FF3-139B5A625DF6}" dt="2021-02-21T16:21:33.772" v="0" actId="1076"/>
          <ac:spMkLst>
            <pc:docMk/>
            <pc:sldMk cId="0" sldId="261"/>
            <ac:spMk id="1001" creationId="{00000000-0000-0000-0000-000000000000}"/>
          </ac:spMkLst>
        </pc:spChg>
        <pc:grpChg chg="del">
          <ac:chgData name="austin baltazar chimal tamay" userId="d76a350beccc0ded" providerId="LiveId" clId="{F99BF06D-5B2D-4D40-8FF3-139B5A625DF6}" dt="2021-02-21T16:21:36.926" v="2" actId="478"/>
          <ac:grpSpMkLst>
            <pc:docMk/>
            <pc:sldMk cId="0" sldId="261"/>
            <ac:grpSpMk id="989" creationId="{00000000-0000-0000-0000-000000000000}"/>
          </ac:grpSpMkLst>
        </pc:grpChg>
        <pc:grpChg chg="mod">
          <ac:chgData name="austin baltazar chimal tamay" userId="d76a350beccc0ded" providerId="LiveId" clId="{F99BF06D-5B2D-4D40-8FF3-139B5A625DF6}" dt="2021-02-21T16:21:35.857" v="1" actId="1076"/>
          <ac:grpSpMkLst>
            <pc:docMk/>
            <pc:sldMk cId="0" sldId="261"/>
            <ac:grpSpMk id="1039" creationId="{00000000-0000-0000-0000-000000000000}"/>
          </ac:grpSpMkLst>
        </pc:grpChg>
        <pc:picChg chg="add del mod">
          <ac:chgData name="austin baltazar chimal tamay" userId="d76a350beccc0ded" providerId="LiveId" clId="{F99BF06D-5B2D-4D40-8FF3-139B5A625DF6}" dt="2021-02-21T16:21:57.025" v="8" actId="21"/>
          <ac:picMkLst>
            <pc:docMk/>
            <pc:sldMk cId="0" sldId="261"/>
            <ac:picMk id="5" creationId="{875F564F-8434-44B1-A041-00161B857587}"/>
          </ac:picMkLst>
        </pc:picChg>
      </pc:sldChg>
      <pc:sldChg chg="addSp delSp modSp add mod">
        <pc:chgData name="austin baltazar chimal tamay" userId="d76a350beccc0ded" providerId="LiveId" clId="{F99BF06D-5B2D-4D40-8FF3-139B5A625DF6}" dt="2021-02-21T16:23:26.647" v="26" actId="1440"/>
        <pc:sldMkLst>
          <pc:docMk/>
          <pc:sldMk cId="1458591184" sldId="310"/>
        </pc:sldMkLst>
        <pc:spChg chg="add del mod">
          <ac:chgData name="austin baltazar chimal tamay" userId="d76a350beccc0ded" providerId="LiveId" clId="{F99BF06D-5B2D-4D40-8FF3-139B5A625DF6}" dt="2021-02-21T16:22:08.215" v="12" actId="478"/>
          <ac:spMkLst>
            <pc:docMk/>
            <pc:sldMk cId="1458591184" sldId="310"/>
            <ac:spMk id="3" creationId="{F8BD2936-7BDC-481F-A0A3-449ED45921BF}"/>
          </ac:spMkLst>
        </pc:spChg>
        <pc:spChg chg="del">
          <ac:chgData name="austin baltazar chimal tamay" userId="d76a350beccc0ded" providerId="LiveId" clId="{F99BF06D-5B2D-4D40-8FF3-139B5A625DF6}" dt="2021-02-21T16:22:04.834" v="10" actId="478"/>
          <ac:spMkLst>
            <pc:docMk/>
            <pc:sldMk cId="1458591184" sldId="310"/>
            <ac:spMk id="1001" creationId="{00000000-0000-0000-0000-000000000000}"/>
          </ac:spMkLst>
        </pc:spChg>
        <pc:grpChg chg="del mod">
          <ac:chgData name="austin baltazar chimal tamay" userId="d76a350beccc0ded" providerId="LiveId" clId="{F99BF06D-5B2D-4D40-8FF3-139B5A625DF6}" dt="2021-02-21T16:22:11.343" v="16" actId="478"/>
          <ac:grpSpMkLst>
            <pc:docMk/>
            <pc:sldMk cId="1458591184" sldId="310"/>
            <ac:grpSpMk id="1004" creationId="{00000000-0000-0000-0000-000000000000}"/>
          </ac:grpSpMkLst>
        </pc:grpChg>
        <pc:grpChg chg="del">
          <ac:chgData name="austin baltazar chimal tamay" userId="d76a350beccc0ded" providerId="LiveId" clId="{F99BF06D-5B2D-4D40-8FF3-139B5A625DF6}" dt="2021-02-21T16:22:10.393" v="14" actId="478"/>
          <ac:grpSpMkLst>
            <pc:docMk/>
            <pc:sldMk cId="1458591184" sldId="310"/>
            <ac:grpSpMk id="1017" creationId="{00000000-0000-0000-0000-000000000000}"/>
          </ac:grpSpMkLst>
        </pc:grpChg>
        <pc:grpChg chg="del">
          <ac:chgData name="austin baltazar chimal tamay" userId="d76a350beccc0ded" providerId="LiveId" clId="{F99BF06D-5B2D-4D40-8FF3-139B5A625DF6}" dt="2021-02-21T16:22:05.672" v="11" actId="478"/>
          <ac:grpSpMkLst>
            <pc:docMk/>
            <pc:sldMk cId="1458591184" sldId="310"/>
            <ac:grpSpMk id="1039" creationId="{00000000-0000-0000-0000-000000000000}"/>
          </ac:grpSpMkLst>
        </pc:grpChg>
        <pc:grpChg chg="del">
          <ac:chgData name="austin baltazar chimal tamay" userId="d76a350beccc0ded" providerId="LiveId" clId="{F99BF06D-5B2D-4D40-8FF3-139B5A625DF6}" dt="2021-02-21T16:22:09.448" v="13" actId="478"/>
          <ac:grpSpMkLst>
            <pc:docMk/>
            <pc:sldMk cId="1458591184" sldId="310"/>
            <ac:grpSpMk id="1045" creationId="{00000000-0000-0000-0000-000000000000}"/>
          </ac:grpSpMkLst>
        </pc:grpChg>
        <pc:picChg chg="add mod">
          <ac:chgData name="austin baltazar chimal tamay" userId="d76a350beccc0ded" providerId="LiveId" clId="{F99BF06D-5B2D-4D40-8FF3-139B5A625DF6}" dt="2021-02-21T16:23:26.647" v="26" actId="1440"/>
          <ac:picMkLst>
            <pc:docMk/>
            <pc:sldMk cId="1458591184" sldId="310"/>
            <ac:picMk id="4" creationId="{A678578D-D0EA-4239-9E39-FEF7EE134FE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363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500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b8338ba2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b8338ba2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085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aceb6e77c6_1_3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aceb6e77c6_1_3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9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b8338ba2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b8338ba2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25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4">
    <p:spTree>
      <p:nvGrpSpPr>
        <p:cNvPr id="1"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6241125" y="2642075"/>
            <a:ext cx="2182800" cy="14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 name="Google Shape;389;p14"/>
          <p:cNvSpPr txBox="1">
            <a:spLocks noGrp="1"/>
          </p:cNvSpPr>
          <p:nvPr>
            <p:ph type="ctrTitle"/>
          </p:nvPr>
        </p:nvSpPr>
        <p:spPr>
          <a:xfrm>
            <a:off x="5875800" y="2837502"/>
            <a:ext cx="2548200" cy="4617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6" name="Google Shape;496;p1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7" name="Google Shape;497;p17"/>
          <p:cNvSpPr txBox="1">
            <a:spLocks noGrp="1"/>
          </p:cNvSpPr>
          <p:nvPr>
            <p:ph type="title" idx="2" hasCustomPrompt="1"/>
          </p:nvPr>
        </p:nvSpPr>
        <p:spPr>
          <a:xfrm>
            <a:off x="3843750" y="591063"/>
            <a:ext cx="1456500" cy="6756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8" name="Google Shape;498;p17"/>
          <p:cNvGrpSpPr/>
          <p:nvPr/>
        </p:nvGrpSpPr>
        <p:grpSpPr>
          <a:xfrm rot="-697126" flipH="1">
            <a:off x="569287" y="-351303"/>
            <a:ext cx="1305393" cy="134646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8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9" r:id="rId5"/>
    <p:sldLayoutId id="2147483660" r:id="rId6"/>
    <p:sldLayoutId id="2147483663" r:id="rId7"/>
    <p:sldLayoutId id="2147483664"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90"/>
        <p:cNvGrpSpPr/>
        <p:nvPr/>
      </p:nvGrpSpPr>
      <p:grpSpPr>
        <a:xfrm>
          <a:off x="0" y="0"/>
          <a:ext cx="0" cy="0"/>
          <a:chOff x="0" y="0"/>
          <a:chExt cx="0" cy="0"/>
        </a:xfrm>
      </p:grpSpPr>
      <p:sp>
        <p:nvSpPr>
          <p:cNvPr id="791" name="Google Shape;791;p29"/>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BOT de asistencia escolar</a:t>
            </a:r>
            <a:endParaRPr sz="4400" dirty="0"/>
          </a:p>
        </p:txBody>
      </p:sp>
      <p:cxnSp>
        <p:nvCxnSpPr>
          <p:cNvPr id="793" name="Google Shape;793;p29"/>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29"/>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5" name="Google Shape;795;p29"/>
          <p:cNvGrpSpPr/>
          <p:nvPr/>
        </p:nvGrpSpPr>
        <p:grpSpPr>
          <a:xfrm>
            <a:off x="4796078" y="4434972"/>
            <a:ext cx="2310700" cy="320922"/>
            <a:chOff x="1394800" y="3522000"/>
            <a:chExt cx="1048650" cy="138275"/>
          </a:xfrm>
        </p:grpSpPr>
        <p:sp>
          <p:nvSpPr>
            <p:cNvPr id="796" name="Google Shape;796;p2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29"/>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9"/>
          <p:cNvGrpSpPr/>
          <p:nvPr/>
        </p:nvGrpSpPr>
        <p:grpSpPr>
          <a:xfrm rot="6705569">
            <a:off x="797958" y="1349623"/>
            <a:ext cx="806638" cy="421735"/>
            <a:chOff x="1822875" y="1377000"/>
            <a:chExt cx="548075" cy="286550"/>
          </a:xfrm>
        </p:grpSpPr>
        <p:sp>
          <p:nvSpPr>
            <p:cNvPr id="807" name="Google Shape;807;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pic>
        <p:nvPicPr>
          <p:cNvPr id="4" name="Imagen 3">
            <a:extLst>
              <a:ext uri="{FF2B5EF4-FFF2-40B4-BE49-F238E27FC236}">
                <a16:creationId xmlns:a16="http://schemas.microsoft.com/office/drawing/2014/main" id="{0E4C709F-AFA9-4776-B758-E524941A80A9}"/>
              </a:ext>
            </a:extLst>
          </p:cNvPr>
          <p:cNvPicPr>
            <a:picLocks noChangeAspect="1"/>
          </p:cNvPicPr>
          <p:nvPr/>
        </p:nvPicPr>
        <p:blipFill rotWithShape="1">
          <a:blip r:embed="rId3"/>
          <a:srcRect l="2557" r="70930" b="67761"/>
          <a:stretch/>
        </p:blipFill>
        <p:spPr>
          <a:xfrm>
            <a:off x="1299696" y="1122396"/>
            <a:ext cx="3505213" cy="2396408"/>
          </a:xfrm>
          <a:prstGeom prst="rect">
            <a:avLst/>
          </a:prstGeom>
        </p:spPr>
      </p:pic>
      <p:grpSp>
        <p:nvGrpSpPr>
          <p:cNvPr id="1179" name="Google Shape;1179;p38"/>
          <p:cNvGrpSpPr/>
          <p:nvPr/>
        </p:nvGrpSpPr>
        <p:grpSpPr>
          <a:xfrm>
            <a:off x="5625545" y="1317495"/>
            <a:ext cx="2798301" cy="176025"/>
            <a:chOff x="4345425" y="2175475"/>
            <a:chExt cx="800750" cy="176025"/>
          </a:xfrm>
        </p:grpSpPr>
        <p:sp>
          <p:nvSpPr>
            <p:cNvPr id="1180" name="Google Shape;1180;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38"/>
          <p:cNvGrpSpPr/>
          <p:nvPr/>
        </p:nvGrpSpPr>
        <p:grpSpPr>
          <a:xfrm>
            <a:off x="6139907" y="1779598"/>
            <a:ext cx="2235214" cy="176025"/>
            <a:chOff x="4345425" y="2175475"/>
            <a:chExt cx="800750" cy="176025"/>
          </a:xfrm>
        </p:grpSpPr>
        <p:sp>
          <p:nvSpPr>
            <p:cNvPr id="1183" name="Google Shape;1183;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s-MX" dirty="0"/>
              <a:t>F</a:t>
            </a:r>
            <a:r>
              <a:rPr lang="en" dirty="0"/>
              <a:t>uncionamiento del bot</a:t>
            </a:r>
            <a:endParaRPr dirty="0"/>
          </a:p>
        </p:txBody>
      </p:sp>
      <p:grpSp>
        <p:nvGrpSpPr>
          <p:cNvPr id="1191" name="Google Shape;1191;p38"/>
          <p:cNvGrpSpPr/>
          <p:nvPr/>
        </p:nvGrpSpPr>
        <p:grpSpPr>
          <a:xfrm>
            <a:off x="4268956" y="1361450"/>
            <a:ext cx="428976" cy="1173468"/>
            <a:chOff x="3443472" y="1907731"/>
            <a:chExt cx="454327" cy="1325503"/>
          </a:xfrm>
        </p:grpSpPr>
        <p:sp>
          <p:nvSpPr>
            <p:cNvPr id="1192" name="Google Shape;1192;p38"/>
            <p:cNvSpPr/>
            <p:nvPr/>
          </p:nvSpPr>
          <p:spPr>
            <a:xfrm>
              <a:off x="3456297" y="1920208"/>
              <a:ext cx="427196" cy="1302484"/>
            </a:xfrm>
            <a:custGeom>
              <a:avLst/>
              <a:gdLst/>
              <a:ahLst/>
              <a:cxnLst/>
              <a:rect l="l" t="t" r="r" b="b"/>
              <a:pathLst>
                <a:path w="7495" h="20879" extrusionOk="0">
                  <a:moveTo>
                    <a:pt x="1630" y="1"/>
                  </a:moveTo>
                  <a:cubicBezTo>
                    <a:pt x="1605" y="6768"/>
                    <a:pt x="828" y="13610"/>
                    <a:pt x="1" y="20352"/>
                  </a:cubicBezTo>
                  <a:cubicBezTo>
                    <a:pt x="1605" y="20427"/>
                    <a:pt x="3234" y="20628"/>
                    <a:pt x="4813" y="20878"/>
                  </a:cubicBezTo>
                  <a:cubicBezTo>
                    <a:pt x="5665" y="14187"/>
                    <a:pt x="6267" y="7470"/>
                    <a:pt x="7495" y="803"/>
                  </a:cubicBezTo>
                  <a:lnTo>
                    <a:pt x="7495" y="803"/>
                  </a:lnTo>
                  <a:cubicBezTo>
                    <a:pt x="7478" y="803"/>
                    <a:pt x="7461" y="814"/>
                    <a:pt x="7445" y="814"/>
                  </a:cubicBezTo>
                  <a:cubicBezTo>
                    <a:pt x="7436" y="814"/>
                    <a:pt x="7428" y="811"/>
                    <a:pt x="7419" y="803"/>
                  </a:cubicBezTo>
                  <a:cubicBezTo>
                    <a:pt x="6517" y="678"/>
                    <a:pt x="5665" y="402"/>
                    <a:pt x="4763" y="277"/>
                  </a:cubicBezTo>
                  <a:cubicBezTo>
                    <a:pt x="3735" y="126"/>
                    <a:pt x="2708" y="76"/>
                    <a:pt x="1680"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443472" y="1907731"/>
              <a:ext cx="454327" cy="1325503"/>
            </a:xfrm>
            <a:custGeom>
              <a:avLst/>
              <a:gdLst/>
              <a:ahLst/>
              <a:cxnLst/>
              <a:rect l="l" t="t" r="r" b="b"/>
              <a:pathLst>
                <a:path w="7971" h="21248" extrusionOk="0">
                  <a:moveTo>
                    <a:pt x="2077" y="442"/>
                  </a:moveTo>
                  <a:lnTo>
                    <a:pt x="3334" y="527"/>
                  </a:lnTo>
                  <a:cubicBezTo>
                    <a:pt x="3810" y="552"/>
                    <a:pt x="4311" y="602"/>
                    <a:pt x="4787" y="677"/>
                  </a:cubicBezTo>
                  <a:cubicBezTo>
                    <a:pt x="5264" y="727"/>
                    <a:pt x="5740" y="828"/>
                    <a:pt x="6216" y="953"/>
                  </a:cubicBezTo>
                  <a:lnTo>
                    <a:pt x="6943" y="1103"/>
                  </a:lnTo>
                  <a:lnTo>
                    <a:pt x="7319" y="1178"/>
                  </a:lnTo>
                  <a:lnTo>
                    <a:pt x="7452" y="1212"/>
                  </a:lnTo>
                  <a:lnTo>
                    <a:pt x="7452" y="1212"/>
                  </a:lnTo>
                  <a:cubicBezTo>
                    <a:pt x="7167" y="2790"/>
                    <a:pt x="6906" y="4389"/>
                    <a:pt x="6667" y="5965"/>
                  </a:cubicBezTo>
                  <a:cubicBezTo>
                    <a:pt x="6416" y="7645"/>
                    <a:pt x="6191" y="9324"/>
                    <a:pt x="5990" y="11003"/>
                  </a:cubicBezTo>
                  <a:lnTo>
                    <a:pt x="5414" y="16016"/>
                  </a:lnTo>
                  <a:lnTo>
                    <a:pt x="5138" y="18547"/>
                  </a:lnTo>
                  <a:lnTo>
                    <a:pt x="4988" y="19800"/>
                  </a:lnTo>
                  <a:cubicBezTo>
                    <a:pt x="4938" y="20151"/>
                    <a:pt x="4938" y="20527"/>
                    <a:pt x="4913" y="20903"/>
                  </a:cubicBezTo>
                  <a:cubicBezTo>
                    <a:pt x="4862" y="20878"/>
                    <a:pt x="4812" y="20828"/>
                    <a:pt x="4762" y="20828"/>
                  </a:cubicBezTo>
                  <a:lnTo>
                    <a:pt x="4461" y="20778"/>
                  </a:lnTo>
                  <a:lnTo>
                    <a:pt x="3860" y="20702"/>
                  </a:lnTo>
                  <a:lnTo>
                    <a:pt x="2657" y="20527"/>
                  </a:lnTo>
                  <a:cubicBezTo>
                    <a:pt x="1930" y="20436"/>
                    <a:pt x="1203" y="20386"/>
                    <a:pt x="458" y="20341"/>
                  </a:cubicBezTo>
                  <a:lnTo>
                    <a:pt x="458" y="20341"/>
                  </a:lnTo>
                  <a:cubicBezTo>
                    <a:pt x="670" y="18717"/>
                    <a:pt x="861" y="17115"/>
                    <a:pt x="1028" y="15489"/>
                  </a:cubicBezTo>
                  <a:cubicBezTo>
                    <a:pt x="1128" y="14662"/>
                    <a:pt x="1228" y="13810"/>
                    <a:pt x="1279" y="12958"/>
                  </a:cubicBezTo>
                  <a:cubicBezTo>
                    <a:pt x="1304" y="12106"/>
                    <a:pt x="1379" y="11254"/>
                    <a:pt x="1479" y="10402"/>
                  </a:cubicBezTo>
                  <a:cubicBezTo>
                    <a:pt x="1629" y="8722"/>
                    <a:pt x="1780" y="7018"/>
                    <a:pt x="1905" y="5314"/>
                  </a:cubicBezTo>
                  <a:cubicBezTo>
                    <a:pt x="2001" y="3690"/>
                    <a:pt x="2051" y="2066"/>
                    <a:pt x="2077" y="442"/>
                  </a:cubicBezTo>
                  <a:close/>
                  <a:moveTo>
                    <a:pt x="1855" y="0"/>
                  </a:moveTo>
                  <a:cubicBezTo>
                    <a:pt x="1755" y="0"/>
                    <a:pt x="1654" y="76"/>
                    <a:pt x="1654" y="201"/>
                  </a:cubicBezTo>
                  <a:cubicBezTo>
                    <a:pt x="1654" y="1905"/>
                    <a:pt x="1579" y="3610"/>
                    <a:pt x="1504" y="5289"/>
                  </a:cubicBezTo>
                  <a:cubicBezTo>
                    <a:pt x="1429" y="6993"/>
                    <a:pt x="1354" y="8697"/>
                    <a:pt x="1203" y="10376"/>
                  </a:cubicBezTo>
                  <a:cubicBezTo>
                    <a:pt x="1128" y="11229"/>
                    <a:pt x="1053" y="12081"/>
                    <a:pt x="903" y="12908"/>
                  </a:cubicBezTo>
                  <a:cubicBezTo>
                    <a:pt x="777" y="13760"/>
                    <a:pt x="702" y="14612"/>
                    <a:pt x="602" y="15439"/>
                  </a:cubicBezTo>
                  <a:cubicBezTo>
                    <a:pt x="426" y="17143"/>
                    <a:pt x="226" y="18823"/>
                    <a:pt x="0" y="20502"/>
                  </a:cubicBezTo>
                  <a:lnTo>
                    <a:pt x="0" y="20527"/>
                  </a:lnTo>
                  <a:cubicBezTo>
                    <a:pt x="0" y="20652"/>
                    <a:pt x="101" y="20752"/>
                    <a:pt x="201" y="20752"/>
                  </a:cubicBezTo>
                  <a:cubicBezTo>
                    <a:pt x="1003" y="20803"/>
                    <a:pt x="1805" y="20878"/>
                    <a:pt x="2607" y="20953"/>
                  </a:cubicBezTo>
                  <a:lnTo>
                    <a:pt x="3810" y="21103"/>
                  </a:lnTo>
                  <a:lnTo>
                    <a:pt x="4411" y="21179"/>
                  </a:lnTo>
                  <a:lnTo>
                    <a:pt x="4712" y="21229"/>
                  </a:lnTo>
                  <a:cubicBezTo>
                    <a:pt x="4787" y="21241"/>
                    <a:pt x="4862" y="21247"/>
                    <a:pt x="4938" y="21247"/>
                  </a:cubicBezTo>
                  <a:cubicBezTo>
                    <a:pt x="5013" y="21247"/>
                    <a:pt x="5088" y="21241"/>
                    <a:pt x="5163" y="21229"/>
                  </a:cubicBezTo>
                  <a:cubicBezTo>
                    <a:pt x="5238" y="20778"/>
                    <a:pt x="5339" y="20301"/>
                    <a:pt x="5389" y="19850"/>
                  </a:cubicBezTo>
                  <a:lnTo>
                    <a:pt x="5564" y="18597"/>
                  </a:lnTo>
                  <a:lnTo>
                    <a:pt x="5865" y="16066"/>
                  </a:lnTo>
                  <a:lnTo>
                    <a:pt x="6492" y="11053"/>
                  </a:lnTo>
                  <a:cubicBezTo>
                    <a:pt x="6717" y="9374"/>
                    <a:pt x="6918" y="7720"/>
                    <a:pt x="7143" y="6041"/>
                  </a:cubicBezTo>
                  <a:cubicBezTo>
                    <a:pt x="7394" y="4386"/>
                    <a:pt x="7644" y="2707"/>
                    <a:pt x="7945" y="1053"/>
                  </a:cubicBezTo>
                  <a:cubicBezTo>
                    <a:pt x="7970" y="1028"/>
                    <a:pt x="7970" y="1028"/>
                    <a:pt x="7970" y="1003"/>
                  </a:cubicBezTo>
                  <a:cubicBezTo>
                    <a:pt x="7945" y="878"/>
                    <a:pt x="7845" y="777"/>
                    <a:pt x="7720" y="777"/>
                  </a:cubicBezTo>
                  <a:lnTo>
                    <a:pt x="7594" y="777"/>
                  </a:lnTo>
                  <a:lnTo>
                    <a:pt x="7394" y="752"/>
                  </a:lnTo>
                  <a:lnTo>
                    <a:pt x="7043" y="677"/>
                  </a:lnTo>
                  <a:lnTo>
                    <a:pt x="6316" y="502"/>
                  </a:lnTo>
                  <a:cubicBezTo>
                    <a:pt x="5840" y="401"/>
                    <a:pt x="5339" y="301"/>
                    <a:pt x="4837" y="226"/>
                  </a:cubicBezTo>
                  <a:cubicBezTo>
                    <a:pt x="4361" y="176"/>
                    <a:pt x="3860" y="126"/>
                    <a:pt x="3359" y="76"/>
                  </a:cubicBezTo>
                  <a:lnTo>
                    <a:pt x="185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08528">
            <a:off x="962425" y="2100675"/>
            <a:ext cx="391000" cy="1284182"/>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38"/>
          <p:cNvSpPr/>
          <p:nvPr/>
        </p:nvSpPr>
        <p:spPr>
          <a:xfrm rot="-5897885" flipH="1">
            <a:off x="5018736" y="2203756"/>
            <a:ext cx="911111" cy="876871"/>
          </a:xfrm>
          <a:custGeom>
            <a:avLst/>
            <a:gdLst/>
            <a:ahLst/>
            <a:cxnLst/>
            <a:rect l="l" t="t" r="r" b="b"/>
            <a:pathLst>
              <a:path w="26142" h="30241" extrusionOk="0">
                <a:moveTo>
                  <a:pt x="20452" y="647"/>
                </a:moveTo>
                <a:lnTo>
                  <a:pt x="20452" y="647"/>
                </a:lnTo>
                <a:cubicBezTo>
                  <a:pt x="20499" y="678"/>
                  <a:pt x="20561" y="694"/>
                  <a:pt x="20608" y="725"/>
                </a:cubicBezTo>
                <a:cubicBezTo>
                  <a:pt x="20749" y="804"/>
                  <a:pt x="20890" y="867"/>
                  <a:pt x="21047" y="929"/>
                </a:cubicBezTo>
                <a:cubicBezTo>
                  <a:pt x="21173" y="992"/>
                  <a:pt x="21282" y="1070"/>
                  <a:pt x="21423" y="1102"/>
                </a:cubicBezTo>
                <a:cubicBezTo>
                  <a:pt x="21627" y="1478"/>
                  <a:pt x="21847" y="1854"/>
                  <a:pt x="22050" y="2230"/>
                </a:cubicBezTo>
                <a:cubicBezTo>
                  <a:pt x="21705" y="2026"/>
                  <a:pt x="21345" y="1838"/>
                  <a:pt x="20984" y="1635"/>
                </a:cubicBezTo>
                <a:cubicBezTo>
                  <a:pt x="20828" y="1290"/>
                  <a:pt x="20655" y="929"/>
                  <a:pt x="20452" y="647"/>
                </a:cubicBezTo>
                <a:close/>
                <a:moveTo>
                  <a:pt x="21047" y="1776"/>
                </a:moveTo>
                <a:lnTo>
                  <a:pt x="21047" y="1776"/>
                </a:lnTo>
                <a:cubicBezTo>
                  <a:pt x="21423" y="2011"/>
                  <a:pt x="21800" y="2246"/>
                  <a:pt x="22191" y="2465"/>
                </a:cubicBezTo>
                <a:cubicBezTo>
                  <a:pt x="22411" y="2857"/>
                  <a:pt x="22630" y="3233"/>
                  <a:pt x="22865" y="3625"/>
                </a:cubicBezTo>
                <a:cubicBezTo>
                  <a:pt x="22395" y="3343"/>
                  <a:pt x="21925" y="3077"/>
                  <a:pt x="21470" y="2794"/>
                </a:cubicBezTo>
                <a:cubicBezTo>
                  <a:pt x="21361" y="2591"/>
                  <a:pt x="21220" y="2199"/>
                  <a:pt x="21047" y="1776"/>
                </a:cubicBezTo>
                <a:close/>
                <a:moveTo>
                  <a:pt x="21564" y="3014"/>
                </a:moveTo>
                <a:cubicBezTo>
                  <a:pt x="22019" y="3327"/>
                  <a:pt x="22505" y="3625"/>
                  <a:pt x="23006" y="3892"/>
                </a:cubicBezTo>
                <a:cubicBezTo>
                  <a:pt x="23210" y="4237"/>
                  <a:pt x="23414" y="4581"/>
                  <a:pt x="23602" y="4942"/>
                </a:cubicBezTo>
                <a:cubicBezTo>
                  <a:pt x="23085" y="4660"/>
                  <a:pt x="22552" y="4378"/>
                  <a:pt x="22066" y="4048"/>
                </a:cubicBezTo>
                <a:cubicBezTo>
                  <a:pt x="21894" y="3704"/>
                  <a:pt x="21721" y="3359"/>
                  <a:pt x="21564" y="3014"/>
                </a:cubicBezTo>
                <a:close/>
                <a:moveTo>
                  <a:pt x="22160" y="4268"/>
                </a:moveTo>
                <a:lnTo>
                  <a:pt x="22160" y="4268"/>
                </a:lnTo>
                <a:cubicBezTo>
                  <a:pt x="22646" y="4613"/>
                  <a:pt x="23179" y="4958"/>
                  <a:pt x="23743" y="5193"/>
                </a:cubicBezTo>
                <a:cubicBezTo>
                  <a:pt x="23947" y="5600"/>
                  <a:pt x="24166" y="6008"/>
                  <a:pt x="24370" y="6415"/>
                </a:cubicBezTo>
                <a:cubicBezTo>
                  <a:pt x="23806" y="6055"/>
                  <a:pt x="23242" y="5726"/>
                  <a:pt x="22677" y="5365"/>
                </a:cubicBezTo>
                <a:cubicBezTo>
                  <a:pt x="22505" y="5005"/>
                  <a:pt x="22332" y="4628"/>
                  <a:pt x="22160" y="4268"/>
                </a:cubicBezTo>
                <a:close/>
                <a:moveTo>
                  <a:pt x="22803" y="5632"/>
                </a:moveTo>
                <a:lnTo>
                  <a:pt x="22803" y="5632"/>
                </a:lnTo>
                <a:cubicBezTo>
                  <a:pt x="23351" y="6023"/>
                  <a:pt x="23931" y="6415"/>
                  <a:pt x="24527" y="6729"/>
                </a:cubicBezTo>
                <a:cubicBezTo>
                  <a:pt x="24527" y="6744"/>
                  <a:pt x="24543" y="6760"/>
                  <a:pt x="24543" y="6776"/>
                </a:cubicBezTo>
                <a:cubicBezTo>
                  <a:pt x="24731" y="7136"/>
                  <a:pt x="24887" y="7512"/>
                  <a:pt x="25060" y="7889"/>
                </a:cubicBezTo>
                <a:cubicBezTo>
                  <a:pt x="24433" y="7450"/>
                  <a:pt x="23806" y="7011"/>
                  <a:pt x="23226" y="6525"/>
                </a:cubicBezTo>
                <a:cubicBezTo>
                  <a:pt x="23085" y="6227"/>
                  <a:pt x="22944" y="5929"/>
                  <a:pt x="22803" y="5632"/>
                </a:cubicBezTo>
                <a:close/>
                <a:moveTo>
                  <a:pt x="16674" y="7591"/>
                </a:moveTo>
                <a:cubicBezTo>
                  <a:pt x="16785" y="7602"/>
                  <a:pt x="16904" y="7613"/>
                  <a:pt x="17019" y="7613"/>
                </a:cubicBezTo>
                <a:cubicBezTo>
                  <a:pt x="17067" y="7613"/>
                  <a:pt x="17114" y="7611"/>
                  <a:pt x="17160" y="7607"/>
                </a:cubicBezTo>
                <a:lnTo>
                  <a:pt x="17160" y="7607"/>
                </a:lnTo>
                <a:cubicBezTo>
                  <a:pt x="17082" y="7748"/>
                  <a:pt x="17082" y="7920"/>
                  <a:pt x="17113" y="8077"/>
                </a:cubicBezTo>
                <a:cubicBezTo>
                  <a:pt x="17097" y="8092"/>
                  <a:pt x="17097" y="8108"/>
                  <a:pt x="17097" y="8124"/>
                </a:cubicBezTo>
                <a:cubicBezTo>
                  <a:pt x="16956" y="7951"/>
                  <a:pt x="16815" y="7763"/>
                  <a:pt x="16674" y="7591"/>
                </a:cubicBezTo>
                <a:close/>
                <a:moveTo>
                  <a:pt x="15859" y="7465"/>
                </a:moveTo>
                <a:cubicBezTo>
                  <a:pt x="16047" y="7497"/>
                  <a:pt x="16266" y="7544"/>
                  <a:pt x="16470" y="7575"/>
                </a:cubicBezTo>
                <a:cubicBezTo>
                  <a:pt x="16643" y="7842"/>
                  <a:pt x="16831" y="8092"/>
                  <a:pt x="17035" y="8343"/>
                </a:cubicBezTo>
                <a:cubicBezTo>
                  <a:pt x="16940" y="8328"/>
                  <a:pt x="16846" y="8328"/>
                  <a:pt x="16737" y="8312"/>
                </a:cubicBezTo>
                <a:cubicBezTo>
                  <a:pt x="16611" y="8186"/>
                  <a:pt x="16470" y="8061"/>
                  <a:pt x="16329" y="7936"/>
                </a:cubicBezTo>
                <a:cubicBezTo>
                  <a:pt x="16219" y="7810"/>
                  <a:pt x="16094" y="7701"/>
                  <a:pt x="15969" y="7575"/>
                </a:cubicBezTo>
                <a:cubicBezTo>
                  <a:pt x="15922" y="7544"/>
                  <a:pt x="15890" y="7497"/>
                  <a:pt x="15843" y="7465"/>
                </a:cubicBezTo>
                <a:close/>
                <a:moveTo>
                  <a:pt x="14824" y="7293"/>
                </a:moveTo>
                <a:cubicBezTo>
                  <a:pt x="15091" y="7356"/>
                  <a:pt x="15373" y="7387"/>
                  <a:pt x="15639" y="7434"/>
                </a:cubicBezTo>
                <a:cubicBezTo>
                  <a:pt x="15812" y="7654"/>
                  <a:pt x="16031" y="7842"/>
                  <a:pt x="16219" y="8045"/>
                </a:cubicBezTo>
                <a:cubicBezTo>
                  <a:pt x="16313" y="8139"/>
                  <a:pt x="16408" y="8233"/>
                  <a:pt x="16486" y="8312"/>
                </a:cubicBezTo>
                <a:lnTo>
                  <a:pt x="16455" y="8312"/>
                </a:lnTo>
                <a:cubicBezTo>
                  <a:pt x="16235" y="8312"/>
                  <a:pt x="16000" y="8328"/>
                  <a:pt x="15781" y="8359"/>
                </a:cubicBezTo>
                <a:cubicBezTo>
                  <a:pt x="15624" y="8061"/>
                  <a:pt x="15342" y="7810"/>
                  <a:pt x="15107" y="7575"/>
                </a:cubicBezTo>
                <a:cubicBezTo>
                  <a:pt x="15013" y="7481"/>
                  <a:pt x="14918" y="7387"/>
                  <a:pt x="14824" y="7293"/>
                </a:cubicBezTo>
                <a:close/>
                <a:moveTo>
                  <a:pt x="20279" y="7748"/>
                </a:moveTo>
                <a:cubicBezTo>
                  <a:pt x="20483" y="7795"/>
                  <a:pt x="20702" y="7810"/>
                  <a:pt x="20922" y="7842"/>
                </a:cubicBezTo>
                <a:cubicBezTo>
                  <a:pt x="21204" y="8171"/>
                  <a:pt x="21486" y="8516"/>
                  <a:pt x="21784" y="8829"/>
                </a:cubicBezTo>
                <a:lnTo>
                  <a:pt x="21204" y="8829"/>
                </a:lnTo>
                <a:cubicBezTo>
                  <a:pt x="21164" y="8769"/>
                  <a:pt x="21085" y="8741"/>
                  <a:pt x="21009" y="8741"/>
                </a:cubicBezTo>
                <a:cubicBezTo>
                  <a:pt x="20966" y="8741"/>
                  <a:pt x="20924" y="8750"/>
                  <a:pt x="20890" y="8766"/>
                </a:cubicBezTo>
                <a:cubicBezTo>
                  <a:pt x="20687" y="8531"/>
                  <a:pt x="20467" y="8281"/>
                  <a:pt x="20263" y="8045"/>
                </a:cubicBezTo>
                <a:cubicBezTo>
                  <a:pt x="20263" y="7951"/>
                  <a:pt x="20263" y="7857"/>
                  <a:pt x="20279" y="7748"/>
                </a:cubicBezTo>
                <a:close/>
                <a:moveTo>
                  <a:pt x="21110" y="7857"/>
                </a:moveTo>
                <a:lnTo>
                  <a:pt x="21110" y="7857"/>
                </a:lnTo>
                <a:cubicBezTo>
                  <a:pt x="21329" y="7873"/>
                  <a:pt x="21549" y="7873"/>
                  <a:pt x="21784" y="7889"/>
                </a:cubicBezTo>
                <a:cubicBezTo>
                  <a:pt x="21768" y="7904"/>
                  <a:pt x="21768" y="7920"/>
                  <a:pt x="21768" y="7936"/>
                </a:cubicBezTo>
                <a:cubicBezTo>
                  <a:pt x="22050" y="8233"/>
                  <a:pt x="22317" y="8547"/>
                  <a:pt x="22599" y="8845"/>
                </a:cubicBezTo>
                <a:cubicBezTo>
                  <a:pt x="22411" y="8845"/>
                  <a:pt x="22207" y="8829"/>
                  <a:pt x="22019" y="8829"/>
                </a:cubicBezTo>
                <a:cubicBezTo>
                  <a:pt x="21737" y="8500"/>
                  <a:pt x="21408" y="8171"/>
                  <a:pt x="21110" y="7857"/>
                </a:cubicBezTo>
                <a:close/>
                <a:moveTo>
                  <a:pt x="23304" y="6682"/>
                </a:moveTo>
                <a:lnTo>
                  <a:pt x="23304" y="6682"/>
                </a:lnTo>
                <a:cubicBezTo>
                  <a:pt x="23900" y="7215"/>
                  <a:pt x="24511" y="7716"/>
                  <a:pt x="25185" y="8155"/>
                </a:cubicBezTo>
                <a:lnTo>
                  <a:pt x="25185" y="8171"/>
                </a:lnTo>
                <a:cubicBezTo>
                  <a:pt x="25358" y="8547"/>
                  <a:pt x="25593" y="8719"/>
                  <a:pt x="25091" y="8845"/>
                </a:cubicBezTo>
                <a:cubicBezTo>
                  <a:pt x="24887" y="8704"/>
                  <a:pt x="24668" y="8563"/>
                  <a:pt x="24464" y="8422"/>
                </a:cubicBezTo>
                <a:cubicBezTo>
                  <a:pt x="24229" y="8249"/>
                  <a:pt x="23994" y="8061"/>
                  <a:pt x="23759" y="7873"/>
                </a:cubicBezTo>
                <a:cubicBezTo>
                  <a:pt x="23837" y="7779"/>
                  <a:pt x="23790" y="7607"/>
                  <a:pt x="23680" y="7528"/>
                </a:cubicBezTo>
                <a:cubicBezTo>
                  <a:pt x="23680" y="7497"/>
                  <a:pt x="23665" y="7465"/>
                  <a:pt x="23649" y="7418"/>
                </a:cubicBezTo>
                <a:cubicBezTo>
                  <a:pt x="23539" y="7183"/>
                  <a:pt x="23414" y="6933"/>
                  <a:pt x="23304" y="6682"/>
                </a:cubicBezTo>
                <a:close/>
                <a:moveTo>
                  <a:pt x="21831" y="7889"/>
                </a:moveTo>
                <a:cubicBezTo>
                  <a:pt x="21862" y="7889"/>
                  <a:pt x="21894" y="7889"/>
                  <a:pt x="21925" y="7904"/>
                </a:cubicBezTo>
                <a:cubicBezTo>
                  <a:pt x="22254" y="7920"/>
                  <a:pt x="22583" y="7951"/>
                  <a:pt x="22928" y="7967"/>
                </a:cubicBezTo>
                <a:cubicBezTo>
                  <a:pt x="23147" y="8281"/>
                  <a:pt x="23367" y="8578"/>
                  <a:pt x="23602" y="8860"/>
                </a:cubicBezTo>
                <a:cubicBezTo>
                  <a:pt x="23320" y="8860"/>
                  <a:pt x="23053" y="8860"/>
                  <a:pt x="22771" y="8845"/>
                </a:cubicBezTo>
                <a:cubicBezTo>
                  <a:pt x="22474" y="8516"/>
                  <a:pt x="22144" y="8202"/>
                  <a:pt x="21831" y="7889"/>
                </a:cubicBezTo>
                <a:close/>
                <a:moveTo>
                  <a:pt x="23665" y="7951"/>
                </a:moveTo>
                <a:cubicBezTo>
                  <a:pt x="24025" y="8281"/>
                  <a:pt x="24401" y="8610"/>
                  <a:pt x="24793" y="8892"/>
                </a:cubicBezTo>
                <a:cubicBezTo>
                  <a:pt x="24621" y="8892"/>
                  <a:pt x="24433" y="8876"/>
                  <a:pt x="24276" y="8876"/>
                </a:cubicBezTo>
                <a:lnTo>
                  <a:pt x="23806" y="8876"/>
                </a:lnTo>
                <a:cubicBezTo>
                  <a:pt x="23586" y="8563"/>
                  <a:pt x="23336" y="8265"/>
                  <a:pt x="23085" y="7983"/>
                </a:cubicBezTo>
                <a:cubicBezTo>
                  <a:pt x="23257" y="7983"/>
                  <a:pt x="23430" y="7983"/>
                  <a:pt x="23586" y="7967"/>
                </a:cubicBezTo>
                <a:cubicBezTo>
                  <a:pt x="23618" y="7967"/>
                  <a:pt x="23649" y="7967"/>
                  <a:pt x="23665" y="7951"/>
                </a:cubicBezTo>
                <a:close/>
                <a:moveTo>
                  <a:pt x="20248" y="8233"/>
                </a:moveTo>
                <a:cubicBezTo>
                  <a:pt x="20420" y="8453"/>
                  <a:pt x="20577" y="8688"/>
                  <a:pt x="20765" y="8892"/>
                </a:cubicBezTo>
                <a:cubicBezTo>
                  <a:pt x="20749" y="8923"/>
                  <a:pt x="20734" y="8970"/>
                  <a:pt x="20749" y="9017"/>
                </a:cubicBezTo>
                <a:cubicBezTo>
                  <a:pt x="20749" y="9205"/>
                  <a:pt x="20749" y="9378"/>
                  <a:pt x="20749" y="9550"/>
                </a:cubicBezTo>
                <a:cubicBezTo>
                  <a:pt x="20546" y="9440"/>
                  <a:pt x="20357" y="9299"/>
                  <a:pt x="20169" y="9158"/>
                </a:cubicBezTo>
                <a:cubicBezTo>
                  <a:pt x="20201" y="8845"/>
                  <a:pt x="20232" y="8547"/>
                  <a:pt x="20248" y="8233"/>
                </a:cubicBezTo>
                <a:close/>
                <a:moveTo>
                  <a:pt x="20154" y="9284"/>
                </a:moveTo>
                <a:cubicBezTo>
                  <a:pt x="20342" y="9440"/>
                  <a:pt x="20530" y="9581"/>
                  <a:pt x="20749" y="9707"/>
                </a:cubicBezTo>
                <a:cubicBezTo>
                  <a:pt x="20734" y="10005"/>
                  <a:pt x="20687" y="10302"/>
                  <a:pt x="20640" y="10600"/>
                </a:cubicBezTo>
                <a:cubicBezTo>
                  <a:pt x="20420" y="10522"/>
                  <a:pt x="20201" y="10444"/>
                  <a:pt x="19981" y="10381"/>
                </a:cubicBezTo>
                <a:cubicBezTo>
                  <a:pt x="20060" y="10020"/>
                  <a:pt x="20107" y="9660"/>
                  <a:pt x="20154" y="9284"/>
                </a:cubicBezTo>
                <a:close/>
                <a:moveTo>
                  <a:pt x="19966" y="10506"/>
                </a:moveTo>
                <a:cubicBezTo>
                  <a:pt x="20185" y="10585"/>
                  <a:pt x="20404" y="10679"/>
                  <a:pt x="20624" y="10741"/>
                </a:cubicBezTo>
                <a:cubicBezTo>
                  <a:pt x="20561" y="11055"/>
                  <a:pt x="20499" y="11353"/>
                  <a:pt x="20436" y="11650"/>
                </a:cubicBezTo>
                <a:cubicBezTo>
                  <a:pt x="20201" y="11588"/>
                  <a:pt x="19981" y="11541"/>
                  <a:pt x="19762" y="11462"/>
                </a:cubicBezTo>
                <a:cubicBezTo>
                  <a:pt x="19840" y="11149"/>
                  <a:pt x="19903" y="10835"/>
                  <a:pt x="19966" y="10506"/>
                </a:cubicBezTo>
                <a:close/>
                <a:moveTo>
                  <a:pt x="19746" y="11572"/>
                </a:moveTo>
                <a:cubicBezTo>
                  <a:pt x="19966" y="11650"/>
                  <a:pt x="20185" y="11713"/>
                  <a:pt x="20404" y="11760"/>
                </a:cubicBezTo>
                <a:cubicBezTo>
                  <a:pt x="20357" y="12011"/>
                  <a:pt x="20295" y="12262"/>
                  <a:pt x="20248" y="12513"/>
                </a:cubicBezTo>
                <a:lnTo>
                  <a:pt x="20216" y="12607"/>
                </a:lnTo>
                <a:cubicBezTo>
                  <a:pt x="19981" y="12560"/>
                  <a:pt x="19746" y="12513"/>
                  <a:pt x="19511" y="12481"/>
                </a:cubicBezTo>
                <a:cubicBezTo>
                  <a:pt x="19589" y="12183"/>
                  <a:pt x="19668" y="11870"/>
                  <a:pt x="19746" y="11572"/>
                </a:cubicBezTo>
                <a:close/>
                <a:moveTo>
                  <a:pt x="19464" y="12622"/>
                </a:moveTo>
                <a:cubicBezTo>
                  <a:pt x="19699" y="12669"/>
                  <a:pt x="19950" y="12701"/>
                  <a:pt x="20201" y="12748"/>
                </a:cubicBezTo>
                <a:cubicBezTo>
                  <a:pt x="20091" y="13218"/>
                  <a:pt x="19997" y="13688"/>
                  <a:pt x="19903" y="14158"/>
                </a:cubicBezTo>
                <a:cubicBezTo>
                  <a:pt x="19605" y="14111"/>
                  <a:pt x="19323" y="14033"/>
                  <a:pt x="19041" y="13908"/>
                </a:cubicBezTo>
                <a:cubicBezTo>
                  <a:pt x="19198" y="13484"/>
                  <a:pt x="19339" y="13061"/>
                  <a:pt x="19464" y="12622"/>
                </a:cubicBezTo>
                <a:close/>
                <a:moveTo>
                  <a:pt x="19009" y="14002"/>
                </a:moveTo>
                <a:cubicBezTo>
                  <a:pt x="19292" y="14127"/>
                  <a:pt x="19574" y="14237"/>
                  <a:pt x="19872" y="14284"/>
                </a:cubicBezTo>
                <a:cubicBezTo>
                  <a:pt x="19778" y="14691"/>
                  <a:pt x="19683" y="15099"/>
                  <a:pt x="19574" y="15506"/>
                </a:cubicBezTo>
                <a:cubicBezTo>
                  <a:pt x="19213" y="15475"/>
                  <a:pt x="18868" y="15397"/>
                  <a:pt x="18524" y="15287"/>
                </a:cubicBezTo>
                <a:lnTo>
                  <a:pt x="18508" y="15287"/>
                </a:lnTo>
                <a:cubicBezTo>
                  <a:pt x="18696" y="14864"/>
                  <a:pt x="18853" y="14441"/>
                  <a:pt x="19009" y="14002"/>
                </a:cubicBezTo>
                <a:close/>
                <a:moveTo>
                  <a:pt x="18477" y="15381"/>
                </a:moveTo>
                <a:cubicBezTo>
                  <a:pt x="18477" y="15381"/>
                  <a:pt x="18477" y="15397"/>
                  <a:pt x="18492" y="15397"/>
                </a:cubicBezTo>
                <a:cubicBezTo>
                  <a:pt x="18837" y="15522"/>
                  <a:pt x="19182" y="15600"/>
                  <a:pt x="19542" y="15632"/>
                </a:cubicBezTo>
                <a:cubicBezTo>
                  <a:pt x="19495" y="15773"/>
                  <a:pt x="19464" y="15914"/>
                  <a:pt x="19417" y="16055"/>
                </a:cubicBezTo>
                <a:cubicBezTo>
                  <a:pt x="19370" y="16196"/>
                  <a:pt x="19323" y="16321"/>
                  <a:pt x="19276" y="16463"/>
                </a:cubicBezTo>
                <a:cubicBezTo>
                  <a:pt x="18868" y="16384"/>
                  <a:pt x="18477" y="16321"/>
                  <a:pt x="18085" y="16227"/>
                </a:cubicBezTo>
                <a:cubicBezTo>
                  <a:pt x="18226" y="15945"/>
                  <a:pt x="18351" y="15663"/>
                  <a:pt x="18477" y="15381"/>
                </a:cubicBezTo>
                <a:close/>
                <a:moveTo>
                  <a:pt x="18053" y="16306"/>
                </a:moveTo>
                <a:cubicBezTo>
                  <a:pt x="18430" y="16415"/>
                  <a:pt x="18837" y="16510"/>
                  <a:pt x="19229" y="16557"/>
                </a:cubicBezTo>
                <a:cubicBezTo>
                  <a:pt x="19104" y="16917"/>
                  <a:pt x="18947" y="17293"/>
                  <a:pt x="18790" y="17638"/>
                </a:cubicBezTo>
                <a:cubicBezTo>
                  <a:pt x="18398" y="17481"/>
                  <a:pt x="17975" y="17356"/>
                  <a:pt x="17552" y="17278"/>
                </a:cubicBezTo>
                <a:cubicBezTo>
                  <a:pt x="17724" y="16964"/>
                  <a:pt x="17897" y="16635"/>
                  <a:pt x="18053" y="16306"/>
                </a:cubicBezTo>
                <a:close/>
                <a:moveTo>
                  <a:pt x="17505" y="17372"/>
                </a:moveTo>
                <a:cubicBezTo>
                  <a:pt x="17928" y="17466"/>
                  <a:pt x="18335" y="17607"/>
                  <a:pt x="18743" y="17748"/>
                </a:cubicBezTo>
                <a:cubicBezTo>
                  <a:pt x="18649" y="17967"/>
                  <a:pt x="18539" y="18171"/>
                  <a:pt x="18430" y="18375"/>
                </a:cubicBezTo>
                <a:cubicBezTo>
                  <a:pt x="17991" y="18281"/>
                  <a:pt x="17536" y="18187"/>
                  <a:pt x="17097" y="18108"/>
                </a:cubicBezTo>
                <a:cubicBezTo>
                  <a:pt x="17238" y="17873"/>
                  <a:pt x="17379" y="17622"/>
                  <a:pt x="17505" y="17372"/>
                </a:cubicBezTo>
                <a:close/>
                <a:moveTo>
                  <a:pt x="17050" y="18187"/>
                </a:moveTo>
                <a:cubicBezTo>
                  <a:pt x="17489" y="18296"/>
                  <a:pt x="17928" y="18390"/>
                  <a:pt x="18383" y="18484"/>
                </a:cubicBezTo>
                <a:cubicBezTo>
                  <a:pt x="18194" y="18829"/>
                  <a:pt x="17991" y="19174"/>
                  <a:pt x="17787" y="19519"/>
                </a:cubicBezTo>
                <a:cubicBezTo>
                  <a:pt x="17536" y="19456"/>
                  <a:pt x="17285" y="19378"/>
                  <a:pt x="17050" y="19315"/>
                </a:cubicBezTo>
                <a:cubicBezTo>
                  <a:pt x="16893" y="19268"/>
                  <a:pt x="16658" y="19174"/>
                  <a:pt x="16470" y="19143"/>
                </a:cubicBezTo>
                <a:cubicBezTo>
                  <a:pt x="16674" y="18829"/>
                  <a:pt x="16862" y="18516"/>
                  <a:pt x="17050" y="18187"/>
                </a:cubicBezTo>
                <a:close/>
                <a:moveTo>
                  <a:pt x="16408" y="19237"/>
                </a:moveTo>
                <a:cubicBezTo>
                  <a:pt x="16549" y="19268"/>
                  <a:pt x="16721" y="19347"/>
                  <a:pt x="16831" y="19378"/>
                </a:cubicBezTo>
                <a:cubicBezTo>
                  <a:pt x="16987" y="19425"/>
                  <a:pt x="17160" y="19472"/>
                  <a:pt x="17317" y="19519"/>
                </a:cubicBezTo>
                <a:cubicBezTo>
                  <a:pt x="17442" y="19566"/>
                  <a:pt x="17583" y="19613"/>
                  <a:pt x="17709" y="19644"/>
                </a:cubicBezTo>
                <a:cubicBezTo>
                  <a:pt x="17567" y="19880"/>
                  <a:pt x="17426" y="20099"/>
                  <a:pt x="17270" y="20334"/>
                </a:cubicBezTo>
                <a:cubicBezTo>
                  <a:pt x="16815" y="20209"/>
                  <a:pt x="16345" y="20115"/>
                  <a:pt x="15890" y="20005"/>
                </a:cubicBezTo>
                <a:cubicBezTo>
                  <a:pt x="16063" y="19754"/>
                  <a:pt x="16235" y="19503"/>
                  <a:pt x="16408" y="19237"/>
                </a:cubicBezTo>
                <a:close/>
                <a:moveTo>
                  <a:pt x="15828" y="20099"/>
                </a:moveTo>
                <a:cubicBezTo>
                  <a:pt x="16282" y="20224"/>
                  <a:pt x="16721" y="20350"/>
                  <a:pt x="17176" y="20459"/>
                </a:cubicBezTo>
                <a:cubicBezTo>
                  <a:pt x="17019" y="20695"/>
                  <a:pt x="16862" y="20914"/>
                  <a:pt x="16690" y="21149"/>
                </a:cubicBezTo>
                <a:cubicBezTo>
                  <a:pt x="16204" y="21086"/>
                  <a:pt x="15734" y="21008"/>
                  <a:pt x="15263" y="20867"/>
                </a:cubicBezTo>
                <a:cubicBezTo>
                  <a:pt x="15451" y="20616"/>
                  <a:pt x="15639" y="20365"/>
                  <a:pt x="15828" y="20099"/>
                </a:cubicBezTo>
                <a:close/>
                <a:moveTo>
                  <a:pt x="15169" y="20977"/>
                </a:moveTo>
                <a:cubicBezTo>
                  <a:pt x="15624" y="21133"/>
                  <a:pt x="16110" y="21259"/>
                  <a:pt x="16580" y="21290"/>
                </a:cubicBezTo>
                <a:cubicBezTo>
                  <a:pt x="16486" y="21416"/>
                  <a:pt x="16376" y="21557"/>
                  <a:pt x="16266" y="21682"/>
                </a:cubicBezTo>
                <a:cubicBezTo>
                  <a:pt x="16188" y="21792"/>
                  <a:pt x="16094" y="21901"/>
                  <a:pt x="16016" y="22011"/>
                </a:cubicBezTo>
                <a:cubicBezTo>
                  <a:pt x="15545" y="21886"/>
                  <a:pt x="15060" y="21776"/>
                  <a:pt x="14589" y="21698"/>
                </a:cubicBezTo>
                <a:cubicBezTo>
                  <a:pt x="14621" y="21651"/>
                  <a:pt x="14652" y="21619"/>
                  <a:pt x="14699" y="21572"/>
                </a:cubicBezTo>
                <a:cubicBezTo>
                  <a:pt x="14856" y="21384"/>
                  <a:pt x="15013" y="21180"/>
                  <a:pt x="15169" y="20977"/>
                </a:cubicBezTo>
                <a:close/>
                <a:moveTo>
                  <a:pt x="14558" y="21807"/>
                </a:moveTo>
                <a:cubicBezTo>
                  <a:pt x="14997" y="21933"/>
                  <a:pt x="15451" y="22043"/>
                  <a:pt x="15906" y="22137"/>
                </a:cubicBezTo>
                <a:cubicBezTo>
                  <a:pt x="15718" y="22356"/>
                  <a:pt x="15530" y="22591"/>
                  <a:pt x="15326" y="22811"/>
                </a:cubicBezTo>
                <a:cubicBezTo>
                  <a:pt x="14871" y="22670"/>
                  <a:pt x="14401" y="22560"/>
                  <a:pt x="13931" y="22450"/>
                </a:cubicBezTo>
                <a:cubicBezTo>
                  <a:pt x="14119" y="22246"/>
                  <a:pt x="14307" y="22027"/>
                  <a:pt x="14495" y="21807"/>
                </a:cubicBezTo>
                <a:lnTo>
                  <a:pt x="14511" y="21823"/>
                </a:lnTo>
                <a:cubicBezTo>
                  <a:pt x="14516" y="21828"/>
                  <a:pt x="14520" y="21830"/>
                  <a:pt x="14525" y="21830"/>
                </a:cubicBezTo>
                <a:cubicBezTo>
                  <a:pt x="14536" y="21830"/>
                  <a:pt x="14547" y="21819"/>
                  <a:pt x="14558" y="21807"/>
                </a:cubicBezTo>
                <a:close/>
                <a:moveTo>
                  <a:pt x="13868" y="22528"/>
                </a:moveTo>
                <a:cubicBezTo>
                  <a:pt x="14307" y="22670"/>
                  <a:pt x="14777" y="22811"/>
                  <a:pt x="15232" y="22920"/>
                </a:cubicBezTo>
                <a:cubicBezTo>
                  <a:pt x="14950" y="23234"/>
                  <a:pt x="14683" y="23532"/>
                  <a:pt x="14386" y="23829"/>
                </a:cubicBezTo>
                <a:cubicBezTo>
                  <a:pt x="13931" y="23673"/>
                  <a:pt x="13445" y="23547"/>
                  <a:pt x="12959" y="23453"/>
                </a:cubicBezTo>
                <a:cubicBezTo>
                  <a:pt x="13273" y="23155"/>
                  <a:pt x="13570" y="22842"/>
                  <a:pt x="13868" y="22528"/>
                </a:cubicBezTo>
                <a:close/>
                <a:moveTo>
                  <a:pt x="12834" y="23579"/>
                </a:moveTo>
                <a:cubicBezTo>
                  <a:pt x="13304" y="23704"/>
                  <a:pt x="13790" y="23845"/>
                  <a:pt x="14260" y="23971"/>
                </a:cubicBezTo>
                <a:cubicBezTo>
                  <a:pt x="14041" y="24206"/>
                  <a:pt x="13806" y="24425"/>
                  <a:pt x="13586" y="24644"/>
                </a:cubicBezTo>
                <a:cubicBezTo>
                  <a:pt x="13100" y="24472"/>
                  <a:pt x="12599" y="24347"/>
                  <a:pt x="12081" y="24284"/>
                </a:cubicBezTo>
                <a:cubicBezTo>
                  <a:pt x="12332" y="24065"/>
                  <a:pt x="12583" y="23829"/>
                  <a:pt x="12834" y="23579"/>
                </a:cubicBezTo>
                <a:close/>
                <a:moveTo>
                  <a:pt x="11925" y="24425"/>
                </a:moveTo>
                <a:cubicBezTo>
                  <a:pt x="12442" y="24503"/>
                  <a:pt x="12944" y="24629"/>
                  <a:pt x="13461" y="24770"/>
                </a:cubicBezTo>
                <a:cubicBezTo>
                  <a:pt x="13226" y="24989"/>
                  <a:pt x="12991" y="25209"/>
                  <a:pt x="12755" y="25428"/>
                </a:cubicBezTo>
                <a:cubicBezTo>
                  <a:pt x="12254" y="25271"/>
                  <a:pt x="11737" y="25130"/>
                  <a:pt x="11204" y="25021"/>
                </a:cubicBezTo>
                <a:cubicBezTo>
                  <a:pt x="11454" y="24833"/>
                  <a:pt x="11690" y="24629"/>
                  <a:pt x="11925" y="24425"/>
                </a:cubicBezTo>
                <a:close/>
                <a:moveTo>
                  <a:pt x="11047" y="25162"/>
                </a:moveTo>
                <a:cubicBezTo>
                  <a:pt x="11564" y="25318"/>
                  <a:pt x="12081" y="25460"/>
                  <a:pt x="12599" y="25569"/>
                </a:cubicBezTo>
                <a:cubicBezTo>
                  <a:pt x="12379" y="25773"/>
                  <a:pt x="12144" y="25961"/>
                  <a:pt x="11925" y="26165"/>
                </a:cubicBezTo>
                <a:cubicBezTo>
                  <a:pt x="11392" y="26024"/>
                  <a:pt x="10859" y="25883"/>
                  <a:pt x="10326" y="25710"/>
                </a:cubicBezTo>
                <a:cubicBezTo>
                  <a:pt x="10577" y="25538"/>
                  <a:pt x="10812" y="25350"/>
                  <a:pt x="11047" y="25162"/>
                </a:cubicBezTo>
                <a:close/>
                <a:moveTo>
                  <a:pt x="10185" y="25820"/>
                </a:moveTo>
                <a:cubicBezTo>
                  <a:pt x="10702" y="26008"/>
                  <a:pt x="11219" y="26181"/>
                  <a:pt x="11752" y="26290"/>
                </a:cubicBezTo>
                <a:cubicBezTo>
                  <a:pt x="11674" y="26369"/>
                  <a:pt x="11596" y="26431"/>
                  <a:pt x="11517" y="26494"/>
                </a:cubicBezTo>
                <a:cubicBezTo>
                  <a:pt x="11407" y="26588"/>
                  <a:pt x="11298" y="26666"/>
                  <a:pt x="11188" y="26745"/>
                </a:cubicBezTo>
                <a:cubicBezTo>
                  <a:pt x="10922" y="26666"/>
                  <a:pt x="10655" y="26588"/>
                  <a:pt x="10389" y="26510"/>
                </a:cubicBezTo>
                <a:cubicBezTo>
                  <a:pt x="10216" y="26463"/>
                  <a:pt x="10044" y="26416"/>
                  <a:pt x="9871" y="26369"/>
                </a:cubicBezTo>
                <a:cubicBezTo>
                  <a:pt x="9793" y="26353"/>
                  <a:pt x="9715" y="26322"/>
                  <a:pt x="9636" y="26306"/>
                </a:cubicBezTo>
                <a:cubicBezTo>
                  <a:pt x="9621" y="26306"/>
                  <a:pt x="9574" y="26290"/>
                  <a:pt x="9527" y="26290"/>
                </a:cubicBezTo>
                <a:cubicBezTo>
                  <a:pt x="9746" y="26134"/>
                  <a:pt x="9965" y="25977"/>
                  <a:pt x="10185" y="25820"/>
                </a:cubicBezTo>
                <a:close/>
                <a:moveTo>
                  <a:pt x="9417" y="26369"/>
                </a:moveTo>
                <a:cubicBezTo>
                  <a:pt x="9668" y="26447"/>
                  <a:pt x="9934" y="26525"/>
                  <a:pt x="10201" y="26604"/>
                </a:cubicBezTo>
                <a:cubicBezTo>
                  <a:pt x="10483" y="26682"/>
                  <a:pt x="10765" y="26776"/>
                  <a:pt x="11063" y="26855"/>
                </a:cubicBezTo>
                <a:cubicBezTo>
                  <a:pt x="10843" y="27011"/>
                  <a:pt x="10639" y="27152"/>
                  <a:pt x="10420" y="27309"/>
                </a:cubicBezTo>
                <a:cubicBezTo>
                  <a:pt x="9840" y="27168"/>
                  <a:pt x="9260" y="27011"/>
                  <a:pt x="8680" y="26839"/>
                </a:cubicBezTo>
                <a:cubicBezTo>
                  <a:pt x="8837" y="26745"/>
                  <a:pt x="9009" y="26635"/>
                  <a:pt x="9166" y="26541"/>
                </a:cubicBezTo>
                <a:cubicBezTo>
                  <a:pt x="9244" y="26478"/>
                  <a:pt x="9338" y="26416"/>
                  <a:pt x="9417" y="26369"/>
                </a:cubicBezTo>
                <a:close/>
                <a:moveTo>
                  <a:pt x="8523" y="26933"/>
                </a:moveTo>
                <a:cubicBezTo>
                  <a:pt x="9041" y="27168"/>
                  <a:pt x="9621" y="27340"/>
                  <a:pt x="10185" y="27466"/>
                </a:cubicBezTo>
                <a:cubicBezTo>
                  <a:pt x="9934" y="27623"/>
                  <a:pt x="9668" y="27795"/>
                  <a:pt x="9401" y="27952"/>
                </a:cubicBezTo>
                <a:cubicBezTo>
                  <a:pt x="8837" y="27764"/>
                  <a:pt x="8257" y="27607"/>
                  <a:pt x="7693" y="27435"/>
                </a:cubicBezTo>
                <a:cubicBezTo>
                  <a:pt x="7975" y="27278"/>
                  <a:pt x="8257" y="27105"/>
                  <a:pt x="8523" y="26933"/>
                </a:cubicBezTo>
                <a:close/>
                <a:moveTo>
                  <a:pt x="7520" y="27529"/>
                </a:moveTo>
                <a:cubicBezTo>
                  <a:pt x="8069" y="27732"/>
                  <a:pt x="8633" y="27952"/>
                  <a:pt x="9197" y="28077"/>
                </a:cubicBezTo>
                <a:cubicBezTo>
                  <a:pt x="8853" y="28265"/>
                  <a:pt x="8523" y="28453"/>
                  <a:pt x="8179" y="28626"/>
                </a:cubicBezTo>
                <a:cubicBezTo>
                  <a:pt x="7912" y="28547"/>
                  <a:pt x="7646" y="28485"/>
                  <a:pt x="7395" y="28391"/>
                </a:cubicBezTo>
                <a:cubicBezTo>
                  <a:pt x="7081" y="28297"/>
                  <a:pt x="6799" y="28187"/>
                  <a:pt x="6501" y="28077"/>
                </a:cubicBezTo>
                <a:cubicBezTo>
                  <a:pt x="6846" y="27905"/>
                  <a:pt x="7191" y="27717"/>
                  <a:pt x="7520" y="27529"/>
                </a:cubicBezTo>
                <a:close/>
                <a:moveTo>
                  <a:pt x="19639" y="650"/>
                </a:moveTo>
                <a:cubicBezTo>
                  <a:pt x="19675" y="650"/>
                  <a:pt x="19711" y="686"/>
                  <a:pt x="19746" y="757"/>
                </a:cubicBezTo>
                <a:cubicBezTo>
                  <a:pt x="19950" y="929"/>
                  <a:pt x="20091" y="1133"/>
                  <a:pt x="20185" y="1384"/>
                </a:cubicBezTo>
                <a:cubicBezTo>
                  <a:pt x="20326" y="1635"/>
                  <a:pt x="20436" y="1901"/>
                  <a:pt x="20561" y="2152"/>
                </a:cubicBezTo>
                <a:cubicBezTo>
                  <a:pt x="20843" y="2747"/>
                  <a:pt x="21126" y="3327"/>
                  <a:pt x="21392" y="3923"/>
                </a:cubicBezTo>
                <a:cubicBezTo>
                  <a:pt x="21941" y="5083"/>
                  <a:pt x="22489" y="6243"/>
                  <a:pt x="23038" y="7403"/>
                </a:cubicBezTo>
                <a:cubicBezTo>
                  <a:pt x="22630" y="7356"/>
                  <a:pt x="22191" y="7356"/>
                  <a:pt x="21784" y="7340"/>
                </a:cubicBezTo>
                <a:cubicBezTo>
                  <a:pt x="21467" y="7321"/>
                  <a:pt x="21138" y="7297"/>
                  <a:pt x="20815" y="7297"/>
                </a:cubicBezTo>
                <a:cubicBezTo>
                  <a:pt x="20596" y="7297"/>
                  <a:pt x="20379" y="7308"/>
                  <a:pt x="20169" y="7340"/>
                </a:cubicBezTo>
                <a:cubicBezTo>
                  <a:pt x="20140" y="7327"/>
                  <a:pt x="20107" y="7320"/>
                  <a:pt x="20073" y="7320"/>
                </a:cubicBezTo>
                <a:cubicBezTo>
                  <a:pt x="19984" y="7320"/>
                  <a:pt x="19894" y="7371"/>
                  <a:pt x="19872" y="7497"/>
                </a:cubicBezTo>
                <a:cubicBezTo>
                  <a:pt x="19872" y="7528"/>
                  <a:pt x="19872" y="7575"/>
                  <a:pt x="19856" y="7607"/>
                </a:cubicBezTo>
                <a:cubicBezTo>
                  <a:pt x="19840" y="7622"/>
                  <a:pt x="19825" y="7638"/>
                  <a:pt x="19840" y="7669"/>
                </a:cubicBezTo>
                <a:lnTo>
                  <a:pt x="19856" y="7669"/>
                </a:lnTo>
                <a:cubicBezTo>
                  <a:pt x="19527" y="10083"/>
                  <a:pt x="19104" y="12403"/>
                  <a:pt x="18210" y="14676"/>
                </a:cubicBezTo>
                <a:cubicBezTo>
                  <a:pt x="17317" y="16964"/>
                  <a:pt x="16063" y="19111"/>
                  <a:pt x="14527" y="21024"/>
                </a:cubicBezTo>
                <a:cubicBezTo>
                  <a:pt x="13868" y="21839"/>
                  <a:pt x="13163" y="22607"/>
                  <a:pt x="12395" y="23359"/>
                </a:cubicBezTo>
                <a:cubicBezTo>
                  <a:pt x="12364" y="23359"/>
                  <a:pt x="12348" y="23375"/>
                  <a:pt x="12348" y="23406"/>
                </a:cubicBezTo>
                <a:cubicBezTo>
                  <a:pt x="9542" y="26118"/>
                  <a:pt x="6031" y="28250"/>
                  <a:pt x="2254" y="28939"/>
                </a:cubicBezTo>
                <a:cubicBezTo>
                  <a:pt x="1956" y="27388"/>
                  <a:pt x="1282" y="25851"/>
                  <a:pt x="576" y="24425"/>
                </a:cubicBezTo>
                <a:lnTo>
                  <a:pt x="576" y="24425"/>
                </a:lnTo>
                <a:cubicBezTo>
                  <a:pt x="717" y="24438"/>
                  <a:pt x="858" y="24445"/>
                  <a:pt x="999" y="24445"/>
                </a:cubicBezTo>
                <a:cubicBezTo>
                  <a:pt x="2865" y="24445"/>
                  <a:pt x="4818" y="23344"/>
                  <a:pt x="6392" y="22528"/>
                </a:cubicBezTo>
                <a:cubicBezTo>
                  <a:pt x="8492" y="21431"/>
                  <a:pt x="10498" y="20146"/>
                  <a:pt x="12254" y="18532"/>
                </a:cubicBezTo>
                <a:cubicBezTo>
                  <a:pt x="15185" y="15836"/>
                  <a:pt x="17332" y="12246"/>
                  <a:pt x="17646" y="8218"/>
                </a:cubicBezTo>
                <a:cubicBezTo>
                  <a:pt x="17646" y="8171"/>
                  <a:pt x="17646" y="8124"/>
                  <a:pt x="17630" y="8092"/>
                </a:cubicBezTo>
                <a:cubicBezTo>
                  <a:pt x="17724" y="7889"/>
                  <a:pt x="17756" y="7638"/>
                  <a:pt x="17756" y="7434"/>
                </a:cubicBezTo>
                <a:cubicBezTo>
                  <a:pt x="17756" y="7286"/>
                  <a:pt x="17629" y="7215"/>
                  <a:pt x="17506" y="7215"/>
                </a:cubicBezTo>
                <a:cubicBezTo>
                  <a:pt x="17473" y="7215"/>
                  <a:pt x="17440" y="7220"/>
                  <a:pt x="17411" y="7230"/>
                </a:cubicBezTo>
                <a:cubicBezTo>
                  <a:pt x="16940" y="7058"/>
                  <a:pt x="16423" y="7027"/>
                  <a:pt x="15922" y="6948"/>
                </a:cubicBezTo>
                <a:cubicBezTo>
                  <a:pt x="15483" y="6885"/>
                  <a:pt x="15013" y="6744"/>
                  <a:pt x="14558" y="6729"/>
                </a:cubicBezTo>
                <a:cubicBezTo>
                  <a:pt x="15420" y="5820"/>
                  <a:pt x="16188" y="4864"/>
                  <a:pt x="16972" y="3907"/>
                </a:cubicBezTo>
                <a:cubicBezTo>
                  <a:pt x="17379" y="3421"/>
                  <a:pt x="17787" y="2920"/>
                  <a:pt x="18194" y="2434"/>
                </a:cubicBezTo>
                <a:cubicBezTo>
                  <a:pt x="18430" y="2136"/>
                  <a:pt x="18680" y="1838"/>
                  <a:pt x="18915" y="1541"/>
                </a:cubicBezTo>
                <a:cubicBezTo>
                  <a:pt x="19072" y="1352"/>
                  <a:pt x="19307" y="898"/>
                  <a:pt x="19511" y="804"/>
                </a:cubicBezTo>
                <a:cubicBezTo>
                  <a:pt x="19554" y="701"/>
                  <a:pt x="19597" y="650"/>
                  <a:pt x="19639" y="650"/>
                </a:cubicBezTo>
                <a:close/>
                <a:moveTo>
                  <a:pt x="6345" y="28140"/>
                </a:moveTo>
                <a:cubicBezTo>
                  <a:pt x="6846" y="28375"/>
                  <a:pt x="7379" y="28594"/>
                  <a:pt x="7928" y="28735"/>
                </a:cubicBezTo>
                <a:cubicBezTo>
                  <a:pt x="7677" y="28861"/>
                  <a:pt x="7426" y="28971"/>
                  <a:pt x="7175" y="29080"/>
                </a:cubicBezTo>
                <a:cubicBezTo>
                  <a:pt x="6940" y="29018"/>
                  <a:pt x="6689" y="28971"/>
                  <a:pt x="6470" y="28892"/>
                </a:cubicBezTo>
                <a:cubicBezTo>
                  <a:pt x="6141" y="28783"/>
                  <a:pt x="5827" y="28657"/>
                  <a:pt x="5514" y="28516"/>
                </a:cubicBezTo>
                <a:cubicBezTo>
                  <a:pt x="5796" y="28406"/>
                  <a:pt x="6078" y="28281"/>
                  <a:pt x="6345" y="28140"/>
                </a:cubicBezTo>
                <a:close/>
                <a:moveTo>
                  <a:pt x="5420" y="28547"/>
                </a:moveTo>
                <a:cubicBezTo>
                  <a:pt x="5890" y="28783"/>
                  <a:pt x="6407" y="29033"/>
                  <a:pt x="6940" y="29174"/>
                </a:cubicBezTo>
                <a:cubicBezTo>
                  <a:pt x="6689" y="29284"/>
                  <a:pt x="6439" y="29378"/>
                  <a:pt x="6188" y="29472"/>
                </a:cubicBezTo>
                <a:cubicBezTo>
                  <a:pt x="5671" y="29237"/>
                  <a:pt x="5122" y="29033"/>
                  <a:pt x="4589" y="28845"/>
                </a:cubicBezTo>
                <a:cubicBezTo>
                  <a:pt x="4871" y="28751"/>
                  <a:pt x="5138" y="28657"/>
                  <a:pt x="5420" y="28547"/>
                </a:cubicBezTo>
                <a:close/>
                <a:moveTo>
                  <a:pt x="4417" y="28892"/>
                </a:moveTo>
                <a:cubicBezTo>
                  <a:pt x="4934" y="29127"/>
                  <a:pt x="5467" y="29362"/>
                  <a:pt x="6015" y="29535"/>
                </a:cubicBezTo>
                <a:cubicBezTo>
                  <a:pt x="5718" y="29645"/>
                  <a:pt x="5404" y="29754"/>
                  <a:pt x="5106" y="29848"/>
                </a:cubicBezTo>
                <a:cubicBezTo>
                  <a:pt x="5075" y="29817"/>
                  <a:pt x="5044" y="29801"/>
                  <a:pt x="5012" y="29786"/>
                </a:cubicBezTo>
                <a:cubicBezTo>
                  <a:pt x="4417" y="29551"/>
                  <a:pt x="3743" y="29300"/>
                  <a:pt x="3069" y="29174"/>
                </a:cubicBezTo>
                <a:cubicBezTo>
                  <a:pt x="3523" y="29112"/>
                  <a:pt x="3978" y="29018"/>
                  <a:pt x="4417" y="28892"/>
                </a:cubicBezTo>
                <a:close/>
                <a:moveTo>
                  <a:pt x="19754" y="0"/>
                </a:moveTo>
                <a:cubicBezTo>
                  <a:pt x="19699" y="0"/>
                  <a:pt x="19665" y="28"/>
                  <a:pt x="19652" y="67"/>
                </a:cubicBezTo>
                <a:cubicBezTo>
                  <a:pt x="19339" y="83"/>
                  <a:pt x="19135" y="428"/>
                  <a:pt x="18962" y="616"/>
                </a:cubicBezTo>
                <a:cubicBezTo>
                  <a:pt x="18430" y="1258"/>
                  <a:pt x="17912" y="1901"/>
                  <a:pt x="17379" y="2544"/>
                </a:cubicBezTo>
                <a:cubicBezTo>
                  <a:pt x="16298" y="3860"/>
                  <a:pt x="15169" y="5177"/>
                  <a:pt x="14182" y="6572"/>
                </a:cubicBezTo>
                <a:cubicBezTo>
                  <a:pt x="14135" y="6650"/>
                  <a:pt x="14135" y="6729"/>
                  <a:pt x="14166" y="6776"/>
                </a:cubicBezTo>
                <a:cubicBezTo>
                  <a:pt x="14135" y="6823"/>
                  <a:pt x="14119" y="6885"/>
                  <a:pt x="14135" y="6948"/>
                </a:cubicBezTo>
                <a:cubicBezTo>
                  <a:pt x="14041" y="7215"/>
                  <a:pt x="14386" y="7465"/>
                  <a:pt x="14542" y="7654"/>
                </a:cubicBezTo>
                <a:cubicBezTo>
                  <a:pt x="14840" y="7983"/>
                  <a:pt x="15138" y="8406"/>
                  <a:pt x="15530" y="8625"/>
                </a:cubicBezTo>
                <a:cubicBezTo>
                  <a:pt x="15545" y="8657"/>
                  <a:pt x="15577" y="8672"/>
                  <a:pt x="15624" y="8688"/>
                </a:cubicBezTo>
                <a:cubicBezTo>
                  <a:pt x="15890" y="8751"/>
                  <a:pt x="16172" y="8751"/>
                  <a:pt x="16455" y="8766"/>
                </a:cubicBezTo>
                <a:cubicBezTo>
                  <a:pt x="16643" y="8766"/>
                  <a:pt x="16831" y="8798"/>
                  <a:pt x="17019" y="8813"/>
                </a:cubicBezTo>
                <a:cubicBezTo>
                  <a:pt x="16549" y="12481"/>
                  <a:pt x="14511" y="15741"/>
                  <a:pt x="11784" y="18218"/>
                </a:cubicBezTo>
                <a:cubicBezTo>
                  <a:pt x="10201" y="19660"/>
                  <a:pt x="8398" y="20851"/>
                  <a:pt x="6517" y="21854"/>
                </a:cubicBezTo>
                <a:cubicBezTo>
                  <a:pt x="5577" y="22372"/>
                  <a:pt x="4605" y="22858"/>
                  <a:pt x="3617" y="23249"/>
                </a:cubicBezTo>
                <a:cubicBezTo>
                  <a:pt x="2536" y="23688"/>
                  <a:pt x="1439" y="23876"/>
                  <a:pt x="310" y="24127"/>
                </a:cubicBezTo>
                <a:cubicBezTo>
                  <a:pt x="294" y="24127"/>
                  <a:pt x="294" y="24127"/>
                  <a:pt x="294" y="24143"/>
                </a:cubicBezTo>
                <a:cubicBezTo>
                  <a:pt x="285" y="24142"/>
                  <a:pt x="277" y="24142"/>
                  <a:pt x="268" y="24142"/>
                </a:cubicBezTo>
                <a:cubicBezTo>
                  <a:pt x="122" y="24142"/>
                  <a:pt x="1" y="24262"/>
                  <a:pt x="75" y="24425"/>
                </a:cubicBezTo>
                <a:cubicBezTo>
                  <a:pt x="780" y="25977"/>
                  <a:pt x="1313" y="27591"/>
                  <a:pt x="2003" y="29127"/>
                </a:cubicBezTo>
                <a:cubicBezTo>
                  <a:pt x="2034" y="29190"/>
                  <a:pt x="2081" y="29206"/>
                  <a:pt x="2128" y="29221"/>
                </a:cubicBezTo>
                <a:cubicBezTo>
                  <a:pt x="2144" y="29237"/>
                  <a:pt x="2160" y="29253"/>
                  <a:pt x="2175" y="29268"/>
                </a:cubicBezTo>
                <a:cubicBezTo>
                  <a:pt x="2598" y="29488"/>
                  <a:pt x="3053" y="29598"/>
                  <a:pt x="3492" y="29754"/>
                </a:cubicBezTo>
                <a:cubicBezTo>
                  <a:pt x="3931" y="29911"/>
                  <a:pt x="4370" y="30068"/>
                  <a:pt x="4824" y="30225"/>
                </a:cubicBezTo>
                <a:cubicBezTo>
                  <a:pt x="4852" y="30236"/>
                  <a:pt x="4882" y="30241"/>
                  <a:pt x="4911" y="30241"/>
                </a:cubicBezTo>
                <a:cubicBezTo>
                  <a:pt x="4963" y="30241"/>
                  <a:pt x="5013" y="30224"/>
                  <a:pt x="5044" y="30193"/>
                </a:cubicBezTo>
                <a:cubicBezTo>
                  <a:pt x="9809" y="29676"/>
                  <a:pt x="13994" y="25460"/>
                  <a:pt x="16752" y="21854"/>
                </a:cubicBezTo>
                <a:cubicBezTo>
                  <a:pt x="17082" y="21447"/>
                  <a:pt x="17395" y="21008"/>
                  <a:pt x="17693" y="20569"/>
                </a:cubicBezTo>
                <a:cubicBezTo>
                  <a:pt x="17740" y="20585"/>
                  <a:pt x="17787" y="20601"/>
                  <a:pt x="17834" y="20601"/>
                </a:cubicBezTo>
                <a:cubicBezTo>
                  <a:pt x="17839" y="20602"/>
                  <a:pt x="17843" y="20602"/>
                  <a:pt x="17848" y="20602"/>
                </a:cubicBezTo>
                <a:cubicBezTo>
                  <a:pt x="17901" y="20602"/>
                  <a:pt x="17923" y="20521"/>
                  <a:pt x="17865" y="20506"/>
                </a:cubicBezTo>
                <a:cubicBezTo>
                  <a:pt x="17834" y="20491"/>
                  <a:pt x="17787" y="20475"/>
                  <a:pt x="17756" y="20475"/>
                </a:cubicBezTo>
                <a:cubicBezTo>
                  <a:pt x="17912" y="20240"/>
                  <a:pt x="18069" y="19989"/>
                  <a:pt x="18210" y="19754"/>
                </a:cubicBezTo>
                <a:cubicBezTo>
                  <a:pt x="18241" y="19754"/>
                  <a:pt x="18273" y="19707"/>
                  <a:pt x="18257" y="19676"/>
                </a:cubicBezTo>
                <a:cubicBezTo>
                  <a:pt x="18962" y="18500"/>
                  <a:pt x="19558" y="17262"/>
                  <a:pt x="19966" y="15930"/>
                </a:cubicBezTo>
                <a:cubicBezTo>
                  <a:pt x="20310" y="14785"/>
                  <a:pt x="20530" y="13578"/>
                  <a:pt x="20781" y="12403"/>
                </a:cubicBezTo>
                <a:cubicBezTo>
                  <a:pt x="21000" y="11306"/>
                  <a:pt x="21314" y="10208"/>
                  <a:pt x="21251" y="9096"/>
                </a:cubicBezTo>
                <a:lnTo>
                  <a:pt x="21251" y="9096"/>
                </a:lnTo>
                <a:cubicBezTo>
                  <a:pt x="21580" y="9158"/>
                  <a:pt x="21909" y="9221"/>
                  <a:pt x="22238" y="9268"/>
                </a:cubicBezTo>
                <a:cubicBezTo>
                  <a:pt x="22254" y="9284"/>
                  <a:pt x="22254" y="9284"/>
                  <a:pt x="22270" y="9284"/>
                </a:cubicBezTo>
                <a:cubicBezTo>
                  <a:pt x="22925" y="9373"/>
                  <a:pt x="23596" y="9414"/>
                  <a:pt x="24260" y="9414"/>
                </a:cubicBezTo>
                <a:cubicBezTo>
                  <a:pt x="24534" y="9414"/>
                  <a:pt x="24806" y="9407"/>
                  <a:pt x="25075" y="9393"/>
                </a:cubicBezTo>
                <a:cubicBezTo>
                  <a:pt x="25891" y="9362"/>
                  <a:pt x="26141" y="9111"/>
                  <a:pt x="25843" y="8328"/>
                </a:cubicBezTo>
                <a:cubicBezTo>
                  <a:pt x="24825" y="5710"/>
                  <a:pt x="23351" y="2889"/>
                  <a:pt x="21658" y="647"/>
                </a:cubicBezTo>
                <a:cubicBezTo>
                  <a:pt x="21627" y="584"/>
                  <a:pt x="21549" y="569"/>
                  <a:pt x="21486" y="569"/>
                </a:cubicBezTo>
                <a:cubicBezTo>
                  <a:pt x="21282" y="428"/>
                  <a:pt x="21000" y="349"/>
                  <a:pt x="20796" y="271"/>
                </a:cubicBezTo>
                <a:cubicBezTo>
                  <a:pt x="20483" y="161"/>
                  <a:pt x="20122" y="36"/>
                  <a:pt x="19793" y="4"/>
                </a:cubicBezTo>
                <a:cubicBezTo>
                  <a:pt x="19779" y="2"/>
                  <a:pt x="19766" y="0"/>
                  <a:pt x="19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rot="-1160172">
            <a:off x="860373" y="4300075"/>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38"/>
          <p:cNvGrpSpPr/>
          <p:nvPr/>
        </p:nvGrpSpPr>
        <p:grpSpPr>
          <a:xfrm rot="514806">
            <a:off x="5067294" y="3754388"/>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8"/>
          <p:cNvGrpSpPr/>
          <p:nvPr/>
        </p:nvGrpSpPr>
        <p:grpSpPr>
          <a:xfrm rot="-525446">
            <a:off x="637049" y="502313"/>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477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grpSp>
        <p:nvGrpSpPr>
          <p:cNvPr id="1179" name="Google Shape;1179;p38"/>
          <p:cNvGrpSpPr/>
          <p:nvPr/>
        </p:nvGrpSpPr>
        <p:grpSpPr>
          <a:xfrm>
            <a:off x="5625545" y="1317495"/>
            <a:ext cx="2798301" cy="176025"/>
            <a:chOff x="4345425" y="2175475"/>
            <a:chExt cx="800750" cy="176025"/>
          </a:xfrm>
        </p:grpSpPr>
        <p:sp>
          <p:nvSpPr>
            <p:cNvPr id="1180" name="Google Shape;1180;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s-MX" dirty="0"/>
              <a:t>Pagina web</a:t>
            </a:r>
            <a:endParaRPr dirty="0"/>
          </a:p>
        </p:txBody>
      </p:sp>
      <p:grpSp>
        <p:nvGrpSpPr>
          <p:cNvPr id="1191" name="Google Shape;1191;p38"/>
          <p:cNvGrpSpPr/>
          <p:nvPr/>
        </p:nvGrpSpPr>
        <p:grpSpPr>
          <a:xfrm>
            <a:off x="4268956" y="1361450"/>
            <a:ext cx="428976" cy="1173468"/>
            <a:chOff x="3443472" y="1907731"/>
            <a:chExt cx="454327" cy="1325503"/>
          </a:xfrm>
        </p:grpSpPr>
        <p:sp>
          <p:nvSpPr>
            <p:cNvPr id="1192" name="Google Shape;1192;p38"/>
            <p:cNvSpPr/>
            <p:nvPr/>
          </p:nvSpPr>
          <p:spPr>
            <a:xfrm>
              <a:off x="3456297" y="1920208"/>
              <a:ext cx="427196" cy="1302484"/>
            </a:xfrm>
            <a:custGeom>
              <a:avLst/>
              <a:gdLst/>
              <a:ahLst/>
              <a:cxnLst/>
              <a:rect l="l" t="t" r="r" b="b"/>
              <a:pathLst>
                <a:path w="7495" h="20879" extrusionOk="0">
                  <a:moveTo>
                    <a:pt x="1630" y="1"/>
                  </a:moveTo>
                  <a:cubicBezTo>
                    <a:pt x="1605" y="6768"/>
                    <a:pt x="828" y="13610"/>
                    <a:pt x="1" y="20352"/>
                  </a:cubicBezTo>
                  <a:cubicBezTo>
                    <a:pt x="1605" y="20427"/>
                    <a:pt x="3234" y="20628"/>
                    <a:pt x="4813" y="20878"/>
                  </a:cubicBezTo>
                  <a:cubicBezTo>
                    <a:pt x="5665" y="14187"/>
                    <a:pt x="6267" y="7470"/>
                    <a:pt x="7495" y="803"/>
                  </a:cubicBezTo>
                  <a:lnTo>
                    <a:pt x="7495" y="803"/>
                  </a:lnTo>
                  <a:cubicBezTo>
                    <a:pt x="7478" y="803"/>
                    <a:pt x="7461" y="814"/>
                    <a:pt x="7445" y="814"/>
                  </a:cubicBezTo>
                  <a:cubicBezTo>
                    <a:pt x="7436" y="814"/>
                    <a:pt x="7428" y="811"/>
                    <a:pt x="7419" y="803"/>
                  </a:cubicBezTo>
                  <a:cubicBezTo>
                    <a:pt x="6517" y="678"/>
                    <a:pt x="5665" y="402"/>
                    <a:pt x="4763" y="277"/>
                  </a:cubicBezTo>
                  <a:cubicBezTo>
                    <a:pt x="3735" y="126"/>
                    <a:pt x="2708" y="76"/>
                    <a:pt x="1680"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443472" y="1907731"/>
              <a:ext cx="454327" cy="1325503"/>
            </a:xfrm>
            <a:custGeom>
              <a:avLst/>
              <a:gdLst/>
              <a:ahLst/>
              <a:cxnLst/>
              <a:rect l="l" t="t" r="r" b="b"/>
              <a:pathLst>
                <a:path w="7971" h="21248" extrusionOk="0">
                  <a:moveTo>
                    <a:pt x="2077" y="442"/>
                  </a:moveTo>
                  <a:lnTo>
                    <a:pt x="3334" y="527"/>
                  </a:lnTo>
                  <a:cubicBezTo>
                    <a:pt x="3810" y="552"/>
                    <a:pt x="4311" y="602"/>
                    <a:pt x="4787" y="677"/>
                  </a:cubicBezTo>
                  <a:cubicBezTo>
                    <a:pt x="5264" y="727"/>
                    <a:pt x="5740" y="828"/>
                    <a:pt x="6216" y="953"/>
                  </a:cubicBezTo>
                  <a:lnTo>
                    <a:pt x="6943" y="1103"/>
                  </a:lnTo>
                  <a:lnTo>
                    <a:pt x="7319" y="1178"/>
                  </a:lnTo>
                  <a:lnTo>
                    <a:pt x="7452" y="1212"/>
                  </a:lnTo>
                  <a:lnTo>
                    <a:pt x="7452" y="1212"/>
                  </a:lnTo>
                  <a:cubicBezTo>
                    <a:pt x="7167" y="2790"/>
                    <a:pt x="6906" y="4389"/>
                    <a:pt x="6667" y="5965"/>
                  </a:cubicBezTo>
                  <a:cubicBezTo>
                    <a:pt x="6416" y="7645"/>
                    <a:pt x="6191" y="9324"/>
                    <a:pt x="5990" y="11003"/>
                  </a:cubicBezTo>
                  <a:lnTo>
                    <a:pt x="5414" y="16016"/>
                  </a:lnTo>
                  <a:lnTo>
                    <a:pt x="5138" y="18547"/>
                  </a:lnTo>
                  <a:lnTo>
                    <a:pt x="4988" y="19800"/>
                  </a:lnTo>
                  <a:cubicBezTo>
                    <a:pt x="4938" y="20151"/>
                    <a:pt x="4938" y="20527"/>
                    <a:pt x="4913" y="20903"/>
                  </a:cubicBezTo>
                  <a:cubicBezTo>
                    <a:pt x="4862" y="20878"/>
                    <a:pt x="4812" y="20828"/>
                    <a:pt x="4762" y="20828"/>
                  </a:cubicBezTo>
                  <a:lnTo>
                    <a:pt x="4461" y="20778"/>
                  </a:lnTo>
                  <a:lnTo>
                    <a:pt x="3860" y="20702"/>
                  </a:lnTo>
                  <a:lnTo>
                    <a:pt x="2657" y="20527"/>
                  </a:lnTo>
                  <a:cubicBezTo>
                    <a:pt x="1930" y="20436"/>
                    <a:pt x="1203" y="20386"/>
                    <a:pt x="458" y="20341"/>
                  </a:cubicBezTo>
                  <a:lnTo>
                    <a:pt x="458" y="20341"/>
                  </a:lnTo>
                  <a:cubicBezTo>
                    <a:pt x="670" y="18717"/>
                    <a:pt x="861" y="17115"/>
                    <a:pt x="1028" y="15489"/>
                  </a:cubicBezTo>
                  <a:cubicBezTo>
                    <a:pt x="1128" y="14662"/>
                    <a:pt x="1228" y="13810"/>
                    <a:pt x="1279" y="12958"/>
                  </a:cubicBezTo>
                  <a:cubicBezTo>
                    <a:pt x="1304" y="12106"/>
                    <a:pt x="1379" y="11254"/>
                    <a:pt x="1479" y="10402"/>
                  </a:cubicBezTo>
                  <a:cubicBezTo>
                    <a:pt x="1629" y="8722"/>
                    <a:pt x="1780" y="7018"/>
                    <a:pt x="1905" y="5314"/>
                  </a:cubicBezTo>
                  <a:cubicBezTo>
                    <a:pt x="2001" y="3690"/>
                    <a:pt x="2051" y="2066"/>
                    <a:pt x="2077" y="442"/>
                  </a:cubicBezTo>
                  <a:close/>
                  <a:moveTo>
                    <a:pt x="1855" y="0"/>
                  </a:moveTo>
                  <a:cubicBezTo>
                    <a:pt x="1755" y="0"/>
                    <a:pt x="1654" y="76"/>
                    <a:pt x="1654" y="201"/>
                  </a:cubicBezTo>
                  <a:cubicBezTo>
                    <a:pt x="1654" y="1905"/>
                    <a:pt x="1579" y="3610"/>
                    <a:pt x="1504" y="5289"/>
                  </a:cubicBezTo>
                  <a:cubicBezTo>
                    <a:pt x="1429" y="6993"/>
                    <a:pt x="1354" y="8697"/>
                    <a:pt x="1203" y="10376"/>
                  </a:cubicBezTo>
                  <a:cubicBezTo>
                    <a:pt x="1128" y="11229"/>
                    <a:pt x="1053" y="12081"/>
                    <a:pt x="903" y="12908"/>
                  </a:cubicBezTo>
                  <a:cubicBezTo>
                    <a:pt x="777" y="13760"/>
                    <a:pt x="702" y="14612"/>
                    <a:pt x="602" y="15439"/>
                  </a:cubicBezTo>
                  <a:cubicBezTo>
                    <a:pt x="426" y="17143"/>
                    <a:pt x="226" y="18823"/>
                    <a:pt x="0" y="20502"/>
                  </a:cubicBezTo>
                  <a:lnTo>
                    <a:pt x="0" y="20527"/>
                  </a:lnTo>
                  <a:cubicBezTo>
                    <a:pt x="0" y="20652"/>
                    <a:pt x="101" y="20752"/>
                    <a:pt x="201" y="20752"/>
                  </a:cubicBezTo>
                  <a:cubicBezTo>
                    <a:pt x="1003" y="20803"/>
                    <a:pt x="1805" y="20878"/>
                    <a:pt x="2607" y="20953"/>
                  </a:cubicBezTo>
                  <a:lnTo>
                    <a:pt x="3810" y="21103"/>
                  </a:lnTo>
                  <a:lnTo>
                    <a:pt x="4411" y="21179"/>
                  </a:lnTo>
                  <a:lnTo>
                    <a:pt x="4712" y="21229"/>
                  </a:lnTo>
                  <a:cubicBezTo>
                    <a:pt x="4787" y="21241"/>
                    <a:pt x="4862" y="21247"/>
                    <a:pt x="4938" y="21247"/>
                  </a:cubicBezTo>
                  <a:cubicBezTo>
                    <a:pt x="5013" y="21247"/>
                    <a:pt x="5088" y="21241"/>
                    <a:pt x="5163" y="21229"/>
                  </a:cubicBezTo>
                  <a:cubicBezTo>
                    <a:pt x="5238" y="20778"/>
                    <a:pt x="5339" y="20301"/>
                    <a:pt x="5389" y="19850"/>
                  </a:cubicBezTo>
                  <a:lnTo>
                    <a:pt x="5564" y="18597"/>
                  </a:lnTo>
                  <a:lnTo>
                    <a:pt x="5865" y="16066"/>
                  </a:lnTo>
                  <a:lnTo>
                    <a:pt x="6492" y="11053"/>
                  </a:lnTo>
                  <a:cubicBezTo>
                    <a:pt x="6717" y="9374"/>
                    <a:pt x="6918" y="7720"/>
                    <a:pt x="7143" y="6041"/>
                  </a:cubicBezTo>
                  <a:cubicBezTo>
                    <a:pt x="7394" y="4386"/>
                    <a:pt x="7644" y="2707"/>
                    <a:pt x="7945" y="1053"/>
                  </a:cubicBezTo>
                  <a:cubicBezTo>
                    <a:pt x="7970" y="1028"/>
                    <a:pt x="7970" y="1028"/>
                    <a:pt x="7970" y="1003"/>
                  </a:cubicBezTo>
                  <a:cubicBezTo>
                    <a:pt x="7945" y="878"/>
                    <a:pt x="7845" y="777"/>
                    <a:pt x="7720" y="777"/>
                  </a:cubicBezTo>
                  <a:lnTo>
                    <a:pt x="7594" y="777"/>
                  </a:lnTo>
                  <a:lnTo>
                    <a:pt x="7394" y="752"/>
                  </a:lnTo>
                  <a:lnTo>
                    <a:pt x="7043" y="677"/>
                  </a:lnTo>
                  <a:lnTo>
                    <a:pt x="6316" y="502"/>
                  </a:lnTo>
                  <a:cubicBezTo>
                    <a:pt x="5840" y="401"/>
                    <a:pt x="5339" y="301"/>
                    <a:pt x="4837" y="226"/>
                  </a:cubicBezTo>
                  <a:cubicBezTo>
                    <a:pt x="4361" y="176"/>
                    <a:pt x="3860" y="126"/>
                    <a:pt x="3359" y="76"/>
                  </a:cubicBezTo>
                  <a:lnTo>
                    <a:pt x="185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08528">
            <a:off x="962425" y="2100675"/>
            <a:ext cx="391000" cy="1284182"/>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38"/>
          <p:cNvSpPr/>
          <p:nvPr/>
        </p:nvSpPr>
        <p:spPr>
          <a:xfrm rot="-5897885" flipH="1">
            <a:off x="5018736" y="2203756"/>
            <a:ext cx="911111" cy="876871"/>
          </a:xfrm>
          <a:custGeom>
            <a:avLst/>
            <a:gdLst/>
            <a:ahLst/>
            <a:cxnLst/>
            <a:rect l="l" t="t" r="r" b="b"/>
            <a:pathLst>
              <a:path w="26142" h="30241" extrusionOk="0">
                <a:moveTo>
                  <a:pt x="20452" y="647"/>
                </a:moveTo>
                <a:lnTo>
                  <a:pt x="20452" y="647"/>
                </a:lnTo>
                <a:cubicBezTo>
                  <a:pt x="20499" y="678"/>
                  <a:pt x="20561" y="694"/>
                  <a:pt x="20608" y="725"/>
                </a:cubicBezTo>
                <a:cubicBezTo>
                  <a:pt x="20749" y="804"/>
                  <a:pt x="20890" y="867"/>
                  <a:pt x="21047" y="929"/>
                </a:cubicBezTo>
                <a:cubicBezTo>
                  <a:pt x="21173" y="992"/>
                  <a:pt x="21282" y="1070"/>
                  <a:pt x="21423" y="1102"/>
                </a:cubicBezTo>
                <a:cubicBezTo>
                  <a:pt x="21627" y="1478"/>
                  <a:pt x="21847" y="1854"/>
                  <a:pt x="22050" y="2230"/>
                </a:cubicBezTo>
                <a:cubicBezTo>
                  <a:pt x="21705" y="2026"/>
                  <a:pt x="21345" y="1838"/>
                  <a:pt x="20984" y="1635"/>
                </a:cubicBezTo>
                <a:cubicBezTo>
                  <a:pt x="20828" y="1290"/>
                  <a:pt x="20655" y="929"/>
                  <a:pt x="20452" y="647"/>
                </a:cubicBezTo>
                <a:close/>
                <a:moveTo>
                  <a:pt x="21047" y="1776"/>
                </a:moveTo>
                <a:lnTo>
                  <a:pt x="21047" y="1776"/>
                </a:lnTo>
                <a:cubicBezTo>
                  <a:pt x="21423" y="2011"/>
                  <a:pt x="21800" y="2246"/>
                  <a:pt x="22191" y="2465"/>
                </a:cubicBezTo>
                <a:cubicBezTo>
                  <a:pt x="22411" y="2857"/>
                  <a:pt x="22630" y="3233"/>
                  <a:pt x="22865" y="3625"/>
                </a:cubicBezTo>
                <a:cubicBezTo>
                  <a:pt x="22395" y="3343"/>
                  <a:pt x="21925" y="3077"/>
                  <a:pt x="21470" y="2794"/>
                </a:cubicBezTo>
                <a:cubicBezTo>
                  <a:pt x="21361" y="2591"/>
                  <a:pt x="21220" y="2199"/>
                  <a:pt x="21047" y="1776"/>
                </a:cubicBezTo>
                <a:close/>
                <a:moveTo>
                  <a:pt x="21564" y="3014"/>
                </a:moveTo>
                <a:cubicBezTo>
                  <a:pt x="22019" y="3327"/>
                  <a:pt x="22505" y="3625"/>
                  <a:pt x="23006" y="3892"/>
                </a:cubicBezTo>
                <a:cubicBezTo>
                  <a:pt x="23210" y="4237"/>
                  <a:pt x="23414" y="4581"/>
                  <a:pt x="23602" y="4942"/>
                </a:cubicBezTo>
                <a:cubicBezTo>
                  <a:pt x="23085" y="4660"/>
                  <a:pt x="22552" y="4378"/>
                  <a:pt x="22066" y="4048"/>
                </a:cubicBezTo>
                <a:cubicBezTo>
                  <a:pt x="21894" y="3704"/>
                  <a:pt x="21721" y="3359"/>
                  <a:pt x="21564" y="3014"/>
                </a:cubicBezTo>
                <a:close/>
                <a:moveTo>
                  <a:pt x="22160" y="4268"/>
                </a:moveTo>
                <a:lnTo>
                  <a:pt x="22160" y="4268"/>
                </a:lnTo>
                <a:cubicBezTo>
                  <a:pt x="22646" y="4613"/>
                  <a:pt x="23179" y="4958"/>
                  <a:pt x="23743" y="5193"/>
                </a:cubicBezTo>
                <a:cubicBezTo>
                  <a:pt x="23947" y="5600"/>
                  <a:pt x="24166" y="6008"/>
                  <a:pt x="24370" y="6415"/>
                </a:cubicBezTo>
                <a:cubicBezTo>
                  <a:pt x="23806" y="6055"/>
                  <a:pt x="23242" y="5726"/>
                  <a:pt x="22677" y="5365"/>
                </a:cubicBezTo>
                <a:cubicBezTo>
                  <a:pt x="22505" y="5005"/>
                  <a:pt x="22332" y="4628"/>
                  <a:pt x="22160" y="4268"/>
                </a:cubicBezTo>
                <a:close/>
                <a:moveTo>
                  <a:pt x="22803" y="5632"/>
                </a:moveTo>
                <a:lnTo>
                  <a:pt x="22803" y="5632"/>
                </a:lnTo>
                <a:cubicBezTo>
                  <a:pt x="23351" y="6023"/>
                  <a:pt x="23931" y="6415"/>
                  <a:pt x="24527" y="6729"/>
                </a:cubicBezTo>
                <a:cubicBezTo>
                  <a:pt x="24527" y="6744"/>
                  <a:pt x="24543" y="6760"/>
                  <a:pt x="24543" y="6776"/>
                </a:cubicBezTo>
                <a:cubicBezTo>
                  <a:pt x="24731" y="7136"/>
                  <a:pt x="24887" y="7512"/>
                  <a:pt x="25060" y="7889"/>
                </a:cubicBezTo>
                <a:cubicBezTo>
                  <a:pt x="24433" y="7450"/>
                  <a:pt x="23806" y="7011"/>
                  <a:pt x="23226" y="6525"/>
                </a:cubicBezTo>
                <a:cubicBezTo>
                  <a:pt x="23085" y="6227"/>
                  <a:pt x="22944" y="5929"/>
                  <a:pt x="22803" y="5632"/>
                </a:cubicBezTo>
                <a:close/>
                <a:moveTo>
                  <a:pt x="16674" y="7591"/>
                </a:moveTo>
                <a:cubicBezTo>
                  <a:pt x="16785" y="7602"/>
                  <a:pt x="16904" y="7613"/>
                  <a:pt x="17019" y="7613"/>
                </a:cubicBezTo>
                <a:cubicBezTo>
                  <a:pt x="17067" y="7613"/>
                  <a:pt x="17114" y="7611"/>
                  <a:pt x="17160" y="7607"/>
                </a:cubicBezTo>
                <a:lnTo>
                  <a:pt x="17160" y="7607"/>
                </a:lnTo>
                <a:cubicBezTo>
                  <a:pt x="17082" y="7748"/>
                  <a:pt x="17082" y="7920"/>
                  <a:pt x="17113" y="8077"/>
                </a:cubicBezTo>
                <a:cubicBezTo>
                  <a:pt x="17097" y="8092"/>
                  <a:pt x="17097" y="8108"/>
                  <a:pt x="17097" y="8124"/>
                </a:cubicBezTo>
                <a:cubicBezTo>
                  <a:pt x="16956" y="7951"/>
                  <a:pt x="16815" y="7763"/>
                  <a:pt x="16674" y="7591"/>
                </a:cubicBezTo>
                <a:close/>
                <a:moveTo>
                  <a:pt x="15859" y="7465"/>
                </a:moveTo>
                <a:cubicBezTo>
                  <a:pt x="16047" y="7497"/>
                  <a:pt x="16266" y="7544"/>
                  <a:pt x="16470" y="7575"/>
                </a:cubicBezTo>
                <a:cubicBezTo>
                  <a:pt x="16643" y="7842"/>
                  <a:pt x="16831" y="8092"/>
                  <a:pt x="17035" y="8343"/>
                </a:cubicBezTo>
                <a:cubicBezTo>
                  <a:pt x="16940" y="8328"/>
                  <a:pt x="16846" y="8328"/>
                  <a:pt x="16737" y="8312"/>
                </a:cubicBezTo>
                <a:cubicBezTo>
                  <a:pt x="16611" y="8186"/>
                  <a:pt x="16470" y="8061"/>
                  <a:pt x="16329" y="7936"/>
                </a:cubicBezTo>
                <a:cubicBezTo>
                  <a:pt x="16219" y="7810"/>
                  <a:pt x="16094" y="7701"/>
                  <a:pt x="15969" y="7575"/>
                </a:cubicBezTo>
                <a:cubicBezTo>
                  <a:pt x="15922" y="7544"/>
                  <a:pt x="15890" y="7497"/>
                  <a:pt x="15843" y="7465"/>
                </a:cubicBezTo>
                <a:close/>
                <a:moveTo>
                  <a:pt x="14824" y="7293"/>
                </a:moveTo>
                <a:cubicBezTo>
                  <a:pt x="15091" y="7356"/>
                  <a:pt x="15373" y="7387"/>
                  <a:pt x="15639" y="7434"/>
                </a:cubicBezTo>
                <a:cubicBezTo>
                  <a:pt x="15812" y="7654"/>
                  <a:pt x="16031" y="7842"/>
                  <a:pt x="16219" y="8045"/>
                </a:cubicBezTo>
                <a:cubicBezTo>
                  <a:pt x="16313" y="8139"/>
                  <a:pt x="16408" y="8233"/>
                  <a:pt x="16486" y="8312"/>
                </a:cubicBezTo>
                <a:lnTo>
                  <a:pt x="16455" y="8312"/>
                </a:lnTo>
                <a:cubicBezTo>
                  <a:pt x="16235" y="8312"/>
                  <a:pt x="16000" y="8328"/>
                  <a:pt x="15781" y="8359"/>
                </a:cubicBezTo>
                <a:cubicBezTo>
                  <a:pt x="15624" y="8061"/>
                  <a:pt x="15342" y="7810"/>
                  <a:pt x="15107" y="7575"/>
                </a:cubicBezTo>
                <a:cubicBezTo>
                  <a:pt x="15013" y="7481"/>
                  <a:pt x="14918" y="7387"/>
                  <a:pt x="14824" y="7293"/>
                </a:cubicBezTo>
                <a:close/>
                <a:moveTo>
                  <a:pt x="20279" y="7748"/>
                </a:moveTo>
                <a:cubicBezTo>
                  <a:pt x="20483" y="7795"/>
                  <a:pt x="20702" y="7810"/>
                  <a:pt x="20922" y="7842"/>
                </a:cubicBezTo>
                <a:cubicBezTo>
                  <a:pt x="21204" y="8171"/>
                  <a:pt x="21486" y="8516"/>
                  <a:pt x="21784" y="8829"/>
                </a:cubicBezTo>
                <a:lnTo>
                  <a:pt x="21204" y="8829"/>
                </a:lnTo>
                <a:cubicBezTo>
                  <a:pt x="21164" y="8769"/>
                  <a:pt x="21085" y="8741"/>
                  <a:pt x="21009" y="8741"/>
                </a:cubicBezTo>
                <a:cubicBezTo>
                  <a:pt x="20966" y="8741"/>
                  <a:pt x="20924" y="8750"/>
                  <a:pt x="20890" y="8766"/>
                </a:cubicBezTo>
                <a:cubicBezTo>
                  <a:pt x="20687" y="8531"/>
                  <a:pt x="20467" y="8281"/>
                  <a:pt x="20263" y="8045"/>
                </a:cubicBezTo>
                <a:cubicBezTo>
                  <a:pt x="20263" y="7951"/>
                  <a:pt x="20263" y="7857"/>
                  <a:pt x="20279" y="7748"/>
                </a:cubicBezTo>
                <a:close/>
                <a:moveTo>
                  <a:pt x="21110" y="7857"/>
                </a:moveTo>
                <a:lnTo>
                  <a:pt x="21110" y="7857"/>
                </a:lnTo>
                <a:cubicBezTo>
                  <a:pt x="21329" y="7873"/>
                  <a:pt x="21549" y="7873"/>
                  <a:pt x="21784" y="7889"/>
                </a:cubicBezTo>
                <a:cubicBezTo>
                  <a:pt x="21768" y="7904"/>
                  <a:pt x="21768" y="7920"/>
                  <a:pt x="21768" y="7936"/>
                </a:cubicBezTo>
                <a:cubicBezTo>
                  <a:pt x="22050" y="8233"/>
                  <a:pt x="22317" y="8547"/>
                  <a:pt x="22599" y="8845"/>
                </a:cubicBezTo>
                <a:cubicBezTo>
                  <a:pt x="22411" y="8845"/>
                  <a:pt x="22207" y="8829"/>
                  <a:pt x="22019" y="8829"/>
                </a:cubicBezTo>
                <a:cubicBezTo>
                  <a:pt x="21737" y="8500"/>
                  <a:pt x="21408" y="8171"/>
                  <a:pt x="21110" y="7857"/>
                </a:cubicBezTo>
                <a:close/>
                <a:moveTo>
                  <a:pt x="23304" y="6682"/>
                </a:moveTo>
                <a:lnTo>
                  <a:pt x="23304" y="6682"/>
                </a:lnTo>
                <a:cubicBezTo>
                  <a:pt x="23900" y="7215"/>
                  <a:pt x="24511" y="7716"/>
                  <a:pt x="25185" y="8155"/>
                </a:cubicBezTo>
                <a:lnTo>
                  <a:pt x="25185" y="8171"/>
                </a:lnTo>
                <a:cubicBezTo>
                  <a:pt x="25358" y="8547"/>
                  <a:pt x="25593" y="8719"/>
                  <a:pt x="25091" y="8845"/>
                </a:cubicBezTo>
                <a:cubicBezTo>
                  <a:pt x="24887" y="8704"/>
                  <a:pt x="24668" y="8563"/>
                  <a:pt x="24464" y="8422"/>
                </a:cubicBezTo>
                <a:cubicBezTo>
                  <a:pt x="24229" y="8249"/>
                  <a:pt x="23994" y="8061"/>
                  <a:pt x="23759" y="7873"/>
                </a:cubicBezTo>
                <a:cubicBezTo>
                  <a:pt x="23837" y="7779"/>
                  <a:pt x="23790" y="7607"/>
                  <a:pt x="23680" y="7528"/>
                </a:cubicBezTo>
                <a:cubicBezTo>
                  <a:pt x="23680" y="7497"/>
                  <a:pt x="23665" y="7465"/>
                  <a:pt x="23649" y="7418"/>
                </a:cubicBezTo>
                <a:cubicBezTo>
                  <a:pt x="23539" y="7183"/>
                  <a:pt x="23414" y="6933"/>
                  <a:pt x="23304" y="6682"/>
                </a:cubicBezTo>
                <a:close/>
                <a:moveTo>
                  <a:pt x="21831" y="7889"/>
                </a:moveTo>
                <a:cubicBezTo>
                  <a:pt x="21862" y="7889"/>
                  <a:pt x="21894" y="7889"/>
                  <a:pt x="21925" y="7904"/>
                </a:cubicBezTo>
                <a:cubicBezTo>
                  <a:pt x="22254" y="7920"/>
                  <a:pt x="22583" y="7951"/>
                  <a:pt x="22928" y="7967"/>
                </a:cubicBezTo>
                <a:cubicBezTo>
                  <a:pt x="23147" y="8281"/>
                  <a:pt x="23367" y="8578"/>
                  <a:pt x="23602" y="8860"/>
                </a:cubicBezTo>
                <a:cubicBezTo>
                  <a:pt x="23320" y="8860"/>
                  <a:pt x="23053" y="8860"/>
                  <a:pt x="22771" y="8845"/>
                </a:cubicBezTo>
                <a:cubicBezTo>
                  <a:pt x="22474" y="8516"/>
                  <a:pt x="22144" y="8202"/>
                  <a:pt x="21831" y="7889"/>
                </a:cubicBezTo>
                <a:close/>
                <a:moveTo>
                  <a:pt x="23665" y="7951"/>
                </a:moveTo>
                <a:cubicBezTo>
                  <a:pt x="24025" y="8281"/>
                  <a:pt x="24401" y="8610"/>
                  <a:pt x="24793" y="8892"/>
                </a:cubicBezTo>
                <a:cubicBezTo>
                  <a:pt x="24621" y="8892"/>
                  <a:pt x="24433" y="8876"/>
                  <a:pt x="24276" y="8876"/>
                </a:cubicBezTo>
                <a:lnTo>
                  <a:pt x="23806" y="8876"/>
                </a:lnTo>
                <a:cubicBezTo>
                  <a:pt x="23586" y="8563"/>
                  <a:pt x="23336" y="8265"/>
                  <a:pt x="23085" y="7983"/>
                </a:cubicBezTo>
                <a:cubicBezTo>
                  <a:pt x="23257" y="7983"/>
                  <a:pt x="23430" y="7983"/>
                  <a:pt x="23586" y="7967"/>
                </a:cubicBezTo>
                <a:cubicBezTo>
                  <a:pt x="23618" y="7967"/>
                  <a:pt x="23649" y="7967"/>
                  <a:pt x="23665" y="7951"/>
                </a:cubicBezTo>
                <a:close/>
                <a:moveTo>
                  <a:pt x="20248" y="8233"/>
                </a:moveTo>
                <a:cubicBezTo>
                  <a:pt x="20420" y="8453"/>
                  <a:pt x="20577" y="8688"/>
                  <a:pt x="20765" y="8892"/>
                </a:cubicBezTo>
                <a:cubicBezTo>
                  <a:pt x="20749" y="8923"/>
                  <a:pt x="20734" y="8970"/>
                  <a:pt x="20749" y="9017"/>
                </a:cubicBezTo>
                <a:cubicBezTo>
                  <a:pt x="20749" y="9205"/>
                  <a:pt x="20749" y="9378"/>
                  <a:pt x="20749" y="9550"/>
                </a:cubicBezTo>
                <a:cubicBezTo>
                  <a:pt x="20546" y="9440"/>
                  <a:pt x="20357" y="9299"/>
                  <a:pt x="20169" y="9158"/>
                </a:cubicBezTo>
                <a:cubicBezTo>
                  <a:pt x="20201" y="8845"/>
                  <a:pt x="20232" y="8547"/>
                  <a:pt x="20248" y="8233"/>
                </a:cubicBezTo>
                <a:close/>
                <a:moveTo>
                  <a:pt x="20154" y="9284"/>
                </a:moveTo>
                <a:cubicBezTo>
                  <a:pt x="20342" y="9440"/>
                  <a:pt x="20530" y="9581"/>
                  <a:pt x="20749" y="9707"/>
                </a:cubicBezTo>
                <a:cubicBezTo>
                  <a:pt x="20734" y="10005"/>
                  <a:pt x="20687" y="10302"/>
                  <a:pt x="20640" y="10600"/>
                </a:cubicBezTo>
                <a:cubicBezTo>
                  <a:pt x="20420" y="10522"/>
                  <a:pt x="20201" y="10444"/>
                  <a:pt x="19981" y="10381"/>
                </a:cubicBezTo>
                <a:cubicBezTo>
                  <a:pt x="20060" y="10020"/>
                  <a:pt x="20107" y="9660"/>
                  <a:pt x="20154" y="9284"/>
                </a:cubicBezTo>
                <a:close/>
                <a:moveTo>
                  <a:pt x="19966" y="10506"/>
                </a:moveTo>
                <a:cubicBezTo>
                  <a:pt x="20185" y="10585"/>
                  <a:pt x="20404" y="10679"/>
                  <a:pt x="20624" y="10741"/>
                </a:cubicBezTo>
                <a:cubicBezTo>
                  <a:pt x="20561" y="11055"/>
                  <a:pt x="20499" y="11353"/>
                  <a:pt x="20436" y="11650"/>
                </a:cubicBezTo>
                <a:cubicBezTo>
                  <a:pt x="20201" y="11588"/>
                  <a:pt x="19981" y="11541"/>
                  <a:pt x="19762" y="11462"/>
                </a:cubicBezTo>
                <a:cubicBezTo>
                  <a:pt x="19840" y="11149"/>
                  <a:pt x="19903" y="10835"/>
                  <a:pt x="19966" y="10506"/>
                </a:cubicBezTo>
                <a:close/>
                <a:moveTo>
                  <a:pt x="19746" y="11572"/>
                </a:moveTo>
                <a:cubicBezTo>
                  <a:pt x="19966" y="11650"/>
                  <a:pt x="20185" y="11713"/>
                  <a:pt x="20404" y="11760"/>
                </a:cubicBezTo>
                <a:cubicBezTo>
                  <a:pt x="20357" y="12011"/>
                  <a:pt x="20295" y="12262"/>
                  <a:pt x="20248" y="12513"/>
                </a:cubicBezTo>
                <a:lnTo>
                  <a:pt x="20216" y="12607"/>
                </a:lnTo>
                <a:cubicBezTo>
                  <a:pt x="19981" y="12560"/>
                  <a:pt x="19746" y="12513"/>
                  <a:pt x="19511" y="12481"/>
                </a:cubicBezTo>
                <a:cubicBezTo>
                  <a:pt x="19589" y="12183"/>
                  <a:pt x="19668" y="11870"/>
                  <a:pt x="19746" y="11572"/>
                </a:cubicBezTo>
                <a:close/>
                <a:moveTo>
                  <a:pt x="19464" y="12622"/>
                </a:moveTo>
                <a:cubicBezTo>
                  <a:pt x="19699" y="12669"/>
                  <a:pt x="19950" y="12701"/>
                  <a:pt x="20201" y="12748"/>
                </a:cubicBezTo>
                <a:cubicBezTo>
                  <a:pt x="20091" y="13218"/>
                  <a:pt x="19997" y="13688"/>
                  <a:pt x="19903" y="14158"/>
                </a:cubicBezTo>
                <a:cubicBezTo>
                  <a:pt x="19605" y="14111"/>
                  <a:pt x="19323" y="14033"/>
                  <a:pt x="19041" y="13908"/>
                </a:cubicBezTo>
                <a:cubicBezTo>
                  <a:pt x="19198" y="13484"/>
                  <a:pt x="19339" y="13061"/>
                  <a:pt x="19464" y="12622"/>
                </a:cubicBezTo>
                <a:close/>
                <a:moveTo>
                  <a:pt x="19009" y="14002"/>
                </a:moveTo>
                <a:cubicBezTo>
                  <a:pt x="19292" y="14127"/>
                  <a:pt x="19574" y="14237"/>
                  <a:pt x="19872" y="14284"/>
                </a:cubicBezTo>
                <a:cubicBezTo>
                  <a:pt x="19778" y="14691"/>
                  <a:pt x="19683" y="15099"/>
                  <a:pt x="19574" y="15506"/>
                </a:cubicBezTo>
                <a:cubicBezTo>
                  <a:pt x="19213" y="15475"/>
                  <a:pt x="18868" y="15397"/>
                  <a:pt x="18524" y="15287"/>
                </a:cubicBezTo>
                <a:lnTo>
                  <a:pt x="18508" y="15287"/>
                </a:lnTo>
                <a:cubicBezTo>
                  <a:pt x="18696" y="14864"/>
                  <a:pt x="18853" y="14441"/>
                  <a:pt x="19009" y="14002"/>
                </a:cubicBezTo>
                <a:close/>
                <a:moveTo>
                  <a:pt x="18477" y="15381"/>
                </a:moveTo>
                <a:cubicBezTo>
                  <a:pt x="18477" y="15381"/>
                  <a:pt x="18477" y="15397"/>
                  <a:pt x="18492" y="15397"/>
                </a:cubicBezTo>
                <a:cubicBezTo>
                  <a:pt x="18837" y="15522"/>
                  <a:pt x="19182" y="15600"/>
                  <a:pt x="19542" y="15632"/>
                </a:cubicBezTo>
                <a:cubicBezTo>
                  <a:pt x="19495" y="15773"/>
                  <a:pt x="19464" y="15914"/>
                  <a:pt x="19417" y="16055"/>
                </a:cubicBezTo>
                <a:cubicBezTo>
                  <a:pt x="19370" y="16196"/>
                  <a:pt x="19323" y="16321"/>
                  <a:pt x="19276" y="16463"/>
                </a:cubicBezTo>
                <a:cubicBezTo>
                  <a:pt x="18868" y="16384"/>
                  <a:pt x="18477" y="16321"/>
                  <a:pt x="18085" y="16227"/>
                </a:cubicBezTo>
                <a:cubicBezTo>
                  <a:pt x="18226" y="15945"/>
                  <a:pt x="18351" y="15663"/>
                  <a:pt x="18477" y="15381"/>
                </a:cubicBezTo>
                <a:close/>
                <a:moveTo>
                  <a:pt x="18053" y="16306"/>
                </a:moveTo>
                <a:cubicBezTo>
                  <a:pt x="18430" y="16415"/>
                  <a:pt x="18837" y="16510"/>
                  <a:pt x="19229" y="16557"/>
                </a:cubicBezTo>
                <a:cubicBezTo>
                  <a:pt x="19104" y="16917"/>
                  <a:pt x="18947" y="17293"/>
                  <a:pt x="18790" y="17638"/>
                </a:cubicBezTo>
                <a:cubicBezTo>
                  <a:pt x="18398" y="17481"/>
                  <a:pt x="17975" y="17356"/>
                  <a:pt x="17552" y="17278"/>
                </a:cubicBezTo>
                <a:cubicBezTo>
                  <a:pt x="17724" y="16964"/>
                  <a:pt x="17897" y="16635"/>
                  <a:pt x="18053" y="16306"/>
                </a:cubicBezTo>
                <a:close/>
                <a:moveTo>
                  <a:pt x="17505" y="17372"/>
                </a:moveTo>
                <a:cubicBezTo>
                  <a:pt x="17928" y="17466"/>
                  <a:pt x="18335" y="17607"/>
                  <a:pt x="18743" y="17748"/>
                </a:cubicBezTo>
                <a:cubicBezTo>
                  <a:pt x="18649" y="17967"/>
                  <a:pt x="18539" y="18171"/>
                  <a:pt x="18430" y="18375"/>
                </a:cubicBezTo>
                <a:cubicBezTo>
                  <a:pt x="17991" y="18281"/>
                  <a:pt x="17536" y="18187"/>
                  <a:pt x="17097" y="18108"/>
                </a:cubicBezTo>
                <a:cubicBezTo>
                  <a:pt x="17238" y="17873"/>
                  <a:pt x="17379" y="17622"/>
                  <a:pt x="17505" y="17372"/>
                </a:cubicBezTo>
                <a:close/>
                <a:moveTo>
                  <a:pt x="17050" y="18187"/>
                </a:moveTo>
                <a:cubicBezTo>
                  <a:pt x="17489" y="18296"/>
                  <a:pt x="17928" y="18390"/>
                  <a:pt x="18383" y="18484"/>
                </a:cubicBezTo>
                <a:cubicBezTo>
                  <a:pt x="18194" y="18829"/>
                  <a:pt x="17991" y="19174"/>
                  <a:pt x="17787" y="19519"/>
                </a:cubicBezTo>
                <a:cubicBezTo>
                  <a:pt x="17536" y="19456"/>
                  <a:pt x="17285" y="19378"/>
                  <a:pt x="17050" y="19315"/>
                </a:cubicBezTo>
                <a:cubicBezTo>
                  <a:pt x="16893" y="19268"/>
                  <a:pt x="16658" y="19174"/>
                  <a:pt x="16470" y="19143"/>
                </a:cubicBezTo>
                <a:cubicBezTo>
                  <a:pt x="16674" y="18829"/>
                  <a:pt x="16862" y="18516"/>
                  <a:pt x="17050" y="18187"/>
                </a:cubicBezTo>
                <a:close/>
                <a:moveTo>
                  <a:pt x="16408" y="19237"/>
                </a:moveTo>
                <a:cubicBezTo>
                  <a:pt x="16549" y="19268"/>
                  <a:pt x="16721" y="19347"/>
                  <a:pt x="16831" y="19378"/>
                </a:cubicBezTo>
                <a:cubicBezTo>
                  <a:pt x="16987" y="19425"/>
                  <a:pt x="17160" y="19472"/>
                  <a:pt x="17317" y="19519"/>
                </a:cubicBezTo>
                <a:cubicBezTo>
                  <a:pt x="17442" y="19566"/>
                  <a:pt x="17583" y="19613"/>
                  <a:pt x="17709" y="19644"/>
                </a:cubicBezTo>
                <a:cubicBezTo>
                  <a:pt x="17567" y="19880"/>
                  <a:pt x="17426" y="20099"/>
                  <a:pt x="17270" y="20334"/>
                </a:cubicBezTo>
                <a:cubicBezTo>
                  <a:pt x="16815" y="20209"/>
                  <a:pt x="16345" y="20115"/>
                  <a:pt x="15890" y="20005"/>
                </a:cubicBezTo>
                <a:cubicBezTo>
                  <a:pt x="16063" y="19754"/>
                  <a:pt x="16235" y="19503"/>
                  <a:pt x="16408" y="19237"/>
                </a:cubicBezTo>
                <a:close/>
                <a:moveTo>
                  <a:pt x="15828" y="20099"/>
                </a:moveTo>
                <a:cubicBezTo>
                  <a:pt x="16282" y="20224"/>
                  <a:pt x="16721" y="20350"/>
                  <a:pt x="17176" y="20459"/>
                </a:cubicBezTo>
                <a:cubicBezTo>
                  <a:pt x="17019" y="20695"/>
                  <a:pt x="16862" y="20914"/>
                  <a:pt x="16690" y="21149"/>
                </a:cubicBezTo>
                <a:cubicBezTo>
                  <a:pt x="16204" y="21086"/>
                  <a:pt x="15734" y="21008"/>
                  <a:pt x="15263" y="20867"/>
                </a:cubicBezTo>
                <a:cubicBezTo>
                  <a:pt x="15451" y="20616"/>
                  <a:pt x="15639" y="20365"/>
                  <a:pt x="15828" y="20099"/>
                </a:cubicBezTo>
                <a:close/>
                <a:moveTo>
                  <a:pt x="15169" y="20977"/>
                </a:moveTo>
                <a:cubicBezTo>
                  <a:pt x="15624" y="21133"/>
                  <a:pt x="16110" y="21259"/>
                  <a:pt x="16580" y="21290"/>
                </a:cubicBezTo>
                <a:cubicBezTo>
                  <a:pt x="16486" y="21416"/>
                  <a:pt x="16376" y="21557"/>
                  <a:pt x="16266" y="21682"/>
                </a:cubicBezTo>
                <a:cubicBezTo>
                  <a:pt x="16188" y="21792"/>
                  <a:pt x="16094" y="21901"/>
                  <a:pt x="16016" y="22011"/>
                </a:cubicBezTo>
                <a:cubicBezTo>
                  <a:pt x="15545" y="21886"/>
                  <a:pt x="15060" y="21776"/>
                  <a:pt x="14589" y="21698"/>
                </a:cubicBezTo>
                <a:cubicBezTo>
                  <a:pt x="14621" y="21651"/>
                  <a:pt x="14652" y="21619"/>
                  <a:pt x="14699" y="21572"/>
                </a:cubicBezTo>
                <a:cubicBezTo>
                  <a:pt x="14856" y="21384"/>
                  <a:pt x="15013" y="21180"/>
                  <a:pt x="15169" y="20977"/>
                </a:cubicBezTo>
                <a:close/>
                <a:moveTo>
                  <a:pt x="14558" y="21807"/>
                </a:moveTo>
                <a:cubicBezTo>
                  <a:pt x="14997" y="21933"/>
                  <a:pt x="15451" y="22043"/>
                  <a:pt x="15906" y="22137"/>
                </a:cubicBezTo>
                <a:cubicBezTo>
                  <a:pt x="15718" y="22356"/>
                  <a:pt x="15530" y="22591"/>
                  <a:pt x="15326" y="22811"/>
                </a:cubicBezTo>
                <a:cubicBezTo>
                  <a:pt x="14871" y="22670"/>
                  <a:pt x="14401" y="22560"/>
                  <a:pt x="13931" y="22450"/>
                </a:cubicBezTo>
                <a:cubicBezTo>
                  <a:pt x="14119" y="22246"/>
                  <a:pt x="14307" y="22027"/>
                  <a:pt x="14495" y="21807"/>
                </a:cubicBezTo>
                <a:lnTo>
                  <a:pt x="14511" y="21823"/>
                </a:lnTo>
                <a:cubicBezTo>
                  <a:pt x="14516" y="21828"/>
                  <a:pt x="14520" y="21830"/>
                  <a:pt x="14525" y="21830"/>
                </a:cubicBezTo>
                <a:cubicBezTo>
                  <a:pt x="14536" y="21830"/>
                  <a:pt x="14547" y="21819"/>
                  <a:pt x="14558" y="21807"/>
                </a:cubicBezTo>
                <a:close/>
                <a:moveTo>
                  <a:pt x="13868" y="22528"/>
                </a:moveTo>
                <a:cubicBezTo>
                  <a:pt x="14307" y="22670"/>
                  <a:pt x="14777" y="22811"/>
                  <a:pt x="15232" y="22920"/>
                </a:cubicBezTo>
                <a:cubicBezTo>
                  <a:pt x="14950" y="23234"/>
                  <a:pt x="14683" y="23532"/>
                  <a:pt x="14386" y="23829"/>
                </a:cubicBezTo>
                <a:cubicBezTo>
                  <a:pt x="13931" y="23673"/>
                  <a:pt x="13445" y="23547"/>
                  <a:pt x="12959" y="23453"/>
                </a:cubicBezTo>
                <a:cubicBezTo>
                  <a:pt x="13273" y="23155"/>
                  <a:pt x="13570" y="22842"/>
                  <a:pt x="13868" y="22528"/>
                </a:cubicBezTo>
                <a:close/>
                <a:moveTo>
                  <a:pt x="12834" y="23579"/>
                </a:moveTo>
                <a:cubicBezTo>
                  <a:pt x="13304" y="23704"/>
                  <a:pt x="13790" y="23845"/>
                  <a:pt x="14260" y="23971"/>
                </a:cubicBezTo>
                <a:cubicBezTo>
                  <a:pt x="14041" y="24206"/>
                  <a:pt x="13806" y="24425"/>
                  <a:pt x="13586" y="24644"/>
                </a:cubicBezTo>
                <a:cubicBezTo>
                  <a:pt x="13100" y="24472"/>
                  <a:pt x="12599" y="24347"/>
                  <a:pt x="12081" y="24284"/>
                </a:cubicBezTo>
                <a:cubicBezTo>
                  <a:pt x="12332" y="24065"/>
                  <a:pt x="12583" y="23829"/>
                  <a:pt x="12834" y="23579"/>
                </a:cubicBezTo>
                <a:close/>
                <a:moveTo>
                  <a:pt x="11925" y="24425"/>
                </a:moveTo>
                <a:cubicBezTo>
                  <a:pt x="12442" y="24503"/>
                  <a:pt x="12944" y="24629"/>
                  <a:pt x="13461" y="24770"/>
                </a:cubicBezTo>
                <a:cubicBezTo>
                  <a:pt x="13226" y="24989"/>
                  <a:pt x="12991" y="25209"/>
                  <a:pt x="12755" y="25428"/>
                </a:cubicBezTo>
                <a:cubicBezTo>
                  <a:pt x="12254" y="25271"/>
                  <a:pt x="11737" y="25130"/>
                  <a:pt x="11204" y="25021"/>
                </a:cubicBezTo>
                <a:cubicBezTo>
                  <a:pt x="11454" y="24833"/>
                  <a:pt x="11690" y="24629"/>
                  <a:pt x="11925" y="24425"/>
                </a:cubicBezTo>
                <a:close/>
                <a:moveTo>
                  <a:pt x="11047" y="25162"/>
                </a:moveTo>
                <a:cubicBezTo>
                  <a:pt x="11564" y="25318"/>
                  <a:pt x="12081" y="25460"/>
                  <a:pt x="12599" y="25569"/>
                </a:cubicBezTo>
                <a:cubicBezTo>
                  <a:pt x="12379" y="25773"/>
                  <a:pt x="12144" y="25961"/>
                  <a:pt x="11925" y="26165"/>
                </a:cubicBezTo>
                <a:cubicBezTo>
                  <a:pt x="11392" y="26024"/>
                  <a:pt x="10859" y="25883"/>
                  <a:pt x="10326" y="25710"/>
                </a:cubicBezTo>
                <a:cubicBezTo>
                  <a:pt x="10577" y="25538"/>
                  <a:pt x="10812" y="25350"/>
                  <a:pt x="11047" y="25162"/>
                </a:cubicBezTo>
                <a:close/>
                <a:moveTo>
                  <a:pt x="10185" y="25820"/>
                </a:moveTo>
                <a:cubicBezTo>
                  <a:pt x="10702" y="26008"/>
                  <a:pt x="11219" y="26181"/>
                  <a:pt x="11752" y="26290"/>
                </a:cubicBezTo>
                <a:cubicBezTo>
                  <a:pt x="11674" y="26369"/>
                  <a:pt x="11596" y="26431"/>
                  <a:pt x="11517" y="26494"/>
                </a:cubicBezTo>
                <a:cubicBezTo>
                  <a:pt x="11407" y="26588"/>
                  <a:pt x="11298" y="26666"/>
                  <a:pt x="11188" y="26745"/>
                </a:cubicBezTo>
                <a:cubicBezTo>
                  <a:pt x="10922" y="26666"/>
                  <a:pt x="10655" y="26588"/>
                  <a:pt x="10389" y="26510"/>
                </a:cubicBezTo>
                <a:cubicBezTo>
                  <a:pt x="10216" y="26463"/>
                  <a:pt x="10044" y="26416"/>
                  <a:pt x="9871" y="26369"/>
                </a:cubicBezTo>
                <a:cubicBezTo>
                  <a:pt x="9793" y="26353"/>
                  <a:pt x="9715" y="26322"/>
                  <a:pt x="9636" y="26306"/>
                </a:cubicBezTo>
                <a:cubicBezTo>
                  <a:pt x="9621" y="26306"/>
                  <a:pt x="9574" y="26290"/>
                  <a:pt x="9527" y="26290"/>
                </a:cubicBezTo>
                <a:cubicBezTo>
                  <a:pt x="9746" y="26134"/>
                  <a:pt x="9965" y="25977"/>
                  <a:pt x="10185" y="25820"/>
                </a:cubicBezTo>
                <a:close/>
                <a:moveTo>
                  <a:pt x="9417" y="26369"/>
                </a:moveTo>
                <a:cubicBezTo>
                  <a:pt x="9668" y="26447"/>
                  <a:pt x="9934" y="26525"/>
                  <a:pt x="10201" y="26604"/>
                </a:cubicBezTo>
                <a:cubicBezTo>
                  <a:pt x="10483" y="26682"/>
                  <a:pt x="10765" y="26776"/>
                  <a:pt x="11063" y="26855"/>
                </a:cubicBezTo>
                <a:cubicBezTo>
                  <a:pt x="10843" y="27011"/>
                  <a:pt x="10639" y="27152"/>
                  <a:pt x="10420" y="27309"/>
                </a:cubicBezTo>
                <a:cubicBezTo>
                  <a:pt x="9840" y="27168"/>
                  <a:pt x="9260" y="27011"/>
                  <a:pt x="8680" y="26839"/>
                </a:cubicBezTo>
                <a:cubicBezTo>
                  <a:pt x="8837" y="26745"/>
                  <a:pt x="9009" y="26635"/>
                  <a:pt x="9166" y="26541"/>
                </a:cubicBezTo>
                <a:cubicBezTo>
                  <a:pt x="9244" y="26478"/>
                  <a:pt x="9338" y="26416"/>
                  <a:pt x="9417" y="26369"/>
                </a:cubicBezTo>
                <a:close/>
                <a:moveTo>
                  <a:pt x="8523" y="26933"/>
                </a:moveTo>
                <a:cubicBezTo>
                  <a:pt x="9041" y="27168"/>
                  <a:pt x="9621" y="27340"/>
                  <a:pt x="10185" y="27466"/>
                </a:cubicBezTo>
                <a:cubicBezTo>
                  <a:pt x="9934" y="27623"/>
                  <a:pt x="9668" y="27795"/>
                  <a:pt x="9401" y="27952"/>
                </a:cubicBezTo>
                <a:cubicBezTo>
                  <a:pt x="8837" y="27764"/>
                  <a:pt x="8257" y="27607"/>
                  <a:pt x="7693" y="27435"/>
                </a:cubicBezTo>
                <a:cubicBezTo>
                  <a:pt x="7975" y="27278"/>
                  <a:pt x="8257" y="27105"/>
                  <a:pt x="8523" y="26933"/>
                </a:cubicBezTo>
                <a:close/>
                <a:moveTo>
                  <a:pt x="7520" y="27529"/>
                </a:moveTo>
                <a:cubicBezTo>
                  <a:pt x="8069" y="27732"/>
                  <a:pt x="8633" y="27952"/>
                  <a:pt x="9197" y="28077"/>
                </a:cubicBezTo>
                <a:cubicBezTo>
                  <a:pt x="8853" y="28265"/>
                  <a:pt x="8523" y="28453"/>
                  <a:pt x="8179" y="28626"/>
                </a:cubicBezTo>
                <a:cubicBezTo>
                  <a:pt x="7912" y="28547"/>
                  <a:pt x="7646" y="28485"/>
                  <a:pt x="7395" y="28391"/>
                </a:cubicBezTo>
                <a:cubicBezTo>
                  <a:pt x="7081" y="28297"/>
                  <a:pt x="6799" y="28187"/>
                  <a:pt x="6501" y="28077"/>
                </a:cubicBezTo>
                <a:cubicBezTo>
                  <a:pt x="6846" y="27905"/>
                  <a:pt x="7191" y="27717"/>
                  <a:pt x="7520" y="27529"/>
                </a:cubicBezTo>
                <a:close/>
                <a:moveTo>
                  <a:pt x="19639" y="650"/>
                </a:moveTo>
                <a:cubicBezTo>
                  <a:pt x="19675" y="650"/>
                  <a:pt x="19711" y="686"/>
                  <a:pt x="19746" y="757"/>
                </a:cubicBezTo>
                <a:cubicBezTo>
                  <a:pt x="19950" y="929"/>
                  <a:pt x="20091" y="1133"/>
                  <a:pt x="20185" y="1384"/>
                </a:cubicBezTo>
                <a:cubicBezTo>
                  <a:pt x="20326" y="1635"/>
                  <a:pt x="20436" y="1901"/>
                  <a:pt x="20561" y="2152"/>
                </a:cubicBezTo>
                <a:cubicBezTo>
                  <a:pt x="20843" y="2747"/>
                  <a:pt x="21126" y="3327"/>
                  <a:pt x="21392" y="3923"/>
                </a:cubicBezTo>
                <a:cubicBezTo>
                  <a:pt x="21941" y="5083"/>
                  <a:pt x="22489" y="6243"/>
                  <a:pt x="23038" y="7403"/>
                </a:cubicBezTo>
                <a:cubicBezTo>
                  <a:pt x="22630" y="7356"/>
                  <a:pt x="22191" y="7356"/>
                  <a:pt x="21784" y="7340"/>
                </a:cubicBezTo>
                <a:cubicBezTo>
                  <a:pt x="21467" y="7321"/>
                  <a:pt x="21138" y="7297"/>
                  <a:pt x="20815" y="7297"/>
                </a:cubicBezTo>
                <a:cubicBezTo>
                  <a:pt x="20596" y="7297"/>
                  <a:pt x="20379" y="7308"/>
                  <a:pt x="20169" y="7340"/>
                </a:cubicBezTo>
                <a:cubicBezTo>
                  <a:pt x="20140" y="7327"/>
                  <a:pt x="20107" y="7320"/>
                  <a:pt x="20073" y="7320"/>
                </a:cubicBezTo>
                <a:cubicBezTo>
                  <a:pt x="19984" y="7320"/>
                  <a:pt x="19894" y="7371"/>
                  <a:pt x="19872" y="7497"/>
                </a:cubicBezTo>
                <a:cubicBezTo>
                  <a:pt x="19872" y="7528"/>
                  <a:pt x="19872" y="7575"/>
                  <a:pt x="19856" y="7607"/>
                </a:cubicBezTo>
                <a:cubicBezTo>
                  <a:pt x="19840" y="7622"/>
                  <a:pt x="19825" y="7638"/>
                  <a:pt x="19840" y="7669"/>
                </a:cubicBezTo>
                <a:lnTo>
                  <a:pt x="19856" y="7669"/>
                </a:lnTo>
                <a:cubicBezTo>
                  <a:pt x="19527" y="10083"/>
                  <a:pt x="19104" y="12403"/>
                  <a:pt x="18210" y="14676"/>
                </a:cubicBezTo>
                <a:cubicBezTo>
                  <a:pt x="17317" y="16964"/>
                  <a:pt x="16063" y="19111"/>
                  <a:pt x="14527" y="21024"/>
                </a:cubicBezTo>
                <a:cubicBezTo>
                  <a:pt x="13868" y="21839"/>
                  <a:pt x="13163" y="22607"/>
                  <a:pt x="12395" y="23359"/>
                </a:cubicBezTo>
                <a:cubicBezTo>
                  <a:pt x="12364" y="23359"/>
                  <a:pt x="12348" y="23375"/>
                  <a:pt x="12348" y="23406"/>
                </a:cubicBezTo>
                <a:cubicBezTo>
                  <a:pt x="9542" y="26118"/>
                  <a:pt x="6031" y="28250"/>
                  <a:pt x="2254" y="28939"/>
                </a:cubicBezTo>
                <a:cubicBezTo>
                  <a:pt x="1956" y="27388"/>
                  <a:pt x="1282" y="25851"/>
                  <a:pt x="576" y="24425"/>
                </a:cubicBezTo>
                <a:lnTo>
                  <a:pt x="576" y="24425"/>
                </a:lnTo>
                <a:cubicBezTo>
                  <a:pt x="717" y="24438"/>
                  <a:pt x="858" y="24445"/>
                  <a:pt x="999" y="24445"/>
                </a:cubicBezTo>
                <a:cubicBezTo>
                  <a:pt x="2865" y="24445"/>
                  <a:pt x="4818" y="23344"/>
                  <a:pt x="6392" y="22528"/>
                </a:cubicBezTo>
                <a:cubicBezTo>
                  <a:pt x="8492" y="21431"/>
                  <a:pt x="10498" y="20146"/>
                  <a:pt x="12254" y="18532"/>
                </a:cubicBezTo>
                <a:cubicBezTo>
                  <a:pt x="15185" y="15836"/>
                  <a:pt x="17332" y="12246"/>
                  <a:pt x="17646" y="8218"/>
                </a:cubicBezTo>
                <a:cubicBezTo>
                  <a:pt x="17646" y="8171"/>
                  <a:pt x="17646" y="8124"/>
                  <a:pt x="17630" y="8092"/>
                </a:cubicBezTo>
                <a:cubicBezTo>
                  <a:pt x="17724" y="7889"/>
                  <a:pt x="17756" y="7638"/>
                  <a:pt x="17756" y="7434"/>
                </a:cubicBezTo>
                <a:cubicBezTo>
                  <a:pt x="17756" y="7286"/>
                  <a:pt x="17629" y="7215"/>
                  <a:pt x="17506" y="7215"/>
                </a:cubicBezTo>
                <a:cubicBezTo>
                  <a:pt x="17473" y="7215"/>
                  <a:pt x="17440" y="7220"/>
                  <a:pt x="17411" y="7230"/>
                </a:cubicBezTo>
                <a:cubicBezTo>
                  <a:pt x="16940" y="7058"/>
                  <a:pt x="16423" y="7027"/>
                  <a:pt x="15922" y="6948"/>
                </a:cubicBezTo>
                <a:cubicBezTo>
                  <a:pt x="15483" y="6885"/>
                  <a:pt x="15013" y="6744"/>
                  <a:pt x="14558" y="6729"/>
                </a:cubicBezTo>
                <a:cubicBezTo>
                  <a:pt x="15420" y="5820"/>
                  <a:pt x="16188" y="4864"/>
                  <a:pt x="16972" y="3907"/>
                </a:cubicBezTo>
                <a:cubicBezTo>
                  <a:pt x="17379" y="3421"/>
                  <a:pt x="17787" y="2920"/>
                  <a:pt x="18194" y="2434"/>
                </a:cubicBezTo>
                <a:cubicBezTo>
                  <a:pt x="18430" y="2136"/>
                  <a:pt x="18680" y="1838"/>
                  <a:pt x="18915" y="1541"/>
                </a:cubicBezTo>
                <a:cubicBezTo>
                  <a:pt x="19072" y="1352"/>
                  <a:pt x="19307" y="898"/>
                  <a:pt x="19511" y="804"/>
                </a:cubicBezTo>
                <a:cubicBezTo>
                  <a:pt x="19554" y="701"/>
                  <a:pt x="19597" y="650"/>
                  <a:pt x="19639" y="650"/>
                </a:cubicBezTo>
                <a:close/>
                <a:moveTo>
                  <a:pt x="6345" y="28140"/>
                </a:moveTo>
                <a:cubicBezTo>
                  <a:pt x="6846" y="28375"/>
                  <a:pt x="7379" y="28594"/>
                  <a:pt x="7928" y="28735"/>
                </a:cubicBezTo>
                <a:cubicBezTo>
                  <a:pt x="7677" y="28861"/>
                  <a:pt x="7426" y="28971"/>
                  <a:pt x="7175" y="29080"/>
                </a:cubicBezTo>
                <a:cubicBezTo>
                  <a:pt x="6940" y="29018"/>
                  <a:pt x="6689" y="28971"/>
                  <a:pt x="6470" y="28892"/>
                </a:cubicBezTo>
                <a:cubicBezTo>
                  <a:pt x="6141" y="28783"/>
                  <a:pt x="5827" y="28657"/>
                  <a:pt x="5514" y="28516"/>
                </a:cubicBezTo>
                <a:cubicBezTo>
                  <a:pt x="5796" y="28406"/>
                  <a:pt x="6078" y="28281"/>
                  <a:pt x="6345" y="28140"/>
                </a:cubicBezTo>
                <a:close/>
                <a:moveTo>
                  <a:pt x="5420" y="28547"/>
                </a:moveTo>
                <a:cubicBezTo>
                  <a:pt x="5890" y="28783"/>
                  <a:pt x="6407" y="29033"/>
                  <a:pt x="6940" y="29174"/>
                </a:cubicBezTo>
                <a:cubicBezTo>
                  <a:pt x="6689" y="29284"/>
                  <a:pt x="6439" y="29378"/>
                  <a:pt x="6188" y="29472"/>
                </a:cubicBezTo>
                <a:cubicBezTo>
                  <a:pt x="5671" y="29237"/>
                  <a:pt x="5122" y="29033"/>
                  <a:pt x="4589" y="28845"/>
                </a:cubicBezTo>
                <a:cubicBezTo>
                  <a:pt x="4871" y="28751"/>
                  <a:pt x="5138" y="28657"/>
                  <a:pt x="5420" y="28547"/>
                </a:cubicBezTo>
                <a:close/>
                <a:moveTo>
                  <a:pt x="4417" y="28892"/>
                </a:moveTo>
                <a:cubicBezTo>
                  <a:pt x="4934" y="29127"/>
                  <a:pt x="5467" y="29362"/>
                  <a:pt x="6015" y="29535"/>
                </a:cubicBezTo>
                <a:cubicBezTo>
                  <a:pt x="5718" y="29645"/>
                  <a:pt x="5404" y="29754"/>
                  <a:pt x="5106" y="29848"/>
                </a:cubicBezTo>
                <a:cubicBezTo>
                  <a:pt x="5075" y="29817"/>
                  <a:pt x="5044" y="29801"/>
                  <a:pt x="5012" y="29786"/>
                </a:cubicBezTo>
                <a:cubicBezTo>
                  <a:pt x="4417" y="29551"/>
                  <a:pt x="3743" y="29300"/>
                  <a:pt x="3069" y="29174"/>
                </a:cubicBezTo>
                <a:cubicBezTo>
                  <a:pt x="3523" y="29112"/>
                  <a:pt x="3978" y="29018"/>
                  <a:pt x="4417" y="28892"/>
                </a:cubicBezTo>
                <a:close/>
                <a:moveTo>
                  <a:pt x="19754" y="0"/>
                </a:moveTo>
                <a:cubicBezTo>
                  <a:pt x="19699" y="0"/>
                  <a:pt x="19665" y="28"/>
                  <a:pt x="19652" y="67"/>
                </a:cubicBezTo>
                <a:cubicBezTo>
                  <a:pt x="19339" y="83"/>
                  <a:pt x="19135" y="428"/>
                  <a:pt x="18962" y="616"/>
                </a:cubicBezTo>
                <a:cubicBezTo>
                  <a:pt x="18430" y="1258"/>
                  <a:pt x="17912" y="1901"/>
                  <a:pt x="17379" y="2544"/>
                </a:cubicBezTo>
                <a:cubicBezTo>
                  <a:pt x="16298" y="3860"/>
                  <a:pt x="15169" y="5177"/>
                  <a:pt x="14182" y="6572"/>
                </a:cubicBezTo>
                <a:cubicBezTo>
                  <a:pt x="14135" y="6650"/>
                  <a:pt x="14135" y="6729"/>
                  <a:pt x="14166" y="6776"/>
                </a:cubicBezTo>
                <a:cubicBezTo>
                  <a:pt x="14135" y="6823"/>
                  <a:pt x="14119" y="6885"/>
                  <a:pt x="14135" y="6948"/>
                </a:cubicBezTo>
                <a:cubicBezTo>
                  <a:pt x="14041" y="7215"/>
                  <a:pt x="14386" y="7465"/>
                  <a:pt x="14542" y="7654"/>
                </a:cubicBezTo>
                <a:cubicBezTo>
                  <a:pt x="14840" y="7983"/>
                  <a:pt x="15138" y="8406"/>
                  <a:pt x="15530" y="8625"/>
                </a:cubicBezTo>
                <a:cubicBezTo>
                  <a:pt x="15545" y="8657"/>
                  <a:pt x="15577" y="8672"/>
                  <a:pt x="15624" y="8688"/>
                </a:cubicBezTo>
                <a:cubicBezTo>
                  <a:pt x="15890" y="8751"/>
                  <a:pt x="16172" y="8751"/>
                  <a:pt x="16455" y="8766"/>
                </a:cubicBezTo>
                <a:cubicBezTo>
                  <a:pt x="16643" y="8766"/>
                  <a:pt x="16831" y="8798"/>
                  <a:pt x="17019" y="8813"/>
                </a:cubicBezTo>
                <a:cubicBezTo>
                  <a:pt x="16549" y="12481"/>
                  <a:pt x="14511" y="15741"/>
                  <a:pt x="11784" y="18218"/>
                </a:cubicBezTo>
                <a:cubicBezTo>
                  <a:pt x="10201" y="19660"/>
                  <a:pt x="8398" y="20851"/>
                  <a:pt x="6517" y="21854"/>
                </a:cubicBezTo>
                <a:cubicBezTo>
                  <a:pt x="5577" y="22372"/>
                  <a:pt x="4605" y="22858"/>
                  <a:pt x="3617" y="23249"/>
                </a:cubicBezTo>
                <a:cubicBezTo>
                  <a:pt x="2536" y="23688"/>
                  <a:pt x="1439" y="23876"/>
                  <a:pt x="310" y="24127"/>
                </a:cubicBezTo>
                <a:cubicBezTo>
                  <a:pt x="294" y="24127"/>
                  <a:pt x="294" y="24127"/>
                  <a:pt x="294" y="24143"/>
                </a:cubicBezTo>
                <a:cubicBezTo>
                  <a:pt x="285" y="24142"/>
                  <a:pt x="277" y="24142"/>
                  <a:pt x="268" y="24142"/>
                </a:cubicBezTo>
                <a:cubicBezTo>
                  <a:pt x="122" y="24142"/>
                  <a:pt x="1" y="24262"/>
                  <a:pt x="75" y="24425"/>
                </a:cubicBezTo>
                <a:cubicBezTo>
                  <a:pt x="780" y="25977"/>
                  <a:pt x="1313" y="27591"/>
                  <a:pt x="2003" y="29127"/>
                </a:cubicBezTo>
                <a:cubicBezTo>
                  <a:pt x="2034" y="29190"/>
                  <a:pt x="2081" y="29206"/>
                  <a:pt x="2128" y="29221"/>
                </a:cubicBezTo>
                <a:cubicBezTo>
                  <a:pt x="2144" y="29237"/>
                  <a:pt x="2160" y="29253"/>
                  <a:pt x="2175" y="29268"/>
                </a:cubicBezTo>
                <a:cubicBezTo>
                  <a:pt x="2598" y="29488"/>
                  <a:pt x="3053" y="29598"/>
                  <a:pt x="3492" y="29754"/>
                </a:cubicBezTo>
                <a:cubicBezTo>
                  <a:pt x="3931" y="29911"/>
                  <a:pt x="4370" y="30068"/>
                  <a:pt x="4824" y="30225"/>
                </a:cubicBezTo>
                <a:cubicBezTo>
                  <a:pt x="4852" y="30236"/>
                  <a:pt x="4882" y="30241"/>
                  <a:pt x="4911" y="30241"/>
                </a:cubicBezTo>
                <a:cubicBezTo>
                  <a:pt x="4963" y="30241"/>
                  <a:pt x="5013" y="30224"/>
                  <a:pt x="5044" y="30193"/>
                </a:cubicBezTo>
                <a:cubicBezTo>
                  <a:pt x="9809" y="29676"/>
                  <a:pt x="13994" y="25460"/>
                  <a:pt x="16752" y="21854"/>
                </a:cubicBezTo>
                <a:cubicBezTo>
                  <a:pt x="17082" y="21447"/>
                  <a:pt x="17395" y="21008"/>
                  <a:pt x="17693" y="20569"/>
                </a:cubicBezTo>
                <a:cubicBezTo>
                  <a:pt x="17740" y="20585"/>
                  <a:pt x="17787" y="20601"/>
                  <a:pt x="17834" y="20601"/>
                </a:cubicBezTo>
                <a:cubicBezTo>
                  <a:pt x="17839" y="20602"/>
                  <a:pt x="17843" y="20602"/>
                  <a:pt x="17848" y="20602"/>
                </a:cubicBezTo>
                <a:cubicBezTo>
                  <a:pt x="17901" y="20602"/>
                  <a:pt x="17923" y="20521"/>
                  <a:pt x="17865" y="20506"/>
                </a:cubicBezTo>
                <a:cubicBezTo>
                  <a:pt x="17834" y="20491"/>
                  <a:pt x="17787" y="20475"/>
                  <a:pt x="17756" y="20475"/>
                </a:cubicBezTo>
                <a:cubicBezTo>
                  <a:pt x="17912" y="20240"/>
                  <a:pt x="18069" y="19989"/>
                  <a:pt x="18210" y="19754"/>
                </a:cubicBezTo>
                <a:cubicBezTo>
                  <a:pt x="18241" y="19754"/>
                  <a:pt x="18273" y="19707"/>
                  <a:pt x="18257" y="19676"/>
                </a:cubicBezTo>
                <a:cubicBezTo>
                  <a:pt x="18962" y="18500"/>
                  <a:pt x="19558" y="17262"/>
                  <a:pt x="19966" y="15930"/>
                </a:cubicBezTo>
                <a:cubicBezTo>
                  <a:pt x="20310" y="14785"/>
                  <a:pt x="20530" y="13578"/>
                  <a:pt x="20781" y="12403"/>
                </a:cubicBezTo>
                <a:cubicBezTo>
                  <a:pt x="21000" y="11306"/>
                  <a:pt x="21314" y="10208"/>
                  <a:pt x="21251" y="9096"/>
                </a:cubicBezTo>
                <a:lnTo>
                  <a:pt x="21251" y="9096"/>
                </a:lnTo>
                <a:cubicBezTo>
                  <a:pt x="21580" y="9158"/>
                  <a:pt x="21909" y="9221"/>
                  <a:pt x="22238" y="9268"/>
                </a:cubicBezTo>
                <a:cubicBezTo>
                  <a:pt x="22254" y="9284"/>
                  <a:pt x="22254" y="9284"/>
                  <a:pt x="22270" y="9284"/>
                </a:cubicBezTo>
                <a:cubicBezTo>
                  <a:pt x="22925" y="9373"/>
                  <a:pt x="23596" y="9414"/>
                  <a:pt x="24260" y="9414"/>
                </a:cubicBezTo>
                <a:cubicBezTo>
                  <a:pt x="24534" y="9414"/>
                  <a:pt x="24806" y="9407"/>
                  <a:pt x="25075" y="9393"/>
                </a:cubicBezTo>
                <a:cubicBezTo>
                  <a:pt x="25891" y="9362"/>
                  <a:pt x="26141" y="9111"/>
                  <a:pt x="25843" y="8328"/>
                </a:cubicBezTo>
                <a:cubicBezTo>
                  <a:pt x="24825" y="5710"/>
                  <a:pt x="23351" y="2889"/>
                  <a:pt x="21658" y="647"/>
                </a:cubicBezTo>
                <a:cubicBezTo>
                  <a:pt x="21627" y="584"/>
                  <a:pt x="21549" y="569"/>
                  <a:pt x="21486" y="569"/>
                </a:cubicBezTo>
                <a:cubicBezTo>
                  <a:pt x="21282" y="428"/>
                  <a:pt x="21000" y="349"/>
                  <a:pt x="20796" y="271"/>
                </a:cubicBezTo>
                <a:cubicBezTo>
                  <a:pt x="20483" y="161"/>
                  <a:pt x="20122" y="36"/>
                  <a:pt x="19793" y="4"/>
                </a:cubicBezTo>
                <a:cubicBezTo>
                  <a:pt x="19779" y="2"/>
                  <a:pt x="19766" y="0"/>
                  <a:pt x="19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rot="-1160172">
            <a:off x="860373" y="4300075"/>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38"/>
          <p:cNvGrpSpPr/>
          <p:nvPr/>
        </p:nvGrpSpPr>
        <p:grpSpPr>
          <a:xfrm rot="514806">
            <a:off x="5067294" y="3754388"/>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8"/>
          <p:cNvGrpSpPr/>
          <p:nvPr/>
        </p:nvGrpSpPr>
        <p:grpSpPr>
          <a:xfrm rot="-525446">
            <a:off x="637049" y="502313"/>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2857C60A-E8F1-40F4-84F3-5F427EDA50AE}"/>
              </a:ext>
            </a:extLst>
          </p:cNvPr>
          <p:cNvPicPr>
            <a:picLocks noChangeAspect="1"/>
          </p:cNvPicPr>
          <p:nvPr/>
        </p:nvPicPr>
        <p:blipFill rotWithShape="1">
          <a:blip r:embed="rId3"/>
          <a:srcRect l="2093" t="23505" r="5116" b="7854"/>
          <a:stretch/>
        </p:blipFill>
        <p:spPr>
          <a:xfrm>
            <a:off x="1" y="0"/>
            <a:ext cx="6496492" cy="5039833"/>
          </a:xfrm>
          <a:prstGeom prst="rect">
            <a:avLst/>
          </a:prstGeom>
        </p:spPr>
      </p:pic>
      <p:sp>
        <p:nvSpPr>
          <p:cNvPr id="43" name="CuadroTexto 42">
            <a:extLst>
              <a:ext uri="{FF2B5EF4-FFF2-40B4-BE49-F238E27FC236}">
                <a16:creationId xmlns:a16="http://schemas.microsoft.com/office/drawing/2014/main" id="{56101000-07CF-4C79-9048-304BC89C7E33}"/>
              </a:ext>
            </a:extLst>
          </p:cNvPr>
          <p:cNvSpPr txBox="1"/>
          <p:nvPr/>
        </p:nvSpPr>
        <p:spPr>
          <a:xfrm>
            <a:off x="6620420" y="2519916"/>
            <a:ext cx="2647507" cy="738664"/>
          </a:xfrm>
          <a:prstGeom prst="rect">
            <a:avLst/>
          </a:prstGeom>
          <a:noFill/>
        </p:spPr>
        <p:txBody>
          <a:bodyPr wrap="square">
            <a:spAutoFit/>
          </a:bodyPr>
          <a:lstStyle/>
          <a:p>
            <a:r>
              <a:rPr lang="es-MX" dirty="0"/>
              <a:t>Al igual creamos una pagina web para ver información acerca del </a:t>
            </a:r>
            <a:r>
              <a:rPr lang="es-MX" dirty="0" err="1"/>
              <a:t>bot</a:t>
            </a:r>
            <a:r>
              <a:rPr lang="es-MX" dirty="0"/>
              <a:t> .</a:t>
            </a:r>
          </a:p>
        </p:txBody>
      </p:sp>
    </p:spTree>
    <p:extLst>
      <p:ext uri="{BB962C8B-B14F-4D97-AF65-F5344CB8AC3E}">
        <p14:creationId xmlns:p14="http://schemas.microsoft.com/office/powerpoint/2010/main" val="264583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grpSp>
        <p:nvGrpSpPr>
          <p:cNvPr id="1179" name="Google Shape;1179;p38"/>
          <p:cNvGrpSpPr/>
          <p:nvPr/>
        </p:nvGrpSpPr>
        <p:grpSpPr>
          <a:xfrm>
            <a:off x="5625545" y="1317495"/>
            <a:ext cx="2798301" cy="176025"/>
            <a:chOff x="4345425" y="2175475"/>
            <a:chExt cx="800750" cy="176025"/>
          </a:xfrm>
        </p:grpSpPr>
        <p:sp>
          <p:nvSpPr>
            <p:cNvPr id="1180" name="Google Shape;1180;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s-MX" dirty="0"/>
              <a:t>Pagina web</a:t>
            </a:r>
            <a:endParaRPr dirty="0"/>
          </a:p>
        </p:txBody>
      </p:sp>
      <p:grpSp>
        <p:nvGrpSpPr>
          <p:cNvPr id="1191" name="Google Shape;1191;p38"/>
          <p:cNvGrpSpPr/>
          <p:nvPr/>
        </p:nvGrpSpPr>
        <p:grpSpPr>
          <a:xfrm>
            <a:off x="4268956" y="1361450"/>
            <a:ext cx="428976" cy="1173468"/>
            <a:chOff x="3443472" y="1907731"/>
            <a:chExt cx="454327" cy="1325503"/>
          </a:xfrm>
        </p:grpSpPr>
        <p:sp>
          <p:nvSpPr>
            <p:cNvPr id="1192" name="Google Shape;1192;p38"/>
            <p:cNvSpPr/>
            <p:nvPr/>
          </p:nvSpPr>
          <p:spPr>
            <a:xfrm>
              <a:off x="3456297" y="1920208"/>
              <a:ext cx="427196" cy="1302484"/>
            </a:xfrm>
            <a:custGeom>
              <a:avLst/>
              <a:gdLst/>
              <a:ahLst/>
              <a:cxnLst/>
              <a:rect l="l" t="t" r="r" b="b"/>
              <a:pathLst>
                <a:path w="7495" h="20879" extrusionOk="0">
                  <a:moveTo>
                    <a:pt x="1630" y="1"/>
                  </a:moveTo>
                  <a:cubicBezTo>
                    <a:pt x="1605" y="6768"/>
                    <a:pt x="828" y="13610"/>
                    <a:pt x="1" y="20352"/>
                  </a:cubicBezTo>
                  <a:cubicBezTo>
                    <a:pt x="1605" y="20427"/>
                    <a:pt x="3234" y="20628"/>
                    <a:pt x="4813" y="20878"/>
                  </a:cubicBezTo>
                  <a:cubicBezTo>
                    <a:pt x="5665" y="14187"/>
                    <a:pt x="6267" y="7470"/>
                    <a:pt x="7495" y="803"/>
                  </a:cubicBezTo>
                  <a:lnTo>
                    <a:pt x="7495" y="803"/>
                  </a:lnTo>
                  <a:cubicBezTo>
                    <a:pt x="7478" y="803"/>
                    <a:pt x="7461" y="814"/>
                    <a:pt x="7445" y="814"/>
                  </a:cubicBezTo>
                  <a:cubicBezTo>
                    <a:pt x="7436" y="814"/>
                    <a:pt x="7428" y="811"/>
                    <a:pt x="7419" y="803"/>
                  </a:cubicBezTo>
                  <a:cubicBezTo>
                    <a:pt x="6517" y="678"/>
                    <a:pt x="5665" y="402"/>
                    <a:pt x="4763" y="277"/>
                  </a:cubicBezTo>
                  <a:cubicBezTo>
                    <a:pt x="3735" y="126"/>
                    <a:pt x="2708" y="76"/>
                    <a:pt x="1680"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443472" y="1907731"/>
              <a:ext cx="454327" cy="1325503"/>
            </a:xfrm>
            <a:custGeom>
              <a:avLst/>
              <a:gdLst/>
              <a:ahLst/>
              <a:cxnLst/>
              <a:rect l="l" t="t" r="r" b="b"/>
              <a:pathLst>
                <a:path w="7971" h="21248" extrusionOk="0">
                  <a:moveTo>
                    <a:pt x="2077" y="442"/>
                  </a:moveTo>
                  <a:lnTo>
                    <a:pt x="3334" y="527"/>
                  </a:lnTo>
                  <a:cubicBezTo>
                    <a:pt x="3810" y="552"/>
                    <a:pt x="4311" y="602"/>
                    <a:pt x="4787" y="677"/>
                  </a:cubicBezTo>
                  <a:cubicBezTo>
                    <a:pt x="5264" y="727"/>
                    <a:pt x="5740" y="828"/>
                    <a:pt x="6216" y="953"/>
                  </a:cubicBezTo>
                  <a:lnTo>
                    <a:pt x="6943" y="1103"/>
                  </a:lnTo>
                  <a:lnTo>
                    <a:pt x="7319" y="1178"/>
                  </a:lnTo>
                  <a:lnTo>
                    <a:pt x="7452" y="1212"/>
                  </a:lnTo>
                  <a:lnTo>
                    <a:pt x="7452" y="1212"/>
                  </a:lnTo>
                  <a:cubicBezTo>
                    <a:pt x="7167" y="2790"/>
                    <a:pt x="6906" y="4389"/>
                    <a:pt x="6667" y="5965"/>
                  </a:cubicBezTo>
                  <a:cubicBezTo>
                    <a:pt x="6416" y="7645"/>
                    <a:pt x="6191" y="9324"/>
                    <a:pt x="5990" y="11003"/>
                  </a:cubicBezTo>
                  <a:lnTo>
                    <a:pt x="5414" y="16016"/>
                  </a:lnTo>
                  <a:lnTo>
                    <a:pt x="5138" y="18547"/>
                  </a:lnTo>
                  <a:lnTo>
                    <a:pt x="4988" y="19800"/>
                  </a:lnTo>
                  <a:cubicBezTo>
                    <a:pt x="4938" y="20151"/>
                    <a:pt x="4938" y="20527"/>
                    <a:pt x="4913" y="20903"/>
                  </a:cubicBezTo>
                  <a:cubicBezTo>
                    <a:pt x="4862" y="20878"/>
                    <a:pt x="4812" y="20828"/>
                    <a:pt x="4762" y="20828"/>
                  </a:cubicBezTo>
                  <a:lnTo>
                    <a:pt x="4461" y="20778"/>
                  </a:lnTo>
                  <a:lnTo>
                    <a:pt x="3860" y="20702"/>
                  </a:lnTo>
                  <a:lnTo>
                    <a:pt x="2657" y="20527"/>
                  </a:lnTo>
                  <a:cubicBezTo>
                    <a:pt x="1930" y="20436"/>
                    <a:pt x="1203" y="20386"/>
                    <a:pt x="458" y="20341"/>
                  </a:cubicBezTo>
                  <a:lnTo>
                    <a:pt x="458" y="20341"/>
                  </a:lnTo>
                  <a:cubicBezTo>
                    <a:pt x="670" y="18717"/>
                    <a:pt x="861" y="17115"/>
                    <a:pt x="1028" y="15489"/>
                  </a:cubicBezTo>
                  <a:cubicBezTo>
                    <a:pt x="1128" y="14662"/>
                    <a:pt x="1228" y="13810"/>
                    <a:pt x="1279" y="12958"/>
                  </a:cubicBezTo>
                  <a:cubicBezTo>
                    <a:pt x="1304" y="12106"/>
                    <a:pt x="1379" y="11254"/>
                    <a:pt x="1479" y="10402"/>
                  </a:cubicBezTo>
                  <a:cubicBezTo>
                    <a:pt x="1629" y="8722"/>
                    <a:pt x="1780" y="7018"/>
                    <a:pt x="1905" y="5314"/>
                  </a:cubicBezTo>
                  <a:cubicBezTo>
                    <a:pt x="2001" y="3690"/>
                    <a:pt x="2051" y="2066"/>
                    <a:pt x="2077" y="442"/>
                  </a:cubicBezTo>
                  <a:close/>
                  <a:moveTo>
                    <a:pt x="1855" y="0"/>
                  </a:moveTo>
                  <a:cubicBezTo>
                    <a:pt x="1755" y="0"/>
                    <a:pt x="1654" y="76"/>
                    <a:pt x="1654" y="201"/>
                  </a:cubicBezTo>
                  <a:cubicBezTo>
                    <a:pt x="1654" y="1905"/>
                    <a:pt x="1579" y="3610"/>
                    <a:pt x="1504" y="5289"/>
                  </a:cubicBezTo>
                  <a:cubicBezTo>
                    <a:pt x="1429" y="6993"/>
                    <a:pt x="1354" y="8697"/>
                    <a:pt x="1203" y="10376"/>
                  </a:cubicBezTo>
                  <a:cubicBezTo>
                    <a:pt x="1128" y="11229"/>
                    <a:pt x="1053" y="12081"/>
                    <a:pt x="903" y="12908"/>
                  </a:cubicBezTo>
                  <a:cubicBezTo>
                    <a:pt x="777" y="13760"/>
                    <a:pt x="702" y="14612"/>
                    <a:pt x="602" y="15439"/>
                  </a:cubicBezTo>
                  <a:cubicBezTo>
                    <a:pt x="426" y="17143"/>
                    <a:pt x="226" y="18823"/>
                    <a:pt x="0" y="20502"/>
                  </a:cubicBezTo>
                  <a:lnTo>
                    <a:pt x="0" y="20527"/>
                  </a:lnTo>
                  <a:cubicBezTo>
                    <a:pt x="0" y="20652"/>
                    <a:pt x="101" y="20752"/>
                    <a:pt x="201" y="20752"/>
                  </a:cubicBezTo>
                  <a:cubicBezTo>
                    <a:pt x="1003" y="20803"/>
                    <a:pt x="1805" y="20878"/>
                    <a:pt x="2607" y="20953"/>
                  </a:cubicBezTo>
                  <a:lnTo>
                    <a:pt x="3810" y="21103"/>
                  </a:lnTo>
                  <a:lnTo>
                    <a:pt x="4411" y="21179"/>
                  </a:lnTo>
                  <a:lnTo>
                    <a:pt x="4712" y="21229"/>
                  </a:lnTo>
                  <a:cubicBezTo>
                    <a:pt x="4787" y="21241"/>
                    <a:pt x="4862" y="21247"/>
                    <a:pt x="4938" y="21247"/>
                  </a:cubicBezTo>
                  <a:cubicBezTo>
                    <a:pt x="5013" y="21247"/>
                    <a:pt x="5088" y="21241"/>
                    <a:pt x="5163" y="21229"/>
                  </a:cubicBezTo>
                  <a:cubicBezTo>
                    <a:pt x="5238" y="20778"/>
                    <a:pt x="5339" y="20301"/>
                    <a:pt x="5389" y="19850"/>
                  </a:cubicBezTo>
                  <a:lnTo>
                    <a:pt x="5564" y="18597"/>
                  </a:lnTo>
                  <a:lnTo>
                    <a:pt x="5865" y="16066"/>
                  </a:lnTo>
                  <a:lnTo>
                    <a:pt x="6492" y="11053"/>
                  </a:lnTo>
                  <a:cubicBezTo>
                    <a:pt x="6717" y="9374"/>
                    <a:pt x="6918" y="7720"/>
                    <a:pt x="7143" y="6041"/>
                  </a:cubicBezTo>
                  <a:cubicBezTo>
                    <a:pt x="7394" y="4386"/>
                    <a:pt x="7644" y="2707"/>
                    <a:pt x="7945" y="1053"/>
                  </a:cubicBezTo>
                  <a:cubicBezTo>
                    <a:pt x="7970" y="1028"/>
                    <a:pt x="7970" y="1028"/>
                    <a:pt x="7970" y="1003"/>
                  </a:cubicBezTo>
                  <a:cubicBezTo>
                    <a:pt x="7945" y="878"/>
                    <a:pt x="7845" y="777"/>
                    <a:pt x="7720" y="777"/>
                  </a:cubicBezTo>
                  <a:lnTo>
                    <a:pt x="7594" y="777"/>
                  </a:lnTo>
                  <a:lnTo>
                    <a:pt x="7394" y="752"/>
                  </a:lnTo>
                  <a:lnTo>
                    <a:pt x="7043" y="677"/>
                  </a:lnTo>
                  <a:lnTo>
                    <a:pt x="6316" y="502"/>
                  </a:lnTo>
                  <a:cubicBezTo>
                    <a:pt x="5840" y="401"/>
                    <a:pt x="5339" y="301"/>
                    <a:pt x="4837" y="226"/>
                  </a:cubicBezTo>
                  <a:cubicBezTo>
                    <a:pt x="4361" y="176"/>
                    <a:pt x="3860" y="126"/>
                    <a:pt x="3359" y="76"/>
                  </a:cubicBezTo>
                  <a:lnTo>
                    <a:pt x="185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08528">
            <a:off x="962425" y="2100675"/>
            <a:ext cx="391000" cy="1284182"/>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38"/>
          <p:cNvSpPr/>
          <p:nvPr/>
        </p:nvSpPr>
        <p:spPr>
          <a:xfrm rot="-5897885" flipH="1">
            <a:off x="5018736" y="2203756"/>
            <a:ext cx="911111" cy="876871"/>
          </a:xfrm>
          <a:custGeom>
            <a:avLst/>
            <a:gdLst/>
            <a:ahLst/>
            <a:cxnLst/>
            <a:rect l="l" t="t" r="r" b="b"/>
            <a:pathLst>
              <a:path w="26142" h="30241" extrusionOk="0">
                <a:moveTo>
                  <a:pt x="20452" y="647"/>
                </a:moveTo>
                <a:lnTo>
                  <a:pt x="20452" y="647"/>
                </a:lnTo>
                <a:cubicBezTo>
                  <a:pt x="20499" y="678"/>
                  <a:pt x="20561" y="694"/>
                  <a:pt x="20608" y="725"/>
                </a:cubicBezTo>
                <a:cubicBezTo>
                  <a:pt x="20749" y="804"/>
                  <a:pt x="20890" y="867"/>
                  <a:pt x="21047" y="929"/>
                </a:cubicBezTo>
                <a:cubicBezTo>
                  <a:pt x="21173" y="992"/>
                  <a:pt x="21282" y="1070"/>
                  <a:pt x="21423" y="1102"/>
                </a:cubicBezTo>
                <a:cubicBezTo>
                  <a:pt x="21627" y="1478"/>
                  <a:pt x="21847" y="1854"/>
                  <a:pt x="22050" y="2230"/>
                </a:cubicBezTo>
                <a:cubicBezTo>
                  <a:pt x="21705" y="2026"/>
                  <a:pt x="21345" y="1838"/>
                  <a:pt x="20984" y="1635"/>
                </a:cubicBezTo>
                <a:cubicBezTo>
                  <a:pt x="20828" y="1290"/>
                  <a:pt x="20655" y="929"/>
                  <a:pt x="20452" y="647"/>
                </a:cubicBezTo>
                <a:close/>
                <a:moveTo>
                  <a:pt x="21047" y="1776"/>
                </a:moveTo>
                <a:lnTo>
                  <a:pt x="21047" y="1776"/>
                </a:lnTo>
                <a:cubicBezTo>
                  <a:pt x="21423" y="2011"/>
                  <a:pt x="21800" y="2246"/>
                  <a:pt x="22191" y="2465"/>
                </a:cubicBezTo>
                <a:cubicBezTo>
                  <a:pt x="22411" y="2857"/>
                  <a:pt x="22630" y="3233"/>
                  <a:pt x="22865" y="3625"/>
                </a:cubicBezTo>
                <a:cubicBezTo>
                  <a:pt x="22395" y="3343"/>
                  <a:pt x="21925" y="3077"/>
                  <a:pt x="21470" y="2794"/>
                </a:cubicBezTo>
                <a:cubicBezTo>
                  <a:pt x="21361" y="2591"/>
                  <a:pt x="21220" y="2199"/>
                  <a:pt x="21047" y="1776"/>
                </a:cubicBezTo>
                <a:close/>
                <a:moveTo>
                  <a:pt x="21564" y="3014"/>
                </a:moveTo>
                <a:cubicBezTo>
                  <a:pt x="22019" y="3327"/>
                  <a:pt x="22505" y="3625"/>
                  <a:pt x="23006" y="3892"/>
                </a:cubicBezTo>
                <a:cubicBezTo>
                  <a:pt x="23210" y="4237"/>
                  <a:pt x="23414" y="4581"/>
                  <a:pt x="23602" y="4942"/>
                </a:cubicBezTo>
                <a:cubicBezTo>
                  <a:pt x="23085" y="4660"/>
                  <a:pt x="22552" y="4378"/>
                  <a:pt x="22066" y="4048"/>
                </a:cubicBezTo>
                <a:cubicBezTo>
                  <a:pt x="21894" y="3704"/>
                  <a:pt x="21721" y="3359"/>
                  <a:pt x="21564" y="3014"/>
                </a:cubicBezTo>
                <a:close/>
                <a:moveTo>
                  <a:pt x="22160" y="4268"/>
                </a:moveTo>
                <a:lnTo>
                  <a:pt x="22160" y="4268"/>
                </a:lnTo>
                <a:cubicBezTo>
                  <a:pt x="22646" y="4613"/>
                  <a:pt x="23179" y="4958"/>
                  <a:pt x="23743" y="5193"/>
                </a:cubicBezTo>
                <a:cubicBezTo>
                  <a:pt x="23947" y="5600"/>
                  <a:pt x="24166" y="6008"/>
                  <a:pt x="24370" y="6415"/>
                </a:cubicBezTo>
                <a:cubicBezTo>
                  <a:pt x="23806" y="6055"/>
                  <a:pt x="23242" y="5726"/>
                  <a:pt x="22677" y="5365"/>
                </a:cubicBezTo>
                <a:cubicBezTo>
                  <a:pt x="22505" y="5005"/>
                  <a:pt x="22332" y="4628"/>
                  <a:pt x="22160" y="4268"/>
                </a:cubicBezTo>
                <a:close/>
                <a:moveTo>
                  <a:pt x="22803" y="5632"/>
                </a:moveTo>
                <a:lnTo>
                  <a:pt x="22803" y="5632"/>
                </a:lnTo>
                <a:cubicBezTo>
                  <a:pt x="23351" y="6023"/>
                  <a:pt x="23931" y="6415"/>
                  <a:pt x="24527" y="6729"/>
                </a:cubicBezTo>
                <a:cubicBezTo>
                  <a:pt x="24527" y="6744"/>
                  <a:pt x="24543" y="6760"/>
                  <a:pt x="24543" y="6776"/>
                </a:cubicBezTo>
                <a:cubicBezTo>
                  <a:pt x="24731" y="7136"/>
                  <a:pt x="24887" y="7512"/>
                  <a:pt x="25060" y="7889"/>
                </a:cubicBezTo>
                <a:cubicBezTo>
                  <a:pt x="24433" y="7450"/>
                  <a:pt x="23806" y="7011"/>
                  <a:pt x="23226" y="6525"/>
                </a:cubicBezTo>
                <a:cubicBezTo>
                  <a:pt x="23085" y="6227"/>
                  <a:pt x="22944" y="5929"/>
                  <a:pt x="22803" y="5632"/>
                </a:cubicBezTo>
                <a:close/>
                <a:moveTo>
                  <a:pt x="16674" y="7591"/>
                </a:moveTo>
                <a:cubicBezTo>
                  <a:pt x="16785" y="7602"/>
                  <a:pt x="16904" y="7613"/>
                  <a:pt x="17019" y="7613"/>
                </a:cubicBezTo>
                <a:cubicBezTo>
                  <a:pt x="17067" y="7613"/>
                  <a:pt x="17114" y="7611"/>
                  <a:pt x="17160" y="7607"/>
                </a:cubicBezTo>
                <a:lnTo>
                  <a:pt x="17160" y="7607"/>
                </a:lnTo>
                <a:cubicBezTo>
                  <a:pt x="17082" y="7748"/>
                  <a:pt x="17082" y="7920"/>
                  <a:pt x="17113" y="8077"/>
                </a:cubicBezTo>
                <a:cubicBezTo>
                  <a:pt x="17097" y="8092"/>
                  <a:pt x="17097" y="8108"/>
                  <a:pt x="17097" y="8124"/>
                </a:cubicBezTo>
                <a:cubicBezTo>
                  <a:pt x="16956" y="7951"/>
                  <a:pt x="16815" y="7763"/>
                  <a:pt x="16674" y="7591"/>
                </a:cubicBezTo>
                <a:close/>
                <a:moveTo>
                  <a:pt x="15859" y="7465"/>
                </a:moveTo>
                <a:cubicBezTo>
                  <a:pt x="16047" y="7497"/>
                  <a:pt x="16266" y="7544"/>
                  <a:pt x="16470" y="7575"/>
                </a:cubicBezTo>
                <a:cubicBezTo>
                  <a:pt x="16643" y="7842"/>
                  <a:pt x="16831" y="8092"/>
                  <a:pt x="17035" y="8343"/>
                </a:cubicBezTo>
                <a:cubicBezTo>
                  <a:pt x="16940" y="8328"/>
                  <a:pt x="16846" y="8328"/>
                  <a:pt x="16737" y="8312"/>
                </a:cubicBezTo>
                <a:cubicBezTo>
                  <a:pt x="16611" y="8186"/>
                  <a:pt x="16470" y="8061"/>
                  <a:pt x="16329" y="7936"/>
                </a:cubicBezTo>
                <a:cubicBezTo>
                  <a:pt x="16219" y="7810"/>
                  <a:pt x="16094" y="7701"/>
                  <a:pt x="15969" y="7575"/>
                </a:cubicBezTo>
                <a:cubicBezTo>
                  <a:pt x="15922" y="7544"/>
                  <a:pt x="15890" y="7497"/>
                  <a:pt x="15843" y="7465"/>
                </a:cubicBezTo>
                <a:close/>
                <a:moveTo>
                  <a:pt x="14824" y="7293"/>
                </a:moveTo>
                <a:cubicBezTo>
                  <a:pt x="15091" y="7356"/>
                  <a:pt x="15373" y="7387"/>
                  <a:pt x="15639" y="7434"/>
                </a:cubicBezTo>
                <a:cubicBezTo>
                  <a:pt x="15812" y="7654"/>
                  <a:pt x="16031" y="7842"/>
                  <a:pt x="16219" y="8045"/>
                </a:cubicBezTo>
                <a:cubicBezTo>
                  <a:pt x="16313" y="8139"/>
                  <a:pt x="16408" y="8233"/>
                  <a:pt x="16486" y="8312"/>
                </a:cubicBezTo>
                <a:lnTo>
                  <a:pt x="16455" y="8312"/>
                </a:lnTo>
                <a:cubicBezTo>
                  <a:pt x="16235" y="8312"/>
                  <a:pt x="16000" y="8328"/>
                  <a:pt x="15781" y="8359"/>
                </a:cubicBezTo>
                <a:cubicBezTo>
                  <a:pt x="15624" y="8061"/>
                  <a:pt x="15342" y="7810"/>
                  <a:pt x="15107" y="7575"/>
                </a:cubicBezTo>
                <a:cubicBezTo>
                  <a:pt x="15013" y="7481"/>
                  <a:pt x="14918" y="7387"/>
                  <a:pt x="14824" y="7293"/>
                </a:cubicBezTo>
                <a:close/>
                <a:moveTo>
                  <a:pt x="20279" y="7748"/>
                </a:moveTo>
                <a:cubicBezTo>
                  <a:pt x="20483" y="7795"/>
                  <a:pt x="20702" y="7810"/>
                  <a:pt x="20922" y="7842"/>
                </a:cubicBezTo>
                <a:cubicBezTo>
                  <a:pt x="21204" y="8171"/>
                  <a:pt x="21486" y="8516"/>
                  <a:pt x="21784" y="8829"/>
                </a:cubicBezTo>
                <a:lnTo>
                  <a:pt x="21204" y="8829"/>
                </a:lnTo>
                <a:cubicBezTo>
                  <a:pt x="21164" y="8769"/>
                  <a:pt x="21085" y="8741"/>
                  <a:pt x="21009" y="8741"/>
                </a:cubicBezTo>
                <a:cubicBezTo>
                  <a:pt x="20966" y="8741"/>
                  <a:pt x="20924" y="8750"/>
                  <a:pt x="20890" y="8766"/>
                </a:cubicBezTo>
                <a:cubicBezTo>
                  <a:pt x="20687" y="8531"/>
                  <a:pt x="20467" y="8281"/>
                  <a:pt x="20263" y="8045"/>
                </a:cubicBezTo>
                <a:cubicBezTo>
                  <a:pt x="20263" y="7951"/>
                  <a:pt x="20263" y="7857"/>
                  <a:pt x="20279" y="7748"/>
                </a:cubicBezTo>
                <a:close/>
                <a:moveTo>
                  <a:pt x="21110" y="7857"/>
                </a:moveTo>
                <a:lnTo>
                  <a:pt x="21110" y="7857"/>
                </a:lnTo>
                <a:cubicBezTo>
                  <a:pt x="21329" y="7873"/>
                  <a:pt x="21549" y="7873"/>
                  <a:pt x="21784" y="7889"/>
                </a:cubicBezTo>
                <a:cubicBezTo>
                  <a:pt x="21768" y="7904"/>
                  <a:pt x="21768" y="7920"/>
                  <a:pt x="21768" y="7936"/>
                </a:cubicBezTo>
                <a:cubicBezTo>
                  <a:pt x="22050" y="8233"/>
                  <a:pt x="22317" y="8547"/>
                  <a:pt x="22599" y="8845"/>
                </a:cubicBezTo>
                <a:cubicBezTo>
                  <a:pt x="22411" y="8845"/>
                  <a:pt x="22207" y="8829"/>
                  <a:pt x="22019" y="8829"/>
                </a:cubicBezTo>
                <a:cubicBezTo>
                  <a:pt x="21737" y="8500"/>
                  <a:pt x="21408" y="8171"/>
                  <a:pt x="21110" y="7857"/>
                </a:cubicBezTo>
                <a:close/>
                <a:moveTo>
                  <a:pt x="23304" y="6682"/>
                </a:moveTo>
                <a:lnTo>
                  <a:pt x="23304" y="6682"/>
                </a:lnTo>
                <a:cubicBezTo>
                  <a:pt x="23900" y="7215"/>
                  <a:pt x="24511" y="7716"/>
                  <a:pt x="25185" y="8155"/>
                </a:cubicBezTo>
                <a:lnTo>
                  <a:pt x="25185" y="8171"/>
                </a:lnTo>
                <a:cubicBezTo>
                  <a:pt x="25358" y="8547"/>
                  <a:pt x="25593" y="8719"/>
                  <a:pt x="25091" y="8845"/>
                </a:cubicBezTo>
                <a:cubicBezTo>
                  <a:pt x="24887" y="8704"/>
                  <a:pt x="24668" y="8563"/>
                  <a:pt x="24464" y="8422"/>
                </a:cubicBezTo>
                <a:cubicBezTo>
                  <a:pt x="24229" y="8249"/>
                  <a:pt x="23994" y="8061"/>
                  <a:pt x="23759" y="7873"/>
                </a:cubicBezTo>
                <a:cubicBezTo>
                  <a:pt x="23837" y="7779"/>
                  <a:pt x="23790" y="7607"/>
                  <a:pt x="23680" y="7528"/>
                </a:cubicBezTo>
                <a:cubicBezTo>
                  <a:pt x="23680" y="7497"/>
                  <a:pt x="23665" y="7465"/>
                  <a:pt x="23649" y="7418"/>
                </a:cubicBezTo>
                <a:cubicBezTo>
                  <a:pt x="23539" y="7183"/>
                  <a:pt x="23414" y="6933"/>
                  <a:pt x="23304" y="6682"/>
                </a:cubicBezTo>
                <a:close/>
                <a:moveTo>
                  <a:pt x="21831" y="7889"/>
                </a:moveTo>
                <a:cubicBezTo>
                  <a:pt x="21862" y="7889"/>
                  <a:pt x="21894" y="7889"/>
                  <a:pt x="21925" y="7904"/>
                </a:cubicBezTo>
                <a:cubicBezTo>
                  <a:pt x="22254" y="7920"/>
                  <a:pt x="22583" y="7951"/>
                  <a:pt x="22928" y="7967"/>
                </a:cubicBezTo>
                <a:cubicBezTo>
                  <a:pt x="23147" y="8281"/>
                  <a:pt x="23367" y="8578"/>
                  <a:pt x="23602" y="8860"/>
                </a:cubicBezTo>
                <a:cubicBezTo>
                  <a:pt x="23320" y="8860"/>
                  <a:pt x="23053" y="8860"/>
                  <a:pt x="22771" y="8845"/>
                </a:cubicBezTo>
                <a:cubicBezTo>
                  <a:pt x="22474" y="8516"/>
                  <a:pt x="22144" y="8202"/>
                  <a:pt x="21831" y="7889"/>
                </a:cubicBezTo>
                <a:close/>
                <a:moveTo>
                  <a:pt x="23665" y="7951"/>
                </a:moveTo>
                <a:cubicBezTo>
                  <a:pt x="24025" y="8281"/>
                  <a:pt x="24401" y="8610"/>
                  <a:pt x="24793" y="8892"/>
                </a:cubicBezTo>
                <a:cubicBezTo>
                  <a:pt x="24621" y="8892"/>
                  <a:pt x="24433" y="8876"/>
                  <a:pt x="24276" y="8876"/>
                </a:cubicBezTo>
                <a:lnTo>
                  <a:pt x="23806" y="8876"/>
                </a:lnTo>
                <a:cubicBezTo>
                  <a:pt x="23586" y="8563"/>
                  <a:pt x="23336" y="8265"/>
                  <a:pt x="23085" y="7983"/>
                </a:cubicBezTo>
                <a:cubicBezTo>
                  <a:pt x="23257" y="7983"/>
                  <a:pt x="23430" y="7983"/>
                  <a:pt x="23586" y="7967"/>
                </a:cubicBezTo>
                <a:cubicBezTo>
                  <a:pt x="23618" y="7967"/>
                  <a:pt x="23649" y="7967"/>
                  <a:pt x="23665" y="7951"/>
                </a:cubicBezTo>
                <a:close/>
                <a:moveTo>
                  <a:pt x="20248" y="8233"/>
                </a:moveTo>
                <a:cubicBezTo>
                  <a:pt x="20420" y="8453"/>
                  <a:pt x="20577" y="8688"/>
                  <a:pt x="20765" y="8892"/>
                </a:cubicBezTo>
                <a:cubicBezTo>
                  <a:pt x="20749" y="8923"/>
                  <a:pt x="20734" y="8970"/>
                  <a:pt x="20749" y="9017"/>
                </a:cubicBezTo>
                <a:cubicBezTo>
                  <a:pt x="20749" y="9205"/>
                  <a:pt x="20749" y="9378"/>
                  <a:pt x="20749" y="9550"/>
                </a:cubicBezTo>
                <a:cubicBezTo>
                  <a:pt x="20546" y="9440"/>
                  <a:pt x="20357" y="9299"/>
                  <a:pt x="20169" y="9158"/>
                </a:cubicBezTo>
                <a:cubicBezTo>
                  <a:pt x="20201" y="8845"/>
                  <a:pt x="20232" y="8547"/>
                  <a:pt x="20248" y="8233"/>
                </a:cubicBezTo>
                <a:close/>
                <a:moveTo>
                  <a:pt x="20154" y="9284"/>
                </a:moveTo>
                <a:cubicBezTo>
                  <a:pt x="20342" y="9440"/>
                  <a:pt x="20530" y="9581"/>
                  <a:pt x="20749" y="9707"/>
                </a:cubicBezTo>
                <a:cubicBezTo>
                  <a:pt x="20734" y="10005"/>
                  <a:pt x="20687" y="10302"/>
                  <a:pt x="20640" y="10600"/>
                </a:cubicBezTo>
                <a:cubicBezTo>
                  <a:pt x="20420" y="10522"/>
                  <a:pt x="20201" y="10444"/>
                  <a:pt x="19981" y="10381"/>
                </a:cubicBezTo>
                <a:cubicBezTo>
                  <a:pt x="20060" y="10020"/>
                  <a:pt x="20107" y="9660"/>
                  <a:pt x="20154" y="9284"/>
                </a:cubicBezTo>
                <a:close/>
                <a:moveTo>
                  <a:pt x="19966" y="10506"/>
                </a:moveTo>
                <a:cubicBezTo>
                  <a:pt x="20185" y="10585"/>
                  <a:pt x="20404" y="10679"/>
                  <a:pt x="20624" y="10741"/>
                </a:cubicBezTo>
                <a:cubicBezTo>
                  <a:pt x="20561" y="11055"/>
                  <a:pt x="20499" y="11353"/>
                  <a:pt x="20436" y="11650"/>
                </a:cubicBezTo>
                <a:cubicBezTo>
                  <a:pt x="20201" y="11588"/>
                  <a:pt x="19981" y="11541"/>
                  <a:pt x="19762" y="11462"/>
                </a:cubicBezTo>
                <a:cubicBezTo>
                  <a:pt x="19840" y="11149"/>
                  <a:pt x="19903" y="10835"/>
                  <a:pt x="19966" y="10506"/>
                </a:cubicBezTo>
                <a:close/>
                <a:moveTo>
                  <a:pt x="19746" y="11572"/>
                </a:moveTo>
                <a:cubicBezTo>
                  <a:pt x="19966" y="11650"/>
                  <a:pt x="20185" y="11713"/>
                  <a:pt x="20404" y="11760"/>
                </a:cubicBezTo>
                <a:cubicBezTo>
                  <a:pt x="20357" y="12011"/>
                  <a:pt x="20295" y="12262"/>
                  <a:pt x="20248" y="12513"/>
                </a:cubicBezTo>
                <a:lnTo>
                  <a:pt x="20216" y="12607"/>
                </a:lnTo>
                <a:cubicBezTo>
                  <a:pt x="19981" y="12560"/>
                  <a:pt x="19746" y="12513"/>
                  <a:pt x="19511" y="12481"/>
                </a:cubicBezTo>
                <a:cubicBezTo>
                  <a:pt x="19589" y="12183"/>
                  <a:pt x="19668" y="11870"/>
                  <a:pt x="19746" y="11572"/>
                </a:cubicBezTo>
                <a:close/>
                <a:moveTo>
                  <a:pt x="19464" y="12622"/>
                </a:moveTo>
                <a:cubicBezTo>
                  <a:pt x="19699" y="12669"/>
                  <a:pt x="19950" y="12701"/>
                  <a:pt x="20201" y="12748"/>
                </a:cubicBezTo>
                <a:cubicBezTo>
                  <a:pt x="20091" y="13218"/>
                  <a:pt x="19997" y="13688"/>
                  <a:pt x="19903" y="14158"/>
                </a:cubicBezTo>
                <a:cubicBezTo>
                  <a:pt x="19605" y="14111"/>
                  <a:pt x="19323" y="14033"/>
                  <a:pt x="19041" y="13908"/>
                </a:cubicBezTo>
                <a:cubicBezTo>
                  <a:pt x="19198" y="13484"/>
                  <a:pt x="19339" y="13061"/>
                  <a:pt x="19464" y="12622"/>
                </a:cubicBezTo>
                <a:close/>
                <a:moveTo>
                  <a:pt x="19009" y="14002"/>
                </a:moveTo>
                <a:cubicBezTo>
                  <a:pt x="19292" y="14127"/>
                  <a:pt x="19574" y="14237"/>
                  <a:pt x="19872" y="14284"/>
                </a:cubicBezTo>
                <a:cubicBezTo>
                  <a:pt x="19778" y="14691"/>
                  <a:pt x="19683" y="15099"/>
                  <a:pt x="19574" y="15506"/>
                </a:cubicBezTo>
                <a:cubicBezTo>
                  <a:pt x="19213" y="15475"/>
                  <a:pt x="18868" y="15397"/>
                  <a:pt x="18524" y="15287"/>
                </a:cubicBezTo>
                <a:lnTo>
                  <a:pt x="18508" y="15287"/>
                </a:lnTo>
                <a:cubicBezTo>
                  <a:pt x="18696" y="14864"/>
                  <a:pt x="18853" y="14441"/>
                  <a:pt x="19009" y="14002"/>
                </a:cubicBezTo>
                <a:close/>
                <a:moveTo>
                  <a:pt x="18477" y="15381"/>
                </a:moveTo>
                <a:cubicBezTo>
                  <a:pt x="18477" y="15381"/>
                  <a:pt x="18477" y="15397"/>
                  <a:pt x="18492" y="15397"/>
                </a:cubicBezTo>
                <a:cubicBezTo>
                  <a:pt x="18837" y="15522"/>
                  <a:pt x="19182" y="15600"/>
                  <a:pt x="19542" y="15632"/>
                </a:cubicBezTo>
                <a:cubicBezTo>
                  <a:pt x="19495" y="15773"/>
                  <a:pt x="19464" y="15914"/>
                  <a:pt x="19417" y="16055"/>
                </a:cubicBezTo>
                <a:cubicBezTo>
                  <a:pt x="19370" y="16196"/>
                  <a:pt x="19323" y="16321"/>
                  <a:pt x="19276" y="16463"/>
                </a:cubicBezTo>
                <a:cubicBezTo>
                  <a:pt x="18868" y="16384"/>
                  <a:pt x="18477" y="16321"/>
                  <a:pt x="18085" y="16227"/>
                </a:cubicBezTo>
                <a:cubicBezTo>
                  <a:pt x="18226" y="15945"/>
                  <a:pt x="18351" y="15663"/>
                  <a:pt x="18477" y="15381"/>
                </a:cubicBezTo>
                <a:close/>
                <a:moveTo>
                  <a:pt x="18053" y="16306"/>
                </a:moveTo>
                <a:cubicBezTo>
                  <a:pt x="18430" y="16415"/>
                  <a:pt x="18837" y="16510"/>
                  <a:pt x="19229" y="16557"/>
                </a:cubicBezTo>
                <a:cubicBezTo>
                  <a:pt x="19104" y="16917"/>
                  <a:pt x="18947" y="17293"/>
                  <a:pt x="18790" y="17638"/>
                </a:cubicBezTo>
                <a:cubicBezTo>
                  <a:pt x="18398" y="17481"/>
                  <a:pt x="17975" y="17356"/>
                  <a:pt x="17552" y="17278"/>
                </a:cubicBezTo>
                <a:cubicBezTo>
                  <a:pt x="17724" y="16964"/>
                  <a:pt x="17897" y="16635"/>
                  <a:pt x="18053" y="16306"/>
                </a:cubicBezTo>
                <a:close/>
                <a:moveTo>
                  <a:pt x="17505" y="17372"/>
                </a:moveTo>
                <a:cubicBezTo>
                  <a:pt x="17928" y="17466"/>
                  <a:pt x="18335" y="17607"/>
                  <a:pt x="18743" y="17748"/>
                </a:cubicBezTo>
                <a:cubicBezTo>
                  <a:pt x="18649" y="17967"/>
                  <a:pt x="18539" y="18171"/>
                  <a:pt x="18430" y="18375"/>
                </a:cubicBezTo>
                <a:cubicBezTo>
                  <a:pt x="17991" y="18281"/>
                  <a:pt x="17536" y="18187"/>
                  <a:pt x="17097" y="18108"/>
                </a:cubicBezTo>
                <a:cubicBezTo>
                  <a:pt x="17238" y="17873"/>
                  <a:pt x="17379" y="17622"/>
                  <a:pt x="17505" y="17372"/>
                </a:cubicBezTo>
                <a:close/>
                <a:moveTo>
                  <a:pt x="17050" y="18187"/>
                </a:moveTo>
                <a:cubicBezTo>
                  <a:pt x="17489" y="18296"/>
                  <a:pt x="17928" y="18390"/>
                  <a:pt x="18383" y="18484"/>
                </a:cubicBezTo>
                <a:cubicBezTo>
                  <a:pt x="18194" y="18829"/>
                  <a:pt x="17991" y="19174"/>
                  <a:pt x="17787" y="19519"/>
                </a:cubicBezTo>
                <a:cubicBezTo>
                  <a:pt x="17536" y="19456"/>
                  <a:pt x="17285" y="19378"/>
                  <a:pt x="17050" y="19315"/>
                </a:cubicBezTo>
                <a:cubicBezTo>
                  <a:pt x="16893" y="19268"/>
                  <a:pt x="16658" y="19174"/>
                  <a:pt x="16470" y="19143"/>
                </a:cubicBezTo>
                <a:cubicBezTo>
                  <a:pt x="16674" y="18829"/>
                  <a:pt x="16862" y="18516"/>
                  <a:pt x="17050" y="18187"/>
                </a:cubicBezTo>
                <a:close/>
                <a:moveTo>
                  <a:pt x="16408" y="19237"/>
                </a:moveTo>
                <a:cubicBezTo>
                  <a:pt x="16549" y="19268"/>
                  <a:pt x="16721" y="19347"/>
                  <a:pt x="16831" y="19378"/>
                </a:cubicBezTo>
                <a:cubicBezTo>
                  <a:pt x="16987" y="19425"/>
                  <a:pt x="17160" y="19472"/>
                  <a:pt x="17317" y="19519"/>
                </a:cubicBezTo>
                <a:cubicBezTo>
                  <a:pt x="17442" y="19566"/>
                  <a:pt x="17583" y="19613"/>
                  <a:pt x="17709" y="19644"/>
                </a:cubicBezTo>
                <a:cubicBezTo>
                  <a:pt x="17567" y="19880"/>
                  <a:pt x="17426" y="20099"/>
                  <a:pt x="17270" y="20334"/>
                </a:cubicBezTo>
                <a:cubicBezTo>
                  <a:pt x="16815" y="20209"/>
                  <a:pt x="16345" y="20115"/>
                  <a:pt x="15890" y="20005"/>
                </a:cubicBezTo>
                <a:cubicBezTo>
                  <a:pt x="16063" y="19754"/>
                  <a:pt x="16235" y="19503"/>
                  <a:pt x="16408" y="19237"/>
                </a:cubicBezTo>
                <a:close/>
                <a:moveTo>
                  <a:pt x="15828" y="20099"/>
                </a:moveTo>
                <a:cubicBezTo>
                  <a:pt x="16282" y="20224"/>
                  <a:pt x="16721" y="20350"/>
                  <a:pt x="17176" y="20459"/>
                </a:cubicBezTo>
                <a:cubicBezTo>
                  <a:pt x="17019" y="20695"/>
                  <a:pt x="16862" y="20914"/>
                  <a:pt x="16690" y="21149"/>
                </a:cubicBezTo>
                <a:cubicBezTo>
                  <a:pt x="16204" y="21086"/>
                  <a:pt x="15734" y="21008"/>
                  <a:pt x="15263" y="20867"/>
                </a:cubicBezTo>
                <a:cubicBezTo>
                  <a:pt x="15451" y="20616"/>
                  <a:pt x="15639" y="20365"/>
                  <a:pt x="15828" y="20099"/>
                </a:cubicBezTo>
                <a:close/>
                <a:moveTo>
                  <a:pt x="15169" y="20977"/>
                </a:moveTo>
                <a:cubicBezTo>
                  <a:pt x="15624" y="21133"/>
                  <a:pt x="16110" y="21259"/>
                  <a:pt x="16580" y="21290"/>
                </a:cubicBezTo>
                <a:cubicBezTo>
                  <a:pt x="16486" y="21416"/>
                  <a:pt x="16376" y="21557"/>
                  <a:pt x="16266" y="21682"/>
                </a:cubicBezTo>
                <a:cubicBezTo>
                  <a:pt x="16188" y="21792"/>
                  <a:pt x="16094" y="21901"/>
                  <a:pt x="16016" y="22011"/>
                </a:cubicBezTo>
                <a:cubicBezTo>
                  <a:pt x="15545" y="21886"/>
                  <a:pt x="15060" y="21776"/>
                  <a:pt x="14589" y="21698"/>
                </a:cubicBezTo>
                <a:cubicBezTo>
                  <a:pt x="14621" y="21651"/>
                  <a:pt x="14652" y="21619"/>
                  <a:pt x="14699" y="21572"/>
                </a:cubicBezTo>
                <a:cubicBezTo>
                  <a:pt x="14856" y="21384"/>
                  <a:pt x="15013" y="21180"/>
                  <a:pt x="15169" y="20977"/>
                </a:cubicBezTo>
                <a:close/>
                <a:moveTo>
                  <a:pt x="14558" y="21807"/>
                </a:moveTo>
                <a:cubicBezTo>
                  <a:pt x="14997" y="21933"/>
                  <a:pt x="15451" y="22043"/>
                  <a:pt x="15906" y="22137"/>
                </a:cubicBezTo>
                <a:cubicBezTo>
                  <a:pt x="15718" y="22356"/>
                  <a:pt x="15530" y="22591"/>
                  <a:pt x="15326" y="22811"/>
                </a:cubicBezTo>
                <a:cubicBezTo>
                  <a:pt x="14871" y="22670"/>
                  <a:pt x="14401" y="22560"/>
                  <a:pt x="13931" y="22450"/>
                </a:cubicBezTo>
                <a:cubicBezTo>
                  <a:pt x="14119" y="22246"/>
                  <a:pt x="14307" y="22027"/>
                  <a:pt x="14495" y="21807"/>
                </a:cubicBezTo>
                <a:lnTo>
                  <a:pt x="14511" y="21823"/>
                </a:lnTo>
                <a:cubicBezTo>
                  <a:pt x="14516" y="21828"/>
                  <a:pt x="14520" y="21830"/>
                  <a:pt x="14525" y="21830"/>
                </a:cubicBezTo>
                <a:cubicBezTo>
                  <a:pt x="14536" y="21830"/>
                  <a:pt x="14547" y="21819"/>
                  <a:pt x="14558" y="21807"/>
                </a:cubicBezTo>
                <a:close/>
                <a:moveTo>
                  <a:pt x="13868" y="22528"/>
                </a:moveTo>
                <a:cubicBezTo>
                  <a:pt x="14307" y="22670"/>
                  <a:pt x="14777" y="22811"/>
                  <a:pt x="15232" y="22920"/>
                </a:cubicBezTo>
                <a:cubicBezTo>
                  <a:pt x="14950" y="23234"/>
                  <a:pt x="14683" y="23532"/>
                  <a:pt x="14386" y="23829"/>
                </a:cubicBezTo>
                <a:cubicBezTo>
                  <a:pt x="13931" y="23673"/>
                  <a:pt x="13445" y="23547"/>
                  <a:pt x="12959" y="23453"/>
                </a:cubicBezTo>
                <a:cubicBezTo>
                  <a:pt x="13273" y="23155"/>
                  <a:pt x="13570" y="22842"/>
                  <a:pt x="13868" y="22528"/>
                </a:cubicBezTo>
                <a:close/>
                <a:moveTo>
                  <a:pt x="12834" y="23579"/>
                </a:moveTo>
                <a:cubicBezTo>
                  <a:pt x="13304" y="23704"/>
                  <a:pt x="13790" y="23845"/>
                  <a:pt x="14260" y="23971"/>
                </a:cubicBezTo>
                <a:cubicBezTo>
                  <a:pt x="14041" y="24206"/>
                  <a:pt x="13806" y="24425"/>
                  <a:pt x="13586" y="24644"/>
                </a:cubicBezTo>
                <a:cubicBezTo>
                  <a:pt x="13100" y="24472"/>
                  <a:pt x="12599" y="24347"/>
                  <a:pt x="12081" y="24284"/>
                </a:cubicBezTo>
                <a:cubicBezTo>
                  <a:pt x="12332" y="24065"/>
                  <a:pt x="12583" y="23829"/>
                  <a:pt x="12834" y="23579"/>
                </a:cubicBezTo>
                <a:close/>
                <a:moveTo>
                  <a:pt x="11925" y="24425"/>
                </a:moveTo>
                <a:cubicBezTo>
                  <a:pt x="12442" y="24503"/>
                  <a:pt x="12944" y="24629"/>
                  <a:pt x="13461" y="24770"/>
                </a:cubicBezTo>
                <a:cubicBezTo>
                  <a:pt x="13226" y="24989"/>
                  <a:pt x="12991" y="25209"/>
                  <a:pt x="12755" y="25428"/>
                </a:cubicBezTo>
                <a:cubicBezTo>
                  <a:pt x="12254" y="25271"/>
                  <a:pt x="11737" y="25130"/>
                  <a:pt x="11204" y="25021"/>
                </a:cubicBezTo>
                <a:cubicBezTo>
                  <a:pt x="11454" y="24833"/>
                  <a:pt x="11690" y="24629"/>
                  <a:pt x="11925" y="24425"/>
                </a:cubicBezTo>
                <a:close/>
                <a:moveTo>
                  <a:pt x="11047" y="25162"/>
                </a:moveTo>
                <a:cubicBezTo>
                  <a:pt x="11564" y="25318"/>
                  <a:pt x="12081" y="25460"/>
                  <a:pt x="12599" y="25569"/>
                </a:cubicBezTo>
                <a:cubicBezTo>
                  <a:pt x="12379" y="25773"/>
                  <a:pt x="12144" y="25961"/>
                  <a:pt x="11925" y="26165"/>
                </a:cubicBezTo>
                <a:cubicBezTo>
                  <a:pt x="11392" y="26024"/>
                  <a:pt x="10859" y="25883"/>
                  <a:pt x="10326" y="25710"/>
                </a:cubicBezTo>
                <a:cubicBezTo>
                  <a:pt x="10577" y="25538"/>
                  <a:pt x="10812" y="25350"/>
                  <a:pt x="11047" y="25162"/>
                </a:cubicBezTo>
                <a:close/>
                <a:moveTo>
                  <a:pt x="10185" y="25820"/>
                </a:moveTo>
                <a:cubicBezTo>
                  <a:pt x="10702" y="26008"/>
                  <a:pt x="11219" y="26181"/>
                  <a:pt x="11752" y="26290"/>
                </a:cubicBezTo>
                <a:cubicBezTo>
                  <a:pt x="11674" y="26369"/>
                  <a:pt x="11596" y="26431"/>
                  <a:pt x="11517" y="26494"/>
                </a:cubicBezTo>
                <a:cubicBezTo>
                  <a:pt x="11407" y="26588"/>
                  <a:pt x="11298" y="26666"/>
                  <a:pt x="11188" y="26745"/>
                </a:cubicBezTo>
                <a:cubicBezTo>
                  <a:pt x="10922" y="26666"/>
                  <a:pt x="10655" y="26588"/>
                  <a:pt x="10389" y="26510"/>
                </a:cubicBezTo>
                <a:cubicBezTo>
                  <a:pt x="10216" y="26463"/>
                  <a:pt x="10044" y="26416"/>
                  <a:pt x="9871" y="26369"/>
                </a:cubicBezTo>
                <a:cubicBezTo>
                  <a:pt x="9793" y="26353"/>
                  <a:pt x="9715" y="26322"/>
                  <a:pt x="9636" y="26306"/>
                </a:cubicBezTo>
                <a:cubicBezTo>
                  <a:pt x="9621" y="26306"/>
                  <a:pt x="9574" y="26290"/>
                  <a:pt x="9527" y="26290"/>
                </a:cubicBezTo>
                <a:cubicBezTo>
                  <a:pt x="9746" y="26134"/>
                  <a:pt x="9965" y="25977"/>
                  <a:pt x="10185" y="25820"/>
                </a:cubicBezTo>
                <a:close/>
                <a:moveTo>
                  <a:pt x="9417" y="26369"/>
                </a:moveTo>
                <a:cubicBezTo>
                  <a:pt x="9668" y="26447"/>
                  <a:pt x="9934" y="26525"/>
                  <a:pt x="10201" y="26604"/>
                </a:cubicBezTo>
                <a:cubicBezTo>
                  <a:pt x="10483" y="26682"/>
                  <a:pt x="10765" y="26776"/>
                  <a:pt x="11063" y="26855"/>
                </a:cubicBezTo>
                <a:cubicBezTo>
                  <a:pt x="10843" y="27011"/>
                  <a:pt x="10639" y="27152"/>
                  <a:pt x="10420" y="27309"/>
                </a:cubicBezTo>
                <a:cubicBezTo>
                  <a:pt x="9840" y="27168"/>
                  <a:pt x="9260" y="27011"/>
                  <a:pt x="8680" y="26839"/>
                </a:cubicBezTo>
                <a:cubicBezTo>
                  <a:pt x="8837" y="26745"/>
                  <a:pt x="9009" y="26635"/>
                  <a:pt x="9166" y="26541"/>
                </a:cubicBezTo>
                <a:cubicBezTo>
                  <a:pt x="9244" y="26478"/>
                  <a:pt x="9338" y="26416"/>
                  <a:pt x="9417" y="26369"/>
                </a:cubicBezTo>
                <a:close/>
                <a:moveTo>
                  <a:pt x="8523" y="26933"/>
                </a:moveTo>
                <a:cubicBezTo>
                  <a:pt x="9041" y="27168"/>
                  <a:pt x="9621" y="27340"/>
                  <a:pt x="10185" y="27466"/>
                </a:cubicBezTo>
                <a:cubicBezTo>
                  <a:pt x="9934" y="27623"/>
                  <a:pt x="9668" y="27795"/>
                  <a:pt x="9401" y="27952"/>
                </a:cubicBezTo>
                <a:cubicBezTo>
                  <a:pt x="8837" y="27764"/>
                  <a:pt x="8257" y="27607"/>
                  <a:pt x="7693" y="27435"/>
                </a:cubicBezTo>
                <a:cubicBezTo>
                  <a:pt x="7975" y="27278"/>
                  <a:pt x="8257" y="27105"/>
                  <a:pt x="8523" y="26933"/>
                </a:cubicBezTo>
                <a:close/>
                <a:moveTo>
                  <a:pt x="7520" y="27529"/>
                </a:moveTo>
                <a:cubicBezTo>
                  <a:pt x="8069" y="27732"/>
                  <a:pt x="8633" y="27952"/>
                  <a:pt x="9197" y="28077"/>
                </a:cubicBezTo>
                <a:cubicBezTo>
                  <a:pt x="8853" y="28265"/>
                  <a:pt x="8523" y="28453"/>
                  <a:pt x="8179" y="28626"/>
                </a:cubicBezTo>
                <a:cubicBezTo>
                  <a:pt x="7912" y="28547"/>
                  <a:pt x="7646" y="28485"/>
                  <a:pt x="7395" y="28391"/>
                </a:cubicBezTo>
                <a:cubicBezTo>
                  <a:pt x="7081" y="28297"/>
                  <a:pt x="6799" y="28187"/>
                  <a:pt x="6501" y="28077"/>
                </a:cubicBezTo>
                <a:cubicBezTo>
                  <a:pt x="6846" y="27905"/>
                  <a:pt x="7191" y="27717"/>
                  <a:pt x="7520" y="27529"/>
                </a:cubicBezTo>
                <a:close/>
                <a:moveTo>
                  <a:pt x="19639" y="650"/>
                </a:moveTo>
                <a:cubicBezTo>
                  <a:pt x="19675" y="650"/>
                  <a:pt x="19711" y="686"/>
                  <a:pt x="19746" y="757"/>
                </a:cubicBezTo>
                <a:cubicBezTo>
                  <a:pt x="19950" y="929"/>
                  <a:pt x="20091" y="1133"/>
                  <a:pt x="20185" y="1384"/>
                </a:cubicBezTo>
                <a:cubicBezTo>
                  <a:pt x="20326" y="1635"/>
                  <a:pt x="20436" y="1901"/>
                  <a:pt x="20561" y="2152"/>
                </a:cubicBezTo>
                <a:cubicBezTo>
                  <a:pt x="20843" y="2747"/>
                  <a:pt x="21126" y="3327"/>
                  <a:pt x="21392" y="3923"/>
                </a:cubicBezTo>
                <a:cubicBezTo>
                  <a:pt x="21941" y="5083"/>
                  <a:pt x="22489" y="6243"/>
                  <a:pt x="23038" y="7403"/>
                </a:cubicBezTo>
                <a:cubicBezTo>
                  <a:pt x="22630" y="7356"/>
                  <a:pt x="22191" y="7356"/>
                  <a:pt x="21784" y="7340"/>
                </a:cubicBezTo>
                <a:cubicBezTo>
                  <a:pt x="21467" y="7321"/>
                  <a:pt x="21138" y="7297"/>
                  <a:pt x="20815" y="7297"/>
                </a:cubicBezTo>
                <a:cubicBezTo>
                  <a:pt x="20596" y="7297"/>
                  <a:pt x="20379" y="7308"/>
                  <a:pt x="20169" y="7340"/>
                </a:cubicBezTo>
                <a:cubicBezTo>
                  <a:pt x="20140" y="7327"/>
                  <a:pt x="20107" y="7320"/>
                  <a:pt x="20073" y="7320"/>
                </a:cubicBezTo>
                <a:cubicBezTo>
                  <a:pt x="19984" y="7320"/>
                  <a:pt x="19894" y="7371"/>
                  <a:pt x="19872" y="7497"/>
                </a:cubicBezTo>
                <a:cubicBezTo>
                  <a:pt x="19872" y="7528"/>
                  <a:pt x="19872" y="7575"/>
                  <a:pt x="19856" y="7607"/>
                </a:cubicBezTo>
                <a:cubicBezTo>
                  <a:pt x="19840" y="7622"/>
                  <a:pt x="19825" y="7638"/>
                  <a:pt x="19840" y="7669"/>
                </a:cubicBezTo>
                <a:lnTo>
                  <a:pt x="19856" y="7669"/>
                </a:lnTo>
                <a:cubicBezTo>
                  <a:pt x="19527" y="10083"/>
                  <a:pt x="19104" y="12403"/>
                  <a:pt x="18210" y="14676"/>
                </a:cubicBezTo>
                <a:cubicBezTo>
                  <a:pt x="17317" y="16964"/>
                  <a:pt x="16063" y="19111"/>
                  <a:pt x="14527" y="21024"/>
                </a:cubicBezTo>
                <a:cubicBezTo>
                  <a:pt x="13868" y="21839"/>
                  <a:pt x="13163" y="22607"/>
                  <a:pt x="12395" y="23359"/>
                </a:cubicBezTo>
                <a:cubicBezTo>
                  <a:pt x="12364" y="23359"/>
                  <a:pt x="12348" y="23375"/>
                  <a:pt x="12348" y="23406"/>
                </a:cubicBezTo>
                <a:cubicBezTo>
                  <a:pt x="9542" y="26118"/>
                  <a:pt x="6031" y="28250"/>
                  <a:pt x="2254" y="28939"/>
                </a:cubicBezTo>
                <a:cubicBezTo>
                  <a:pt x="1956" y="27388"/>
                  <a:pt x="1282" y="25851"/>
                  <a:pt x="576" y="24425"/>
                </a:cubicBezTo>
                <a:lnTo>
                  <a:pt x="576" y="24425"/>
                </a:lnTo>
                <a:cubicBezTo>
                  <a:pt x="717" y="24438"/>
                  <a:pt x="858" y="24445"/>
                  <a:pt x="999" y="24445"/>
                </a:cubicBezTo>
                <a:cubicBezTo>
                  <a:pt x="2865" y="24445"/>
                  <a:pt x="4818" y="23344"/>
                  <a:pt x="6392" y="22528"/>
                </a:cubicBezTo>
                <a:cubicBezTo>
                  <a:pt x="8492" y="21431"/>
                  <a:pt x="10498" y="20146"/>
                  <a:pt x="12254" y="18532"/>
                </a:cubicBezTo>
                <a:cubicBezTo>
                  <a:pt x="15185" y="15836"/>
                  <a:pt x="17332" y="12246"/>
                  <a:pt x="17646" y="8218"/>
                </a:cubicBezTo>
                <a:cubicBezTo>
                  <a:pt x="17646" y="8171"/>
                  <a:pt x="17646" y="8124"/>
                  <a:pt x="17630" y="8092"/>
                </a:cubicBezTo>
                <a:cubicBezTo>
                  <a:pt x="17724" y="7889"/>
                  <a:pt x="17756" y="7638"/>
                  <a:pt x="17756" y="7434"/>
                </a:cubicBezTo>
                <a:cubicBezTo>
                  <a:pt x="17756" y="7286"/>
                  <a:pt x="17629" y="7215"/>
                  <a:pt x="17506" y="7215"/>
                </a:cubicBezTo>
                <a:cubicBezTo>
                  <a:pt x="17473" y="7215"/>
                  <a:pt x="17440" y="7220"/>
                  <a:pt x="17411" y="7230"/>
                </a:cubicBezTo>
                <a:cubicBezTo>
                  <a:pt x="16940" y="7058"/>
                  <a:pt x="16423" y="7027"/>
                  <a:pt x="15922" y="6948"/>
                </a:cubicBezTo>
                <a:cubicBezTo>
                  <a:pt x="15483" y="6885"/>
                  <a:pt x="15013" y="6744"/>
                  <a:pt x="14558" y="6729"/>
                </a:cubicBezTo>
                <a:cubicBezTo>
                  <a:pt x="15420" y="5820"/>
                  <a:pt x="16188" y="4864"/>
                  <a:pt x="16972" y="3907"/>
                </a:cubicBezTo>
                <a:cubicBezTo>
                  <a:pt x="17379" y="3421"/>
                  <a:pt x="17787" y="2920"/>
                  <a:pt x="18194" y="2434"/>
                </a:cubicBezTo>
                <a:cubicBezTo>
                  <a:pt x="18430" y="2136"/>
                  <a:pt x="18680" y="1838"/>
                  <a:pt x="18915" y="1541"/>
                </a:cubicBezTo>
                <a:cubicBezTo>
                  <a:pt x="19072" y="1352"/>
                  <a:pt x="19307" y="898"/>
                  <a:pt x="19511" y="804"/>
                </a:cubicBezTo>
                <a:cubicBezTo>
                  <a:pt x="19554" y="701"/>
                  <a:pt x="19597" y="650"/>
                  <a:pt x="19639" y="650"/>
                </a:cubicBezTo>
                <a:close/>
                <a:moveTo>
                  <a:pt x="6345" y="28140"/>
                </a:moveTo>
                <a:cubicBezTo>
                  <a:pt x="6846" y="28375"/>
                  <a:pt x="7379" y="28594"/>
                  <a:pt x="7928" y="28735"/>
                </a:cubicBezTo>
                <a:cubicBezTo>
                  <a:pt x="7677" y="28861"/>
                  <a:pt x="7426" y="28971"/>
                  <a:pt x="7175" y="29080"/>
                </a:cubicBezTo>
                <a:cubicBezTo>
                  <a:pt x="6940" y="29018"/>
                  <a:pt x="6689" y="28971"/>
                  <a:pt x="6470" y="28892"/>
                </a:cubicBezTo>
                <a:cubicBezTo>
                  <a:pt x="6141" y="28783"/>
                  <a:pt x="5827" y="28657"/>
                  <a:pt x="5514" y="28516"/>
                </a:cubicBezTo>
                <a:cubicBezTo>
                  <a:pt x="5796" y="28406"/>
                  <a:pt x="6078" y="28281"/>
                  <a:pt x="6345" y="28140"/>
                </a:cubicBezTo>
                <a:close/>
                <a:moveTo>
                  <a:pt x="5420" y="28547"/>
                </a:moveTo>
                <a:cubicBezTo>
                  <a:pt x="5890" y="28783"/>
                  <a:pt x="6407" y="29033"/>
                  <a:pt x="6940" y="29174"/>
                </a:cubicBezTo>
                <a:cubicBezTo>
                  <a:pt x="6689" y="29284"/>
                  <a:pt x="6439" y="29378"/>
                  <a:pt x="6188" y="29472"/>
                </a:cubicBezTo>
                <a:cubicBezTo>
                  <a:pt x="5671" y="29237"/>
                  <a:pt x="5122" y="29033"/>
                  <a:pt x="4589" y="28845"/>
                </a:cubicBezTo>
                <a:cubicBezTo>
                  <a:pt x="4871" y="28751"/>
                  <a:pt x="5138" y="28657"/>
                  <a:pt x="5420" y="28547"/>
                </a:cubicBezTo>
                <a:close/>
                <a:moveTo>
                  <a:pt x="4417" y="28892"/>
                </a:moveTo>
                <a:cubicBezTo>
                  <a:pt x="4934" y="29127"/>
                  <a:pt x="5467" y="29362"/>
                  <a:pt x="6015" y="29535"/>
                </a:cubicBezTo>
                <a:cubicBezTo>
                  <a:pt x="5718" y="29645"/>
                  <a:pt x="5404" y="29754"/>
                  <a:pt x="5106" y="29848"/>
                </a:cubicBezTo>
                <a:cubicBezTo>
                  <a:pt x="5075" y="29817"/>
                  <a:pt x="5044" y="29801"/>
                  <a:pt x="5012" y="29786"/>
                </a:cubicBezTo>
                <a:cubicBezTo>
                  <a:pt x="4417" y="29551"/>
                  <a:pt x="3743" y="29300"/>
                  <a:pt x="3069" y="29174"/>
                </a:cubicBezTo>
                <a:cubicBezTo>
                  <a:pt x="3523" y="29112"/>
                  <a:pt x="3978" y="29018"/>
                  <a:pt x="4417" y="28892"/>
                </a:cubicBezTo>
                <a:close/>
                <a:moveTo>
                  <a:pt x="19754" y="0"/>
                </a:moveTo>
                <a:cubicBezTo>
                  <a:pt x="19699" y="0"/>
                  <a:pt x="19665" y="28"/>
                  <a:pt x="19652" y="67"/>
                </a:cubicBezTo>
                <a:cubicBezTo>
                  <a:pt x="19339" y="83"/>
                  <a:pt x="19135" y="428"/>
                  <a:pt x="18962" y="616"/>
                </a:cubicBezTo>
                <a:cubicBezTo>
                  <a:pt x="18430" y="1258"/>
                  <a:pt x="17912" y="1901"/>
                  <a:pt x="17379" y="2544"/>
                </a:cubicBezTo>
                <a:cubicBezTo>
                  <a:pt x="16298" y="3860"/>
                  <a:pt x="15169" y="5177"/>
                  <a:pt x="14182" y="6572"/>
                </a:cubicBezTo>
                <a:cubicBezTo>
                  <a:pt x="14135" y="6650"/>
                  <a:pt x="14135" y="6729"/>
                  <a:pt x="14166" y="6776"/>
                </a:cubicBezTo>
                <a:cubicBezTo>
                  <a:pt x="14135" y="6823"/>
                  <a:pt x="14119" y="6885"/>
                  <a:pt x="14135" y="6948"/>
                </a:cubicBezTo>
                <a:cubicBezTo>
                  <a:pt x="14041" y="7215"/>
                  <a:pt x="14386" y="7465"/>
                  <a:pt x="14542" y="7654"/>
                </a:cubicBezTo>
                <a:cubicBezTo>
                  <a:pt x="14840" y="7983"/>
                  <a:pt x="15138" y="8406"/>
                  <a:pt x="15530" y="8625"/>
                </a:cubicBezTo>
                <a:cubicBezTo>
                  <a:pt x="15545" y="8657"/>
                  <a:pt x="15577" y="8672"/>
                  <a:pt x="15624" y="8688"/>
                </a:cubicBezTo>
                <a:cubicBezTo>
                  <a:pt x="15890" y="8751"/>
                  <a:pt x="16172" y="8751"/>
                  <a:pt x="16455" y="8766"/>
                </a:cubicBezTo>
                <a:cubicBezTo>
                  <a:pt x="16643" y="8766"/>
                  <a:pt x="16831" y="8798"/>
                  <a:pt x="17019" y="8813"/>
                </a:cubicBezTo>
                <a:cubicBezTo>
                  <a:pt x="16549" y="12481"/>
                  <a:pt x="14511" y="15741"/>
                  <a:pt x="11784" y="18218"/>
                </a:cubicBezTo>
                <a:cubicBezTo>
                  <a:pt x="10201" y="19660"/>
                  <a:pt x="8398" y="20851"/>
                  <a:pt x="6517" y="21854"/>
                </a:cubicBezTo>
                <a:cubicBezTo>
                  <a:pt x="5577" y="22372"/>
                  <a:pt x="4605" y="22858"/>
                  <a:pt x="3617" y="23249"/>
                </a:cubicBezTo>
                <a:cubicBezTo>
                  <a:pt x="2536" y="23688"/>
                  <a:pt x="1439" y="23876"/>
                  <a:pt x="310" y="24127"/>
                </a:cubicBezTo>
                <a:cubicBezTo>
                  <a:pt x="294" y="24127"/>
                  <a:pt x="294" y="24127"/>
                  <a:pt x="294" y="24143"/>
                </a:cubicBezTo>
                <a:cubicBezTo>
                  <a:pt x="285" y="24142"/>
                  <a:pt x="277" y="24142"/>
                  <a:pt x="268" y="24142"/>
                </a:cubicBezTo>
                <a:cubicBezTo>
                  <a:pt x="122" y="24142"/>
                  <a:pt x="1" y="24262"/>
                  <a:pt x="75" y="24425"/>
                </a:cubicBezTo>
                <a:cubicBezTo>
                  <a:pt x="780" y="25977"/>
                  <a:pt x="1313" y="27591"/>
                  <a:pt x="2003" y="29127"/>
                </a:cubicBezTo>
                <a:cubicBezTo>
                  <a:pt x="2034" y="29190"/>
                  <a:pt x="2081" y="29206"/>
                  <a:pt x="2128" y="29221"/>
                </a:cubicBezTo>
                <a:cubicBezTo>
                  <a:pt x="2144" y="29237"/>
                  <a:pt x="2160" y="29253"/>
                  <a:pt x="2175" y="29268"/>
                </a:cubicBezTo>
                <a:cubicBezTo>
                  <a:pt x="2598" y="29488"/>
                  <a:pt x="3053" y="29598"/>
                  <a:pt x="3492" y="29754"/>
                </a:cubicBezTo>
                <a:cubicBezTo>
                  <a:pt x="3931" y="29911"/>
                  <a:pt x="4370" y="30068"/>
                  <a:pt x="4824" y="30225"/>
                </a:cubicBezTo>
                <a:cubicBezTo>
                  <a:pt x="4852" y="30236"/>
                  <a:pt x="4882" y="30241"/>
                  <a:pt x="4911" y="30241"/>
                </a:cubicBezTo>
                <a:cubicBezTo>
                  <a:pt x="4963" y="30241"/>
                  <a:pt x="5013" y="30224"/>
                  <a:pt x="5044" y="30193"/>
                </a:cubicBezTo>
                <a:cubicBezTo>
                  <a:pt x="9809" y="29676"/>
                  <a:pt x="13994" y="25460"/>
                  <a:pt x="16752" y="21854"/>
                </a:cubicBezTo>
                <a:cubicBezTo>
                  <a:pt x="17082" y="21447"/>
                  <a:pt x="17395" y="21008"/>
                  <a:pt x="17693" y="20569"/>
                </a:cubicBezTo>
                <a:cubicBezTo>
                  <a:pt x="17740" y="20585"/>
                  <a:pt x="17787" y="20601"/>
                  <a:pt x="17834" y="20601"/>
                </a:cubicBezTo>
                <a:cubicBezTo>
                  <a:pt x="17839" y="20602"/>
                  <a:pt x="17843" y="20602"/>
                  <a:pt x="17848" y="20602"/>
                </a:cubicBezTo>
                <a:cubicBezTo>
                  <a:pt x="17901" y="20602"/>
                  <a:pt x="17923" y="20521"/>
                  <a:pt x="17865" y="20506"/>
                </a:cubicBezTo>
                <a:cubicBezTo>
                  <a:pt x="17834" y="20491"/>
                  <a:pt x="17787" y="20475"/>
                  <a:pt x="17756" y="20475"/>
                </a:cubicBezTo>
                <a:cubicBezTo>
                  <a:pt x="17912" y="20240"/>
                  <a:pt x="18069" y="19989"/>
                  <a:pt x="18210" y="19754"/>
                </a:cubicBezTo>
                <a:cubicBezTo>
                  <a:pt x="18241" y="19754"/>
                  <a:pt x="18273" y="19707"/>
                  <a:pt x="18257" y="19676"/>
                </a:cubicBezTo>
                <a:cubicBezTo>
                  <a:pt x="18962" y="18500"/>
                  <a:pt x="19558" y="17262"/>
                  <a:pt x="19966" y="15930"/>
                </a:cubicBezTo>
                <a:cubicBezTo>
                  <a:pt x="20310" y="14785"/>
                  <a:pt x="20530" y="13578"/>
                  <a:pt x="20781" y="12403"/>
                </a:cubicBezTo>
                <a:cubicBezTo>
                  <a:pt x="21000" y="11306"/>
                  <a:pt x="21314" y="10208"/>
                  <a:pt x="21251" y="9096"/>
                </a:cubicBezTo>
                <a:lnTo>
                  <a:pt x="21251" y="9096"/>
                </a:lnTo>
                <a:cubicBezTo>
                  <a:pt x="21580" y="9158"/>
                  <a:pt x="21909" y="9221"/>
                  <a:pt x="22238" y="9268"/>
                </a:cubicBezTo>
                <a:cubicBezTo>
                  <a:pt x="22254" y="9284"/>
                  <a:pt x="22254" y="9284"/>
                  <a:pt x="22270" y="9284"/>
                </a:cubicBezTo>
                <a:cubicBezTo>
                  <a:pt x="22925" y="9373"/>
                  <a:pt x="23596" y="9414"/>
                  <a:pt x="24260" y="9414"/>
                </a:cubicBezTo>
                <a:cubicBezTo>
                  <a:pt x="24534" y="9414"/>
                  <a:pt x="24806" y="9407"/>
                  <a:pt x="25075" y="9393"/>
                </a:cubicBezTo>
                <a:cubicBezTo>
                  <a:pt x="25891" y="9362"/>
                  <a:pt x="26141" y="9111"/>
                  <a:pt x="25843" y="8328"/>
                </a:cubicBezTo>
                <a:cubicBezTo>
                  <a:pt x="24825" y="5710"/>
                  <a:pt x="23351" y="2889"/>
                  <a:pt x="21658" y="647"/>
                </a:cubicBezTo>
                <a:cubicBezTo>
                  <a:pt x="21627" y="584"/>
                  <a:pt x="21549" y="569"/>
                  <a:pt x="21486" y="569"/>
                </a:cubicBezTo>
                <a:cubicBezTo>
                  <a:pt x="21282" y="428"/>
                  <a:pt x="21000" y="349"/>
                  <a:pt x="20796" y="271"/>
                </a:cubicBezTo>
                <a:cubicBezTo>
                  <a:pt x="20483" y="161"/>
                  <a:pt x="20122" y="36"/>
                  <a:pt x="19793" y="4"/>
                </a:cubicBezTo>
                <a:cubicBezTo>
                  <a:pt x="19779" y="2"/>
                  <a:pt x="19766" y="0"/>
                  <a:pt x="19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rot="-1160172">
            <a:off x="860373" y="4300075"/>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38"/>
          <p:cNvGrpSpPr/>
          <p:nvPr/>
        </p:nvGrpSpPr>
        <p:grpSpPr>
          <a:xfrm rot="514806">
            <a:off x="5067294" y="3754388"/>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8"/>
          <p:cNvGrpSpPr/>
          <p:nvPr/>
        </p:nvGrpSpPr>
        <p:grpSpPr>
          <a:xfrm rot="-525446">
            <a:off x="637049" y="502313"/>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04CBFEF5-719F-4B9F-BEFF-6B28991EAF2D}"/>
              </a:ext>
            </a:extLst>
          </p:cNvPr>
          <p:cNvPicPr>
            <a:picLocks noChangeAspect="1"/>
          </p:cNvPicPr>
          <p:nvPr/>
        </p:nvPicPr>
        <p:blipFill rotWithShape="1">
          <a:blip r:embed="rId3"/>
          <a:srcRect l="3140" t="23504" r="6046" b="8627"/>
          <a:stretch/>
        </p:blipFill>
        <p:spPr>
          <a:xfrm>
            <a:off x="-5839" y="16732"/>
            <a:ext cx="6099778" cy="5126767"/>
          </a:xfrm>
          <a:prstGeom prst="rect">
            <a:avLst/>
          </a:prstGeom>
        </p:spPr>
      </p:pic>
    </p:spTree>
    <p:extLst>
      <p:ext uri="{BB962C8B-B14F-4D97-AF65-F5344CB8AC3E}">
        <p14:creationId xmlns:p14="http://schemas.microsoft.com/office/powerpoint/2010/main" val="253894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grpSp>
        <p:nvGrpSpPr>
          <p:cNvPr id="943" name="Google Shape;943;p33"/>
          <p:cNvGrpSpPr/>
          <p:nvPr/>
        </p:nvGrpSpPr>
        <p:grpSpPr>
          <a:xfrm rot="-546322">
            <a:off x="897607" y="1747842"/>
            <a:ext cx="2817315" cy="2469552"/>
            <a:chOff x="2505075" y="4180600"/>
            <a:chExt cx="1092750" cy="957900"/>
          </a:xfrm>
        </p:grpSpPr>
        <p:sp>
          <p:nvSpPr>
            <p:cNvPr id="944" name="Google Shape;944;p33"/>
            <p:cNvSpPr/>
            <p:nvPr/>
          </p:nvSpPr>
          <p:spPr>
            <a:xfrm>
              <a:off x="2612200" y="4898650"/>
              <a:ext cx="984100" cy="235275"/>
            </a:xfrm>
            <a:custGeom>
              <a:avLst/>
              <a:gdLst/>
              <a:ahLst/>
              <a:cxnLst/>
              <a:rect l="l" t="t" r="r" b="b"/>
              <a:pathLst>
                <a:path w="39364" h="9411" extrusionOk="0">
                  <a:moveTo>
                    <a:pt x="6166" y="0"/>
                  </a:moveTo>
                  <a:cubicBezTo>
                    <a:pt x="6141" y="0"/>
                    <a:pt x="5339" y="652"/>
                    <a:pt x="5339" y="652"/>
                  </a:cubicBezTo>
                  <a:cubicBezTo>
                    <a:pt x="4688" y="2882"/>
                    <a:pt x="2357" y="5965"/>
                    <a:pt x="1" y="6617"/>
                  </a:cubicBezTo>
                  <a:cubicBezTo>
                    <a:pt x="5966" y="7068"/>
                    <a:pt x="13259" y="8321"/>
                    <a:pt x="19224" y="8797"/>
                  </a:cubicBezTo>
                  <a:cubicBezTo>
                    <a:pt x="22532" y="9048"/>
                    <a:pt x="25841" y="9248"/>
                    <a:pt x="29149" y="9349"/>
                  </a:cubicBezTo>
                  <a:cubicBezTo>
                    <a:pt x="29759" y="9367"/>
                    <a:pt x="30670" y="9411"/>
                    <a:pt x="31701" y="9411"/>
                  </a:cubicBezTo>
                  <a:cubicBezTo>
                    <a:pt x="34944" y="9411"/>
                    <a:pt x="39363" y="8971"/>
                    <a:pt x="39249" y="5890"/>
                  </a:cubicBezTo>
                  <a:lnTo>
                    <a:pt x="39224" y="5890"/>
                  </a:lnTo>
                  <a:cubicBezTo>
                    <a:pt x="28021" y="4988"/>
                    <a:pt x="17069" y="2682"/>
                    <a:pt x="6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2607825" y="4893625"/>
              <a:ext cx="990000" cy="244875"/>
            </a:xfrm>
            <a:custGeom>
              <a:avLst/>
              <a:gdLst/>
              <a:ahLst/>
              <a:cxnLst/>
              <a:rect l="l" t="t" r="r" b="b"/>
              <a:pathLst>
                <a:path w="39600" h="9795" extrusionOk="0">
                  <a:moveTo>
                    <a:pt x="6379" y="398"/>
                  </a:moveTo>
                  <a:lnTo>
                    <a:pt x="6379" y="398"/>
                  </a:lnTo>
                  <a:cubicBezTo>
                    <a:pt x="9057" y="1067"/>
                    <a:pt x="11759" y="1687"/>
                    <a:pt x="14462" y="2306"/>
                  </a:cubicBezTo>
                  <a:cubicBezTo>
                    <a:pt x="17218" y="2908"/>
                    <a:pt x="19950" y="3509"/>
                    <a:pt x="22707" y="4011"/>
                  </a:cubicBezTo>
                  <a:cubicBezTo>
                    <a:pt x="28194" y="5008"/>
                    <a:pt x="33731" y="5807"/>
                    <a:pt x="39293" y="6235"/>
                  </a:cubicBezTo>
                  <a:lnTo>
                    <a:pt x="39293" y="6235"/>
                  </a:lnTo>
                  <a:cubicBezTo>
                    <a:pt x="39281" y="6246"/>
                    <a:pt x="39274" y="6252"/>
                    <a:pt x="39274" y="6266"/>
                  </a:cubicBezTo>
                  <a:lnTo>
                    <a:pt x="39274" y="6392"/>
                  </a:lnTo>
                  <a:cubicBezTo>
                    <a:pt x="39249" y="6492"/>
                    <a:pt x="39249" y="6592"/>
                    <a:pt x="39224" y="6692"/>
                  </a:cubicBezTo>
                  <a:cubicBezTo>
                    <a:pt x="39199" y="6893"/>
                    <a:pt x="39123" y="7068"/>
                    <a:pt x="39023" y="7269"/>
                  </a:cubicBezTo>
                  <a:cubicBezTo>
                    <a:pt x="38848" y="7620"/>
                    <a:pt x="38572" y="7920"/>
                    <a:pt x="38246" y="8171"/>
                  </a:cubicBezTo>
                  <a:cubicBezTo>
                    <a:pt x="37595" y="8647"/>
                    <a:pt x="36767" y="8898"/>
                    <a:pt x="35965" y="9073"/>
                  </a:cubicBezTo>
                  <a:cubicBezTo>
                    <a:pt x="34654" y="9352"/>
                    <a:pt x="33295" y="9441"/>
                    <a:pt x="31939" y="9441"/>
                  </a:cubicBezTo>
                  <a:cubicBezTo>
                    <a:pt x="31585" y="9441"/>
                    <a:pt x="31231" y="9435"/>
                    <a:pt x="30878" y="9424"/>
                  </a:cubicBezTo>
                  <a:cubicBezTo>
                    <a:pt x="29173" y="9374"/>
                    <a:pt x="27469" y="9324"/>
                    <a:pt x="25740" y="9224"/>
                  </a:cubicBezTo>
                  <a:lnTo>
                    <a:pt x="20627" y="8948"/>
                  </a:lnTo>
                  <a:cubicBezTo>
                    <a:pt x="18898" y="8873"/>
                    <a:pt x="17218" y="8697"/>
                    <a:pt x="15514" y="8497"/>
                  </a:cubicBezTo>
                  <a:cubicBezTo>
                    <a:pt x="13810" y="8296"/>
                    <a:pt x="12106" y="8071"/>
                    <a:pt x="10401" y="7845"/>
                  </a:cubicBezTo>
                  <a:cubicBezTo>
                    <a:pt x="7272" y="7405"/>
                    <a:pt x="4121" y="6986"/>
                    <a:pt x="969" y="6707"/>
                  </a:cubicBezTo>
                  <a:lnTo>
                    <a:pt x="969" y="6707"/>
                  </a:lnTo>
                  <a:cubicBezTo>
                    <a:pt x="1378" y="6510"/>
                    <a:pt x="1757" y="6260"/>
                    <a:pt x="2106" y="5991"/>
                  </a:cubicBezTo>
                  <a:cubicBezTo>
                    <a:pt x="2657" y="5565"/>
                    <a:pt x="3158" y="5088"/>
                    <a:pt x="3609" y="4537"/>
                  </a:cubicBezTo>
                  <a:cubicBezTo>
                    <a:pt x="4061" y="4011"/>
                    <a:pt x="4487" y="3434"/>
                    <a:pt x="4837" y="2833"/>
                  </a:cubicBezTo>
                  <a:cubicBezTo>
                    <a:pt x="5181" y="2245"/>
                    <a:pt x="5476" y="1633"/>
                    <a:pt x="5676" y="973"/>
                  </a:cubicBezTo>
                  <a:lnTo>
                    <a:pt x="5676" y="973"/>
                  </a:lnTo>
                  <a:lnTo>
                    <a:pt x="6379" y="398"/>
                  </a:lnTo>
                  <a:close/>
                  <a:moveTo>
                    <a:pt x="6366" y="1"/>
                  </a:moveTo>
                  <a:cubicBezTo>
                    <a:pt x="6316" y="1"/>
                    <a:pt x="6266" y="1"/>
                    <a:pt x="6216" y="51"/>
                  </a:cubicBezTo>
                  <a:lnTo>
                    <a:pt x="6191" y="51"/>
                  </a:lnTo>
                  <a:lnTo>
                    <a:pt x="5389" y="727"/>
                  </a:lnTo>
                  <a:cubicBezTo>
                    <a:pt x="5364" y="752"/>
                    <a:pt x="5339" y="778"/>
                    <a:pt x="5339" y="803"/>
                  </a:cubicBezTo>
                  <a:cubicBezTo>
                    <a:pt x="5138" y="1454"/>
                    <a:pt x="4863" y="2081"/>
                    <a:pt x="4512" y="2657"/>
                  </a:cubicBezTo>
                  <a:cubicBezTo>
                    <a:pt x="4186" y="3234"/>
                    <a:pt x="3785" y="3785"/>
                    <a:pt x="3334" y="4311"/>
                  </a:cubicBezTo>
                  <a:cubicBezTo>
                    <a:pt x="2908" y="4838"/>
                    <a:pt x="2431" y="5314"/>
                    <a:pt x="1880" y="5715"/>
                  </a:cubicBezTo>
                  <a:cubicBezTo>
                    <a:pt x="1354" y="6116"/>
                    <a:pt x="777" y="6467"/>
                    <a:pt x="126" y="6642"/>
                  </a:cubicBezTo>
                  <a:cubicBezTo>
                    <a:pt x="76" y="6667"/>
                    <a:pt x="25" y="6742"/>
                    <a:pt x="0" y="6793"/>
                  </a:cubicBezTo>
                  <a:cubicBezTo>
                    <a:pt x="0" y="6893"/>
                    <a:pt x="76" y="6993"/>
                    <a:pt x="176" y="6993"/>
                  </a:cubicBezTo>
                  <a:cubicBezTo>
                    <a:pt x="3584" y="7244"/>
                    <a:pt x="6968" y="7720"/>
                    <a:pt x="10376" y="8121"/>
                  </a:cubicBezTo>
                  <a:cubicBezTo>
                    <a:pt x="12081" y="8321"/>
                    <a:pt x="13785" y="8547"/>
                    <a:pt x="15489" y="8722"/>
                  </a:cubicBezTo>
                  <a:cubicBezTo>
                    <a:pt x="17193" y="8923"/>
                    <a:pt x="18898" y="9048"/>
                    <a:pt x="20602" y="9224"/>
                  </a:cubicBezTo>
                  <a:cubicBezTo>
                    <a:pt x="24011" y="9550"/>
                    <a:pt x="27444" y="9675"/>
                    <a:pt x="30878" y="9775"/>
                  </a:cubicBezTo>
                  <a:cubicBezTo>
                    <a:pt x="31276" y="9787"/>
                    <a:pt x="31675" y="9794"/>
                    <a:pt x="32075" y="9794"/>
                  </a:cubicBezTo>
                  <a:cubicBezTo>
                    <a:pt x="33389" y="9794"/>
                    <a:pt x="34715" y="9712"/>
                    <a:pt x="36041" y="9424"/>
                  </a:cubicBezTo>
                  <a:cubicBezTo>
                    <a:pt x="36868" y="9249"/>
                    <a:pt x="37720" y="8973"/>
                    <a:pt x="38447" y="8422"/>
                  </a:cubicBezTo>
                  <a:cubicBezTo>
                    <a:pt x="38823" y="8171"/>
                    <a:pt x="39123" y="7820"/>
                    <a:pt x="39324" y="7394"/>
                  </a:cubicBezTo>
                  <a:cubicBezTo>
                    <a:pt x="39424" y="7194"/>
                    <a:pt x="39499" y="6968"/>
                    <a:pt x="39549" y="6768"/>
                  </a:cubicBezTo>
                  <a:cubicBezTo>
                    <a:pt x="39575" y="6642"/>
                    <a:pt x="39575" y="6542"/>
                    <a:pt x="39600" y="6417"/>
                  </a:cubicBezTo>
                  <a:cubicBezTo>
                    <a:pt x="39600" y="6341"/>
                    <a:pt x="39600" y="6316"/>
                    <a:pt x="39600" y="6241"/>
                  </a:cubicBezTo>
                  <a:cubicBezTo>
                    <a:pt x="39600" y="6141"/>
                    <a:pt x="39575" y="6041"/>
                    <a:pt x="39549" y="5966"/>
                  </a:cubicBezTo>
                  <a:cubicBezTo>
                    <a:pt x="39514" y="5948"/>
                    <a:pt x="39479" y="5930"/>
                    <a:pt x="39443" y="5930"/>
                  </a:cubicBezTo>
                  <a:cubicBezTo>
                    <a:pt x="39428" y="5930"/>
                    <a:pt x="39414" y="5933"/>
                    <a:pt x="39399" y="5940"/>
                  </a:cubicBezTo>
                  <a:cubicBezTo>
                    <a:pt x="33835" y="5464"/>
                    <a:pt x="28296" y="4637"/>
                    <a:pt x="22782" y="3610"/>
                  </a:cubicBezTo>
                  <a:cubicBezTo>
                    <a:pt x="20026" y="3083"/>
                    <a:pt x="17294" y="2532"/>
                    <a:pt x="14562" y="1930"/>
                  </a:cubicBezTo>
                  <a:cubicBezTo>
                    <a:pt x="11830" y="1329"/>
                    <a:pt x="9098" y="677"/>
                    <a:pt x="6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2508825" y="4184975"/>
              <a:ext cx="1038875" cy="879225"/>
            </a:xfrm>
            <a:custGeom>
              <a:avLst/>
              <a:gdLst/>
              <a:ahLst/>
              <a:cxnLst/>
              <a:rect l="l" t="t" r="r" b="b"/>
              <a:pathLst>
                <a:path w="41555" h="35169" extrusionOk="0">
                  <a:moveTo>
                    <a:pt x="40702" y="1"/>
                  </a:moveTo>
                  <a:cubicBezTo>
                    <a:pt x="27143" y="126"/>
                    <a:pt x="13660" y="652"/>
                    <a:pt x="101" y="1078"/>
                  </a:cubicBezTo>
                  <a:cubicBezTo>
                    <a:pt x="76" y="1078"/>
                    <a:pt x="51" y="1078"/>
                    <a:pt x="25" y="1053"/>
                  </a:cubicBezTo>
                  <a:lnTo>
                    <a:pt x="0" y="1078"/>
                  </a:lnTo>
                  <a:cubicBezTo>
                    <a:pt x="51" y="1103"/>
                    <a:pt x="101" y="1153"/>
                    <a:pt x="101" y="1254"/>
                  </a:cubicBezTo>
                  <a:cubicBezTo>
                    <a:pt x="752" y="7845"/>
                    <a:pt x="577" y="14612"/>
                    <a:pt x="802" y="21254"/>
                  </a:cubicBezTo>
                  <a:cubicBezTo>
                    <a:pt x="903" y="24537"/>
                    <a:pt x="878" y="27870"/>
                    <a:pt x="1103" y="31154"/>
                  </a:cubicBezTo>
                  <a:cubicBezTo>
                    <a:pt x="1236" y="33346"/>
                    <a:pt x="2622" y="35168"/>
                    <a:pt x="4511" y="35168"/>
                  </a:cubicBezTo>
                  <a:cubicBezTo>
                    <a:pt x="5127" y="35168"/>
                    <a:pt x="5795" y="34975"/>
                    <a:pt x="6492" y="34537"/>
                  </a:cubicBezTo>
                  <a:cubicBezTo>
                    <a:pt x="7995" y="33585"/>
                    <a:pt x="8772" y="31780"/>
                    <a:pt x="9324" y="30151"/>
                  </a:cubicBezTo>
                  <a:cubicBezTo>
                    <a:pt x="9374" y="30051"/>
                    <a:pt x="9399" y="29926"/>
                    <a:pt x="9474" y="29926"/>
                  </a:cubicBezTo>
                  <a:cubicBezTo>
                    <a:pt x="9491" y="29859"/>
                    <a:pt x="9563" y="29836"/>
                    <a:pt x="9654" y="29836"/>
                  </a:cubicBezTo>
                  <a:cubicBezTo>
                    <a:pt x="9700" y="29836"/>
                    <a:pt x="9750" y="29842"/>
                    <a:pt x="9800" y="29850"/>
                  </a:cubicBezTo>
                  <a:cubicBezTo>
                    <a:pt x="20376" y="31454"/>
                    <a:pt x="30878" y="33284"/>
                    <a:pt x="41555" y="34236"/>
                  </a:cubicBezTo>
                  <a:cubicBezTo>
                    <a:pt x="41128" y="31880"/>
                    <a:pt x="41304" y="29525"/>
                    <a:pt x="41404" y="27144"/>
                  </a:cubicBezTo>
                  <a:cubicBezTo>
                    <a:pt x="41479" y="24186"/>
                    <a:pt x="41529" y="21229"/>
                    <a:pt x="41504" y="18246"/>
                  </a:cubicBezTo>
                  <a:cubicBezTo>
                    <a:pt x="41454" y="12156"/>
                    <a:pt x="40928" y="6091"/>
                    <a:pt x="40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2505075" y="4180600"/>
              <a:ext cx="1047650" cy="887125"/>
            </a:xfrm>
            <a:custGeom>
              <a:avLst/>
              <a:gdLst/>
              <a:ahLst/>
              <a:cxnLst/>
              <a:rect l="l" t="t" r="r" b="b"/>
              <a:pathLst>
                <a:path w="41906" h="35485" extrusionOk="0">
                  <a:moveTo>
                    <a:pt x="40684" y="377"/>
                  </a:moveTo>
                  <a:cubicBezTo>
                    <a:pt x="40913" y="6408"/>
                    <a:pt x="41430" y="12415"/>
                    <a:pt x="41504" y="18421"/>
                  </a:cubicBezTo>
                  <a:cubicBezTo>
                    <a:pt x="41504" y="21103"/>
                    <a:pt x="41479" y="23760"/>
                    <a:pt x="41404" y="26416"/>
                  </a:cubicBezTo>
                  <a:cubicBezTo>
                    <a:pt x="41379" y="27745"/>
                    <a:pt x="41304" y="29098"/>
                    <a:pt x="41278" y="30426"/>
                  </a:cubicBezTo>
                  <a:cubicBezTo>
                    <a:pt x="41255" y="31690"/>
                    <a:pt x="41299" y="32976"/>
                    <a:pt x="41497" y="34241"/>
                  </a:cubicBezTo>
                  <a:lnTo>
                    <a:pt x="41497" y="34241"/>
                  </a:lnTo>
                  <a:cubicBezTo>
                    <a:pt x="36203" y="33742"/>
                    <a:pt x="30909" y="33048"/>
                    <a:pt x="25639" y="32256"/>
                  </a:cubicBezTo>
                  <a:lnTo>
                    <a:pt x="17619" y="31103"/>
                  </a:lnTo>
                  <a:cubicBezTo>
                    <a:pt x="16291" y="30903"/>
                    <a:pt x="14963" y="30677"/>
                    <a:pt x="13609" y="30476"/>
                  </a:cubicBezTo>
                  <a:lnTo>
                    <a:pt x="11604" y="30151"/>
                  </a:lnTo>
                  <a:lnTo>
                    <a:pt x="10627" y="30000"/>
                  </a:lnTo>
                  <a:lnTo>
                    <a:pt x="10125" y="29925"/>
                  </a:lnTo>
                  <a:cubicBezTo>
                    <a:pt x="10025" y="29925"/>
                    <a:pt x="9950" y="29900"/>
                    <a:pt x="9850" y="29900"/>
                  </a:cubicBezTo>
                  <a:lnTo>
                    <a:pt x="9699" y="29900"/>
                  </a:lnTo>
                  <a:cubicBezTo>
                    <a:pt x="9647" y="29918"/>
                    <a:pt x="9582" y="29947"/>
                    <a:pt x="9539" y="29998"/>
                  </a:cubicBezTo>
                  <a:lnTo>
                    <a:pt x="9539" y="29998"/>
                  </a:lnTo>
                  <a:cubicBezTo>
                    <a:pt x="9500" y="30015"/>
                    <a:pt x="9463" y="30036"/>
                    <a:pt x="9449" y="30050"/>
                  </a:cubicBezTo>
                  <a:cubicBezTo>
                    <a:pt x="9424" y="30101"/>
                    <a:pt x="9424" y="30151"/>
                    <a:pt x="9399" y="30176"/>
                  </a:cubicBezTo>
                  <a:lnTo>
                    <a:pt x="9348" y="30326"/>
                  </a:lnTo>
                  <a:lnTo>
                    <a:pt x="9223" y="30652"/>
                  </a:lnTo>
                  <a:cubicBezTo>
                    <a:pt x="9148" y="30877"/>
                    <a:pt x="9073" y="31078"/>
                    <a:pt x="8998" y="31278"/>
                  </a:cubicBezTo>
                  <a:cubicBezTo>
                    <a:pt x="8822" y="31705"/>
                    <a:pt x="8622" y="32106"/>
                    <a:pt x="8421" y="32507"/>
                  </a:cubicBezTo>
                  <a:cubicBezTo>
                    <a:pt x="7970" y="33284"/>
                    <a:pt x="7419" y="34010"/>
                    <a:pt x="6692" y="34512"/>
                  </a:cubicBezTo>
                  <a:cubicBezTo>
                    <a:pt x="6087" y="34908"/>
                    <a:pt x="5377" y="35200"/>
                    <a:pt x="4651" y="35200"/>
                  </a:cubicBezTo>
                  <a:cubicBezTo>
                    <a:pt x="4504" y="35200"/>
                    <a:pt x="4358" y="35188"/>
                    <a:pt x="4211" y="35163"/>
                  </a:cubicBezTo>
                  <a:cubicBezTo>
                    <a:pt x="3358" y="35013"/>
                    <a:pt x="2632" y="34436"/>
                    <a:pt x="2155" y="33685"/>
                  </a:cubicBezTo>
                  <a:cubicBezTo>
                    <a:pt x="1679" y="32958"/>
                    <a:pt x="1454" y="32080"/>
                    <a:pt x="1404" y="31203"/>
                  </a:cubicBezTo>
                  <a:cubicBezTo>
                    <a:pt x="1353" y="30276"/>
                    <a:pt x="1303" y="29374"/>
                    <a:pt x="1278" y="28471"/>
                  </a:cubicBezTo>
                  <a:cubicBezTo>
                    <a:pt x="1203" y="26667"/>
                    <a:pt x="1203" y="24837"/>
                    <a:pt x="1153" y="23033"/>
                  </a:cubicBezTo>
                  <a:cubicBezTo>
                    <a:pt x="1028" y="19374"/>
                    <a:pt x="1003" y="15765"/>
                    <a:pt x="952" y="12105"/>
                  </a:cubicBezTo>
                  <a:cubicBezTo>
                    <a:pt x="927" y="10301"/>
                    <a:pt x="877" y="8471"/>
                    <a:pt x="802" y="6667"/>
                  </a:cubicBezTo>
                  <a:cubicBezTo>
                    <a:pt x="752" y="5740"/>
                    <a:pt x="702" y="4837"/>
                    <a:pt x="652" y="3935"/>
                  </a:cubicBezTo>
                  <a:lnTo>
                    <a:pt x="551" y="2557"/>
                  </a:lnTo>
                  <a:lnTo>
                    <a:pt x="476" y="1880"/>
                  </a:lnTo>
                  <a:lnTo>
                    <a:pt x="451" y="1529"/>
                  </a:lnTo>
                  <a:cubicBezTo>
                    <a:pt x="451" y="1496"/>
                    <a:pt x="451" y="1474"/>
                    <a:pt x="444" y="1434"/>
                  </a:cubicBezTo>
                  <a:lnTo>
                    <a:pt x="444" y="1434"/>
                  </a:lnTo>
                  <a:lnTo>
                    <a:pt x="476" y="1429"/>
                  </a:lnTo>
                  <a:lnTo>
                    <a:pt x="802" y="1429"/>
                  </a:lnTo>
                  <a:lnTo>
                    <a:pt x="1429" y="1404"/>
                  </a:lnTo>
                  <a:lnTo>
                    <a:pt x="2707" y="1354"/>
                  </a:lnTo>
                  <a:lnTo>
                    <a:pt x="5263" y="1278"/>
                  </a:lnTo>
                  <a:lnTo>
                    <a:pt x="10351" y="1128"/>
                  </a:lnTo>
                  <a:lnTo>
                    <a:pt x="20526" y="802"/>
                  </a:lnTo>
                  <a:cubicBezTo>
                    <a:pt x="27237" y="628"/>
                    <a:pt x="33972" y="430"/>
                    <a:pt x="40684" y="377"/>
                  </a:cubicBezTo>
                  <a:close/>
                  <a:moveTo>
                    <a:pt x="40852" y="0"/>
                  </a:moveTo>
                  <a:cubicBezTo>
                    <a:pt x="34060" y="50"/>
                    <a:pt x="27293" y="176"/>
                    <a:pt x="20501" y="401"/>
                  </a:cubicBezTo>
                  <a:lnTo>
                    <a:pt x="251" y="1078"/>
                  </a:lnTo>
                  <a:lnTo>
                    <a:pt x="25" y="1078"/>
                  </a:lnTo>
                  <a:lnTo>
                    <a:pt x="0" y="1153"/>
                  </a:lnTo>
                  <a:lnTo>
                    <a:pt x="0" y="1178"/>
                  </a:lnTo>
                  <a:lnTo>
                    <a:pt x="75" y="1429"/>
                  </a:lnTo>
                  <a:lnTo>
                    <a:pt x="276" y="3960"/>
                  </a:lnTo>
                  <a:cubicBezTo>
                    <a:pt x="351" y="4862"/>
                    <a:pt x="401" y="5765"/>
                    <a:pt x="426" y="6667"/>
                  </a:cubicBezTo>
                  <a:cubicBezTo>
                    <a:pt x="526" y="8496"/>
                    <a:pt x="551" y="10301"/>
                    <a:pt x="602" y="12131"/>
                  </a:cubicBezTo>
                  <a:cubicBezTo>
                    <a:pt x="652" y="15765"/>
                    <a:pt x="702" y="19399"/>
                    <a:pt x="802" y="23033"/>
                  </a:cubicBezTo>
                  <a:cubicBezTo>
                    <a:pt x="852" y="24837"/>
                    <a:pt x="877" y="26667"/>
                    <a:pt x="927" y="28497"/>
                  </a:cubicBezTo>
                  <a:cubicBezTo>
                    <a:pt x="978" y="29399"/>
                    <a:pt x="1003" y="30301"/>
                    <a:pt x="1078" y="31203"/>
                  </a:cubicBezTo>
                  <a:cubicBezTo>
                    <a:pt x="1128" y="32131"/>
                    <a:pt x="1379" y="33083"/>
                    <a:pt x="1905" y="33860"/>
                  </a:cubicBezTo>
                  <a:cubicBezTo>
                    <a:pt x="2406" y="34662"/>
                    <a:pt x="3208" y="35314"/>
                    <a:pt x="4160" y="35439"/>
                  </a:cubicBezTo>
                  <a:cubicBezTo>
                    <a:pt x="4334" y="35470"/>
                    <a:pt x="4506" y="35485"/>
                    <a:pt x="4677" y="35485"/>
                  </a:cubicBezTo>
                  <a:cubicBezTo>
                    <a:pt x="5469" y="35485"/>
                    <a:pt x="6223" y="35170"/>
                    <a:pt x="6842" y="34737"/>
                  </a:cubicBezTo>
                  <a:cubicBezTo>
                    <a:pt x="7619" y="34211"/>
                    <a:pt x="8196" y="33434"/>
                    <a:pt x="8647" y="32632"/>
                  </a:cubicBezTo>
                  <a:cubicBezTo>
                    <a:pt x="8872" y="32231"/>
                    <a:pt x="9048" y="31805"/>
                    <a:pt x="9223" y="31379"/>
                  </a:cubicBezTo>
                  <a:cubicBezTo>
                    <a:pt x="9298" y="31178"/>
                    <a:pt x="9399" y="30953"/>
                    <a:pt x="9474" y="30727"/>
                  </a:cubicBezTo>
                  <a:lnTo>
                    <a:pt x="9574" y="30426"/>
                  </a:lnTo>
                  <a:lnTo>
                    <a:pt x="9624" y="30251"/>
                  </a:lnTo>
                  <a:cubicBezTo>
                    <a:pt x="9647" y="30228"/>
                    <a:pt x="9649" y="30226"/>
                    <a:pt x="9649" y="30206"/>
                  </a:cubicBezTo>
                  <a:lnTo>
                    <a:pt x="9649" y="30206"/>
                  </a:lnTo>
                  <a:lnTo>
                    <a:pt x="9749" y="30126"/>
                  </a:lnTo>
                  <a:lnTo>
                    <a:pt x="9749" y="30126"/>
                  </a:lnTo>
                  <a:cubicBezTo>
                    <a:pt x="9741" y="30142"/>
                    <a:pt x="9741" y="30148"/>
                    <a:pt x="9748" y="30148"/>
                  </a:cubicBezTo>
                  <a:cubicBezTo>
                    <a:pt x="9761" y="30148"/>
                    <a:pt x="9800" y="30126"/>
                    <a:pt x="9850" y="30126"/>
                  </a:cubicBezTo>
                  <a:cubicBezTo>
                    <a:pt x="9900" y="30151"/>
                    <a:pt x="10000" y="30151"/>
                    <a:pt x="10075" y="30176"/>
                  </a:cubicBezTo>
                  <a:lnTo>
                    <a:pt x="10577" y="30251"/>
                  </a:lnTo>
                  <a:lnTo>
                    <a:pt x="11579" y="30401"/>
                  </a:lnTo>
                  <a:lnTo>
                    <a:pt x="13584" y="30702"/>
                  </a:lnTo>
                  <a:cubicBezTo>
                    <a:pt x="14912" y="30903"/>
                    <a:pt x="16266" y="31103"/>
                    <a:pt x="17594" y="31329"/>
                  </a:cubicBezTo>
                  <a:cubicBezTo>
                    <a:pt x="20251" y="31755"/>
                    <a:pt x="22907" y="32206"/>
                    <a:pt x="25589" y="32607"/>
                  </a:cubicBezTo>
                  <a:cubicBezTo>
                    <a:pt x="30928" y="33384"/>
                    <a:pt x="36291" y="34111"/>
                    <a:pt x="41679" y="34587"/>
                  </a:cubicBezTo>
                  <a:lnTo>
                    <a:pt x="41905" y="34612"/>
                  </a:lnTo>
                  <a:lnTo>
                    <a:pt x="41905" y="34612"/>
                  </a:lnTo>
                  <a:lnTo>
                    <a:pt x="41855" y="34386"/>
                  </a:lnTo>
                  <a:cubicBezTo>
                    <a:pt x="41404" y="31780"/>
                    <a:pt x="41679" y="29098"/>
                    <a:pt x="41730" y="26441"/>
                  </a:cubicBezTo>
                  <a:cubicBezTo>
                    <a:pt x="41805" y="23760"/>
                    <a:pt x="41830" y="21103"/>
                    <a:pt x="41805" y="18421"/>
                  </a:cubicBezTo>
                  <a:cubicBezTo>
                    <a:pt x="41780" y="12331"/>
                    <a:pt x="41278" y="6266"/>
                    <a:pt x="41053" y="176"/>
                  </a:cubicBezTo>
                  <a:lnTo>
                    <a:pt x="410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2849050" y="4283900"/>
              <a:ext cx="614675" cy="48350"/>
            </a:xfrm>
            <a:custGeom>
              <a:avLst/>
              <a:gdLst/>
              <a:ahLst/>
              <a:cxnLst/>
              <a:rect l="l" t="t" r="r" b="b"/>
              <a:pathLst>
                <a:path w="24587" h="1934" extrusionOk="0">
                  <a:moveTo>
                    <a:pt x="24207" y="1"/>
                  </a:moveTo>
                  <a:cubicBezTo>
                    <a:pt x="24192" y="1"/>
                    <a:pt x="24177" y="2"/>
                    <a:pt x="24161" y="3"/>
                  </a:cubicBezTo>
                  <a:cubicBezTo>
                    <a:pt x="16166" y="805"/>
                    <a:pt x="8221" y="1407"/>
                    <a:pt x="201" y="1633"/>
                  </a:cubicBezTo>
                  <a:cubicBezTo>
                    <a:pt x="1" y="1658"/>
                    <a:pt x="1" y="1933"/>
                    <a:pt x="201" y="1933"/>
                  </a:cubicBezTo>
                  <a:cubicBezTo>
                    <a:pt x="8171" y="1708"/>
                    <a:pt x="16216" y="1357"/>
                    <a:pt x="24161" y="630"/>
                  </a:cubicBezTo>
                  <a:cubicBezTo>
                    <a:pt x="24571" y="606"/>
                    <a:pt x="24587" y="1"/>
                    <a:pt x="2420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33"/>
          <p:cNvSpPr txBox="1">
            <a:spLocks noGrp="1"/>
          </p:cNvSpPr>
          <p:nvPr>
            <p:ph type="subTitle" idx="1"/>
          </p:nvPr>
        </p:nvSpPr>
        <p:spPr>
          <a:xfrm>
            <a:off x="4051041" y="1338960"/>
            <a:ext cx="4688922" cy="29794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dirty="0"/>
              <a:t>Para terminar puedo decir que la aplicación puede evolucionar con el tiempo es decir nuestra idea central era una IA pero por los conocimientos que tenemos eso seria imposible para nosotros ,pero de alguna manera esto ayudaría a la automatización de algunas funciones  y las más importantes seria que podría ayudar a crear guías personalizadas de estudio y podría ayudar al proceso de retroalimentación del mismo para ver el progreso del alumno.</a:t>
            </a:r>
            <a:endParaRPr lang="en-US" dirty="0"/>
          </a:p>
        </p:txBody>
      </p:sp>
      <p:sp>
        <p:nvSpPr>
          <p:cNvPr id="958" name="Google Shape;958;p33"/>
          <p:cNvSpPr/>
          <p:nvPr/>
        </p:nvSpPr>
        <p:spPr>
          <a:xfrm rot="-1036824">
            <a:off x="3671284" y="450591"/>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33"/>
          <p:cNvGrpSpPr/>
          <p:nvPr/>
        </p:nvGrpSpPr>
        <p:grpSpPr>
          <a:xfrm rot="-8593293">
            <a:off x="48531" y="-510565"/>
            <a:ext cx="2429474" cy="1577941"/>
            <a:chOff x="5118990" y="4122087"/>
            <a:chExt cx="1882464" cy="1222659"/>
          </a:xfrm>
        </p:grpSpPr>
        <p:sp>
          <p:nvSpPr>
            <p:cNvPr id="960" name="Google Shape;960;p33"/>
            <p:cNvSpPr/>
            <p:nvPr/>
          </p:nvSpPr>
          <p:spPr>
            <a:xfrm rot="787510">
              <a:off x="5385771" y="4227679"/>
              <a:ext cx="603559" cy="359284"/>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rot="787510">
              <a:off x="5335021" y="4244664"/>
              <a:ext cx="556881" cy="639813"/>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rot="787510">
              <a:off x="5274233" y="4284717"/>
              <a:ext cx="108494" cy="89486"/>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rot="787510">
              <a:off x="5276253" y="4313238"/>
              <a:ext cx="125778" cy="126468"/>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rot="787510">
              <a:off x="5556472" y="4350491"/>
              <a:ext cx="214919" cy="68331"/>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rot="787510">
              <a:off x="5858154" y="4388382"/>
              <a:ext cx="1087855" cy="60559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rot="787510">
              <a:off x="6027045" y="4465191"/>
              <a:ext cx="608388" cy="226071"/>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rot="787510">
              <a:off x="5717956" y="4731255"/>
              <a:ext cx="1111348" cy="47701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rot="787510">
              <a:off x="5192958" y="4307909"/>
              <a:ext cx="1734529" cy="851015"/>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rot="787510">
              <a:off x="5746899" y="4608508"/>
              <a:ext cx="88489" cy="329239"/>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rot="787510">
              <a:off x="5433551" y="4425988"/>
              <a:ext cx="32192" cy="86573"/>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rot="787510">
              <a:off x="5891335" y="4294059"/>
              <a:ext cx="94353" cy="35583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rot="787510">
              <a:off x="5743083" y="4284862"/>
              <a:ext cx="155517" cy="62138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rot="787510">
              <a:off x="5468329" y="4339170"/>
              <a:ext cx="37327" cy="108648"/>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rot="787510">
              <a:off x="5364359" y="4323181"/>
              <a:ext cx="43919" cy="135666"/>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33"/>
          <p:cNvGrpSpPr/>
          <p:nvPr/>
        </p:nvGrpSpPr>
        <p:grpSpPr>
          <a:xfrm>
            <a:off x="3770038" y="4535133"/>
            <a:ext cx="2433812" cy="320922"/>
            <a:chOff x="1394800" y="3522000"/>
            <a:chExt cx="1048650" cy="138275"/>
          </a:xfrm>
        </p:grpSpPr>
        <p:sp>
          <p:nvSpPr>
            <p:cNvPr id="976" name="Google Shape;976;p3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6" name="Picture 4" descr="Resultado de imagen para Ia">
            <a:extLst>
              <a:ext uri="{FF2B5EF4-FFF2-40B4-BE49-F238E27FC236}">
                <a16:creationId xmlns:a16="http://schemas.microsoft.com/office/drawing/2014/main" id="{FEF0FE33-457D-4ED8-9AAB-FE5E99F74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301" y="2283726"/>
            <a:ext cx="1801343" cy="135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97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64"/>
          <p:cNvSpPr txBox="1">
            <a:spLocks noGrp="1"/>
          </p:cNvSpPr>
          <p:nvPr>
            <p:ph type="title"/>
          </p:nvPr>
        </p:nvSpPr>
        <p:spPr>
          <a:xfrm>
            <a:off x="1934400" y="3186430"/>
            <a:ext cx="5254800" cy="40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75000"/>
                  </a:schemeClr>
                </a:solidFill>
              </a:rPr>
              <a:t>—</a:t>
            </a:r>
            <a:r>
              <a:rPr lang="es-MX" b="0" i="1" u="none" strike="noStrike" dirty="0">
                <a:solidFill>
                  <a:schemeClr val="tx1">
                    <a:lumMod val="75000"/>
                  </a:schemeClr>
                </a:solidFill>
                <a:effectLst/>
                <a:latin typeface="Source Sans Pro" panose="020B0503030403020204" pitchFamily="34" charset="0"/>
              </a:rPr>
              <a:t>Ian </a:t>
            </a:r>
            <a:r>
              <a:rPr lang="es-MX" b="0" i="1" u="none" strike="noStrike" dirty="0" err="1">
                <a:solidFill>
                  <a:schemeClr val="tx1">
                    <a:lumMod val="75000"/>
                  </a:schemeClr>
                </a:solidFill>
                <a:effectLst/>
                <a:latin typeface="Source Sans Pro" panose="020B0503030403020204" pitchFamily="34" charset="0"/>
              </a:rPr>
              <a:t>Jukes</a:t>
            </a:r>
            <a:endParaRPr dirty="0">
              <a:solidFill>
                <a:schemeClr val="tx1">
                  <a:lumMod val="75000"/>
                </a:schemeClr>
              </a:solidFill>
            </a:endParaRPr>
          </a:p>
        </p:txBody>
      </p:sp>
      <p:sp>
        <p:nvSpPr>
          <p:cNvPr id="1734" name="Google Shape;1734;p64"/>
          <p:cNvSpPr txBox="1">
            <a:spLocks noGrp="1"/>
          </p:cNvSpPr>
          <p:nvPr>
            <p:ph type="subTitle" idx="1"/>
          </p:nvPr>
        </p:nvSpPr>
        <p:spPr>
          <a:xfrm>
            <a:off x="1612300" y="1596450"/>
            <a:ext cx="5919300" cy="1483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a:t>
            </a:r>
            <a:r>
              <a:rPr lang="es-MX" dirty="0"/>
              <a:t>“Tenemos que preparar a los estudiantes para su futuro, no para nuestro pasado”</a:t>
            </a:r>
            <a:r>
              <a:rPr lang="en" dirty="0"/>
              <a:t>.”</a:t>
            </a:r>
            <a:endParaRPr dirty="0"/>
          </a:p>
        </p:txBody>
      </p:sp>
      <p:pic>
        <p:nvPicPr>
          <p:cNvPr id="2" name="Imagen 1">
            <a:extLst>
              <a:ext uri="{FF2B5EF4-FFF2-40B4-BE49-F238E27FC236}">
                <a16:creationId xmlns:a16="http://schemas.microsoft.com/office/drawing/2014/main" id="{9911D3ED-7431-488F-946B-2BEB91535454}"/>
              </a:ext>
            </a:extLst>
          </p:cNvPr>
          <p:cNvPicPr>
            <a:picLocks noChangeAspect="1"/>
          </p:cNvPicPr>
          <p:nvPr/>
        </p:nvPicPr>
        <p:blipFill>
          <a:blip r:embed="rId3"/>
          <a:stretch>
            <a:fillRect/>
          </a:stretch>
        </p:blipFill>
        <p:spPr>
          <a:xfrm>
            <a:off x="0" y="2366042"/>
            <a:ext cx="2857500" cy="2857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0" name="Google Shape;820;p30"/>
          <p:cNvGrpSpPr/>
          <p:nvPr/>
        </p:nvGrpSpPr>
        <p:grpSpPr>
          <a:xfrm>
            <a:off x="699619" y="910975"/>
            <a:ext cx="4356480" cy="176025"/>
            <a:chOff x="4345425" y="2175475"/>
            <a:chExt cx="800750" cy="176025"/>
          </a:xfrm>
        </p:grpSpPr>
        <p:sp>
          <p:nvSpPr>
            <p:cNvPr id="821" name="Google Shape;821;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0"/>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Problematicas</a:t>
            </a:r>
            <a:endParaRPr dirty="0"/>
          </a:p>
        </p:txBody>
      </p:sp>
      <p:sp>
        <p:nvSpPr>
          <p:cNvPr id="824" name="Google Shape;824;p30"/>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p>
            <a:pPr marL="171450" indent="-171450">
              <a:buClr>
                <a:schemeClr val="dk2"/>
              </a:buClr>
              <a:buSzPts val="1100"/>
            </a:pPr>
            <a:r>
              <a:rPr lang="es-MX" dirty="0"/>
              <a:t>No disponer de suficiente tiempo</a:t>
            </a:r>
          </a:p>
          <a:p>
            <a:pPr marL="171450" indent="-171450">
              <a:buClr>
                <a:schemeClr val="dk2"/>
              </a:buClr>
              <a:buSzPts val="1100"/>
            </a:pPr>
            <a:endParaRPr lang="es-MX" dirty="0"/>
          </a:p>
          <a:p>
            <a:pPr marL="171450" indent="-171450">
              <a:buClr>
                <a:schemeClr val="dk2"/>
              </a:buClr>
              <a:buSzPts val="1100"/>
            </a:pPr>
            <a:r>
              <a:rPr lang="es-MX" dirty="0"/>
              <a:t>Albergar unas expectativas irreales</a:t>
            </a:r>
          </a:p>
          <a:p>
            <a:pPr marL="171450" indent="-171450">
              <a:buClr>
                <a:schemeClr val="dk2"/>
              </a:buClr>
              <a:buSzPts val="1100"/>
            </a:pPr>
            <a:endParaRPr lang="es-MX" dirty="0"/>
          </a:p>
          <a:p>
            <a:pPr marL="171450" indent="-171450">
              <a:buClr>
                <a:schemeClr val="dk2"/>
              </a:buClr>
              <a:buSzPts val="1100"/>
            </a:pPr>
            <a:r>
              <a:rPr lang="es-MX" dirty="0"/>
              <a:t>No tener estrategias y destrezas adecuadas a la formación en línea</a:t>
            </a:r>
          </a:p>
          <a:p>
            <a:pPr marL="171450" indent="-171450">
              <a:buClr>
                <a:schemeClr val="dk2"/>
              </a:buClr>
              <a:buSzPts val="1100"/>
            </a:pPr>
            <a:endParaRPr lang="es-MX" dirty="0"/>
          </a:p>
          <a:p>
            <a:pPr marL="171450" indent="-171450">
              <a:buClr>
                <a:schemeClr val="dk2"/>
              </a:buClr>
              <a:buSzPts val="1100"/>
            </a:pPr>
            <a:r>
              <a:rPr lang="es-MX" dirty="0"/>
              <a:t>No participar en actividades colaborativas</a:t>
            </a:r>
          </a:p>
          <a:p>
            <a:pPr marL="171450" indent="-171450">
              <a:buClr>
                <a:schemeClr val="dk2"/>
              </a:buClr>
              <a:buSzPts val="1100"/>
            </a:pPr>
            <a:endParaRPr lang="es-MX" dirty="0"/>
          </a:p>
          <a:p>
            <a:pPr marL="171450" indent="-171450">
              <a:buClr>
                <a:schemeClr val="dk2"/>
              </a:buClr>
              <a:buSzPts val="1100"/>
            </a:pPr>
            <a:r>
              <a:rPr lang="es-MX" dirty="0"/>
              <a:t>No mostrar cercanía de parte del maestro</a:t>
            </a:r>
          </a:p>
          <a:p>
            <a:pPr marL="171450" indent="-171450">
              <a:buClr>
                <a:schemeClr val="dk2"/>
              </a:buClr>
              <a:buSzPts val="1100"/>
            </a:pPr>
            <a:endParaRPr lang="es-MX" dirty="0"/>
          </a:p>
          <a:p>
            <a:pPr marL="171450" indent="-171450">
              <a:buClr>
                <a:schemeClr val="dk2"/>
              </a:buClr>
              <a:buSzPts val="1100"/>
            </a:pPr>
            <a:r>
              <a:rPr lang="es-MX" u="sng" dirty="0"/>
              <a:t>Frustración del estudiante por el entorpecimiento de su aprendizaje</a:t>
            </a:r>
          </a:p>
          <a:p>
            <a:pPr marL="171450" indent="-171450">
              <a:buClr>
                <a:schemeClr val="dk2"/>
              </a:buClr>
              <a:buSzPts val="1100"/>
            </a:pPr>
            <a:endParaRPr lang="es-MX" dirty="0"/>
          </a:p>
          <a:p>
            <a:pPr marL="171450" indent="-171450">
              <a:buClr>
                <a:schemeClr val="dk2"/>
              </a:buClr>
              <a:buSzPts val="1100"/>
            </a:pPr>
            <a:r>
              <a:rPr lang="es-MX" dirty="0"/>
              <a:t> El uso de contenido irrelevante</a:t>
            </a:r>
          </a:p>
          <a:p>
            <a:pPr marL="171450" indent="-171450">
              <a:buClr>
                <a:schemeClr val="dk2"/>
              </a:buClr>
              <a:buSzPts val="1100"/>
            </a:pPr>
            <a:endParaRPr lang="es-MX" dirty="0"/>
          </a:p>
          <a:p>
            <a:pPr marL="171450" indent="-171450">
              <a:buClr>
                <a:schemeClr val="dk2"/>
              </a:buClr>
              <a:buSzPts val="1100"/>
            </a:pPr>
            <a:r>
              <a:rPr lang="es-MX" dirty="0"/>
              <a:t>La falta de apoyo para el aprendizaje en línea.</a:t>
            </a:r>
            <a:endParaRPr dirty="0"/>
          </a:p>
        </p:txBody>
      </p:sp>
      <p:grpSp>
        <p:nvGrpSpPr>
          <p:cNvPr id="825" name="Google Shape;825;p30"/>
          <p:cNvGrpSpPr/>
          <p:nvPr/>
        </p:nvGrpSpPr>
        <p:grpSpPr>
          <a:xfrm rot="1461682">
            <a:off x="7211497" y="174521"/>
            <a:ext cx="2743443" cy="1090954"/>
            <a:chOff x="4038775" y="3369325"/>
            <a:chExt cx="1789725" cy="711700"/>
          </a:xfrm>
        </p:grpSpPr>
        <p:sp>
          <p:nvSpPr>
            <p:cNvPr id="826" name="Google Shape;826;p30"/>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grpSp>
        <p:nvGrpSpPr>
          <p:cNvPr id="897" name="Google Shape;897;p32"/>
          <p:cNvGrpSpPr/>
          <p:nvPr/>
        </p:nvGrpSpPr>
        <p:grpSpPr>
          <a:xfrm rot="807122">
            <a:off x="5649475" y="860577"/>
            <a:ext cx="2497551" cy="2401906"/>
            <a:chOff x="1857000" y="3245400"/>
            <a:chExt cx="1233825" cy="1186575"/>
          </a:xfrm>
        </p:grpSpPr>
        <p:sp>
          <p:nvSpPr>
            <p:cNvPr id="898" name="Google Shape;898;p3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32"/>
          <p:cNvSpPr txBox="1">
            <a:spLocks noGrp="1"/>
          </p:cNvSpPr>
          <p:nvPr>
            <p:ph type="title"/>
          </p:nvPr>
        </p:nvSpPr>
        <p:spPr>
          <a:xfrm>
            <a:off x="1061575" y="1371025"/>
            <a:ext cx="2934226"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contexto</a:t>
            </a:r>
            <a:endParaRPr dirty="0"/>
          </a:p>
        </p:txBody>
      </p:sp>
      <p:sp>
        <p:nvSpPr>
          <p:cNvPr id="905" name="Google Shape;905;p32"/>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Covid-19</a:t>
            </a:r>
            <a:endParaRPr dirty="0"/>
          </a:p>
        </p:txBody>
      </p:sp>
      <p:grpSp>
        <p:nvGrpSpPr>
          <p:cNvPr id="906" name="Google Shape;906;p32"/>
          <p:cNvGrpSpPr/>
          <p:nvPr/>
        </p:nvGrpSpPr>
        <p:grpSpPr>
          <a:xfrm rot="2556023">
            <a:off x="6280455" y="1142182"/>
            <a:ext cx="1144723" cy="1961055"/>
            <a:chOff x="2946668" y="3613769"/>
            <a:chExt cx="640047" cy="1096481"/>
          </a:xfrm>
        </p:grpSpPr>
        <p:sp>
          <p:nvSpPr>
            <p:cNvPr id="907" name="Google Shape;907;p32"/>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32"/>
          <p:cNvGrpSpPr/>
          <p:nvPr/>
        </p:nvGrpSpPr>
        <p:grpSpPr>
          <a:xfrm flipH="1">
            <a:off x="1273862" y="2089950"/>
            <a:ext cx="2383432" cy="176025"/>
            <a:chOff x="4345425" y="2175475"/>
            <a:chExt cx="800750" cy="176025"/>
          </a:xfrm>
        </p:grpSpPr>
        <p:sp>
          <p:nvSpPr>
            <p:cNvPr id="915" name="Google Shape;915;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32"/>
          <p:cNvGrpSpPr/>
          <p:nvPr/>
        </p:nvGrpSpPr>
        <p:grpSpPr>
          <a:xfrm rot="674490">
            <a:off x="4321689" y="4071103"/>
            <a:ext cx="3474315" cy="888859"/>
            <a:chOff x="3809875" y="1963175"/>
            <a:chExt cx="1923600" cy="492150"/>
          </a:xfrm>
        </p:grpSpPr>
        <p:sp>
          <p:nvSpPr>
            <p:cNvPr id="918" name="Google Shape;918;p3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32"/>
          <p:cNvGrpSpPr/>
          <p:nvPr/>
        </p:nvGrpSpPr>
        <p:grpSpPr>
          <a:xfrm rot="1386640">
            <a:off x="3606831" y="807890"/>
            <a:ext cx="806665" cy="421749"/>
            <a:chOff x="1822875" y="1377000"/>
            <a:chExt cx="548075" cy="286550"/>
          </a:xfrm>
        </p:grpSpPr>
        <p:sp>
          <p:nvSpPr>
            <p:cNvPr id="930" name="Google Shape;930;p3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35"/>
          <p:cNvGrpSpPr/>
          <p:nvPr/>
        </p:nvGrpSpPr>
        <p:grpSpPr>
          <a:xfrm>
            <a:off x="6548273" y="1385475"/>
            <a:ext cx="1875837" cy="176025"/>
            <a:chOff x="4345425" y="2175475"/>
            <a:chExt cx="800750" cy="176025"/>
          </a:xfrm>
        </p:grpSpPr>
        <p:sp>
          <p:nvSpPr>
            <p:cNvPr id="1053" name="Google Shape;1053;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5"/>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Como sabemos a mediados de marzo y prácticamente de un día para otro los docentes y estudiantes se vieron inmersos en un nuevo escenario: la educación online en la pandemia. Sin previo aviso, 10 millones de alumnos se encontraban en sus casas y toda la comunidad educativa (incluidas las familias) tuvieron que involucrarse en un modelo educativo a distancia.</a:t>
            </a:r>
          </a:p>
          <a:p>
            <a:pPr marL="0" lvl="0" indent="0" algn="l" rtl="0">
              <a:spcBef>
                <a:spcPts val="0"/>
              </a:spcBef>
              <a:spcAft>
                <a:spcPts val="0"/>
              </a:spcAft>
              <a:buNone/>
            </a:pPr>
            <a:endParaRPr dirty="0"/>
          </a:p>
        </p:txBody>
      </p:sp>
      <p:sp>
        <p:nvSpPr>
          <p:cNvPr id="1056" name="Google Shape;1056;p35"/>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s-MX" dirty="0"/>
              <a:t>A</a:t>
            </a:r>
            <a:r>
              <a:rPr lang="en" dirty="0"/>
              <a:t>fecto a la forma de educacion!</a:t>
            </a:r>
            <a:endParaRPr dirty="0"/>
          </a:p>
        </p:txBody>
      </p:sp>
      <p:grpSp>
        <p:nvGrpSpPr>
          <p:cNvPr id="1057" name="Google Shape;1057;p35"/>
          <p:cNvGrpSpPr/>
          <p:nvPr/>
        </p:nvGrpSpPr>
        <p:grpSpPr>
          <a:xfrm>
            <a:off x="5204143" y="944575"/>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35"/>
          <p:cNvGrpSpPr/>
          <p:nvPr/>
        </p:nvGrpSpPr>
        <p:grpSpPr>
          <a:xfrm rot="1017362" flipH="1">
            <a:off x="7673764" y="4014821"/>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35"/>
          <p:cNvGrpSpPr/>
          <p:nvPr/>
        </p:nvGrpSpPr>
        <p:grpSpPr>
          <a:xfrm rot="10800000">
            <a:off x="3855903" y="605787"/>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373B090D-863D-46C7-BA1C-E08D1C078EB1}"/>
              </a:ext>
            </a:extLst>
          </p:cNvPr>
          <p:cNvSpPr>
            <a:spLocks noGrp="1"/>
          </p:cNvSpPr>
          <p:nvPr>
            <p:ph type="subTitle" idx="1"/>
          </p:nvPr>
        </p:nvSpPr>
        <p:spPr>
          <a:xfrm>
            <a:off x="407704" y="1251502"/>
            <a:ext cx="4929840" cy="2777100"/>
          </a:xfrm>
        </p:spPr>
        <p:txBody>
          <a:bodyPr/>
          <a:lstStyle/>
          <a:p>
            <a:r>
              <a:rPr lang="es-MX" dirty="0"/>
              <a:t>Sin un modelo definido, los docentes han tenido que adaptar los contenidos a la educación a distancia en tiempo récord, haciendo uso de herramientas para comunicarse con el alumnado o realizar tareas en línea que, en algunas ocasiones, nunca se habían utilizado.</a:t>
            </a:r>
          </a:p>
          <a:p>
            <a:endParaRPr lang="es-MX" dirty="0"/>
          </a:p>
        </p:txBody>
      </p:sp>
      <p:grpSp>
        <p:nvGrpSpPr>
          <p:cNvPr id="4" name="Google Shape;1060;p35">
            <a:extLst>
              <a:ext uri="{FF2B5EF4-FFF2-40B4-BE49-F238E27FC236}">
                <a16:creationId xmlns:a16="http://schemas.microsoft.com/office/drawing/2014/main" id="{69916D23-6C3B-4035-AF7B-ABDAFE2B72BC}"/>
              </a:ext>
            </a:extLst>
          </p:cNvPr>
          <p:cNvGrpSpPr/>
          <p:nvPr/>
        </p:nvGrpSpPr>
        <p:grpSpPr>
          <a:xfrm>
            <a:off x="1202396" y="605799"/>
            <a:ext cx="580423" cy="681083"/>
            <a:chOff x="645175" y="3632150"/>
            <a:chExt cx="394550" cy="462975"/>
          </a:xfrm>
        </p:grpSpPr>
        <p:sp>
          <p:nvSpPr>
            <p:cNvPr id="5" name="Google Shape;1061;p35">
              <a:extLst>
                <a:ext uri="{FF2B5EF4-FFF2-40B4-BE49-F238E27FC236}">
                  <a16:creationId xmlns:a16="http://schemas.microsoft.com/office/drawing/2014/main" id="{203C3FEF-8063-494C-AC0E-395B913099C1}"/>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2;p35">
              <a:extLst>
                <a:ext uri="{FF2B5EF4-FFF2-40B4-BE49-F238E27FC236}">
                  <a16:creationId xmlns:a16="http://schemas.microsoft.com/office/drawing/2014/main" id="{2D87EFD0-3F35-45AF-86C2-B085CDE5C6CB}"/>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63;p35">
            <a:extLst>
              <a:ext uri="{FF2B5EF4-FFF2-40B4-BE49-F238E27FC236}">
                <a16:creationId xmlns:a16="http://schemas.microsoft.com/office/drawing/2014/main" id="{2C92490D-9647-4AA5-ABD2-000B23FBAB48}"/>
              </a:ext>
            </a:extLst>
          </p:cNvPr>
          <p:cNvGrpSpPr/>
          <p:nvPr/>
        </p:nvGrpSpPr>
        <p:grpSpPr>
          <a:xfrm rot="1017362" flipH="1">
            <a:off x="7673764" y="4014821"/>
            <a:ext cx="771546" cy="905351"/>
            <a:chOff x="645175" y="3632150"/>
            <a:chExt cx="394550" cy="462975"/>
          </a:xfrm>
        </p:grpSpPr>
        <p:sp>
          <p:nvSpPr>
            <p:cNvPr id="8" name="Google Shape;1064;p35">
              <a:extLst>
                <a:ext uri="{FF2B5EF4-FFF2-40B4-BE49-F238E27FC236}">
                  <a16:creationId xmlns:a16="http://schemas.microsoft.com/office/drawing/2014/main" id="{956035D9-0E46-450A-97F8-A824276CEA3E}"/>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5;p35">
              <a:extLst>
                <a:ext uri="{FF2B5EF4-FFF2-40B4-BE49-F238E27FC236}">
                  <a16:creationId xmlns:a16="http://schemas.microsoft.com/office/drawing/2014/main" id="{DE64C8B5-761C-458B-83AD-7B9DFAE6D2E2}"/>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Resultado de imagen para covid-19 en la educación">
            <a:extLst>
              <a:ext uri="{FF2B5EF4-FFF2-40B4-BE49-F238E27FC236}">
                <a16:creationId xmlns:a16="http://schemas.microsoft.com/office/drawing/2014/main" id="{C9BD25A5-D08F-481C-A67E-638AC27C1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766" y="1175407"/>
            <a:ext cx="3768282" cy="250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45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1001" name="Google Shape;1001;p34"/>
          <p:cNvSpPr txBox="1">
            <a:spLocks noGrp="1"/>
          </p:cNvSpPr>
          <p:nvPr>
            <p:ph type="title"/>
          </p:nvPr>
        </p:nvSpPr>
        <p:spPr>
          <a:xfrm>
            <a:off x="1834593" y="-1832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Proyecto</a:t>
            </a:r>
            <a:endParaRPr dirty="0"/>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4"/>
          <p:cNvGrpSpPr/>
          <p:nvPr/>
        </p:nvGrpSpPr>
        <p:grpSpPr>
          <a:xfrm>
            <a:off x="2298840" y="1171025"/>
            <a:ext cx="4693836" cy="176025"/>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pic>
        <p:nvPicPr>
          <p:cNvPr id="4" name="Imagen 3">
            <a:extLst>
              <a:ext uri="{FF2B5EF4-FFF2-40B4-BE49-F238E27FC236}">
                <a16:creationId xmlns:a16="http://schemas.microsoft.com/office/drawing/2014/main" id="{A678578D-D0EA-4239-9E39-FEF7EE134FEC}"/>
              </a:ext>
            </a:extLst>
          </p:cNvPr>
          <p:cNvPicPr>
            <a:picLocks noChangeAspect="1"/>
          </p:cNvPicPr>
          <p:nvPr/>
        </p:nvPicPr>
        <p:blipFill>
          <a:blip r:embed="rId3"/>
          <a:stretch>
            <a:fillRect/>
          </a:stretch>
        </p:blipFill>
        <p:spPr>
          <a:xfrm>
            <a:off x="0" y="0"/>
            <a:ext cx="9144000" cy="5143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5859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grpSp>
        <p:nvGrpSpPr>
          <p:cNvPr id="943" name="Google Shape;943;p33"/>
          <p:cNvGrpSpPr/>
          <p:nvPr/>
        </p:nvGrpSpPr>
        <p:grpSpPr>
          <a:xfrm rot="-546322">
            <a:off x="897607" y="1747842"/>
            <a:ext cx="2817315" cy="2469552"/>
            <a:chOff x="2505075" y="4180600"/>
            <a:chExt cx="1092750" cy="957900"/>
          </a:xfrm>
        </p:grpSpPr>
        <p:sp>
          <p:nvSpPr>
            <p:cNvPr id="944" name="Google Shape;944;p33"/>
            <p:cNvSpPr/>
            <p:nvPr/>
          </p:nvSpPr>
          <p:spPr>
            <a:xfrm>
              <a:off x="2612200" y="4898650"/>
              <a:ext cx="984100" cy="235275"/>
            </a:xfrm>
            <a:custGeom>
              <a:avLst/>
              <a:gdLst/>
              <a:ahLst/>
              <a:cxnLst/>
              <a:rect l="l" t="t" r="r" b="b"/>
              <a:pathLst>
                <a:path w="39364" h="9411" extrusionOk="0">
                  <a:moveTo>
                    <a:pt x="6166" y="0"/>
                  </a:moveTo>
                  <a:cubicBezTo>
                    <a:pt x="6141" y="0"/>
                    <a:pt x="5339" y="652"/>
                    <a:pt x="5339" y="652"/>
                  </a:cubicBezTo>
                  <a:cubicBezTo>
                    <a:pt x="4688" y="2882"/>
                    <a:pt x="2357" y="5965"/>
                    <a:pt x="1" y="6617"/>
                  </a:cubicBezTo>
                  <a:cubicBezTo>
                    <a:pt x="5966" y="7068"/>
                    <a:pt x="13259" y="8321"/>
                    <a:pt x="19224" y="8797"/>
                  </a:cubicBezTo>
                  <a:cubicBezTo>
                    <a:pt x="22532" y="9048"/>
                    <a:pt x="25841" y="9248"/>
                    <a:pt x="29149" y="9349"/>
                  </a:cubicBezTo>
                  <a:cubicBezTo>
                    <a:pt x="29759" y="9367"/>
                    <a:pt x="30670" y="9411"/>
                    <a:pt x="31701" y="9411"/>
                  </a:cubicBezTo>
                  <a:cubicBezTo>
                    <a:pt x="34944" y="9411"/>
                    <a:pt x="39363" y="8971"/>
                    <a:pt x="39249" y="5890"/>
                  </a:cubicBezTo>
                  <a:lnTo>
                    <a:pt x="39224" y="5890"/>
                  </a:lnTo>
                  <a:cubicBezTo>
                    <a:pt x="28021" y="4988"/>
                    <a:pt x="17069" y="2682"/>
                    <a:pt x="6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2607825" y="4893625"/>
              <a:ext cx="990000" cy="244875"/>
            </a:xfrm>
            <a:custGeom>
              <a:avLst/>
              <a:gdLst/>
              <a:ahLst/>
              <a:cxnLst/>
              <a:rect l="l" t="t" r="r" b="b"/>
              <a:pathLst>
                <a:path w="39600" h="9795" extrusionOk="0">
                  <a:moveTo>
                    <a:pt x="6379" y="398"/>
                  </a:moveTo>
                  <a:lnTo>
                    <a:pt x="6379" y="398"/>
                  </a:lnTo>
                  <a:cubicBezTo>
                    <a:pt x="9057" y="1067"/>
                    <a:pt x="11759" y="1687"/>
                    <a:pt x="14462" y="2306"/>
                  </a:cubicBezTo>
                  <a:cubicBezTo>
                    <a:pt x="17218" y="2908"/>
                    <a:pt x="19950" y="3509"/>
                    <a:pt x="22707" y="4011"/>
                  </a:cubicBezTo>
                  <a:cubicBezTo>
                    <a:pt x="28194" y="5008"/>
                    <a:pt x="33731" y="5807"/>
                    <a:pt x="39293" y="6235"/>
                  </a:cubicBezTo>
                  <a:lnTo>
                    <a:pt x="39293" y="6235"/>
                  </a:lnTo>
                  <a:cubicBezTo>
                    <a:pt x="39281" y="6246"/>
                    <a:pt x="39274" y="6252"/>
                    <a:pt x="39274" y="6266"/>
                  </a:cubicBezTo>
                  <a:lnTo>
                    <a:pt x="39274" y="6392"/>
                  </a:lnTo>
                  <a:cubicBezTo>
                    <a:pt x="39249" y="6492"/>
                    <a:pt x="39249" y="6592"/>
                    <a:pt x="39224" y="6692"/>
                  </a:cubicBezTo>
                  <a:cubicBezTo>
                    <a:pt x="39199" y="6893"/>
                    <a:pt x="39123" y="7068"/>
                    <a:pt x="39023" y="7269"/>
                  </a:cubicBezTo>
                  <a:cubicBezTo>
                    <a:pt x="38848" y="7620"/>
                    <a:pt x="38572" y="7920"/>
                    <a:pt x="38246" y="8171"/>
                  </a:cubicBezTo>
                  <a:cubicBezTo>
                    <a:pt x="37595" y="8647"/>
                    <a:pt x="36767" y="8898"/>
                    <a:pt x="35965" y="9073"/>
                  </a:cubicBezTo>
                  <a:cubicBezTo>
                    <a:pt x="34654" y="9352"/>
                    <a:pt x="33295" y="9441"/>
                    <a:pt x="31939" y="9441"/>
                  </a:cubicBezTo>
                  <a:cubicBezTo>
                    <a:pt x="31585" y="9441"/>
                    <a:pt x="31231" y="9435"/>
                    <a:pt x="30878" y="9424"/>
                  </a:cubicBezTo>
                  <a:cubicBezTo>
                    <a:pt x="29173" y="9374"/>
                    <a:pt x="27469" y="9324"/>
                    <a:pt x="25740" y="9224"/>
                  </a:cubicBezTo>
                  <a:lnTo>
                    <a:pt x="20627" y="8948"/>
                  </a:lnTo>
                  <a:cubicBezTo>
                    <a:pt x="18898" y="8873"/>
                    <a:pt x="17218" y="8697"/>
                    <a:pt x="15514" y="8497"/>
                  </a:cubicBezTo>
                  <a:cubicBezTo>
                    <a:pt x="13810" y="8296"/>
                    <a:pt x="12106" y="8071"/>
                    <a:pt x="10401" y="7845"/>
                  </a:cubicBezTo>
                  <a:cubicBezTo>
                    <a:pt x="7272" y="7405"/>
                    <a:pt x="4121" y="6986"/>
                    <a:pt x="969" y="6707"/>
                  </a:cubicBezTo>
                  <a:lnTo>
                    <a:pt x="969" y="6707"/>
                  </a:lnTo>
                  <a:cubicBezTo>
                    <a:pt x="1378" y="6510"/>
                    <a:pt x="1757" y="6260"/>
                    <a:pt x="2106" y="5991"/>
                  </a:cubicBezTo>
                  <a:cubicBezTo>
                    <a:pt x="2657" y="5565"/>
                    <a:pt x="3158" y="5088"/>
                    <a:pt x="3609" y="4537"/>
                  </a:cubicBezTo>
                  <a:cubicBezTo>
                    <a:pt x="4061" y="4011"/>
                    <a:pt x="4487" y="3434"/>
                    <a:pt x="4837" y="2833"/>
                  </a:cubicBezTo>
                  <a:cubicBezTo>
                    <a:pt x="5181" y="2245"/>
                    <a:pt x="5476" y="1633"/>
                    <a:pt x="5676" y="973"/>
                  </a:cubicBezTo>
                  <a:lnTo>
                    <a:pt x="5676" y="973"/>
                  </a:lnTo>
                  <a:lnTo>
                    <a:pt x="6379" y="398"/>
                  </a:lnTo>
                  <a:close/>
                  <a:moveTo>
                    <a:pt x="6366" y="1"/>
                  </a:moveTo>
                  <a:cubicBezTo>
                    <a:pt x="6316" y="1"/>
                    <a:pt x="6266" y="1"/>
                    <a:pt x="6216" y="51"/>
                  </a:cubicBezTo>
                  <a:lnTo>
                    <a:pt x="6191" y="51"/>
                  </a:lnTo>
                  <a:lnTo>
                    <a:pt x="5389" y="727"/>
                  </a:lnTo>
                  <a:cubicBezTo>
                    <a:pt x="5364" y="752"/>
                    <a:pt x="5339" y="778"/>
                    <a:pt x="5339" y="803"/>
                  </a:cubicBezTo>
                  <a:cubicBezTo>
                    <a:pt x="5138" y="1454"/>
                    <a:pt x="4863" y="2081"/>
                    <a:pt x="4512" y="2657"/>
                  </a:cubicBezTo>
                  <a:cubicBezTo>
                    <a:pt x="4186" y="3234"/>
                    <a:pt x="3785" y="3785"/>
                    <a:pt x="3334" y="4311"/>
                  </a:cubicBezTo>
                  <a:cubicBezTo>
                    <a:pt x="2908" y="4838"/>
                    <a:pt x="2431" y="5314"/>
                    <a:pt x="1880" y="5715"/>
                  </a:cubicBezTo>
                  <a:cubicBezTo>
                    <a:pt x="1354" y="6116"/>
                    <a:pt x="777" y="6467"/>
                    <a:pt x="126" y="6642"/>
                  </a:cubicBezTo>
                  <a:cubicBezTo>
                    <a:pt x="76" y="6667"/>
                    <a:pt x="25" y="6742"/>
                    <a:pt x="0" y="6793"/>
                  </a:cubicBezTo>
                  <a:cubicBezTo>
                    <a:pt x="0" y="6893"/>
                    <a:pt x="76" y="6993"/>
                    <a:pt x="176" y="6993"/>
                  </a:cubicBezTo>
                  <a:cubicBezTo>
                    <a:pt x="3584" y="7244"/>
                    <a:pt x="6968" y="7720"/>
                    <a:pt x="10376" y="8121"/>
                  </a:cubicBezTo>
                  <a:cubicBezTo>
                    <a:pt x="12081" y="8321"/>
                    <a:pt x="13785" y="8547"/>
                    <a:pt x="15489" y="8722"/>
                  </a:cubicBezTo>
                  <a:cubicBezTo>
                    <a:pt x="17193" y="8923"/>
                    <a:pt x="18898" y="9048"/>
                    <a:pt x="20602" y="9224"/>
                  </a:cubicBezTo>
                  <a:cubicBezTo>
                    <a:pt x="24011" y="9550"/>
                    <a:pt x="27444" y="9675"/>
                    <a:pt x="30878" y="9775"/>
                  </a:cubicBezTo>
                  <a:cubicBezTo>
                    <a:pt x="31276" y="9787"/>
                    <a:pt x="31675" y="9794"/>
                    <a:pt x="32075" y="9794"/>
                  </a:cubicBezTo>
                  <a:cubicBezTo>
                    <a:pt x="33389" y="9794"/>
                    <a:pt x="34715" y="9712"/>
                    <a:pt x="36041" y="9424"/>
                  </a:cubicBezTo>
                  <a:cubicBezTo>
                    <a:pt x="36868" y="9249"/>
                    <a:pt x="37720" y="8973"/>
                    <a:pt x="38447" y="8422"/>
                  </a:cubicBezTo>
                  <a:cubicBezTo>
                    <a:pt x="38823" y="8171"/>
                    <a:pt x="39123" y="7820"/>
                    <a:pt x="39324" y="7394"/>
                  </a:cubicBezTo>
                  <a:cubicBezTo>
                    <a:pt x="39424" y="7194"/>
                    <a:pt x="39499" y="6968"/>
                    <a:pt x="39549" y="6768"/>
                  </a:cubicBezTo>
                  <a:cubicBezTo>
                    <a:pt x="39575" y="6642"/>
                    <a:pt x="39575" y="6542"/>
                    <a:pt x="39600" y="6417"/>
                  </a:cubicBezTo>
                  <a:cubicBezTo>
                    <a:pt x="39600" y="6341"/>
                    <a:pt x="39600" y="6316"/>
                    <a:pt x="39600" y="6241"/>
                  </a:cubicBezTo>
                  <a:cubicBezTo>
                    <a:pt x="39600" y="6141"/>
                    <a:pt x="39575" y="6041"/>
                    <a:pt x="39549" y="5966"/>
                  </a:cubicBezTo>
                  <a:cubicBezTo>
                    <a:pt x="39514" y="5948"/>
                    <a:pt x="39479" y="5930"/>
                    <a:pt x="39443" y="5930"/>
                  </a:cubicBezTo>
                  <a:cubicBezTo>
                    <a:pt x="39428" y="5930"/>
                    <a:pt x="39414" y="5933"/>
                    <a:pt x="39399" y="5940"/>
                  </a:cubicBezTo>
                  <a:cubicBezTo>
                    <a:pt x="33835" y="5464"/>
                    <a:pt x="28296" y="4637"/>
                    <a:pt x="22782" y="3610"/>
                  </a:cubicBezTo>
                  <a:cubicBezTo>
                    <a:pt x="20026" y="3083"/>
                    <a:pt x="17294" y="2532"/>
                    <a:pt x="14562" y="1930"/>
                  </a:cubicBezTo>
                  <a:cubicBezTo>
                    <a:pt x="11830" y="1329"/>
                    <a:pt x="9098" y="677"/>
                    <a:pt x="6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2508825" y="4184975"/>
              <a:ext cx="1038875" cy="879225"/>
            </a:xfrm>
            <a:custGeom>
              <a:avLst/>
              <a:gdLst/>
              <a:ahLst/>
              <a:cxnLst/>
              <a:rect l="l" t="t" r="r" b="b"/>
              <a:pathLst>
                <a:path w="41555" h="35169" extrusionOk="0">
                  <a:moveTo>
                    <a:pt x="40702" y="1"/>
                  </a:moveTo>
                  <a:cubicBezTo>
                    <a:pt x="27143" y="126"/>
                    <a:pt x="13660" y="652"/>
                    <a:pt x="101" y="1078"/>
                  </a:cubicBezTo>
                  <a:cubicBezTo>
                    <a:pt x="76" y="1078"/>
                    <a:pt x="51" y="1078"/>
                    <a:pt x="25" y="1053"/>
                  </a:cubicBezTo>
                  <a:lnTo>
                    <a:pt x="0" y="1078"/>
                  </a:lnTo>
                  <a:cubicBezTo>
                    <a:pt x="51" y="1103"/>
                    <a:pt x="101" y="1153"/>
                    <a:pt x="101" y="1254"/>
                  </a:cubicBezTo>
                  <a:cubicBezTo>
                    <a:pt x="752" y="7845"/>
                    <a:pt x="577" y="14612"/>
                    <a:pt x="802" y="21254"/>
                  </a:cubicBezTo>
                  <a:cubicBezTo>
                    <a:pt x="903" y="24537"/>
                    <a:pt x="878" y="27870"/>
                    <a:pt x="1103" y="31154"/>
                  </a:cubicBezTo>
                  <a:cubicBezTo>
                    <a:pt x="1236" y="33346"/>
                    <a:pt x="2622" y="35168"/>
                    <a:pt x="4511" y="35168"/>
                  </a:cubicBezTo>
                  <a:cubicBezTo>
                    <a:pt x="5127" y="35168"/>
                    <a:pt x="5795" y="34975"/>
                    <a:pt x="6492" y="34537"/>
                  </a:cubicBezTo>
                  <a:cubicBezTo>
                    <a:pt x="7995" y="33585"/>
                    <a:pt x="8772" y="31780"/>
                    <a:pt x="9324" y="30151"/>
                  </a:cubicBezTo>
                  <a:cubicBezTo>
                    <a:pt x="9374" y="30051"/>
                    <a:pt x="9399" y="29926"/>
                    <a:pt x="9474" y="29926"/>
                  </a:cubicBezTo>
                  <a:cubicBezTo>
                    <a:pt x="9491" y="29859"/>
                    <a:pt x="9563" y="29836"/>
                    <a:pt x="9654" y="29836"/>
                  </a:cubicBezTo>
                  <a:cubicBezTo>
                    <a:pt x="9700" y="29836"/>
                    <a:pt x="9750" y="29842"/>
                    <a:pt x="9800" y="29850"/>
                  </a:cubicBezTo>
                  <a:cubicBezTo>
                    <a:pt x="20376" y="31454"/>
                    <a:pt x="30878" y="33284"/>
                    <a:pt x="41555" y="34236"/>
                  </a:cubicBezTo>
                  <a:cubicBezTo>
                    <a:pt x="41128" y="31880"/>
                    <a:pt x="41304" y="29525"/>
                    <a:pt x="41404" y="27144"/>
                  </a:cubicBezTo>
                  <a:cubicBezTo>
                    <a:pt x="41479" y="24186"/>
                    <a:pt x="41529" y="21229"/>
                    <a:pt x="41504" y="18246"/>
                  </a:cubicBezTo>
                  <a:cubicBezTo>
                    <a:pt x="41454" y="12156"/>
                    <a:pt x="40928" y="6091"/>
                    <a:pt x="40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2505075" y="4180600"/>
              <a:ext cx="1047650" cy="887125"/>
            </a:xfrm>
            <a:custGeom>
              <a:avLst/>
              <a:gdLst/>
              <a:ahLst/>
              <a:cxnLst/>
              <a:rect l="l" t="t" r="r" b="b"/>
              <a:pathLst>
                <a:path w="41906" h="35485" extrusionOk="0">
                  <a:moveTo>
                    <a:pt x="40684" y="377"/>
                  </a:moveTo>
                  <a:cubicBezTo>
                    <a:pt x="40913" y="6408"/>
                    <a:pt x="41430" y="12415"/>
                    <a:pt x="41504" y="18421"/>
                  </a:cubicBezTo>
                  <a:cubicBezTo>
                    <a:pt x="41504" y="21103"/>
                    <a:pt x="41479" y="23760"/>
                    <a:pt x="41404" y="26416"/>
                  </a:cubicBezTo>
                  <a:cubicBezTo>
                    <a:pt x="41379" y="27745"/>
                    <a:pt x="41304" y="29098"/>
                    <a:pt x="41278" y="30426"/>
                  </a:cubicBezTo>
                  <a:cubicBezTo>
                    <a:pt x="41255" y="31690"/>
                    <a:pt x="41299" y="32976"/>
                    <a:pt x="41497" y="34241"/>
                  </a:cubicBezTo>
                  <a:lnTo>
                    <a:pt x="41497" y="34241"/>
                  </a:lnTo>
                  <a:cubicBezTo>
                    <a:pt x="36203" y="33742"/>
                    <a:pt x="30909" y="33048"/>
                    <a:pt x="25639" y="32256"/>
                  </a:cubicBezTo>
                  <a:lnTo>
                    <a:pt x="17619" y="31103"/>
                  </a:lnTo>
                  <a:cubicBezTo>
                    <a:pt x="16291" y="30903"/>
                    <a:pt x="14963" y="30677"/>
                    <a:pt x="13609" y="30476"/>
                  </a:cubicBezTo>
                  <a:lnTo>
                    <a:pt x="11604" y="30151"/>
                  </a:lnTo>
                  <a:lnTo>
                    <a:pt x="10627" y="30000"/>
                  </a:lnTo>
                  <a:lnTo>
                    <a:pt x="10125" y="29925"/>
                  </a:lnTo>
                  <a:cubicBezTo>
                    <a:pt x="10025" y="29925"/>
                    <a:pt x="9950" y="29900"/>
                    <a:pt x="9850" y="29900"/>
                  </a:cubicBezTo>
                  <a:lnTo>
                    <a:pt x="9699" y="29900"/>
                  </a:lnTo>
                  <a:cubicBezTo>
                    <a:pt x="9647" y="29918"/>
                    <a:pt x="9582" y="29947"/>
                    <a:pt x="9539" y="29998"/>
                  </a:cubicBezTo>
                  <a:lnTo>
                    <a:pt x="9539" y="29998"/>
                  </a:lnTo>
                  <a:cubicBezTo>
                    <a:pt x="9500" y="30015"/>
                    <a:pt x="9463" y="30036"/>
                    <a:pt x="9449" y="30050"/>
                  </a:cubicBezTo>
                  <a:cubicBezTo>
                    <a:pt x="9424" y="30101"/>
                    <a:pt x="9424" y="30151"/>
                    <a:pt x="9399" y="30176"/>
                  </a:cubicBezTo>
                  <a:lnTo>
                    <a:pt x="9348" y="30326"/>
                  </a:lnTo>
                  <a:lnTo>
                    <a:pt x="9223" y="30652"/>
                  </a:lnTo>
                  <a:cubicBezTo>
                    <a:pt x="9148" y="30877"/>
                    <a:pt x="9073" y="31078"/>
                    <a:pt x="8998" y="31278"/>
                  </a:cubicBezTo>
                  <a:cubicBezTo>
                    <a:pt x="8822" y="31705"/>
                    <a:pt x="8622" y="32106"/>
                    <a:pt x="8421" y="32507"/>
                  </a:cubicBezTo>
                  <a:cubicBezTo>
                    <a:pt x="7970" y="33284"/>
                    <a:pt x="7419" y="34010"/>
                    <a:pt x="6692" y="34512"/>
                  </a:cubicBezTo>
                  <a:cubicBezTo>
                    <a:pt x="6087" y="34908"/>
                    <a:pt x="5377" y="35200"/>
                    <a:pt x="4651" y="35200"/>
                  </a:cubicBezTo>
                  <a:cubicBezTo>
                    <a:pt x="4504" y="35200"/>
                    <a:pt x="4358" y="35188"/>
                    <a:pt x="4211" y="35163"/>
                  </a:cubicBezTo>
                  <a:cubicBezTo>
                    <a:pt x="3358" y="35013"/>
                    <a:pt x="2632" y="34436"/>
                    <a:pt x="2155" y="33685"/>
                  </a:cubicBezTo>
                  <a:cubicBezTo>
                    <a:pt x="1679" y="32958"/>
                    <a:pt x="1454" y="32080"/>
                    <a:pt x="1404" y="31203"/>
                  </a:cubicBezTo>
                  <a:cubicBezTo>
                    <a:pt x="1353" y="30276"/>
                    <a:pt x="1303" y="29374"/>
                    <a:pt x="1278" y="28471"/>
                  </a:cubicBezTo>
                  <a:cubicBezTo>
                    <a:pt x="1203" y="26667"/>
                    <a:pt x="1203" y="24837"/>
                    <a:pt x="1153" y="23033"/>
                  </a:cubicBezTo>
                  <a:cubicBezTo>
                    <a:pt x="1028" y="19374"/>
                    <a:pt x="1003" y="15765"/>
                    <a:pt x="952" y="12105"/>
                  </a:cubicBezTo>
                  <a:cubicBezTo>
                    <a:pt x="927" y="10301"/>
                    <a:pt x="877" y="8471"/>
                    <a:pt x="802" y="6667"/>
                  </a:cubicBezTo>
                  <a:cubicBezTo>
                    <a:pt x="752" y="5740"/>
                    <a:pt x="702" y="4837"/>
                    <a:pt x="652" y="3935"/>
                  </a:cubicBezTo>
                  <a:lnTo>
                    <a:pt x="551" y="2557"/>
                  </a:lnTo>
                  <a:lnTo>
                    <a:pt x="476" y="1880"/>
                  </a:lnTo>
                  <a:lnTo>
                    <a:pt x="451" y="1529"/>
                  </a:lnTo>
                  <a:cubicBezTo>
                    <a:pt x="451" y="1496"/>
                    <a:pt x="451" y="1474"/>
                    <a:pt x="444" y="1434"/>
                  </a:cubicBezTo>
                  <a:lnTo>
                    <a:pt x="444" y="1434"/>
                  </a:lnTo>
                  <a:lnTo>
                    <a:pt x="476" y="1429"/>
                  </a:lnTo>
                  <a:lnTo>
                    <a:pt x="802" y="1429"/>
                  </a:lnTo>
                  <a:lnTo>
                    <a:pt x="1429" y="1404"/>
                  </a:lnTo>
                  <a:lnTo>
                    <a:pt x="2707" y="1354"/>
                  </a:lnTo>
                  <a:lnTo>
                    <a:pt x="5263" y="1278"/>
                  </a:lnTo>
                  <a:lnTo>
                    <a:pt x="10351" y="1128"/>
                  </a:lnTo>
                  <a:lnTo>
                    <a:pt x="20526" y="802"/>
                  </a:lnTo>
                  <a:cubicBezTo>
                    <a:pt x="27237" y="628"/>
                    <a:pt x="33972" y="430"/>
                    <a:pt x="40684" y="377"/>
                  </a:cubicBezTo>
                  <a:close/>
                  <a:moveTo>
                    <a:pt x="40852" y="0"/>
                  </a:moveTo>
                  <a:cubicBezTo>
                    <a:pt x="34060" y="50"/>
                    <a:pt x="27293" y="176"/>
                    <a:pt x="20501" y="401"/>
                  </a:cubicBezTo>
                  <a:lnTo>
                    <a:pt x="251" y="1078"/>
                  </a:lnTo>
                  <a:lnTo>
                    <a:pt x="25" y="1078"/>
                  </a:lnTo>
                  <a:lnTo>
                    <a:pt x="0" y="1153"/>
                  </a:lnTo>
                  <a:lnTo>
                    <a:pt x="0" y="1178"/>
                  </a:lnTo>
                  <a:lnTo>
                    <a:pt x="75" y="1429"/>
                  </a:lnTo>
                  <a:lnTo>
                    <a:pt x="276" y="3960"/>
                  </a:lnTo>
                  <a:cubicBezTo>
                    <a:pt x="351" y="4862"/>
                    <a:pt x="401" y="5765"/>
                    <a:pt x="426" y="6667"/>
                  </a:cubicBezTo>
                  <a:cubicBezTo>
                    <a:pt x="526" y="8496"/>
                    <a:pt x="551" y="10301"/>
                    <a:pt x="602" y="12131"/>
                  </a:cubicBezTo>
                  <a:cubicBezTo>
                    <a:pt x="652" y="15765"/>
                    <a:pt x="702" y="19399"/>
                    <a:pt x="802" y="23033"/>
                  </a:cubicBezTo>
                  <a:cubicBezTo>
                    <a:pt x="852" y="24837"/>
                    <a:pt x="877" y="26667"/>
                    <a:pt x="927" y="28497"/>
                  </a:cubicBezTo>
                  <a:cubicBezTo>
                    <a:pt x="978" y="29399"/>
                    <a:pt x="1003" y="30301"/>
                    <a:pt x="1078" y="31203"/>
                  </a:cubicBezTo>
                  <a:cubicBezTo>
                    <a:pt x="1128" y="32131"/>
                    <a:pt x="1379" y="33083"/>
                    <a:pt x="1905" y="33860"/>
                  </a:cubicBezTo>
                  <a:cubicBezTo>
                    <a:pt x="2406" y="34662"/>
                    <a:pt x="3208" y="35314"/>
                    <a:pt x="4160" y="35439"/>
                  </a:cubicBezTo>
                  <a:cubicBezTo>
                    <a:pt x="4334" y="35470"/>
                    <a:pt x="4506" y="35485"/>
                    <a:pt x="4677" y="35485"/>
                  </a:cubicBezTo>
                  <a:cubicBezTo>
                    <a:pt x="5469" y="35485"/>
                    <a:pt x="6223" y="35170"/>
                    <a:pt x="6842" y="34737"/>
                  </a:cubicBezTo>
                  <a:cubicBezTo>
                    <a:pt x="7619" y="34211"/>
                    <a:pt x="8196" y="33434"/>
                    <a:pt x="8647" y="32632"/>
                  </a:cubicBezTo>
                  <a:cubicBezTo>
                    <a:pt x="8872" y="32231"/>
                    <a:pt x="9048" y="31805"/>
                    <a:pt x="9223" y="31379"/>
                  </a:cubicBezTo>
                  <a:cubicBezTo>
                    <a:pt x="9298" y="31178"/>
                    <a:pt x="9399" y="30953"/>
                    <a:pt x="9474" y="30727"/>
                  </a:cubicBezTo>
                  <a:lnTo>
                    <a:pt x="9574" y="30426"/>
                  </a:lnTo>
                  <a:lnTo>
                    <a:pt x="9624" y="30251"/>
                  </a:lnTo>
                  <a:cubicBezTo>
                    <a:pt x="9647" y="30228"/>
                    <a:pt x="9649" y="30226"/>
                    <a:pt x="9649" y="30206"/>
                  </a:cubicBezTo>
                  <a:lnTo>
                    <a:pt x="9649" y="30206"/>
                  </a:lnTo>
                  <a:lnTo>
                    <a:pt x="9749" y="30126"/>
                  </a:lnTo>
                  <a:lnTo>
                    <a:pt x="9749" y="30126"/>
                  </a:lnTo>
                  <a:cubicBezTo>
                    <a:pt x="9741" y="30142"/>
                    <a:pt x="9741" y="30148"/>
                    <a:pt x="9748" y="30148"/>
                  </a:cubicBezTo>
                  <a:cubicBezTo>
                    <a:pt x="9761" y="30148"/>
                    <a:pt x="9800" y="30126"/>
                    <a:pt x="9850" y="30126"/>
                  </a:cubicBezTo>
                  <a:cubicBezTo>
                    <a:pt x="9900" y="30151"/>
                    <a:pt x="10000" y="30151"/>
                    <a:pt x="10075" y="30176"/>
                  </a:cubicBezTo>
                  <a:lnTo>
                    <a:pt x="10577" y="30251"/>
                  </a:lnTo>
                  <a:lnTo>
                    <a:pt x="11579" y="30401"/>
                  </a:lnTo>
                  <a:lnTo>
                    <a:pt x="13584" y="30702"/>
                  </a:lnTo>
                  <a:cubicBezTo>
                    <a:pt x="14912" y="30903"/>
                    <a:pt x="16266" y="31103"/>
                    <a:pt x="17594" y="31329"/>
                  </a:cubicBezTo>
                  <a:cubicBezTo>
                    <a:pt x="20251" y="31755"/>
                    <a:pt x="22907" y="32206"/>
                    <a:pt x="25589" y="32607"/>
                  </a:cubicBezTo>
                  <a:cubicBezTo>
                    <a:pt x="30928" y="33384"/>
                    <a:pt x="36291" y="34111"/>
                    <a:pt x="41679" y="34587"/>
                  </a:cubicBezTo>
                  <a:lnTo>
                    <a:pt x="41905" y="34612"/>
                  </a:lnTo>
                  <a:lnTo>
                    <a:pt x="41905" y="34612"/>
                  </a:lnTo>
                  <a:lnTo>
                    <a:pt x="41855" y="34386"/>
                  </a:lnTo>
                  <a:cubicBezTo>
                    <a:pt x="41404" y="31780"/>
                    <a:pt x="41679" y="29098"/>
                    <a:pt x="41730" y="26441"/>
                  </a:cubicBezTo>
                  <a:cubicBezTo>
                    <a:pt x="41805" y="23760"/>
                    <a:pt x="41830" y="21103"/>
                    <a:pt x="41805" y="18421"/>
                  </a:cubicBezTo>
                  <a:cubicBezTo>
                    <a:pt x="41780" y="12331"/>
                    <a:pt x="41278" y="6266"/>
                    <a:pt x="41053" y="176"/>
                  </a:cubicBezTo>
                  <a:lnTo>
                    <a:pt x="410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2849050" y="4283900"/>
              <a:ext cx="614675" cy="48350"/>
            </a:xfrm>
            <a:custGeom>
              <a:avLst/>
              <a:gdLst/>
              <a:ahLst/>
              <a:cxnLst/>
              <a:rect l="l" t="t" r="r" b="b"/>
              <a:pathLst>
                <a:path w="24587" h="1934" extrusionOk="0">
                  <a:moveTo>
                    <a:pt x="24207" y="1"/>
                  </a:moveTo>
                  <a:cubicBezTo>
                    <a:pt x="24192" y="1"/>
                    <a:pt x="24177" y="2"/>
                    <a:pt x="24161" y="3"/>
                  </a:cubicBezTo>
                  <a:cubicBezTo>
                    <a:pt x="16166" y="805"/>
                    <a:pt x="8221" y="1407"/>
                    <a:pt x="201" y="1633"/>
                  </a:cubicBezTo>
                  <a:cubicBezTo>
                    <a:pt x="1" y="1658"/>
                    <a:pt x="1" y="1933"/>
                    <a:pt x="201" y="1933"/>
                  </a:cubicBezTo>
                  <a:cubicBezTo>
                    <a:pt x="8171" y="1708"/>
                    <a:pt x="16216" y="1357"/>
                    <a:pt x="24161" y="630"/>
                  </a:cubicBezTo>
                  <a:cubicBezTo>
                    <a:pt x="24571" y="606"/>
                    <a:pt x="24587" y="1"/>
                    <a:pt x="2420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33"/>
          <p:cNvSpPr txBox="1">
            <a:spLocks noGrp="1"/>
          </p:cNvSpPr>
          <p:nvPr>
            <p:ph type="subTitle" idx="1"/>
          </p:nvPr>
        </p:nvSpPr>
        <p:spPr>
          <a:xfrm>
            <a:off x="3959504" y="1265161"/>
            <a:ext cx="4469415" cy="29794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dirty="0"/>
              <a:t>La programación es sencilla, la hicimos en </a:t>
            </a:r>
            <a:r>
              <a:rPr lang="es-MX" dirty="0" err="1"/>
              <a:t>matlab</a:t>
            </a:r>
            <a:r>
              <a:rPr lang="es-MX" dirty="0"/>
              <a:t> pero cuenta con variables listas para ser ocupadas por entradas de alguna base de datos, dicha base de datos tendrá que tener información como usuarios, contraseñas, horarios disponibles, materias y enlaces de cada tema. Se simulan las respuestas del servidor ya que no contamos con uno aun pero se planea en un futuro exponer la idea ya enlazada a una plataforma como </a:t>
            </a:r>
            <a:r>
              <a:rPr lang="es-MX" dirty="0" err="1"/>
              <a:t>classroom</a:t>
            </a:r>
            <a:r>
              <a:rPr lang="es-MX" dirty="0"/>
              <a:t>.</a:t>
            </a:r>
            <a:endParaRPr lang="en-US" dirty="0"/>
          </a:p>
        </p:txBody>
      </p:sp>
      <p:sp>
        <p:nvSpPr>
          <p:cNvPr id="958" name="Google Shape;958;p33"/>
          <p:cNvSpPr/>
          <p:nvPr/>
        </p:nvSpPr>
        <p:spPr>
          <a:xfrm rot="-1036824">
            <a:off x="3671284" y="450591"/>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33"/>
          <p:cNvGrpSpPr/>
          <p:nvPr/>
        </p:nvGrpSpPr>
        <p:grpSpPr>
          <a:xfrm rot="-8593293">
            <a:off x="48531" y="-510565"/>
            <a:ext cx="2429474" cy="1577941"/>
            <a:chOff x="5118990" y="4122087"/>
            <a:chExt cx="1882464" cy="1222659"/>
          </a:xfrm>
        </p:grpSpPr>
        <p:sp>
          <p:nvSpPr>
            <p:cNvPr id="960" name="Google Shape;960;p33"/>
            <p:cNvSpPr/>
            <p:nvPr/>
          </p:nvSpPr>
          <p:spPr>
            <a:xfrm rot="787510">
              <a:off x="5385771" y="4227679"/>
              <a:ext cx="603559" cy="359284"/>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rot="787510">
              <a:off x="5335021" y="4244664"/>
              <a:ext cx="556881" cy="639813"/>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rot="787510">
              <a:off x="5274233" y="4284717"/>
              <a:ext cx="108494" cy="89486"/>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rot="787510">
              <a:off x="5276253" y="4313238"/>
              <a:ext cx="125778" cy="126468"/>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rot="787510">
              <a:off x="5556472" y="4350491"/>
              <a:ext cx="214919" cy="68331"/>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rot="787510">
              <a:off x="5858154" y="4388382"/>
              <a:ext cx="1087855" cy="60559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rot="787510">
              <a:off x="6027045" y="4465191"/>
              <a:ext cx="608388" cy="226071"/>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rot="787510">
              <a:off x="5717956" y="4731255"/>
              <a:ext cx="1111348" cy="47701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rot="787510">
              <a:off x="5192958" y="4307909"/>
              <a:ext cx="1734529" cy="851015"/>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rot="787510">
              <a:off x="5746899" y="4608508"/>
              <a:ext cx="88489" cy="329239"/>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rot="787510">
              <a:off x="5433551" y="4425988"/>
              <a:ext cx="32192" cy="86573"/>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rot="787510">
              <a:off x="5891335" y="4294059"/>
              <a:ext cx="94353" cy="35583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rot="787510">
              <a:off x="5743083" y="4284862"/>
              <a:ext cx="155517" cy="62138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rot="787510">
              <a:off x="5468329" y="4339170"/>
              <a:ext cx="37327" cy="108648"/>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rot="787510">
              <a:off x="5364359" y="4323181"/>
              <a:ext cx="43919" cy="135666"/>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33"/>
          <p:cNvGrpSpPr/>
          <p:nvPr/>
        </p:nvGrpSpPr>
        <p:grpSpPr>
          <a:xfrm>
            <a:off x="3770038" y="4535133"/>
            <a:ext cx="2433812" cy="320922"/>
            <a:chOff x="1394800" y="3522000"/>
            <a:chExt cx="1048650" cy="138275"/>
          </a:xfrm>
        </p:grpSpPr>
        <p:sp>
          <p:nvSpPr>
            <p:cNvPr id="976" name="Google Shape;976;p3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descr="Resultado de imagen para classroom">
            <a:extLst>
              <a:ext uri="{FF2B5EF4-FFF2-40B4-BE49-F238E27FC236}">
                <a16:creationId xmlns:a16="http://schemas.microsoft.com/office/drawing/2014/main" id="{1C2DD015-654C-4EBD-A94A-2654EC24A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721" y="2302599"/>
            <a:ext cx="2239680" cy="1259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pic>
        <p:nvPicPr>
          <p:cNvPr id="3" name="Imagen 2">
            <a:extLst>
              <a:ext uri="{FF2B5EF4-FFF2-40B4-BE49-F238E27FC236}">
                <a16:creationId xmlns:a16="http://schemas.microsoft.com/office/drawing/2014/main" id="{DD40045A-4B81-4974-ADF4-6AB9E8964266}"/>
              </a:ext>
            </a:extLst>
          </p:cNvPr>
          <p:cNvPicPr>
            <a:picLocks noChangeAspect="1"/>
          </p:cNvPicPr>
          <p:nvPr/>
        </p:nvPicPr>
        <p:blipFill rotWithShape="1">
          <a:blip r:embed="rId3"/>
          <a:srcRect r="64560" b="35911"/>
          <a:stretch/>
        </p:blipFill>
        <p:spPr>
          <a:xfrm>
            <a:off x="1326062" y="743717"/>
            <a:ext cx="3240600" cy="3294838"/>
          </a:xfrm>
          <a:prstGeom prst="rect">
            <a:avLst/>
          </a:prstGeom>
        </p:spPr>
      </p:pic>
      <p:grpSp>
        <p:nvGrpSpPr>
          <p:cNvPr id="1179" name="Google Shape;1179;p38"/>
          <p:cNvGrpSpPr/>
          <p:nvPr/>
        </p:nvGrpSpPr>
        <p:grpSpPr>
          <a:xfrm>
            <a:off x="5625545" y="1317495"/>
            <a:ext cx="2798301" cy="176025"/>
            <a:chOff x="4345425" y="2175475"/>
            <a:chExt cx="800750" cy="176025"/>
          </a:xfrm>
        </p:grpSpPr>
        <p:sp>
          <p:nvSpPr>
            <p:cNvPr id="1180" name="Google Shape;1180;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38"/>
          <p:cNvGrpSpPr/>
          <p:nvPr/>
        </p:nvGrpSpPr>
        <p:grpSpPr>
          <a:xfrm>
            <a:off x="6139907" y="1779598"/>
            <a:ext cx="2235214" cy="176025"/>
            <a:chOff x="4345425" y="2175475"/>
            <a:chExt cx="800750" cy="176025"/>
          </a:xfrm>
        </p:grpSpPr>
        <p:sp>
          <p:nvSpPr>
            <p:cNvPr id="1183" name="Google Shape;1183;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s-MX" dirty="0"/>
              <a:t>F</a:t>
            </a:r>
            <a:r>
              <a:rPr lang="en" dirty="0"/>
              <a:t>uncionamiento del bot</a:t>
            </a:r>
            <a:endParaRPr dirty="0"/>
          </a:p>
        </p:txBody>
      </p:sp>
      <p:grpSp>
        <p:nvGrpSpPr>
          <p:cNvPr id="1191" name="Google Shape;1191;p38"/>
          <p:cNvGrpSpPr/>
          <p:nvPr/>
        </p:nvGrpSpPr>
        <p:grpSpPr>
          <a:xfrm>
            <a:off x="4268956" y="1361450"/>
            <a:ext cx="428976" cy="1173468"/>
            <a:chOff x="3443472" y="1907731"/>
            <a:chExt cx="454327" cy="1325503"/>
          </a:xfrm>
        </p:grpSpPr>
        <p:sp>
          <p:nvSpPr>
            <p:cNvPr id="1192" name="Google Shape;1192;p38"/>
            <p:cNvSpPr/>
            <p:nvPr/>
          </p:nvSpPr>
          <p:spPr>
            <a:xfrm>
              <a:off x="3456297" y="1920208"/>
              <a:ext cx="427196" cy="1302484"/>
            </a:xfrm>
            <a:custGeom>
              <a:avLst/>
              <a:gdLst/>
              <a:ahLst/>
              <a:cxnLst/>
              <a:rect l="l" t="t" r="r" b="b"/>
              <a:pathLst>
                <a:path w="7495" h="20879" extrusionOk="0">
                  <a:moveTo>
                    <a:pt x="1630" y="1"/>
                  </a:moveTo>
                  <a:cubicBezTo>
                    <a:pt x="1605" y="6768"/>
                    <a:pt x="828" y="13610"/>
                    <a:pt x="1" y="20352"/>
                  </a:cubicBezTo>
                  <a:cubicBezTo>
                    <a:pt x="1605" y="20427"/>
                    <a:pt x="3234" y="20628"/>
                    <a:pt x="4813" y="20878"/>
                  </a:cubicBezTo>
                  <a:cubicBezTo>
                    <a:pt x="5665" y="14187"/>
                    <a:pt x="6267" y="7470"/>
                    <a:pt x="7495" y="803"/>
                  </a:cubicBezTo>
                  <a:lnTo>
                    <a:pt x="7495" y="803"/>
                  </a:lnTo>
                  <a:cubicBezTo>
                    <a:pt x="7478" y="803"/>
                    <a:pt x="7461" y="814"/>
                    <a:pt x="7445" y="814"/>
                  </a:cubicBezTo>
                  <a:cubicBezTo>
                    <a:pt x="7436" y="814"/>
                    <a:pt x="7428" y="811"/>
                    <a:pt x="7419" y="803"/>
                  </a:cubicBezTo>
                  <a:cubicBezTo>
                    <a:pt x="6517" y="678"/>
                    <a:pt x="5665" y="402"/>
                    <a:pt x="4763" y="277"/>
                  </a:cubicBezTo>
                  <a:cubicBezTo>
                    <a:pt x="3735" y="126"/>
                    <a:pt x="2708" y="76"/>
                    <a:pt x="1680"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443472" y="1907731"/>
              <a:ext cx="454327" cy="1325503"/>
            </a:xfrm>
            <a:custGeom>
              <a:avLst/>
              <a:gdLst/>
              <a:ahLst/>
              <a:cxnLst/>
              <a:rect l="l" t="t" r="r" b="b"/>
              <a:pathLst>
                <a:path w="7971" h="21248" extrusionOk="0">
                  <a:moveTo>
                    <a:pt x="2077" y="442"/>
                  </a:moveTo>
                  <a:lnTo>
                    <a:pt x="3334" y="527"/>
                  </a:lnTo>
                  <a:cubicBezTo>
                    <a:pt x="3810" y="552"/>
                    <a:pt x="4311" y="602"/>
                    <a:pt x="4787" y="677"/>
                  </a:cubicBezTo>
                  <a:cubicBezTo>
                    <a:pt x="5264" y="727"/>
                    <a:pt x="5740" y="828"/>
                    <a:pt x="6216" y="953"/>
                  </a:cubicBezTo>
                  <a:lnTo>
                    <a:pt x="6943" y="1103"/>
                  </a:lnTo>
                  <a:lnTo>
                    <a:pt x="7319" y="1178"/>
                  </a:lnTo>
                  <a:lnTo>
                    <a:pt x="7452" y="1212"/>
                  </a:lnTo>
                  <a:lnTo>
                    <a:pt x="7452" y="1212"/>
                  </a:lnTo>
                  <a:cubicBezTo>
                    <a:pt x="7167" y="2790"/>
                    <a:pt x="6906" y="4389"/>
                    <a:pt x="6667" y="5965"/>
                  </a:cubicBezTo>
                  <a:cubicBezTo>
                    <a:pt x="6416" y="7645"/>
                    <a:pt x="6191" y="9324"/>
                    <a:pt x="5990" y="11003"/>
                  </a:cubicBezTo>
                  <a:lnTo>
                    <a:pt x="5414" y="16016"/>
                  </a:lnTo>
                  <a:lnTo>
                    <a:pt x="5138" y="18547"/>
                  </a:lnTo>
                  <a:lnTo>
                    <a:pt x="4988" y="19800"/>
                  </a:lnTo>
                  <a:cubicBezTo>
                    <a:pt x="4938" y="20151"/>
                    <a:pt x="4938" y="20527"/>
                    <a:pt x="4913" y="20903"/>
                  </a:cubicBezTo>
                  <a:cubicBezTo>
                    <a:pt x="4862" y="20878"/>
                    <a:pt x="4812" y="20828"/>
                    <a:pt x="4762" y="20828"/>
                  </a:cubicBezTo>
                  <a:lnTo>
                    <a:pt x="4461" y="20778"/>
                  </a:lnTo>
                  <a:lnTo>
                    <a:pt x="3860" y="20702"/>
                  </a:lnTo>
                  <a:lnTo>
                    <a:pt x="2657" y="20527"/>
                  </a:lnTo>
                  <a:cubicBezTo>
                    <a:pt x="1930" y="20436"/>
                    <a:pt x="1203" y="20386"/>
                    <a:pt x="458" y="20341"/>
                  </a:cubicBezTo>
                  <a:lnTo>
                    <a:pt x="458" y="20341"/>
                  </a:lnTo>
                  <a:cubicBezTo>
                    <a:pt x="670" y="18717"/>
                    <a:pt x="861" y="17115"/>
                    <a:pt x="1028" y="15489"/>
                  </a:cubicBezTo>
                  <a:cubicBezTo>
                    <a:pt x="1128" y="14662"/>
                    <a:pt x="1228" y="13810"/>
                    <a:pt x="1279" y="12958"/>
                  </a:cubicBezTo>
                  <a:cubicBezTo>
                    <a:pt x="1304" y="12106"/>
                    <a:pt x="1379" y="11254"/>
                    <a:pt x="1479" y="10402"/>
                  </a:cubicBezTo>
                  <a:cubicBezTo>
                    <a:pt x="1629" y="8722"/>
                    <a:pt x="1780" y="7018"/>
                    <a:pt x="1905" y="5314"/>
                  </a:cubicBezTo>
                  <a:cubicBezTo>
                    <a:pt x="2001" y="3690"/>
                    <a:pt x="2051" y="2066"/>
                    <a:pt x="2077" y="442"/>
                  </a:cubicBezTo>
                  <a:close/>
                  <a:moveTo>
                    <a:pt x="1855" y="0"/>
                  </a:moveTo>
                  <a:cubicBezTo>
                    <a:pt x="1755" y="0"/>
                    <a:pt x="1654" y="76"/>
                    <a:pt x="1654" y="201"/>
                  </a:cubicBezTo>
                  <a:cubicBezTo>
                    <a:pt x="1654" y="1905"/>
                    <a:pt x="1579" y="3610"/>
                    <a:pt x="1504" y="5289"/>
                  </a:cubicBezTo>
                  <a:cubicBezTo>
                    <a:pt x="1429" y="6993"/>
                    <a:pt x="1354" y="8697"/>
                    <a:pt x="1203" y="10376"/>
                  </a:cubicBezTo>
                  <a:cubicBezTo>
                    <a:pt x="1128" y="11229"/>
                    <a:pt x="1053" y="12081"/>
                    <a:pt x="903" y="12908"/>
                  </a:cubicBezTo>
                  <a:cubicBezTo>
                    <a:pt x="777" y="13760"/>
                    <a:pt x="702" y="14612"/>
                    <a:pt x="602" y="15439"/>
                  </a:cubicBezTo>
                  <a:cubicBezTo>
                    <a:pt x="426" y="17143"/>
                    <a:pt x="226" y="18823"/>
                    <a:pt x="0" y="20502"/>
                  </a:cubicBezTo>
                  <a:lnTo>
                    <a:pt x="0" y="20527"/>
                  </a:lnTo>
                  <a:cubicBezTo>
                    <a:pt x="0" y="20652"/>
                    <a:pt x="101" y="20752"/>
                    <a:pt x="201" y="20752"/>
                  </a:cubicBezTo>
                  <a:cubicBezTo>
                    <a:pt x="1003" y="20803"/>
                    <a:pt x="1805" y="20878"/>
                    <a:pt x="2607" y="20953"/>
                  </a:cubicBezTo>
                  <a:lnTo>
                    <a:pt x="3810" y="21103"/>
                  </a:lnTo>
                  <a:lnTo>
                    <a:pt x="4411" y="21179"/>
                  </a:lnTo>
                  <a:lnTo>
                    <a:pt x="4712" y="21229"/>
                  </a:lnTo>
                  <a:cubicBezTo>
                    <a:pt x="4787" y="21241"/>
                    <a:pt x="4862" y="21247"/>
                    <a:pt x="4938" y="21247"/>
                  </a:cubicBezTo>
                  <a:cubicBezTo>
                    <a:pt x="5013" y="21247"/>
                    <a:pt x="5088" y="21241"/>
                    <a:pt x="5163" y="21229"/>
                  </a:cubicBezTo>
                  <a:cubicBezTo>
                    <a:pt x="5238" y="20778"/>
                    <a:pt x="5339" y="20301"/>
                    <a:pt x="5389" y="19850"/>
                  </a:cubicBezTo>
                  <a:lnTo>
                    <a:pt x="5564" y="18597"/>
                  </a:lnTo>
                  <a:lnTo>
                    <a:pt x="5865" y="16066"/>
                  </a:lnTo>
                  <a:lnTo>
                    <a:pt x="6492" y="11053"/>
                  </a:lnTo>
                  <a:cubicBezTo>
                    <a:pt x="6717" y="9374"/>
                    <a:pt x="6918" y="7720"/>
                    <a:pt x="7143" y="6041"/>
                  </a:cubicBezTo>
                  <a:cubicBezTo>
                    <a:pt x="7394" y="4386"/>
                    <a:pt x="7644" y="2707"/>
                    <a:pt x="7945" y="1053"/>
                  </a:cubicBezTo>
                  <a:cubicBezTo>
                    <a:pt x="7970" y="1028"/>
                    <a:pt x="7970" y="1028"/>
                    <a:pt x="7970" y="1003"/>
                  </a:cubicBezTo>
                  <a:cubicBezTo>
                    <a:pt x="7945" y="878"/>
                    <a:pt x="7845" y="777"/>
                    <a:pt x="7720" y="777"/>
                  </a:cubicBezTo>
                  <a:lnTo>
                    <a:pt x="7594" y="777"/>
                  </a:lnTo>
                  <a:lnTo>
                    <a:pt x="7394" y="752"/>
                  </a:lnTo>
                  <a:lnTo>
                    <a:pt x="7043" y="677"/>
                  </a:lnTo>
                  <a:lnTo>
                    <a:pt x="6316" y="502"/>
                  </a:lnTo>
                  <a:cubicBezTo>
                    <a:pt x="5840" y="401"/>
                    <a:pt x="5339" y="301"/>
                    <a:pt x="4837" y="226"/>
                  </a:cubicBezTo>
                  <a:cubicBezTo>
                    <a:pt x="4361" y="176"/>
                    <a:pt x="3860" y="126"/>
                    <a:pt x="3359" y="76"/>
                  </a:cubicBezTo>
                  <a:lnTo>
                    <a:pt x="185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08528">
            <a:off x="962425" y="2100675"/>
            <a:ext cx="391000" cy="1284182"/>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38"/>
          <p:cNvSpPr/>
          <p:nvPr/>
        </p:nvSpPr>
        <p:spPr>
          <a:xfrm rot="-5897885" flipH="1">
            <a:off x="5018736" y="2203756"/>
            <a:ext cx="911111" cy="876871"/>
          </a:xfrm>
          <a:custGeom>
            <a:avLst/>
            <a:gdLst/>
            <a:ahLst/>
            <a:cxnLst/>
            <a:rect l="l" t="t" r="r" b="b"/>
            <a:pathLst>
              <a:path w="26142" h="30241" extrusionOk="0">
                <a:moveTo>
                  <a:pt x="20452" y="647"/>
                </a:moveTo>
                <a:lnTo>
                  <a:pt x="20452" y="647"/>
                </a:lnTo>
                <a:cubicBezTo>
                  <a:pt x="20499" y="678"/>
                  <a:pt x="20561" y="694"/>
                  <a:pt x="20608" y="725"/>
                </a:cubicBezTo>
                <a:cubicBezTo>
                  <a:pt x="20749" y="804"/>
                  <a:pt x="20890" y="867"/>
                  <a:pt x="21047" y="929"/>
                </a:cubicBezTo>
                <a:cubicBezTo>
                  <a:pt x="21173" y="992"/>
                  <a:pt x="21282" y="1070"/>
                  <a:pt x="21423" y="1102"/>
                </a:cubicBezTo>
                <a:cubicBezTo>
                  <a:pt x="21627" y="1478"/>
                  <a:pt x="21847" y="1854"/>
                  <a:pt x="22050" y="2230"/>
                </a:cubicBezTo>
                <a:cubicBezTo>
                  <a:pt x="21705" y="2026"/>
                  <a:pt x="21345" y="1838"/>
                  <a:pt x="20984" y="1635"/>
                </a:cubicBezTo>
                <a:cubicBezTo>
                  <a:pt x="20828" y="1290"/>
                  <a:pt x="20655" y="929"/>
                  <a:pt x="20452" y="647"/>
                </a:cubicBezTo>
                <a:close/>
                <a:moveTo>
                  <a:pt x="21047" y="1776"/>
                </a:moveTo>
                <a:lnTo>
                  <a:pt x="21047" y="1776"/>
                </a:lnTo>
                <a:cubicBezTo>
                  <a:pt x="21423" y="2011"/>
                  <a:pt x="21800" y="2246"/>
                  <a:pt x="22191" y="2465"/>
                </a:cubicBezTo>
                <a:cubicBezTo>
                  <a:pt x="22411" y="2857"/>
                  <a:pt x="22630" y="3233"/>
                  <a:pt x="22865" y="3625"/>
                </a:cubicBezTo>
                <a:cubicBezTo>
                  <a:pt x="22395" y="3343"/>
                  <a:pt x="21925" y="3077"/>
                  <a:pt x="21470" y="2794"/>
                </a:cubicBezTo>
                <a:cubicBezTo>
                  <a:pt x="21361" y="2591"/>
                  <a:pt x="21220" y="2199"/>
                  <a:pt x="21047" y="1776"/>
                </a:cubicBezTo>
                <a:close/>
                <a:moveTo>
                  <a:pt x="21564" y="3014"/>
                </a:moveTo>
                <a:cubicBezTo>
                  <a:pt x="22019" y="3327"/>
                  <a:pt x="22505" y="3625"/>
                  <a:pt x="23006" y="3892"/>
                </a:cubicBezTo>
                <a:cubicBezTo>
                  <a:pt x="23210" y="4237"/>
                  <a:pt x="23414" y="4581"/>
                  <a:pt x="23602" y="4942"/>
                </a:cubicBezTo>
                <a:cubicBezTo>
                  <a:pt x="23085" y="4660"/>
                  <a:pt x="22552" y="4378"/>
                  <a:pt x="22066" y="4048"/>
                </a:cubicBezTo>
                <a:cubicBezTo>
                  <a:pt x="21894" y="3704"/>
                  <a:pt x="21721" y="3359"/>
                  <a:pt x="21564" y="3014"/>
                </a:cubicBezTo>
                <a:close/>
                <a:moveTo>
                  <a:pt x="22160" y="4268"/>
                </a:moveTo>
                <a:lnTo>
                  <a:pt x="22160" y="4268"/>
                </a:lnTo>
                <a:cubicBezTo>
                  <a:pt x="22646" y="4613"/>
                  <a:pt x="23179" y="4958"/>
                  <a:pt x="23743" y="5193"/>
                </a:cubicBezTo>
                <a:cubicBezTo>
                  <a:pt x="23947" y="5600"/>
                  <a:pt x="24166" y="6008"/>
                  <a:pt x="24370" y="6415"/>
                </a:cubicBezTo>
                <a:cubicBezTo>
                  <a:pt x="23806" y="6055"/>
                  <a:pt x="23242" y="5726"/>
                  <a:pt x="22677" y="5365"/>
                </a:cubicBezTo>
                <a:cubicBezTo>
                  <a:pt x="22505" y="5005"/>
                  <a:pt x="22332" y="4628"/>
                  <a:pt x="22160" y="4268"/>
                </a:cubicBezTo>
                <a:close/>
                <a:moveTo>
                  <a:pt x="22803" y="5632"/>
                </a:moveTo>
                <a:lnTo>
                  <a:pt x="22803" y="5632"/>
                </a:lnTo>
                <a:cubicBezTo>
                  <a:pt x="23351" y="6023"/>
                  <a:pt x="23931" y="6415"/>
                  <a:pt x="24527" y="6729"/>
                </a:cubicBezTo>
                <a:cubicBezTo>
                  <a:pt x="24527" y="6744"/>
                  <a:pt x="24543" y="6760"/>
                  <a:pt x="24543" y="6776"/>
                </a:cubicBezTo>
                <a:cubicBezTo>
                  <a:pt x="24731" y="7136"/>
                  <a:pt x="24887" y="7512"/>
                  <a:pt x="25060" y="7889"/>
                </a:cubicBezTo>
                <a:cubicBezTo>
                  <a:pt x="24433" y="7450"/>
                  <a:pt x="23806" y="7011"/>
                  <a:pt x="23226" y="6525"/>
                </a:cubicBezTo>
                <a:cubicBezTo>
                  <a:pt x="23085" y="6227"/>
                  <a:pt x="22944" y="5929"/>
                  <a:pt x="22803" y="5632"/>
                </a:cubicBezTo>
                <a:close/>
                <a:moveTo>
                  <a:pt x="16674" y="7591"/>
                </a:moveTo>
                <a:cubicBezTo>
                  <a:pt x="16785" y="7602"/>
                  <a:pt x="16904" y="7613"/>
                  <a:pt x="17019" y="7613"/>
                </a:cubicBezTo>
                <a:cubicBezTo>
                  <a:pt x="17067" y="7613"/>
                  <a:pt x="17114" y="7611"/>
                  <a:pt x="17160" y="7607"/>
                </a:cubicBezTo>
                <a:lnTo>
                  <a:pt x="17160" y="7607"/>
                </a:lnTo>
                <a:cubicBezTo>
                  <a:pt x="17082" y="7748"/>
                  <a:pt x="17082" y="7920"/>
                  <a:pt x="17113" y="8077"/>
                </a:cubicBezTo>
                <a:cubicBezTo>
                  <a:pt x="17097" y="8092"/>
                  <a:pt x="17097" y="8108"/>
                  <a:pt x="17097" y="8124"/>
                </a:cubicBezTo>
                <a:cubicBezTo>
                  <a:pt x="16956" y="7951"/>
                  <a:pt x="16815" y="7763"/>
                  <a:pt x="16674" y="7591"/>
                </a:cubicBezTo>
                <a:close/>
                <a:moveTo>
                  <a:pt x="15859" y="7465"/>
                </a:moveTo>
                <a:cubicBezTo>
                  <a:pt x="16047" y="7497"/>
                  <a:pt x="16266" y="7544"/>
                  <a:pt x="16470" y="7575"/>
                </a:cubicBezTo>
                <a:cubicBezTo>
                  <a:pt x="16643" y="7842"/>
                  <a:pt x="16831" y="8092"/>
                  <a:pt x="17035" y="8343"/>
                </a:cubicBezTo>
                <a:cubicBezTo>
                  <a:pt x="16940" y="8328"/>
                  <a:pt x="16846" y="8328"/>
                  <a:pt x="16737" y="8312"/>
                </a:cubicBezTo>
                <a:cubicBezTo>
                  <a:pt x="16611" y="8186"/>
                  <a:pt x="16470" y="8061"/>
                  <a:pt x="16329" y="7936"/>
                </a:cubicBezTo>
                <a:cubicBezTo>
                  <a:pt x="16219" y="7810"/>
                  <a:pt x="16094" y="7701"/>
                  <a:pt x="15969" y="7575"/>
                </a:cubicBezTo>
                <a:cubicBezTo>
                  <a:pt x="15922" y="7544"/>
                  <a:pt x="15890" y="7497"/>
                  <a:pt x="15843" y="7465"/>
                </a:cubicBezTo>
                <a:close/>
                <a:moveTo>
                  <a:pt x="14824" y="7293"/>
                </a:moveTo>
                <a:cubicBezTo>
                  <a:pt x="15091" y="7356"/>
                  <a:pt x="15373" y="7387"/>
                  <a:pt x="15639" y="7434"/>
                </a:cubicBezTo>
                <a:cubicBezTo>
                  <a:pt x="15812" y="7654"/>
                  <a:pt x="16031" y="7842"/>
                  <a:pt x="16219" y="8045"/>
                </a:cubicBezTo>
                <a:cubicBezTo>
                  <a:pt x="16313" y="8139"/>
                  <a:pt x="16408" y="8233"/>
                  <a:pt x="16486" y="8312"/>
                </a:cubicBezTo>
                <a:lnTo>
                  <a:pt x="16455" y="8312"/>
                </a:lnTo>
                <a:cubicBezTo>
                  <a:pt x="16235" y="8312"/>
                  <a:pt x="16000" y="8328"/>
                  <a:pt x="15781" y="8359"/>
                </a:cubicBezTo>
                <a:cubicBezTo>
                  <a:pt x="15624" y="8061"/>
                  <a:pt x="15342" y="7810"/>
                  <a:pt x="15107" y="7575"/>
                </a:cubicBezTo>
                <a:cubicBezTo>
                  <a:pt x="15013" y="7481"/>
                  <a:pt x="14918" y="7387"/>
                  <a:pt x="14824" y="7293"/>
                </a:cubicBezTo>
                <a:close/>
                <a:moveTo>
                  <a:pt x="20279" y="7748"/>
                </a:moveTo>
                <a:cubicBezTo>
                  <a:pt x="20483" y="7795"/>
                  <a:pt x="20702" y="7810"/>
                  <a:pt x="20922" y="7842"/>
                </a:cubicBezTo>
                <a:cubicBezTo>
                  <a:pt x="21204" y="8171"/>
                  <a:pt x="21486" y="8516"/>
                  <a:pt x="21784" y="8829"/>
                </a:cubicBezTo>
                <a:lnTo>
                  <a:pt x="21204" y="8829"/>
                </a:lnTo>
                <a:cubicBezTo>
                  <a:pt x="21164" y="8769"/>
                  <a:pt x="21085" y="8741"/>
                  <a:pt x="21009" y="8741"/>
                </a:cubicBezTo>
                <a:cubicBezTo>
                  <a:pt x="20966" y="8741"/>
                  <a:pt x="20924" y="8750"/>
                  <a:pt x="20890" y="8766"/>
                </a:cubicBezTo>
                <a:cubicBezTo>
                  <a:pt x="20687" y="8531"/>
                  <a:pt x="20467" y="8281"/>
                  <a:pt x="20263" y="8045"/>
                </a:cubicBezTo>
                <a:cubicBezTo>
                  <a:pt x="20263" y="7951"/>
                  <a:pt x="20263" y="7857"/>
                  <a:pt x="20279" y="7748"/>
                </a:cubicBezTo>
                <a:close/>
                <a:moveTo>
                  <a:pt x="21110" y="7857"/>
                </a:moveTo>
                <a:lnTo>
                  <a:pt x="21110" y="7857"/>
                </a:lnTo>
                <a:cubicBezTo>
                  <a:pt x="21329" y="7873"/>
                  <a:pt x="21549" y="7873"/>
                  <a:pt x="21784" y="7889"/>
                </a:cubicBezTo>
                <a:cubicBezTo>
                  <a:pt x="21768" y="7904"/>
                  <a:pt x="21768" y="7920"/>
                  <a:pt x="21768" y="7936"/>
                </a:cubicBezTo>
                <a:cubicBezTo>
                  <a:pt x="22050" y="8233"/>
                  <a:pt x="22317" y="8547"/>
                  <a:pt x="22599" y="8845"/>
                </a:cubicBezTo>
                <a:cubicBezTo>
                  <a:pt x="22411" y="8845"/>
                  <a:pt x="22207" y="8829"/>
                  <a:pt x="22019" y="8829"/>
                </a:cubicBezTo>
                <a:cubicBezTo>
                  <a:pt x="21737" y="8500"/>
                  <a:pt x="21408" y="8171"/>
                  <a:pt x="21110" y="7857"/>
                </a:cubicBezTo>
                <a:close/>
                <a:moveTo>
                  <a:pt x="23304" y="6682"/>
                </a:moveTo>
                <a:lnTo>
                  <a:pt x="23304" y="6682"/>
                </a:lnTo>
                <a:cubicBezTo>
                  <a:pt x="23900" y="7215"/>
                  <a:pt x="24511" y="7716"/>
                  <a:pt x="25185" y="8155"/>
                </a:cubicBezTo>
                <a:lnTo>
                  <a:pt x="25185" y="8171"/>
                </a:lnTo>
                <a:cubicBezTo>
                  <a:pt x="25358" y="8547"/>
                  <a:pt x="25593" y="8719"/>
                  <a:pt x="25091" y="8845"/>
                </a:cubicBezTo>
                <a:cubicBezTo>
                  <a:pt x="24887" y="8704"/>
                  <a:pt x="24668" y="8563"/>
                  <a:pt x="24464" y="8422"/>
                </a:cubicBezTo>
                <a:cubicBezTo>
                  <a:pt x="24229" y="8249"/>
                  <a:pt x="23994" y="8061"/>
                  <a:pt x="23759" y="7873"/>
                </a:cubicBezTo>
                <a:cubicBezTo>
                  <a:pt x="23837" y="7779"/>
                  <a:pt x="23790" y="7607"/>
                  <a:pt x="23680" y="7528"/>
                </a:cubicBezTo>
                <a:cubicBezTo>
                  <a:pt x="23680" y="7497"/>
                  <a:pt x="23665" y="7465"/>
                  <a:pt x="23649" y="7418"/>
                </a:cubicBezTo>
                <a:cubicBezTo>
                  <a:pt x="23539" y="7183"/>
                  <a:pt x="23414" y="6933"/>
                  <a:pt x="23304" y="6682"/>
                </a:cubicBezTo>
                <a:close/>
                <a:moveTo>
                  <a:pt x="21831" y="7889"/>
                </a:moveTo>
                <a:cubicBezTo>
                  <a:pt x="21862" y="7889"/>
                  <a:pt x="21894" y="7889"/>
                  <a:pt x="21925" y="7904"/>
                </a:cubicBezTo>
                <a:cubicBezTo>
                  <a:pt x="22254" y="7920"/>
                  <a:pt x="22583" y="7951"/>
                  <a:pt x="22928" y="7967"/>
                </a:cubicBezTo>
                <a:cubicBezTo>
                  <a:pt x="23147" y="8281"/>
                  <a:pt x="23367" y="8578"/>
                  <a:pt x="23602" y="8860"/>
                </a:cubicBezTo>
                <a:cubicBezTo>
                  <a:pt x="23320" y="8860"/>
                  <a:pt x="23053" y="8860"/>
                  <a:pt x="22771" y="8845"/>
                </a:cubicBezTo>
                <a:cubicBezTo>
                  <a:pt x="22474" y="8516"/>
                  <a:pt x="22144" y="8202"/>
                  <a:pt x="21831" y="7889"/>
                </a:cubicBezTo>
                <a:close/>
                <a:moveTo>
                  <a:pt x="23665" y="7951"/>
                </a:moveTo>
                <a:cubicBezTo>
                  <a:pt x="24025" y="8281"/>
                  <a:pt x="24401" y="8610"/>
                  <a:pt x="24793" y="8892"/>
                </a:cubicBezTo>
                <a:cubicBezTo>
                  <a:pt x="24621" y="8892"/>
                  <a:pt x="24433" y="8876"/>
                  <a:pt x="24276" y="8876"/>
                </a:cubicBezTo>
                <a:lnTo>
                  <a:pt x="23806" y="8876"/>
                </a:lnTo>
                <a:cubicBezTo>
                  <a:pt x="23586" y="8563"/>
                  <a:pt x="23336" y="8265"/>
                  <a:pt x="23085" y="7983"/>
                </a:cubicBezTo>
                <a:cubicBezTo>
                  <a:pt x="23257" y="7983"/>
                  <a:pt x="23430" y="7983"/>
                  <a:pt x="23586" y="7967"/>
                </a:cubicBezTo>
                <a:cubicBezTo>
                  <a:pt x="23618" y="7967"/>
                  <a:pt x="23649" y="7967"/>
                  <a:pt x="23665" y="7951"/>
                </a:cubicBezTo>
                <a:close/>
                <a:moveTo>
                  <a:pt x="20248" y="8233"/>
                </a:moveTo>
                <a:cubicBezTo>
                  <a:pt x="20420" y="8453"/>
                  <a:pt x="20577" y="8688"/>
                  <a:pt x="20765" y="8892"/>
                </a:cubicBezTo>
                <a:cubicBezTo>
                  <a:pt x="20749" y="8923"/>
                  <a:pt x="20734" y="8970"/>
                  <a:pt x="20749" y="9017"/>
                </a:cubicBezTo>
                <a:cubicBezTo>
                  <a:pt x="20749" y="9205"/>
                  <a:pt x="20749" y="9378"/>
                  <a:pt x="20749" y="9550"/>
                </a:cubicBezTo>
                <a:cubicBezTo>
                  <a:pt x="20546" y="9440"/>
                  <a:pt x="20357" y="9299"/>
                  <a:pt x="20169" y="9158"/>
                </a:cubicBezTo>
                <a:cubicBezTo>
                  <a:pt x="20201" y="8845"/>
                  <a:pt x="20232" y="8547"/>
                  <a:pt x="20248" y="8233"/>
                </a:cubicBezTo>
                <a:close/>
                <a:moveTo>
                  <a:pt x="20154" y="9284"/>
                </a:moveTo>
                <a:cubicBezTo>
                  <a:pt x="20342" y="9440"/>
                  <a:pt x="20530" y="9581"/>
                  <a:pt x="20749" y="9707"/>
                </a:cubicBezTo>
                <a:cubicBezTo>
                  <a:pt x="20734" y="10005"/>
                  <a:pt x="20687" y="10302"/>
                  <a:pt x="20640" y="10600"/>
                </a:cubicBezTo>
                <a:cubicBezTo>
                  <a:pt x="20420" y="10522"/>
                  <a:pt x="20201" y="10444"/>
                  <a:pt x="19981" y="10381"/>
                </a:cubicBezTo>
                <a:cubicBezTo>
                  <a:pt x="20060" y="10020"/>
                  <a:pt x="20107" y="9660"/>
                  <a:pt x="20154" y="9284"/>
                </a:cubicBezTo>
                <a:close/>
                <a:moveTo>
                  <a:pt x="19966" y="10506"/>
                </a:moveTo>
                <a:cubicBezTo>
                  <a:pt x="20185" y="10585"/>
                  <a:pt x="20404" y="10679"/>
                  <a:pt x="20624" y="10741"/>
                </a:cubicBezTo>
                <a:cubicBezTo>
                  <a:pt x="20561" y="11055"/>
                  <a:pt x="20499" y="11353"/>
                  <a:pt x="20436" y="11650"/>
                </a:cubicBezTo>
                <a:cubicBezTo>
                  <a:pt x="20201" y="11588"/>
                  <a:pt x="19981" y="11541"/>
                  <a:pt x="19762" y="11462"/>
                </a:cubicBezTo>
                <a:cubicBezTo>
                  <a:pt x="19840" y="11149"/>
                  <a:pt x="19903" y="10835"/>
                  <a:pt x="19966" y="10506"/>
                </a:cubicBezTo>
                <a:close/>
                <a:moveTo>
                  <a:pt x="19746" y="11572"/>
                </a:moveTo>
                <a:cubicBezTo>
                  <a:pt x="19966" y="11650"/>
                  <a:pt x="20185" y="11713"/>
                  <a:pt x="20404" y="11760"/>
                </a:cubicBezTo>
                <a:cubicBezTo>
                  <a:pt x="20357" y="12011"/>
                  <a:pt x="20295" y="12262"/>
                  <a:pt x="20248" y="12513"/>
                </a:cubicBezTo>
                <a:lnTo>
                  <a:pt x="20216" y="12607"/>
                </a:lnTo>
                <a:cubicBezTo>
                  <a:pt x="19981" y="12560"/>
                  <a:pt x="19746" y="12513"/>
                  <a:pt x="19511" y="12481"/>
                </a:cubicBezTo>
                <a:cubicBezTo>
                  <a:pt x="19589" y="12183"/>
                  <a:pt x="19668" y="11870"/>
                  <a:pt x="19746" y="11572"/>
                </a:cubicBezTo>
                <a:close/>
                <a:moveTo>
                  <a:pt x="19464" y="12622"/>
                </a:moveTo>
                <a:cubicBezTo>
                  <a:pt x="19699" y="12669"/>
                  <a:pt x="19950" y="12701"/>
                  <a:pt x="20201" y="12748"/>
                </a:cubicBezTo>
                <a:cubicBezTo>
                  <a:pt x="20091" y="13218"/>
                  <a:pt x="19997" y="13688"/>
                  <a:pt x="19903" y="14158"/>
                </a:cubicBezTo>
                <a:cubicBezTo>
                  <a:pt x="19605" y="14111"/>
                  <a:pt x="19323" y="14033"/>
                  <a:pt x="19041" y="13908"/>
                </a:cubicBezTo>
                <a:cubicBezTo>
                  <a:pt x="19198" y="13484"/>
                  <a:pt x="19339" y="13061"/>
                  <a:pt x="19464" y="12622"/>
                </a:cubicBezTo>
                <a:close/>
                <a:moveTo>
                  <a:pt x="19009" y="14002"/>
                </a:moveTo>
                <a:cubicBezTo>
                  <a:pt x="19292" y="14127"/>
                  <a:pt x="19574" y="14237"/>
                  <a:pt x="19872" y="14284"/>
                </a:cubicBezTo>
                <a:cubicBezTo>
                  <a:pt x="19778" y="14691"/>
                  <a:pt x="19683" y="15099"/>
                  <a:pt x="19574" y="15506"/>
                </a:cubicBezTo>
                <a:cubicBezTo>
                  <a:pt x="19213" y="15475"/>
                  <a:pt x="18868" y="15397"/>
                  <a:pt x="18524" y="15287"/>
                </a:cubicBezTo>
                <a:lnTo>
                  <a:pt x="18508" y="15287"/>
                </a:lnTo>
                <a:cubicBezTo>
                  <a:pt x="18696" y="14864"/>
                  <a:pt x="18853" y="14441"/>
                  <a:pt x="19009" y="14002"/>
                </a:cubicBezTo>
                <a:close/>
                <a:moveTo>
                  <a:pt x="18477" y="15381"/>
                </a:moveTo>
                <a:cubicBezTo>
                  <a:pt x="18477" y="15381"/>
                  <a:pt x="18477" y="15397"/>
                  <a:pt x="18492" y="15397"/>
                </a:cubicBezTo>
                <a:cubicBezTo>
                  <a:pt x="18837" y="15522"/>
                  <a:pt x="19182" y="15600"/>
                  <a:pt x="19542" y="15632"/>
                </a:cubicBezTo>
                <a:cubicBezTo>
                  <a:pt x="19495" y="15773"/>
                  <a:pt x="19464" y="15914"/>
                  <a:pt x="19417" y="16055"/>
                </a:cubicBezTo>
                <a:cubicBezTo>
                  <a:pt x="19370" y="16196"/>
                  <a:pt x="19323" y="16321"/>
                  <a:pt x="19276" y="16463"/>
                </a:cubicBezTo>
                <a:cubicBezTo>
                  <a:pt x="18868" y="16384"/>
                  <a:pt x="18477" y="16321"/>
                  <a:pt x="18085" y="16227"/>
                </a:cubicBezTo>
                <a:cubicBezTo>
                  <a:pt x="18226" y="15945"/>
                  <a:pt x="18351" y="15663"/>
                  <a:pt x="18477" y="15381"/>
                </a:cubicBezTo>
                <a:close/>
                <a:moveTo>
                  <a:pt x="18053" y="16306"/>
                </a:moveTo>
                <a:cubicBezTo>
                  <a:pt x="18430" y="16415"/>
                  <a:pt x="18837" y="16510"/>
                  <a:pt x="19229" y="16557"/>
                </a:cubicBezTo>
                <a:cubicBezTo>
                  <a:pt x="19104" y="16917"/>
                  <a:pt x="18947" y="17293"/>
                  <a:pt x="18790" y="17638"/>
                </a:cubicBezTo>
                <a:cubicBezTo>
                  <a:pt x="18398" y="17481"/>
                  <a:pt x="17975" y="17356"/>
                  <a:pt x="17552" y="17278"/>
                </a:cubicBezTo>
                <a:cubicBezTo>
                  <a:pt x="17724" y="16964"/>
                  <a:pt x="17897" y="16635"/>
                  <a:pt x="18053" y="16306"/>
                </a:cubicBezTo>
                <a:close/>
                <a:moveTo>
                  <a:pt x="17505" y="17372"/>
                </a:moveTo>
                <a:cubicBezTo>
                  <a:pt x="17928" y="17466"/>
                  <a:pt x="18335" y="17607"/>
                  <a:pt x="18743" y="17748"/>
                </a:cubicBezTo>
                <a:cubicBezTo>
                  <a:pt x="18649" y="17967"/>
                  <a:pt x="18539" y="18171"/>
                  <a:pt x="18430" y="18375"/>
                </a:cubicBezTo>
                <a:cubicBezTo>
                  <a:pt x="17991" y="18281"/>
                  <a:pt x="17536" y="18187"/>
                  <a:pt x="17097" y="18108"/>
                </a:cubicBezTo>
                <a:cubicBezTo>
                  <a:pt x="17238" y="17873"/>
                  <a:pt x="17379" y="17622"/>
                  <a:pt x="17505" y="17372"/>
                </a:cubicBezTo>
                <a:close/>
                <a:moveTo>
                  <a:pt x="17050" y="18187"/>
                </a:moveTo>
                <a:cubicBezTo>
                  <a:pt x="17489" y="18296"/>
                  <a:pt x="17928" y="18390"/>
                  <a:pt x="18383" y="18484"/>
                </a:cubicBezTo>
                <a:cubicBezTo>
                  <a:pt x="18194" y="18829"/>
                  <a:pt x="17991" y="19174"/>
                  <a:pt x="17787" y="19519"/>
                </a:cubicBezTo>
                <a:cubicBezTo>
                  <a:pt x="17536" y="19456"/>
                  <a:pt x="17285" y="19378"/>
                  <a:pt x="17050" y="19315"/>
                </a:cubicBezTo>
                <a:cubicBezTo>
                  <a:pt x="16893" y="19268"/>
                  <a:pt x="16658" y="19174"/>
                  <a:pt x="16470" y="19143"/>
                </a:cubicBezTo>
                <a:cubicBezTo>
                  <a:pt x="16674" y="18829"/>
                  <a:pt x="16862" y="18516"/>
                  <a:pt x="17050" y="18187"/>
                </a:cubicBezTo>
                <a:close/>
                <a:moveTo>
                  <a:pt x="16408" y="19237"/>
                </a:moveTo>
                <a:cubicBezTo>
                  <a:pt x="16549" y="19268"/>
                  <a:pt x="16721" y="19347"/>
                  <a:pt x="16831" y="19378"/>
                </a:cubicBezTo>
                <a:cubicBezTo>
                  <a:pt x="16987" y="19425"/>
                  <a:pt x="17160" y="19472"/>
                  <a:pt x="17317" y="19519"/>
                </a:cubicBezTo>
                <a:cubicBezTo>
                  <a:pt x="17442" y="19566"/>
                  <a:pt x="17583" y="19613"/>
                  <a:pt x="17709" y="19644"/>
                </a:cubicBezTo>
                <a:cubicBezTo>
                  <a:pt x="17567" y="19880"/>
                  <a:pt x="17426" y="20099"/>
                  <a:pt x="17270" y="20334"/>
                </a:cubicBezTo>
                <a:cubicBezTo>
                  <a:pt x="16815" y="20209"/>
                  <a:pt x="16345" y="20115"/>
                  <a:pt x="15890" y="20005"/>
                </a:cubicBezTo>
                <a:cubicBezTo>
                  <a:pt x="16063" y="19754"/>
                  <a:pt x="16235" y="19503"/>
                  <a:pt x="16408" y="19237"/>
                </a:cubicBezTo>
                <a:close/>
                <a:moveTo>
                  <a:pt x="15828" y="20099"/>
                </a:moveTo>
                <a:cubicBezTo>
                  <a:pt x="16282" y="20224"/>
                  <a:pt x="16721" y="20350"/>
                  <a:pt x="17176" y="20459"/>
                </a:cubicBezTo>
                <a:cubicBezTo>
                  <a:pt x="17019" y="20695"/>
                  <a:pt x="16862" y="20914"/>
                  <a:pt x="16690" y="21149"/>
                </a:cubicBezTo>
                <a:cubicBezTo>
                  <a:pt x="16204" y="21086"/>
                  <a:pt x="15734" y="21008"/>
                  <a:pt x="15263" y="20867"/>
                </a:cubicBezTo>
                <a:cubicBezTo>
                  <a:pt x="15451" y="20616"/>
                  <a:pt x="15639" y="20365"/>
                  <a:pt x="15828" y="20099"/>
                </a:cubicBezTo>
                <a:close/>
                <a:moveTo>
                  <a:pt x="15169" y="20977"/>
                </a:moveTo>
                <a:cubicBezTo>
                  <a:pt x="15624" y="21133"/>
                  <a:pt x="16110" y="21259"/>
                  <a:pt x="16580" y="21290"/>
                </a:cubicBezTo>
                <a:cubicBezTo>
                  <a:pt x="16486" y="21416"/>
                  <a:pt x="16376" y="21557"/>
                  <a:pt x="16266" y="21682"/>
                </a:cubicBezTo>
                <a:cubicBezTo>
                  <a:pt x="16188" y="21792"/>
                  <a:pt x="16094" y="21901"/>
                  <a:pt x="16016" y="22011"/>
                </a:cubicBezTo>
                <a:cubicBezTo>
                  <a:pt x="15545" y="21886"/>
                  <a:pt x="15060" y="21776"/>
                  <a:pt x="14589" y="21698"/>
                </a:cubicBezTo>
                <a:cubicBezTo>
                  <a:pt x="14621" y="21651"/>
                  <a:pt x="14652" y="21619"/>
                  <a:pt x="14699" y="21572"/>
                </a:cubicBezTo>
                <a:cubicBezTo>
                  <a:pt x="14856" y="21384"/>
                  <a:pt x="15013" y="21180"/>
                  <a:pt x="15169" y="20977"/>
                </a:cubicBezTo>
                <a:close/>
                <a:moveTo>
                  <a:pt x="14558" y="21807"/>
                </a:moveTo>
                <a:cubicBezTo>
                  <a:pt x="14997" y="21933"/>
                  <a:pt x="15451" y="22043"/>
                  <a:pt x="15906" y="22137"/>
                </a:cubicBezTo>
                <a:cubicBezTo>
                  <a:pt x="15718" y="22356"/>
                  <a:pt x="15530" y="22591"/>
                  <a:pt x="15326" y="22811"/>
                </a:cubicBezTo>
                <a:cubicBezTo>
                  <a:pt x="14871" y="22670"/>
                  <a:pt x="14401" y="22560"/>
                  <a:pt x="13931" y="22450"/>
                </a:cubicBezTo>
                <a:cubicBezTo>
                  <a:pt x="14119" y="22246"/>
                  <a:pt x="14307" y="22027"/>
                  <a:pt x="14495" y="21807"/>
                </a:cubicBezTo>
                <a:lnTo>
                  <a:pt x="14511" y="21823"/>
                </a:lnTo>
                <a:cubicBezTo>
                  <a:pt x="14516" y="21828"/>
                  <a:pt x="14520" y="21830"/>
                  <a:pt x="14525" y="21830"/>
                </a:cubicBezTo>
                <a:cubicBezTo>
                  <a:pt x="14536" y="21830"/>
                  <a:pt x="14547" y="21819"/>
                  <a:pt x="14558" y="21807"/>
                </a:cubicBezTo>
                <a:close/>
                <a:moveTo>
                  <a:pt x="13868" y="22528"/>
                </a:moveTo>
                <a:cubicBezTo>
                  <a:pt x="14307" y="22670"/>
                  <a:pt x="14777" y="22811"/>
                  <a:pt x="15232" y="22920"/>
                </a:cubicBezTo>
                <a:cubicBezTo>
                  <a:pt x="14950" y="23234"/>
                  <a:pt x="14683" y="23532"/>
                  <a:pt x="14386" y="23829"/>
                </a:cubicBezTo>
                <a:cubicBezTo>
                  <a:pt x="13931" y="23673"/>
                  <a:pt x="13445" y="23547"/>
                  <a:pt x="12959" y="23453"/>
                </a:cubicBezTo>
                <a:cubicBezTo>
                  <a:pt x="13273" y="23155"/>
                  <a:pt x="13570" y="22842"/>
                  <a:pt x="13868" y="22528"/>
                </a:cubicBezTo>
                <a:close/>
                <a:moveTo>
                  <a:pt x="12834" y="23579"/>
                </a:moveTo>
                <a:cubicBezTo>
                  <a:pt x="13304" y="23704"/>
                  <a:pt x="13790" y="23845"/>
                  <a:pt x="14260" y="23971"/>
                </a:cubicBezTo>
                <a:cubicBezTo>
                  <a:pt x="14041" y="24206"/>
                  <a:pt x="13806" y="24425"/>
                  <a:pt x="13586" y="24644"/>
                </a:cubicBezTo>
                <a:cubicBezTo>
                  <a:pt x="13100" y="24472"/>
                  <a:pt x="12599" y="24347"/>
                  <a:pt x="12081" y="24284"/>
                </a:cubicBezTo>
                <a:cubicBezTo>
                  <a:pt x="12332" y="24065"/>
                  <a:pt x="12583" y="23829"/>
                  <a:pt x="12834" y="23579"/>
                </a:cubicBezTo>
                <a:close/>
                <a:moveTo>
                  <a:pt x="11925" y="24425"/>
                </a:moveTo>
                <a:cubicBezTo>
                  <a:pt x="12442" y="24503"/>
                  <a:pt x="12944" y="24629"/>
                  <a:pt x="13461" y="24770"/>
                </a:cubicBezTo>
                <a:cubicBezTo>
                  <a:pt x="13226" y="24989"/>
                  <a:pt x="12991" y="25209"/>
                  <a:pt x="12755" y="25428"/>
                </a:cubicBezTo>
                <a:cubicBezTo>
                  <a:pt x="12254" y="25271"/>
                  <a:pt x="11737" y="25130"/>
                  <a:pt x="11204" y="25021"/>
                </a:cubicBezTo>
                <a:cubicBezTo>
                  <a:pt x="11454" y="24833"/>
                  <a:pt x="11690" y="24629"/>
                  <a:pt x="11925" y="24425"/>
                </a:cubicBezTo>
                <a:close/>
                <a:moveTo>
                  <a:pt x="11047" y="25162"/>
                </a:moveTo>
                <a:cubicBezTo>
                  <a:pt x="11564" y="25318"/>
                  <a:pt x="12081" y="25460"/>
                  <a:pt x="12599" y="25569"/>
                </a:cubicBezTo>
                <a:cubicBezTo>
                  <a:pt x="12379" y="25773"/>
                  <a:pt x="12144" y="25961"/>
                  <a:pt x="11925" y="26165"/>
                </a:cubicBezTo>
                <a:cubicBezTo>
                  <a:pt x="11392" y="26024"/>
                  <a:pt x="10859" y="25883"/>
                  <a:pt x="10326" y="25710"/>
                </a:cubicBezTo>
                <a:cubicBezTo>
                  <a:pt x="10577" y="25538"/>
                  <a:pt x="10812" y="25350"/>
                  <a:pt x="11047" y="25162"/>
                </a:cubicBezTo>
                <a:close/>
                <a:moveTo>
                  <a:pt x="10185" y="25820"/>
                </a:moveTo>
                <a:cubicBezTo>
                  <a:pt x="10702" y="26008"/>
                  <a:pt x="11219" y="26181"/>
                  <a:pt x="11752" y="26290"/>
                </a:cubicBezTo>
                <a:cubicBezTo>
                  <a:pt x="11674" y="26369"/>
                  <a:pt x="11596" y="26431"/>
                  <a:pt x="11517" y="26494"/>
                </a:cubicBezTo>
                <a:cubicBezTo>
                  <a:pt x="11407" y="26588"/>
                  <a:pt x="11298" y="26666"/>
                  <a:pt x="11188" y="26745"/>
                </a:cubicBezTo>
                <a:cubicBezTo>
                  <a:pt x="10922" y="26666"/>
                  <a:pt x="10655" y="26588"/>
                  <a:pt x="10389" y="26510"/>
                </a:cubicBezTo>
                <a:cubicBezTo>
                  <a:pt x="10216" y="26463"/>
                  <a:pt x="10044" y="26416"/>
                  <a:pt x="9871" y="26369"/>
                </a:cubicBezTo>
                <a:cubicBezTo>
                  <a:pt x="9793" y="26353"/>
                  <a:pt x="9715" y="26322"/>
                  <a:pt x="9636" y="26306"/>
                </a:cubicBezTo>
                <a:cubicBezTo>
                  <a:pt x="9621" y="26306"/>
                  <a:pt x="9574" y="26290"/>
                  <a:pt x="9527" y="26290"/>
                </a:cubicBezTo>
                <a:cubicBezTo>
                  <a:pt x="9746" y="26134"/>
                  <a:pt x="9965" y="25977"/>
                  <a:pt x="10185" y="25820"/>
                </a:cubicBezTo>
                <a:close/>
                <a:moveTo>
                  <a:pt x="9417" y="26369"/>
                </a:moveTo>
                <a:cubicBezTo>
                  <a:pt x="9668" y="26447"/>
                  <a:pt x="9934" y="26525"/>
                  <a:pt x="10201" y="26604"/>
                </a:cubicBezTo>
                <a:cubicBezTo>
                  <a:pt x="10483" y="26682"/>
                  <a:pt x="10765" y="26776"/>
                  <a:pt x="11063" y="26855"/>
                </a:cubicBezTo>
                <a:cubicBezTo>
                  <a:pt x="10843" y="27011"/>
                  <a:pt x="10639" y="27152"/>
                  <a:pt x="10420" y="27309"/>
                </a:cubicBezTo>
                <a:cubicBezTo>
                  <a:pt x="9840" y="27168"/>
                  <a:pt x="9260" y="27011"/>
                  <a:pt x="8680" y="26839"/>
                </a:cubicBezTo>
                <a:cubicBezTo>
                  <a:pt x="8837" y="26745"/>
                  <a:pt x="9009" y="26635"/>
                  <a:pt x="9166" y="26541"/>
                </a:cubicBezTo>
                <a:cubicBezTo>
                  <a:pt x="9244" y="26478"/>
                  <a:pt x="9338" y="26416"/>
                  <a:pt x="9417" y="26369"/>
                </a:cubicBezTo>
                <a:close/>
                <a:moveTo>
                  <a:pt x="8523" y="26933"/>
                </a:moveTo>
                <a:cubicBezTo>
                  <a:pt x="9041" y="27168"/>
                  <a:pt x="9621" y="27340"/>
                  <a:pt x="10185" y="27466"/>
                </a:cubicBezTo>
                <a:cubicBezTo>
                  <a:pt x="9934" y="27623"/>
                  <a:pt x="9668" y="27795"/>
                  <a:pt x="9401" y="27952"/>
                </a:cubicBezTo>
                <a:cubicBezTo>
                  <a:pt x="8837" y="27764"/>
                  <a:pt x="8257" y="27607"/>
                  <a:pt x="7693" y="27435"/>
                </a:cubicBezTo>
                <a:cubicBezTo>
                  <a:pt x="7975" y="27278"/>
                  <a:pt x="8257" y="27105"/>
                  <a:pt x="8523" y="26933"/>
                </a:cubicBezTo>
                <a:close/>
                <a:moveTo>
                  <a:pt x="7520" y="27529"/>
                </a:moveTo>
                <a:cubicBezTo>
                  <a:pt x="8069" y="27732"/>
                  <a:pt x="8633" y="27952"/>
                  <a:pt x="9197" y="28077"/>
                </a:cubicBezTo>
                <a:cubicBezTo>
                  <a:pt x="8853" y="28265"/>
                  <a:pt x="8523" y="28453"/>
                  <a:pt x="8179" y="28626"/>
                </a:cubicBezTo>
                <a:cubicBezTo>
                  <a:pt x="7912" y="28547"/>
                  <a:pt x="7646" y="28485"/>
                  <a:pt x="7395" y="28391"/>
                </a:cubicBezTo>
                <a:cubicBezTo>
                  <a:pt x="7081" y="28297"/>
                  <a:pt x="6799" y="28187"/>
                  <a:pt x="6501" y="28077"/>
                </a:cubicBezTo>
                <a:cubicBezTo>
                  <a:pt x="6846" y="27905"/>
                  <a:pt x="7191" y="27717"/>
                  <a:pt x="7520" y="27529"/>
                </a:cubicBezTo>
                <a:close/>
                <a:moveTo>
                  <a:pt x="19639" y="650"/>
                </a:moveTo>
                <a:cubicBezTo>
                  <a:pt x="19675" y="650"/>
                  <a:pt x="19711" y="686"/>
                  <a:pt x="19746" y="757"/>
                </a:cubicBezTo>
                <a:cubicBezTo>
                  <a:pt x="19950" y="929"/>
                  <a:pt x="20091" y="1133"/>
                  <a:pt x="20185" y="1384"/>
                </a:cubicBezTo>
                <a:cubicBezTo>
                  <a:pt x="20326" y="1635"/>
                  <a:pt x="20436" y="1901"/>
                  <a:pt x="20561" y="2152"/>
                </a:cubicBezTo>
                <a:cubicBezTo>
                  <a:pt x="20843" y="2747"/>
                  <a:pt x="21126" y="3327"/>
                  <a:pt x="21392" y="3923"/>
                </a:cubicBezTo>
                <a:cubicBezTo>
                  <a:pt x="21941" y="5083"/>
                  <a:pt x="22489" y="6243"/>
                  <a:pt x="23038" y="7403"/>
                </a:cubicBezTo>
                <a:cubicBezTo>
                  <a:pt x="22630" y="7356"/>
                  <a:pt x="22191" y="7356"/>
                  <a:pt x="21784" y="7340"/>
                </a:cubicBezTo>
                <a:cubicBezTo>
                  <a:pt x="21467" y="7321"/>
                  <a:pt x="21138" y="7297"/>
                  <a:pt x="20815" y="7297"/>
                </a:cubicBezTo>
                <a:cubicBezTo>
                  <a:pt x="20596" y="7297"/>
                  <a:pt x="20379" y="7308"/>
                  <a:pt x="20169" y="7340"/>
                </a:cubicBezTo>
                <a:cubicBezTo>
                  <a:pt x="20140" y="7327"/>
                  <a:pt x="20107" y="7320"/>
                  <a:pt x="20073" y="7320"/>
                </a:cubicBezTo>
                <a:cubicBezTo>
                  <a:pt x="19984" y="7320"/>
                  <a:pt x="19894" y="7371"/>
                  <a:pt x="19872" y="7497"/>
                </a:cubicBezTo>
                <a:cubicBezTo>
                  <a:pt x="19872" y="7528"/>
                  <a:pt x="19872" y="7575"/>
                  <a:pt x="19856" y="7607"/>
                </a:cubicBezTo>
                <a:cubicBezTo>
                  <a:pt x="19840" y="7622"/>
                  <a:pt x="19825" y="7638"/>
                  <a:pt x="19840" y="7669"/>
                </a:cubicBezTo>
                <a:lnTo>
                  <a:pt x="19856" y="7669"/>
                </a:lnTo>
                <a:cubicBezTo>
                  <a:pt x="19527" y="10083"/>
                  <a:pt x="19104" y="12403"/>
                  <a:pt x="18210" y="14676"/>
                </a:cubicBezTo>
                <a:cubicBezTo>
                  <a:pt x="17317" y="16964"/>
                  <a:pt x="16063" y="19111"/>
                  <a:pt x="14527" y="21024"/>
                </a:cubicBezTo>
                <a:cubicBezTo>
                  <a:pt x="13868" y="21839"/>
                  <a:pt x="13163" y="22607"/>
                  <a:pt x="12395" y="23359"/>
                </a:cubicBezTo>
                <a:cubicBezTo>
                  <a:pt x="12364" y="23359"/>
                  <a:pt x="12348" y="23375"/>
                  <a:pt x="12348" y="23406"/>
                </a:cubicBezTo>
                <a:cubicBezTo>
                  <a:pt x="9542" y="26118"/>
                  <a:pt x="6031" y="28250"/>
                  <a:pt x="2254" y="28939"/>
                </a:cubicBezTo>
                <a:cubicBezTo>
                  <a:pt x="1956" y="27388"/>
                  <a:pt x="1282" y="25851"/>
                  <a:pt x="576" y="24425"/>
                </a:cubicBezTo>
                <a:lnTo>
                  <a:pt x="576" y="24425"/>
                </a:lnTo>
                <a:cubicBezTo>
                  <a:pt x="717" y="24438"/>
                  <a:pt x="858" y="24445"/>
                  <a:pt x="999" y="24445"/>
                </a:cubicBezTo>
                <a:cubicBezTo>
                  <a:pt x="2865" y="24445"/>
                  <a:pt x="4818" y="23344"/>
                  <a:pt x="6392" y="22528"/>
                </a:cubicBezTo>
                <a:cubicBezTo>
                  <a:pt x="8492" y="21431"/>
                  <a:pt x="10498" y="20146"/>
                  <a:pt x="12254" y="18532"/>
                </a:cubicBezTo>
                <a:cubicBezTo>
                  <a:pt x="15185" y="15836"/>
                  <a:pt x="17332" y="12246"/>
                  <a:pt x="17646" y="8218"/>
                </a:cubicBezTo>
                <a:cubicBezTo>
                  <a:pt x="17646" y="8171"/>
                  <a:pt x="17646" y="8124"/>
                  <a:pt x="17630" y="8092"/>
                </a:cubicBezTo>
                <a:cubicBezTo>
                  <a:pt x="17724" y="7889"/>
                  <a:pt x="17756" y="7638"/>
                  <a:pt x="17756" y="7434"/>
                </a:cubicBezTo>
                <a:cubicBezTo>
                  <a:pt x="17756" y="7286"/>
                  <a:pt x="17629" y="7215"/>
                  <a:pt x="17506" y="7215"/>
                </a:cubicBezTo>
                <a:cubicBezTo>
                  <a:pt x="17473" y="7215"/>
                  <a:pt x="17440" y="7220"/>
                  <a:pt x="17411" y="7230"/>
                </a:cubicBezTo>
                <a:cubicBezTo>
                  <a:pt x="16940" y="7058"/>
                  <a:pt x="16423" y="7027"/>
                  <a:pt x="15922" y="6948"/>
                </a:cubicBezTo>
                <a:cubicBezTo>
                  <a:pt x="15483" y="6885"/>
                  <a:pt x="15013" y="6744"/>
                  <a:pt x="14558" y="6729"/>
                </a:cubicBezTo>
                <a:cubicBezTo>
                  <a:pt x="15420" y="5820"/>
                  <a:pt x="16188" y="4864"/>
                  <a:pt x="16972" y="3907"/>
                </a:cubicBezTo>
                <a:cubicBezTo>
                  <a:pt x="17379" y="3421"/>
                  <a:pt x="17787" y="2920"/>
                  <a:pt x="18194" y="2434"/>
                </a:cubicBezTo>
                <a:cubicBezTo>
                  <a:pt x="18430" y="2136"/>
                  <a:pt x="18680" y="1838"/>
                  <a:pt x="18915" y="1541"/>
                </a:cubicBezTo>
                <a:cubicBezTo>
                  <a:pt x="19072" y="1352"/>
                  <a:pt x="19307" y="898"/>
                  <a:pt x="19511" y="804"/>
                </a:cubicBezTo>
                <a:cubicBezTo>
                  <a:pt x="19554" y="701"/>
                  <a:pt x="19597" y="650"/>
                  <a:pt x="19639" y="650"/>
                </a:cubicBezTo>
                <a:close/>
                <a:moveTo>
                  <a:pt x="6345" y="28140"/>
                </a:moveTo>
                <a:cubicBezTo>
                  <a:pt x="6846" y="28375"/>
                  <a:pt x="7379" y="28594"/>
                  <a:pt x="7928" y="28735"/>
                </a:cubicBezTo>
                <a:cubicBezTo>
                  <a:pt x="7677" y="28861"/>
                  <a:pt x="7426" y="28971"/>
                  <a:pt x="7175" y="29080"/>
                </a:cubicBezTo>
                <a:cubicBezTo>
                  <a:pt x="6940" y="29018"/>
                  <a:pt x="6689" y="28971"/>
                  <a:pt x="6470" y="28892"/>
                </a:cubicBezTo>
                <a:cubicBezTo>
                  <a:pt x="6141" y="28783"/>
                  <a:pt x="5827" y="28657"/>
                  <a:pt x="5514" y="28516"/>
                </a:cubicBezTo>
                <a:cubicBezTo>
                  <a:pt x="5796" y="28406"/>
                  <a:pt x="6078" y="28281"/>
                  <a:pt x="6345" y="28140"/>
                </a:cubicBezTo>
                <a:close/>
                <a:moveTo>
                  <a:pt x="5420" y="28547"/>
                </a:moveTo>
                <a:cubicBezTo>
                  <a:pt x="5890" y="28783"/>
                  <a:pt x="6407" y="29033"/>
                  <a:pt x="6940" y="29174"/>
                </a:cubicBezTo>
                <a:cubicBezTo>
                  <a:pt x="6689" y="29284"/>
                  <a:pt x="6439" y="29378"/>
                  <a:pt x="6188" y="29472"/>
                </a:cubicBezTo>
                <a:cubicBezTo>
                  <a:pt x="5671" y="29237"/>
                  <a:pt x="5122" y="29033"/>
                  <a:pt x="4589" y="28845"/>
                </a:cubicBezTo>
                <a:cubicBezTo>
                  <a:pt x="4871" y="28751"/>
                  <a:pt x="5138" y="28657"/>
                  <a:pt x="5420" y="28547"/>
                </a:cubicBezTo>
                <a:close/>
                <a:moveTo>
                  <a:pt x="4417" y="28892"/>
                </a:moveTo>
                <a:cubicBezTo>
                  <a:pt x="4934" y="29127"/>
                  <a:pt x="5467" y="29362"/>
                  <a:pt x="6015" y="29535"/>
                </a:cubicBezTo>
                <a:cubicBezTo>
                  <a:pt x="5718" y="29645"/>
                  <a:pt x="5404" y="29754"/>
                  <a:pt x="5106" y="29848"/>
                </a:cubicBezTo>
                <a:cubicBezTo>
                  <a:pt x="5075" y="29817"/>
                  <a:pt x="5044" y="29801"/>
                  <a:pt x="5012" y="29786"/>
                </a:cubicBezTo>
                <a:cubicBezTo>
                  <a:pt x="4417" y="29551"/>
                  <a:pt x="3743" y="29300"/>
                  <a:pt x="3069" y="29174"/>
                </a:cubicBezTo>
                <a:cubicBezTo>
                  <a:pt x="3523" y="29112"/>
                  <a:pt x="3978" y="29018"/>
                  <a:pt x="4417" y="28892"/>
                </a:cubicBezTo>
                <a:close/>
                <a:moveTo>
                  <a:pt x="19754" y="0"/>
                </a:moveTo>
                <a:cubicBezTo>
                  <a:pt x="19699" y="0"/>
                  <a:pt x="19665" y="28"/>
                  <a:pt x="19652" y="67"/>
                </a:cubicBezTo>
                <a:cubicBezTo>
                  <a:pt x="19339" y="83"/>
                  <a:pt x="19135" y="428"/>
                  <a:pt x="18962" y="616"/>
                </a:cubicBezTo>
                <a:cubicBezTo>
                  <a:pt x="18430" y="1258"/>
                  <a:pt x="17912" y="1901"/>
                  <a:pt x="17379" y="2544"/>
                </a:cubicBezTo>
                <a:cubicBezTo>
                  <a:pt x="16298" y="3860"/>
                  <a:pt x="15169" y="5177"/>
                  <a:pt x="14182" y="6572"/>
                </a:cubicBezTo>
                <a:cubicBezTo>
                  <a:pt x="14135" y="6650"/>
                  <a:pt x="14135" y="6729"/>
                  <a:pt x="14166" y="6776"/>
                </a:cubicBezTo>
                <a:cubicBezTo>
                  <a:pt x="14135" y="6823"/>
                  <a:pt x="14119" y="6885"/>
                  <a:pt x="14135" y="6948"/>
                </a:cubicBezTo>
                <a:cubicBezTo>
                  <a:pt x="14041" y="7215"/>
                  <a:pt x="14386" y="7465"/>
                  <a:pt x="14542" y="7654"/>
                </a:cubicBezTo>
                <a:cubicBezTo>
                  <a:pt x="14840" y="7983"/>
                  <a:pt x="15138" y="8406"/>
                  <a:pt x="15530" y="8625"/>
                </a:cubicBezTo>
                <a:cubicBezTo>
                  <a:pt x="15545" y="8657"/>
                  <a:pt x="15577" y="8672"/>
                  <a:pt x="15624" y="8688"/>
                </a:cubicBezTo>
                <a:cubicBezTo>
                  <a:pt x="15890" y="8751"/>
                  <a:pt x="16172" y="8751"/>
                  <a:pt x="16455" y="8766"/>
                </a:cubicBezTo>
                <a:cubicBezTo>
                  <a:pt x="16643" y="8766"/>
                  <a:pt x="16831" y="8798"/>
                  <a:pt x="17019" y="8813"/>
                </a:cubicBezTo>
                <a:cubicBezTo>
                  <a:pt x="16549" y="12481"/>
                  <a:pt x="14511" y="15741"/>
                  <a:pt x="11784" y="18218"/>
                </a:cubicBezTo>
                <a:cubicBezTo>
                  <a:pt x="10201" y="19660"/>
                  <a:pt x="8398" y="20851"/>
                  <a:pt x="6517" y="21854"/>
                </a:cubicBezTo>
                <a:cubicBezTo>
                  <a:pt x="5577" y="22372"/>
                  <a:pt x="4605" y="22858"/>
                  <a:pt x="3617" y="23249"/>
                </a:cubicBezTo>
                <a:cubicBezTo>
                  <a:pt x="2536" y="23688"/>
                  <a:pt x="1439" y="23876"/>
                  <a:pt x="310" y="24127"/>
                </a:cubicBezTo>
                <a:cubicBezTo>
                  <a:pt x="294" y="24127"/>
                  <a:pt x="294" y="24127"/>
                  <a:pt x="294" y="24143"/>
                </a:cubicBezTo>
                <a:cubicBezTo>
                  <a:pt x="285" y="24142"/>
                  <a:pt x="277" y="24142"/>
                  <a:pt x="268" y="24142"/>
                </a:cubicBezTo>
                <a:cubicBezTo>
                  <a:pt x="122" y="24142"/>
                  <a:pt x="1" y="24262"/>
                  <a:pt x="75" y="24425"/>
                </a:cubicBezTo>
                <a:cubicBezTo>
                  <a:pt x="780" y="25977"/>
                  <a:pt x="1313" y="27591"/>
                  <a:pt x="2003" y="29127"/>
                </a:cubicBezTo>
                <a:cubicBezTo>
                  <a:pt x="2034" y="29190"/>
                  <a:pt x="2081" y="29206"/>
                  <a:pt x="2128" y="29221"/>
                </a:cubicBezTo>
                <a:cubicBezTo>
                  <a:pt x="2144" y="29237"/>
                  <a:pt x="2160" y="29253"/>
                  <a:pt x="2175" y="29268"/>
                </a:cubicBezTo>
                <a:cubicBezTo>
                  <a:pt x="2598" y="29488"/>
                  <a:pt x="3053" y="29598"/>
                  <a:pt x="3492" y="29754"/>
                </a:cubicBezTo>
                <a:cubicBezTo>
                  <a:pt x="3931" y="29911"/>
                  <a:pt x="4370" y="30068"/>
                  <a:pt x="4824" y="30225"/>
                </a:cubicBezTo>
                <a:cubicBezTo>
                  <a:pt x="4852" y="30236"/>
                  <a:pt x="4882" y="30241"/>
                  <a:pt x="4911" y="30241"/>
                </a:cubicBezTo>
                <a:cubicBezTo>
                  <a:pt x="4963" y="30241"/>
                  <a:pt x="5013" y="30224"/>
                  <a:pt x="5044" y="30193"/>
                </a:cubicBezTo>
                <a:cubicBezTo>
                  <a:pt x="9809" y="29676"/>
                  <a:pt x="13994" y="25460"/>
                  <a:pt x="16752" y="21854"/>
                </a:cubicBezTo>
                <a:cubicBezTo>
                  <a:pt x="17082" y="21447"/>
                  <a:pt x="17395" y="21008"/>
                  <a:pt x="17693" y="20569"/>
                </a:cubicBezTo>
                <a:cubicBezTo>
                  <a:pt x="17740" y="20585"/>
                  <a:pt x="17787" y="20601"/>
                  <a:pt x="17834" y="20601"/>
                </a:cubicBezTo>
                <a:cubicBezTo>
                  <a:pt x="17839" y="20602"/>
                  <a:pt x="17843" y="20602"/>
                  <a:pt x="17848" y="20602"/>
                </a:cubicBezTo>
                <a:cubicBezTo>
                  <a:pt x="17901" y="20602"/>
                  <a:pt x="17923" y="20521"/>
                  <a:pt x="17865" y="20506"/>
                </a:cubicBezTo>
                <a:cubicBezTo>
                  <a:pt x="17834" y="20491"/>
                  <a:pt x="17787" y="20475"/>
                  <a:pt x="17756" y="20475"/>
                </a:cubicBezTo>
                <a:cubicBezTo>
                  <a:pt x="17912" y="20240"/>
                  <a:pt x="18069" y="19989"/>
                  <a:pt x="18210" y="19754"/>
                </a:cubicBezTo>
                <a:cubicBezTo>
                  <a:pt x="18241" y="19754"/>
                  <a:pt x="18273" y="19707"/>
                  <a:pt x="18257" y="19676"/>
                </a:cubicBezTo>
                <a:cubicBezTo>
                  <a:pt x="18962" y="18500"/>
                  <a:pt x="19558" y="17262"/>
                  <a:pt x="19966" y="15930"/>
                </a:cubicBezTo>
                <a:cubicBezTo>
                  <a:pt x="20310" y="14785"/>
                  <a:pt x="20530" y="13578"/>
                  <a:pt x="20781" y="12403"/>
                </a:cubicBezTo>
                <a:cubicBezTo>
                  <a:pt x="21000" y="11306"/>
                  <a:pt x="21314" y="10208"/>
                  <a:pt x="21251" y="9096"/>
                </a:cubicBezTo>
                <a:lnTo>
                  <a:pt x="21251" y="9096"/>
                </a:lnTo>
                <a:cubicBezTo>
                  <a:pt x="21580" y="9158"/>
                  <a:pt x="21909" y="9221"/>
                  <a:pt x="22238" y="9268"/>
                </a:cubicBezTo>
                <a:cubicBezTo>
                  <a:pt x="22254" y="9284"/>
                  <a:pt x="22254" y="9284"/>
                  <a:pt x="22270" y="9284"/>
                </a:cubicBezTo>
                <a:cubicBezTo>
                  <a:pt x="22925" y="9373"/>
                  <a:pt x="23596" y="9414"/>
                  <a:pt x="24260" y="9414"/>
                </a:cubicBezTo>
                <a:cubicBezTo>
                  <a:pt x="24534" y="9414"/>
                  <a:pt x="24806" y="9407"/>
                  <a:pt x="25075" y="9393"/>
                </a:cubicBezTo>
                <a:cubicBezTo>
                  <a:pt x="25891" y="9362"/>
                  <a:pt x="26141" y="9111"/>
                  <a:pt x="25843" y="8328"/>
                </a:cubicBezTo>
                <a:cubicBezTo>
                  <a:pt x="24825" y="5710"/>
                  <a:pt x="23351" y="2889"/>
                  <a:pt x="21658" y="647"/>
                </a:cubicBezTo>
                <a:cubicBezTo>
                  <a:pt x="21627" y="584"/>
                  <a:pt x="21549" y="569"/>
                  <a:pt x="21486" y="569"/>
                </a:cubicBezTo>
                <a:cubicBezTo>
                  <a:pt x="21282" y="428"/>
                  <a:pt x="21000" y="349"/>
                  <a:pt x="20796" y="271"/>
                </a:cubicBezTo>
                <a:cubicBezTo>
                  <a:pt x="20483" y="161"/>
                  <a:pt x="20122" y="36"/>
                  <a:pt x="19793" y="4"/>
                </a:cubicBezTo>
                <a:cubicBezTo>
                  <a:pt x="19779" y="2"/>
                  <a:pt x="19766" y="0"/>
                  <a:pt x="19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rot="-1160172">
            <a:off x="860373" y="4300075"/>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38"/>
          <p:cNvGrpSpPr/>
          <p:nvPr/>
        </p:nvGrpSpPr>
        <p:grpSpPr>
          <a:xfrm rot="514806">
            <a:off x="5067294" y="3754388"/>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8"/>
          <p:cNvGrpSpPr/>
          <p:nvPr/>
        </p:nvGrpSpPr>
        <p:grpSpPr>
          <a:xfrm rot="-525446">
            <a:off x="637049" y="502313"/>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383</Words>
  <Application>Microsoft Office PowerPoint</Application>
  <PresentationFormat>Presentación en pantalla (16:9)</PresentationFormat>
  <Paragraphs>32</Paragraphs>
  <Slides>14</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Itim</vt:lpstr>
      <vt:lpstr>Source Sans Pro</vt:lpstr>
      <vt:lpstr>Arial</vt:lpstr>
      <vt:lpstr>Muli</vt:lpstr>
      <vt:lpstr>Online Notebook by Slidesgo</vt:lpstr>
      <vt:lpstr>BOT de asistencia escolar</vt:lpstr>
      <vt:lpstr>Problematicas</vt:lpstr>
      <vt:lpstr>contexto</vt:lpstr>
      <vt:lpstr>Afecto a la forma de educacion!</vt:lpstr>
      <vt:lpstr>Presentación de PowerPoint</vt:lpstr>
      <vt:lpstr>Proyecto</vt:lpstr>
      <vt:lpstr>Presentación de PowerPoint</vt:lpstr>
      <vt:lpstr>Presentación de PowerPoint</vt:lpstr>
      <vt:lpstr>Funcionamiento del bot</vt:lpstr>
      <vt:lpstr>Funcionamiento del bot</vt:lpstr>
      <vt:lpstr>Pagina web</vt:lpstr>
      <vt:lpstr>Pagina web</vt:lpstr>
      <vt:lpstr>Presentación de PowerPoint</vt:lpstr>
      <vt:lpstr>—Ian Jukes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NOTEBOOK</dc:title>
  <dc:creator>austin baltazar chimal tamay</dc:creator>
  <cp:lastModifiedBy>austin baltazar chimal tamay</cp:lastModifiedBy>
  <cp:revision>5</cp:revision>
  <dcterms:modified xsi:type="dcterms:W3CDTF">2021-02-21T16:23:39Z</dcterms:modified>
</cp:coreProperties>
</file>