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BCA0-8E4C-49C6-16B6-C18C84363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C6176-8396-98C6-2EF1-5203B8BCC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C996-50C6-04DB-8D08-330FF052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5BEE-83DF-835F-A63C-D78FE963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C1CA-F76D-45B5-8E04-4EF2A4DF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3684-684B-F174-B2FE-91B088CD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466F7-B32B-B393-A7B3-913EBBFE9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01EB-2A27-E2CF-5762-264B99A2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D033-8BA4-C2F6-6952-F83D1BCA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1F8E-DFB9-9973-AD85-9CA9045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381E7-E265-709F-DC7C-5620E9C3E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3F758-1107-3AFD-E97E-441759A6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7BB2-9410-214E-4F8E-E26537EE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9C03-D8DA-BDFC-D23D-BB854C98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1456-5271-F4C0-989A-EF2483B3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43BF-60C2-B52B-2900-F45BCA64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8086-533A-DC08-C49B-84E4C819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497C-3C8D-803E-AB8D-424A85CA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58B1-CDF3-7835-4760-4F7B946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E7EF-E019-9F92-9103-23AA2509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A907-DCBE-03AF-58B6-3D9A984C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8B71A-FFB2-AF3F-170A-692F4CD27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86F2-48DC-6ACA-5624-9F0333A8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6EDD-FB37-062B-1E1A-FBD8D27A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29CD-385E-E375-5017-5148864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2FDF-4E1F-6F48-FF21-0C75D6A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1BF7-25EC-D9D8-4B31-C96DFAC4F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0E6E1-715C-4E88-8A7D-37881BB3D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D8F1-D0DE-453F-3B88-F07C5F3A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8032-C42F-4771-6C08-42FE07C0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F9BB-253A-320F-82C2-8CF6259A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72BC-0BF5-EAA2-8A51-65E972D4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D7986-D968-B7A2-6243-C3EBB983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C3965-DC86-9759-0F15-05D0C5198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7FF3-FA10-9FA1-AA74-67B7D24A2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4B944-B60F-6C97-E2BA-EE7C57801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7296D-C9B6-DC22-5A5E-C9014D5F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227A4-FFE9-2798-CFF0-5133FCC4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9EE90-344D-0EF2-1713-F0660425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064D-2C80-1162-47BA-EAC5CB71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5F4BE-15F4-8CB9-DC28-B0A1274E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23821-133A-2A21-CBD8-31E27023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BDAB4-F61A-8224-1871-83C6D55A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790C3-558C-F659-0717-2A770E82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73AE1-81FA-6E1E-4568-BBA65AA7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7A764-CA99-284F-FC31-769AD27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3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397B-457E-DB22-5D87-B4F61FC4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1CE1-8AD5-9C73-2000-E38D5C21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285C8-5424-3421-BA8D-39FCA109A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82331-23BE-D2C3-6724-735E0094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E48C-2523-9E61-BA6C-CC204A1E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25FD7-183F-66E6-1E86-9B3C3013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46D9-BA6D-5725-E74D-5DD8930E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40DF8-0A85-D413-8B67-D7E4CCE4E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0E86-2FA6-E96D-67C8-12EA3CC3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3731D-75C0-9064-431B-C036D2D8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C7C3A-EB9A-9D84-7C26-C079C0C8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A3B20-2520-939A-CBDB-67CA7A8E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6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D4555-B0EC-C54F-4CFF-74DCAAE0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7DF2-664D-0CB2-D842-B14B521E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E4EF-8A24-57F5-873B-789F2E739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20731-18CB-43F6-84A8-36A75C26648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60C3-2795-35D1-9F28-DB846842D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BF7F-61BE-ED52-E3EC-9ABE5ADE9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4545-167A-4BD6-A178-EF8A5DE9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microsoft.com/office/2007/relationships/hdphoto" Target="../media/hdphoto3.wdp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280D-6B66-7E65-84E8-3ABDC5047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H</a:t>
            </a:r>
            <a:r>
              <a:rPr lang="en-US" sz="115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AU</a:t>
            </a:r>
            <a:r>
              <a:rPr lang="en-US" sz="88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ptic </a:t>
            </a:r>
            <a:br>
              <a:rPr lang="en-US" sz="8800" b="1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US" sz="88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Paddle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CDC95-D30E-0354-708B-B89B386BB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Avinash Baskaran</a:t>
            </a:r>
          </a:p>
          <a:p>
            <a:pPr algn="r"/>
            <a:r>
              <a:rPr lang="en-US" dirty="0"/>
              <a:t>Chad G. Rose</a:t>
            </a:r>
          </a:p>
        </p:txBody>
      </p:sp>
    </p:spTree>
    <p:extLst>
      <p:ext uri="{BB962C8B-B14F-4D97-AF65-F5344CB8AC3E}">
        <p14:creationId xmlns:p14="http://schemas.microsoft.com/office/powerpoint/2010/main" val="25074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C49B-BA08-EC57-445F-7EDD740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Hardware: Commercial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4440-E73B-6E09-6CDC-BA3FD264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3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C49B-BA08-EC57-445F-7EDD740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Hardware: 3D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4440-E73B-6E09-6CDC-BA3FD264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5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8043-5DA7-8E84-8B80-63A5B9C2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Electronics: PCB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28E5CB2-AE3F-54CB-E37C-139EA7C45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3" y="1559287"/>
            <a:ext cx="6413661" cy="49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1C04557-13F3-394C-F672-36D9A14A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3" y="1559287"/>
            <a:ext cx="6413661" cy="4933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88043-5DA7-8E84-8B80-63A5B9C2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Electronics: PCB internal connections</a:t>
            </a:r>
          </a:p>
        </p:txBody>
      </p:sp>
      <p:pic>
        <p:nvPicPr>
          <p:cNvPr id="3" name="Picture 2" descr="Motor Driver - Dual TB6612FNG v2 (w/ Headers) - RobotShop">
            <a:extLst>
              <a:ext uri="{FF2B5EF4-FFF2-40B4-BE49-F238E27FC236}">
                <a16:creationId xmlns:a16="http://schemas.microsoft.com/office/drawing/2014/main" id="{E1E0F6B9-3C96-1F52-714C-1E66C433D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2889" y1="81444" x2="82000" y2="16222"/>
                        <a14:foregroundMark x1="15333" y1="15000" x2="15333" y2="80222"/>
                        <a14:foregroundMark x1="14667" y1="83556" x2="14667" y2="83556"/>
                        <a14:foregroundMark x1="85333" y1="13222" x2="85333" y2="1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2720" y="2743170"/>
            <a:ext cx="2949466" cy="294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9AC616-CB4C-7F46-C664-8C2BB0245FCF}"/>
              </a:ext>
            </a:extLst>
          </p:cNvPr>
          <p:cNvSpPr/>
          <p:nvPr/>
        </p:nvSpPr>
        <p:spPr>
          <a:xfrm>
            <a:off x="5375923" y="1963954"/>
            <a:ext cx="1239045" cy="7056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DNC</a:t>
            </a:r>
          </a:p>
        </p:txBody>
      </p:sp>
      <p:pic>
        <p:nvPicPr>
          <p:cNvPr id="2050" name="Picture 2" descr="Seeed Studio's Latest XIAO Board Packs a Raspberry Pi RP2040 Into a Tiny  Thumb-Size Dev Board - Hackster.io">
            <a:extLst>
              <a:ext uri="{FF2B5EF4-FFF2-40B4-BE49-F238E27FC236}">
                <a16:creationId xmlns:a16="http://schemas.microsoft.com/office/drawing/2014/main" id="{CEE51CAB-D219-CAF5-1EAF-8CF070E87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010" b="94712" l="10000" r="90000">
                        <a14:foregroundMark x1="69595" y1="16587" x2="69595" y2="16587"/>
                        <a14:foregroundMark x1="70405" y1="7933" x2="21486" y2="9375"/>
                        <a14:foregroundMark x1="72973" y1="90865" x2="22973" y2="94712"/>
                        <a14:foregroundMark x1="75405" y1="30048" x2="58378" y2="27885"/>
                        <a14:foregroundMark x1="20946" y1="44712" x2="22432" y2="66106"/>
                        <a14:foregroundMark x1="23108" y1="14423" x2="38243" y2="14663"/>
                        <a14:foregroundMark x1="38243" y1="14663" x2="67162" y2="11058"/>
                        <a14:foregroundMark x1="67162" y1="11058" x2="68649" y2="11058"/>
                        <a14:foregroundMark x1="71351" y1="87981" x2="25405" y2="89423"/>
                        <a14:foregroundMark x1="56081" y1="7933" x2="24865" y2="8654"/>
                        <a14:foregroundMark x1="40135" y1="8173" x2="28649" y2="9856"/>
                        <a14:foregroundMark x1="34459" y1="7452" x2="25405" y2="7452"/>
                        <a14:foregroundMark x1="70676" y1="6971" x2="33784" y2="10337"/>
                        <a14:foregroundMark x1="37432" y1="6971" x2="57297" y2="6010"/>
                        <a14:foregroundMark x1="57297" y1="6010" x2="58108" y2="6010"/>
                        <a14:foregroundMark x1="57297" y1="6010" x2="71082" y2="6010"/>
                        <a14:backgroundMark x1="74865" y1="8654" x2="70000" y2="1683"/>
                        <a14:backgroundMark x1="76216" y1="7692" x2="71622" y2="1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15" r="17885"/>
          <a:stretch/>
        </p:blipFill>
        <p:spPr bwMode="auto">
          <a:xfrm rot="5400000">
            <a:off x="1060521" y="3007844"/>
            <a:ext cx="2667233" cy="22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D493D-62BE-585F-D2FE-D323A6BF7E3A}"/>
              </a:ext>
            </a:extLst>
          </p:cNvPr>
          <p:cNvSpPr txBox="1"/>
          <p:nvPr/>
        </p:nvSpPr>
        <p:spPr>
          <a:xfrm>
            <a:off x="10575600" y="1712119"/>
            <a:ext cx="1491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GND</a:t>
            </a:r>
          </a:p>
          <a:p>
            <a:r>
              <a:rPr lang="en-US" sz="1600" b="1" dirty="0"/>
              <a:t>Motor (+)</a:t>
            </a:r>
          </a:p>
          <a:p>
            <a:r>
              <a:rPr lang="en-US" sz="1600" b="1" dirty="0"/>
              <a:t>Motor (-)</a:t>
            </a:r>
          </a:p>
          <a:p>
            <a:r>
              <a:rPr lang="en-US" sz="1600" b="1" dirty="0"/>
              <a:t>DNC</a:t>
            </a:r>
          </a:p>
          <a:p>
            <a:r>
              <a:rPr lang="en-US" sz="1600" b="1" dirty="0"/>
              <a:t>DNC</a:t>
            </a:r>
          </a:p>
          <a:p>
            <a:r>
              <a:rPr lang="en-US" sz="1600" b="1" dirty="0"/>
              <a:t>GND</a:t>
            </a:r>
          </a:p>
          <a:p>
            <a:r>
              <a:rPr lang="en-US" sz="1600" b="1" dirty="0"/>
              <a:t>Supply (5v) +</a:t>
            </a:r>
          </a:p>
          <a:p>
            <a:r>
              <a:rPr lang="en-US" sz="1600" b="1" dirty="0"/>
              <a:t>Supply (12v) +</a:t>
            </a:r>
          </a:p>
        </p:txBody>
      </p:sp>
      <p:pic>
        <p:nvPicPr>
          <p:cNvPr id="8" name="Picture 7" descr="Motor Driver - Dual TB6612FNG v2 (w/ Headers) - RobotShop">
            <a:extLst>
              <a:ext uri="{FF2B5EF4-FFF2-40B4-BE49-F238E27FC236}">
                <a16:creationId xmlns:a16="http://schemas.microsoft.com/office/drawing/2014/main" id="{D17C7E1D-6985-FC93-4EC5-DB1F5D170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2889" y1="81444" x2="82000" y2="16222"/>
                        <a14:foregroundMark x1="15333" y1="15000" x2="15333" y2="80222"/>
                        <a14:foregroundMark x1="14667" y1="83556" x2="14667" y2="83556"/>
                        <a14:foregroundMark x1="85333" y1="13222" x2="85333" y2="1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69000" y="1440753"/>
            <a:ext cx="2604833" cy="260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D92156-A8A1-3C89-37BD-21ABC0EEF843}"/>
              </a:ext>
            </a:extLst>
          </p:cNvPr>
          <p:cNvSpPr txBox="1"/>
          <p:nvPr/>
        </p:nvSpPr>
        <p:spPr>
          <a:xfrm>
            <a:off x="6999954" y="1712119"/>
            <a:ext cx="1491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GND</a:t>
            </a:r>
          </a:p>
          <a:p>
            <a:pPr algn="r"/>
            <a:r>
              <a:rPr lang="en-US" sz="1600" b="1" dirty="0"/>
              <a:t>DNC</a:t>
            </a:r>
          </a:p>
          <a:p>
            <a:pPr algn="r"/>
            <a:r>
              <a:rPr lang="en-US" sz="1600" b="1" dirty="0"/>
              <a:t>DNC</a:t>
            </a:r>
          </a:p>
          <a:p>
            <a:pPr algn="r"/>
            <a:r>
              <a:rPr lang="en-US" sz="1600" b="1" dirty="0"/>
              <a:t>DNC</a:t>
            </a:r>
          </a:p>
          <a:p>
            <a:pPr algn="r"/>
            <a:r>
              <a:rPr lang="en-US" sz="1600" b="1" dirty="0"/>
              <a:t>HIGH</a:t>
            </a:r>
          </a:p>
          <a:p>
            <a:pPr algn="r"/>
            <a:r>
              <a:rPr lang="en-US" sz="1600" b="1" dirty="0"/>
              <a:t>Dir (1/0)</a:t>
            </a:r>
          </a:p>
          <a:p>
            <a:pPr algn="r"/>
            <a:r>
              <a:rPr lang="en-US" sz="1600" b="1" dirty="0"/>
              <a:t>Dir (1/0)</a:t>
            </a:r>
          </a:p>
          <a:p>
            <a:pPr algn="r"/>
            <a:r>
              <a:rPr lang="en-US" sz="1600" b="1" dirty="0"/>
              <a:t>PWM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455C6-EF0D-774F-E1A3-1360B384B5EF}"/>
              </a:ext>
            </a:extLst>
          </p:cNvPr>
          <p:cNvSpPr txBox="1"/>
          <p:nvPr/>
        </p:nvSpPr>
        <p:spPr>
          <a:xfrm>
            <a:off x="10575600" y="4102497"/>
            <a:ext cx="149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24A34-B10F-E7AC-5401-C4625862A465}"/>
              </a:ext>
            </a:extLst>
          </p:cNvPr>
          <p:cNvSpPr txBox="1"/>
          <p:nvPr/>
        </p:nvSpPr>
        <p:spPr>
          <a:xfrm>
            <a:off x="6999954" y="4102497"/>
            <a:ext cx="149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….</a:t>
            </a:r>
          </a:p>
        </p:txBody>
      </p:sp>
      <p:pic>
        <p:nvPicPr>
          <p:cNvPr id="16" name="Picture 2" descr="Seeed Studio's Latest XIAO Board Packs a Raspberry Pi RP2040 Into a Tiny  Thumb-Size Dev Board - Hackster.io">
            <a:extLst>
              <a:ext uri="{FF2B5EF4-FFF2-40B4-BE49-F238E27FC236}">
                <a16:creationId xmlns:a16="http://schemas.microsoft.com/office/drawing/2014/main" id="{7BC2238C-4C6F-2AE4-BD4C-7E3136F7B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010" b="94712" l="10000" r="90000">
                        <a14:foregroundMark x1="69595" y1="16587" x2="69595" y2="16587"/>
                        <a14:foregroundMark x1="70405" y1="7933" x2="21486" y2="9375"/>
                        <a14:foregroundMark x1="72973" y1="90865" x2="22973" y2="94712"/>
                        <a14:foregroundMark x1="75405" y1="30048" x2="58378" y2="27885"/>
                        <a14:foregroundMark x1="20946" y1="44712" x2="22432" y2="66106"/>
                        <a14:foregroundMark x1="23108" y1="14423" x2="38243" y2="14663"/>
                        <a14:foregroundMark x1="38243" y1="14663" x2="67162" y2="11058"/>
                        <a14:foregroundMark x1="67162" y1="11058" x2="68649" y2="11058"/>
                        <a14:foregroundMark x1="71351" y1="87981" x2="25405" y2="89423"/>
                        <a14:foregroundMark x1="56081" y1="7933" x2="24865" y2="8654"/>
                        <a14:foregroundMark x1="40135" y1="8173" x2="28649" y2="9856"/>
                        <a14:foregroundMark x1="34459" y1="7452" x2="25405" y2="7452"/>
                        <a14:foregroundMark x1="70676" y1="6971" x2="33784" y2="10337"/>
                        <a14:foregroundMark x1="37432" y1="6971" x2="57297" y2="6010"/>
                        <a14:foregroundMark x1="57297" y1="6010" x2="58108" y2="6010"/>
                        <a14:foregroundMark x1="57297" y1="6010" x2="71082" y2="6010"/>
                        <a14:backgroundMark x1="74865" y1="8654" x2="70000" y2="1683"/>
                        <a14:backgroundMark x1="76216" y1="7692" x2="71622" y2="1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15" r="17885"/>
          <a:stretch/>
        </p:blipFill>
        <p:spPr bwMode="auto">
          <a:xfrm rot="5400000">
            <a:off x="8269149" y="4028470"/>
            <a:ext cx="2667233" cy="22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66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F370CH-15370-R">
            <a:extLst>
              <a:ext uri="{FF2B5EF4-FFF2-40B4-BE49-F238E27FC236}">
                <a16:creationId xmlns:a16="http://schemas.microsoft.com/office/drawing/2014/main" id="{530B7944-8D84-AFF6-5B47-2A519C17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16458">
            <a:off x="8332490" y="1574376"/>
            <a:ext cx="2810462" cy="28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88043-5DA7-8E84-8B80-63A5B9C2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Electronics: PCB external connections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629D8-2039-5F3F-6CFC-9F2165BA4FF3}"/>
              </a:ext>
            </a:extLst>
          </p:cNvPr>
          <p:cNvGrpSpPr/>
          <p:nvPr/>
        </p:nvGrpSpPr>
        <p:grpSpPr>
          <a:xfrm rot="4695795" flipH="1">
            <a:off x="8101658" y="3140196"/>
            <a:ext cx="3268224" cy="4317032"/>
            <a:chOff x="8013807" y="2146203"/>
            <a:chExt cx="3795530" cy="48754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4E3C67-4268-2AC3-AAA8-B3E0455CC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18" b="74924" l="53943" r="98297">
                          <a14:foregroundMark x1="52688" y1="29204" x2="53763" y2="17825"/>
                          <a14:foregroundMark x1="53763" y1="17825" x2="63799" y2="9668"/>
                          <a14:foregroundMark x1="63799" y1="9668" x2="82348" y2="5237"/>
                          <a14:foregroundMark x1="81989" y1="2618" x2="81989" y2="2618"/>
                          <a14:foregroundMark x1="96147" y1="49849" x2="96147" y2="49849"/>
                          <a14:foregroundMark x1="98387" y1="50554" x2="98387" y2="50554"/>
                          <a14:foregroundMark x1="89875" y1="74924" x2="72760" y2="69889"/>
                          <a14:foregroundMark x1="72760" y1="69889" x2="72760" y2="69889"/>
                          <a14:foregroundMark x1="90502" y1="73515" x2="81720" y2="72205"/>
                          <a14:foregroundMark x1="87993" y1="20846" x2="87993" y2="20846"/>
                          <a14:foregroundMark x1="87993" y1="20141" x2="84767" y2="16717"/>
                          <a14:foregroundMark x1="88082" y1="24673" x2="88082" y2="24673"/>
                          <a14:foregroundMark x1="88441" y1="19436" x2="88441" y2="19436"/>
                          <a14:foregroundMark x1="89247" y1="20342" x2="85394" y2="17221"/>
                          <a14:foregroundMark x1="89695" y1="19738" x2="89606" y2="18933"/>
                          <a14:foregroundMark x1="88441" y1="24270" x2="88441" y2="24270"/>
                          <a14:foregroundMark x1="88620" y1="24874" x2="88620" y2="24874"/>
                        </a14:backgroundRemoval>
                      </a14:imgEffect>
                    </a14:imgLayer>
                  </a14:imgProps>
                </a:ext>
              </a:extLst>
            </a:blip>
            <a:srcRect l="48909" b="21084"/>
            <a:stretch/>
          </p:blipFill>
          <p:spPr>
            <a:xfrm>
              <a:off x="8013807" y="2146203"/>
              <a:ext cx="3348978" cy="460277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C1BF38-294C-A67D-5D0B-2D7EE1BCE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9537" b="97726" l="65852" r="81394"/>
                      </a14:imgEffect>
                    </a14:imgLayer>
                  </a14:imgProps>
                </a:ext>
              </a:extLst>
            </a:blip>
            <a:srcRect l="63909" t="77263" r="16663"/>
            <a:stretch/>
          </p:blipFill>
          <p:spPr>
            <a:xfrm rot="18592330">
              <a:off x="10280969" y="5493272"/>
              <a:ext cx="1497447" cy="1559289"/>
            </a:xfrm>
            <a:prstGeom prst="rect">
              <a:avLst/>
            </a:prstGeom>
          </p:spPr>
        </p:pic>
      </p:grp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CF409471-51C9-A7EB-99AC-66026A122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33" y="1559287"/>
            <a:ext cx="6413661" cy="4933586"/>
          </a:xfrm>
          <a:prstGeom prst="rect">
            <a:avLst/>
          </a:prstGeom>
        </p:spPr>
      </p:pic>
      <p:pic>
        <p:nvPicPr>
          <p:cNvPr id="16" name="Picture 15" descr="Motor Driver - Dual TB6612FNG v2 (w/ Headers) - RobotShop">
            <a:extLst>
              <a:ext uri="{FF2B5EF4-FFF2-40B4-BE49-F238E27FC236}">
                <a16:creationId xmlns:a16="http://schemas.microsoft.com/office/drawing/2014/main" id="{C4821D9C-92E7-3047-B660-E2B7167D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82889" y1="81444" x2="82000" y2="16222"/>
                        <a14:foregroundMark x1="15333" y1="15000" x2="15333" y2="80222"/>
                        <a14:foregroundMark x1="14667" y1="83556" x2="14667" y2="83556"/>
                        <a14:foregroundMark x1="85333" y1="13222" x2="85333" y2="1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2720" y="2743170"/>
            <a:ext cx="2949466" cy="294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01B35B-555F-CD21-98CD-E92975053E00}"/>
              </a:ext>
            </a:extLst>
          </p:cNvPr>
          <p:cNvSpPr/>
          <p:nvPr/>
        </p:nvSpPr>
        <p:spPr>
          <a:xfrm>
            <a:off x="5375923" y="1963954"/>
            <a:ext cx="1239045" cy="7056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DNC</a:t>
            </a:r>
          </a:p>
        </p:txBody>
      </p:sp>
      <p:pic>
        <p:nvPicPr>
          <p:cNvPr id="18" name="Picture 2" descr="Seeed Studio's Latest XIAO Board Packs a Raspberry Pi RP2040 Into a Tiny  Thumb-Size Dev Board - Hackster.io">
            <a:extLst>
              <a:ext uri="{FF2B5EF4-FFF2-40B4-BE49-F238E27FC236}">
                <a16:creationId xmlns:a16="http://schemas.microsoft.com/office/drawing/2014/main" id="{88E8FE04-1789-B598-079B-CD8932FBC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010" b="94712" l="10000" r="90000">
                        <a14:foregroundMark x1="69595" y1="16587" x2="69595" y2="16587"/>
                        <a14:foregroundMark x1="70405" y1="7933" x2="21486" y2="9375"/>
                        <a14:foregroundMark x1="72973" y1="90865" x2="22973" y2="94712"/>
                        <a14:foregroundMark x1="75405" y1="30048" x2="58378" y2="27885"/>
                        <a14:foregroundMark x1="20946" y1="44712" x2="22432" y2="66106"/>
                        <a14:foregroundMark x1="23108" y1="14423" x2="38243" y2="14663"/>
                        <a14:foregroundMark x1="38243" y1="14663" x2="67162" y2="11058"/>
                        <a14:foregroundMark x1="67162" y1="11058" x2="68649" y2="11058"/>
                        <a14:foregroundMark x1="71351" y1="87981" x2="25405" y2="89423"/>
                        <a14:foregroundMark x1="56081" y1="7933" x2="24865" y2="8654"/>
                        <a14:foregroundMark x1="40135" y1="8173" x2="28649" y2="9856"/>
                        <a14:foregroundMark x1="34459" y1="7452" x2="25405" y2="7452"/>
                        <a14:foregroundMark x1="70676" y1="6971" x2="33784" y2="10337"/>
                        <a14:foregroundMark x1="37432" y1="6971" x2="57297" y2="6010"/>
                        <a14:foregroundMark x1="57297" y1="6010" x2="58108" y2="6010"/>
                        <a14:foregroundMark x1="57297" y1="6010" x2="71082" y2="6010"/>
                        <a14:backgroundMark x1="74865" y1="8654" x2="70000" y2="1683"/>
                        <a14:backgroundMark x1="76216" y1="7692" x2="71622" y2="1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15" r="17885"/>
          <a:stretch/>
        </p:blipFill>
        <p:spPr bwMode="auto">
          <a:xfrm rot="5400000">
            <a:off x="1060521" y="3007844"/>
            <a:ext cx="2667233" cy="22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0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8043-5DA7-8E84-8B80-63A5B9C2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Electronics: PCB external connections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2DA8156-BAD6-BF13-7C60-5D070EA6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3" y="1559287"/>
            <a:ext cx="6413661" cy="4933586"/>
          </a:xfrm>
          <a:prstGeom prst="rect">
            <a:avLst/>
          </a:prstGeom>
        </p:spPr>
      </p:pic>
      <p:pic>
        <p:nvPicPr>
          <p:cNvPr id="11" name="Picture 10" descr="Motor Driver - Dual TB6612FNG v2 (w/ Headers) - RobotShop">
            <a:extLst>
              <a:ext uri="{FF2B5EF4-FFF2-40B4-BE49-F238E27FC236}">
                <a16:creationId xmlns:a16="http://schemas.microsoft.com/office/drawing/2014/main" id="{F85BEB19-2524-C7DB-56B2-9E3E0028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2889" y1="81444" x2="82000" y2="16222"/>
                        <a14:foregroundMark x1="15333" y1="15000" x2="15333" y2="80222"/>
                        <a14:foregroundMark x1="14667" y1="83556" x2="14667" y2="83556"/>
                        <a14:foregroundMark x1="85333" y1="13222" x2="85333" y2="1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2720" y="2743170"/>
            <a:ext cx="2949466" cy="294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B94FA0-1DDA-80E3-23BE-D98C7494B685}"/>
              </a:ext>
            </a:extLst>
          </p:cNvPr>
          <p:cNvSpPr/>
          <p:nvPr/>
        </p:nvSpPr>
        <p:spPr>
          <a:xfrm>
            <a:off x="5375923" y="1963954"/>
            <a:ext cx="1239045" cy="7056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DNC</a:t>
            </a:r>
          </a:p>
        </p:txBody>
      </p:sp>
      <p:pic>
        <p:nvPicPr>
          <p:cNvPr id="13" name="Picture 2" descr="Seeed Studio's Latest XIAO Board Packs a Raspberry Pi RP2040 Into a Tiny  Thumb-Size Dev Board - Hackster.io">
            <a:extLst>
              <a:ext uri="{FF2B5EF4-FFF2-40B4-BE49-F238E27FC236}">
                <a16:creationId xmlns:a16="http://schemas.microsoft.com/office/drawing/2014/main" id="{3EF3E6C6-78B7-2F15-97BD-3B111B237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010" b="94712" l="10000" r="90000">
                        <a14:foregroundMark x1="69595" y1="16587" x2="69595" y2="16587"/>
                        <a14:foregroundMark x1="70405" y1="7933" x2="21486" y2="9375"/>
                        <a14:foregroundMark x1="72973" y1="90865" x2="22973" y2="94712"/>
                        <a14:foregroundMark x1="75405" y1="30048" x2="58378" y2="27885"/>
                        <a14:foregroundMark x1="20946" y1="44712" x2="22432" y2="66106"/>
                        <a14:foregroundMark x1="23108" y1="14423" x2="38243" y2="14663"/>
                        <a14:foregroundMark x1="38243" y1="14663" x2="67162" y2="11058"/>
                        <a14:foregroundMark x1="67162" y1="11058" x2="68649" y2="11058"/>
                        <a14:foregroundMark x1="71351" y1="87981" x2="25405" y2="89423"/>
                        <a14:foregroundMark x1="56081" y1="7933" x2="24865" y2="8654"/>
                        <a14:foregroundMark x1="40135" y1="8173" x2="28649" y2="9856"/>
                        <a14:foregroundMark x1="34459" y1="7452" x2="25405" y2="7452"/>
                        <a14:foregroundMark x1="70676" y1="6971" x2="33784" y2="10337"/>
                        <a14:foregroundMark x1="37432" y1="6971" x2="57297" y2="6010"/>
                        <a14:foregroundMark x1="57297" y1="6010" x2="58108" y2="6010"/>
                        <a14:foregroundMark x1="57297" y1="6010" x2="71082" y2="6010"/>
                        <a14:backgroundMark x1="74865" y1="8654" x2="70000" y2="1683"/>
                        <a14:backgroundMark x1="76216" y1="7692" x2="71622" y2="1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15" r="17885"/>
          <a:stretch/>
        </p:blipFill>
        <p:spPr bwMode="auto">
          <a:xfrm rot="5400000">
            <a:off x="1060521" y="3007844"/>
            <a:ext cx="2667233" cy="22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4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8043-5DA7-8E84-8B80-63A5B9C2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Software: Interfacing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79957-ACCE-40D4-FBA6-62851436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2774-E4AC-21FD-10AA-7CAE2BD4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1D2B-2E10-A27F-D595-EF37CCF9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76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Hebrew</vt:lpstr>
      <vt:lpstr>Arial</vt:lpstr>
      <vt:lpstr>Calibri</vt:lpstr>
      <vt:lpstr>Calibri Light</vt:lpstr>
      <vt:lpstr>Office Theme</vt:lpstr>
      <vt:lpstr>HAUptic  Paddle</vt:lpstr>
      <vt:lpstr>Hardware: Commercial Components</vt:lpstr>
      <vt:lpstr>Hardware: 3D Printing</vt:lpstr>
      <vt:lpstr>Electronics: PCB</vt:lpstr>
      <vt:lpstr>Electronics: PCB internal connections</vt:lpstr>
      <vt:lpstr>Electronics: PCB external connections</vt:lpstr>
      <vt:lpstr>Electronics: PCB external connections</vt:lpstr>
      <vt:lpstr>Software: Interfacing</vt:lpstr>
      <vt:lpstr>Assembly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HAUptic  Paddle</dc:title>
  <dc:creator>Avinash Baskaran</dc:creator>
  <cp:lastModifiedBy>Avinash Baskaran</cp:lastModifiedBy>
  <cp:revision>2</cp:revision>
  <dcterms:created xsi:type="dcterms:W3CDTF">2023-06-26T14:55:28Z</dcterms:created>
  <dcterms:modified xsi:type="dcterms:W3CDTF">2023-06-27T12:29:46Z</dcterms:modified>
</cp:coreProperties>
</file>