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74" r:id="rId4"/>
    <p:sldId id="261" r:id="rId5"/>
    <p:sldId id="266" r:id="rId6"/>
    <p:sldId id="259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534"/>
  </p:normalViewPr>
  <p:slideViewPr>
    <p:cSldViewPr snapToGrid="0" snapToObjects="1">
      <p:cViewPr varScale="1">
        <p:scale>
          <a:sx n="123" d="100"/>
          <a:sy n="123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6B5B-1339-7648-BB24-C867BD34A809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6843-27C6-B84E-8D58-734993A7E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8884" y="170953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latin typeface="STHeiti Light" charset="-122"/>
                <a:ea typeface="STHeiti Light" charset="-122"/>
                <a:cs typeface="STHeiti Light" charset="-122"/>
              </a:rPr>
              <a:t>嵌入式组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93752" y="2895767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>
                <a:latin typeface="STHeiti Light" charset="-122"/>
                <a:ea typeface="STHeiti Light" charset="-122"/>
                <a:cs typeface="STHeiti Light" charset="-122"/>
              </a:rPr>
              <a:t>第二次小组培训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3599"/>
            <a:ext cx="3175000" cy="345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64262" y="61800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主讲人：陈洲桓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14801" y="2518561"/>
            <a:ext cx="709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/>
              <a:t>目录</a:t>
            </a:r>
          </a:p>
        </p:txBody>
      </p:sp>
      <p:sp>
        <p:nvSpPr>
          <p:cNvPr id="10" name="矩形 9"/>
          <p:cNvSpPr/>
          <p:nvPr/>
        </p:nvSpPr>
        <p:spPr>
          <a:xfrm>
            <a:off x="6447452" y="1894115"/>
            <a:ext cx="811764" cy="375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6581555" y="2095889"/>
            <a:ext cx="5598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Song" charset="-122"/>
                <a:ea typeface="STSong" charset="-122"/>
                <a:cs typeface="STSong" charset="-122"/>
              </a:rPr>
              <a:t>学习资源推荐</a:t>
            </a:r>
          </a:p>
        </p:txBody>
      </p:sp>
      <p:sp>
        <p:nvSpPr>
          <p:cNvPr id="12" name="矩形 11"/>
          <p:cNvSpPr/>
          <p:nvPr/>
        </p:nvSpPr>
        <p:spPr>
          <a:xfrm>
            <a:off x="6447452" y="1147666"/>
            <a:ext cx="811764" cy="746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81464" y="12675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TSong" charset="-122"/>
                <a:ea typeface="STSong" charset="-122"/>
                <a:cs typeface="STSong" charset="-122"/>
              </a:rPr>
              <a:t>零</a:t>
            </a:r>
          </a:p>
        </p:txBody>
      </p:sp>
      <p:sp>
        <p:nvSpPr>
          <p:cNvPr id="14" name="矩形 13"/>
          <p:cNvSpPr/>
          <p:nvPr/>
        </p:nvSpPr>
        <p:spPr>
          <a:xfrm>
            <a:off x="7819050" y="1894115"/>
            <a:ext cx="811764" cy="375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7953151" y="2267885"/>
            <a:ext cx="55983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STSong" charset="-122"/>
                <a:ea typeface="STSong" charset="-122"/>
                <a:cs typeface="STSong" charset="-122"/>
                <a:sym typeface="+mn-ea"/>
              </a:rPr>
              <a:t>科学地上网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19050" y="1147666"/>
            <a:ext cx="811764" cy="746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53062" y="12675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TSong" charset="-122"/>
                <a:ea typeface="STSong" charset="-122"/>
                <a:cs typeface="STSong" charset="-122"/>
              </a:rPr>
              <a:t>壹</a:t>
            </a:r>
          </a:p>
        </p:txBody>
      </p:sp>
      <p:sp>
        <p:nvSpPr>
          <p:cNvPr id="18" name="矩形 17"/>
          <p:cNvSpPr/>
          <p:nvPr/>
        </p:nvSpPr>
        <p:spPr>
          <a:xfrm>
            <a:off x="9171990" y="1875454"/>
            <a:ext cx="811764" cy="375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9239250" y="2267585"/>
            <a:ext cx="67691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latin typeface="STSong" charset="-122"/>
                <a:ea typeface="STSong" charset="-122"/>
                <a:cs typeface="STSong" charset="-122"/>
              </a:rPr>
              <a:t>新手大礼包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71990" y="1129005"/>
            <a:ext cx="811764" cy="746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06002" y="12488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TSong" charset="-122"/>
                <a:ea typeface="STSong" charset="-122"/>
                <a:cs typeface="STSong" charset="-122"/>
              </a:rPr>
              <a:t>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</a:t>
            </a:r>
            <a:r>
              <a:rPr lang="en-US" altLang="zh-CN" dirty="0"/>
              <a:t>	——&gt;	</a:t>
            </a:r>
            <a:r>
              <a:rPr lang="zh-CN" altLang="en-US" dirty="0"/>
              <a:t>百度百科 百度文库</a:t>
            </a:r>
          </a:p>
          <a:p>
            <a:endParaRPr lang="zh-CN" altLang="en-US" dirty="0"/>
          </a:p>
          <a:p>
            <a:r>
              <a:rPr lang="en-US" altLang="zh-CN" dirty="0" err="1"/>
              <a:t>bing</a:t>
            </a:r>
            <a:r>
              <a:rPr lang="en-US" altLang="zh-CN" dirty="0"/>
              <a:t>		——&gt;</a:t>
            </a:r>
            <a:r>
              <a:rPr lang="zh-CN" altLang="en-US" dirty="0"/>
              <a:t>相对简洁</a:t>
            </a:r>
          </a:p>
          <a:p>
            <a:endParaRPr lang="zh-CN" altLang="en-US" dirty="0"/>
          </a:p>
          <a:p>
            <a:r>
              <a:rPr lang="zh-CN" altLang="en-US" dirty="0"/>
              <a:t>知乎 </a:t>
            </a:r>
            <a:r>
              <a:rPr lang="en-US" altLang="zh-CN" dirty="0"/>
              <a:t>	——&gt;</a:t>
            </a:r>
            <a:r>
              <a:rPr lang="zh-CN" altLang="en-US" dirty="0"/>
              <a:t>知识点网络</a:t>
            </a:r>
          </a:p>
          <a:p>
            <a:endParaRPr lang="zh-CN" altLang="en-US" dirty="0"/>
          </a:p>
          <a:p>
            <a:r>
              <a:rPr lang="en-US" altLang="zh-CN" dirty="0"/>
              <a:t>Google	——&gt;</a:t>
            </a:r>
            <a:r>
              <a:rPr lang="zh-CN" altLang="en-US" dirty="0"/>
              <a:t>维基百科 学习高深知识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21" y="2610521"/>
            <a:ext cx="2289668" cy="19811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8139" y="658788"/>
            <a:ext cx="4653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STHeiti Light" charset="-122"/>
                <a:ea typeface="STHeiti Light" charset="-122"/>
                <a:cs typeface="STHeiti Light" charset="-122"/>
              </a:rPr>
              <a:t>不得不知道的社区</a:t>
            </a:r>
            <a:r>
              <a:rPr kumimoji="1" lang="en-US" altLang="zh-CN" sz="3200" dirty="0">
                <a:latin typeface="STHeiti Light" charset="-122"/>
                <a:ea typeface="STHeiti Light" charset="-122"/>
                <a:cs typeface="STHeiti Light" charset="-122"/>
              </a:rPr>
              <a:t>or</a:t>
            </a:r>
            <a:r>
              <a:rPr kumimoji="1" lang="zh-CN" altLang="en-US" sz="3200" dirty="0">
                <a:latin typeface="STHeiti Light" charset="-122"/>
                <a:ea typeface="STHeiti Light" charset="-122"/>
                <a:cs typeface="STHeiti Light" charset="-122"/>
              </a:rPr>
              <a:t>论坛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57" y="500706"/>
            <a:ext cx="2038095" cy="148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308" y="1243563"/>
            <a:ext cx="2133333" cy="1923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365" y="4782283"/>
            <a:ext cx="1695238" cy="514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016" y="5225347"/>
            <a:ext cx="1752381" cy="88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198" y="3243978"/>
            <a:ext cx="2971429" cy="714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8139" y="658788"/>
            <a:ext cx="4903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STHeiti Light" charset="-122"/>
                <a:ea typeface="STHeiti Light" charset="-122"/>
                <a:cs typeface="STHeiti Light" charset="-122"/>
              </a:rPr>
              <a:t>不得不知道的好</a:t>
            </a:r>
            <a:r>
              <a:rPr kumimoji="1" lang="zh-CN" altLang="en-US" sz="4000" dirty="0">
                <a:solidFill>
                  <a:srgbClr val="FF0000"/>
                </a:solidFill>
                <a:latin typeface="STHeiti Light" charset="-122"/>
                <a:ea typeface="STHeiti Light" charset="-122"/>
                <a:cs typeface="STHeiti Light" charset="-122"/>
              </a:rPr>
              <a:t>视频</a:t>
            </a:r>
            <a:r>
              <a:rPr kumimoji="1" lang="zh-CN" altLang="en-US" sz="3200" dirty="0">
                <a:latin typeface="STHeiti Light" charset="-122"/>
                <a:ea typeface="STHeiti Light" charset="-122"/>
                <a:cs typeface="STHeiti Light" charset="-122"/>
              </a:rPr>
              <a:t>网站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26" y="2432957"/>
            <a:ext cx="2817804" cy="260646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190" y="1471052"/>
            <a:ext cx="2028571" cy="961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b="9086"/>
          <a:stretch>
            <a:fillRect/>
          </a:stretch>
        </p:blipFill>
        <p:spPr>
          <a:xfrm>
            <a:off x="8483661" y="3112779"/>
            <a:ext cx="3285714" cy="1246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471" y="5189718"/>
            <a:ext cx="3304762" cy="828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61" y="4934873"/>
            <a:ext cx="3010818" cy="10838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9555" y="1471295"/>
            <a:ext cx="2038350" cy="933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70E20D-7E9C-47DD-9D20-EA89B92C71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0935" y="2864653"/>
            <a:ext cx="1733550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785" y="436456"/>
            <a:ext cx="454261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4000" dirty="0">
                <a:latin typeface="STHeiti Light" charset="-122"/>
                <a:ea typeface="STHeiti Light" charset="-122"/>
                <a:cs typeface="STHeiti Light" charset="-122"/>
              </a:rPr>
              <a:t>科学上网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2" y="3677892"/>
            <a:ext cx="2480186" cy="2445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26702" y="3364013"/>
            <a:ext cx="170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cap="all" dirty="0"/>
              <a:t>SOCKBOOM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91153" y="14511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THeiti Light" charset="-122"/>
                <a:ea typeface="STHeiti Light" charset="-122"/>
                <a:cs typeface="STHeiti Light" charset="-122"/>
              </a:rPr>
              <a:t>平台／软件：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26702" y="4041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cap="all" dirty="0"/>
              <a:t>跑路云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26702" y="26950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！（免费）：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新手大礼包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算法题</a:t>
            </a: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若干，稍后快递到家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97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STHeiti Light</vt:lpstr>
      <vt:lpstr>STSong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常用网站</vt:lpstr>
      <vt:lpstr>PowerPoint 演示文稿</vt:lpstr>
      <vt:lpstr>PowerPoint 演示文稿</vt:lpstr>
      <vt:lpstr>PowerPoint 演示文稿</vt:lpstr>
      <vt:lpstr>新手大礼包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陈 洲桓</cp:lastModifiedBy>
  <cp:revision>34</cp:revision>
  <dcterms:created xsi:type="dcterms:W3CDTF">2019-03-31T12:19:00Z</dcterms:created>
  <dcterms:modified xsi:type="dcterms:W3CDTF">2021-03-31T13:48:53Z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