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1F7B-B4F5-4428-A72F-B7184731C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98B81-8319-4092-A986-7E95F3334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AAF57-AAD1-44F8-8825-E6A3983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67DDB-4B7C-4C72-9414-F6FFD257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6A265-4D1E-4004-B1A4-6EF10A56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7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B8EB5-57D1-4AF6-AEA7-BC6C4BFA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666A2B-C0B8-4C85-8A40-2F2088EB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D840-E763-42B5-B4CD-B8D852A4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100F1-27CE-468C-9698-92794CC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A3357-00C7-480D-A46B-FDC0C202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3C643-C92A-4D17-93FE-517C7405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EB522-5744-445A-9D2E-78373548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2C6E1-8796-4AD2-B921-6CC09535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B46DA-DE44-44F2-A54A-F31FBED5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0B605-2503-409E-AFF3-0731F260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EEEE0-0413-484B-B631-3E851F90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29BBC-45EF-4BAB-9E01-F883307B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34E37-E5C7-4541-8983-2CAFED6B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FDB95-768F-4924-BC48-D71E4885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8E932-1EC5-4D66-91B0-DE9083AE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4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7997-2C6A-4817-95FE-9B786E18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78800-0AF1-4C72-A945-8E5EC80F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D7AD0E-3567-4317-A13D-AB63ABF7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60146-0DDF-4AB8-8858-2B75ECD6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B7929-AC94-4D46-B271-FB6292E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BF9F3-A8E8-48A7-976D-9F89761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FD596-C362-4B79-9887-8F57507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68CD26-1B3A-4477-B615-16F1D6C15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39265A-EAC3-4DEB-906E-95C6938F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894C9-2D3D-49BB-B4C9-FCCBC599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A54506-0FD5-4F5C-9090-D87EA0F9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757F-193A-47AB-8F39-1F3572FF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8A087-BFC3-4D65-B56F-CCF08F7B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A9CFE-46D3-4B53-8847-561182BF0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EC865B-0932-4781-A6D6-43EFD9374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B210F-D7E0-45DA-A667-4BFF1F688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518E73-E2E0-44C0-BB1A-37EC74B6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1E9616-18B0-4FBB-86B8-0030F187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D673DB-5A69-4B3E-9B32-969C71BD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57E5D-CA41-42A4-8165-9456883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E9D80-2D44-4C14-9C0D-DEA4612D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F68E82-35F5-4A88-9210-264F76D5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6157D-E28E-462F-B114-C3276FF6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882EC7-CCB7-4282-B2E5-693171B9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A2581D-02CE-4931-9791-D72B5CCE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73C35B-FA64-4574-8B59-10C976A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92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F3FB-858D-433B-9255-4C299FB6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C51A6-8758-41B4-928E-294DF863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CF66A-84C1-4F6A-B4F2-5261BF22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EEFB9-80D0-4A38-8169-5C588592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C0A6F-7ACA-4940-9C25-250348E9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F4B5D5-FB7C-4608-9B29-2B1F6F3B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6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C2B9C-3ED2-48C7-93DB-DDAFB4A7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AE1268-A620-4716-A506-CD04F56DA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BBDA6D-55B2-44B7-8D59-B1D2FCEA5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D5606-E886-4513-84BA-15FDFB2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98FF8-371D-472A-B9DD-8CE024D8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6BD6-2AD8-4C62-9A40-3934519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AB50D2-73D9-444C-885F-5900AF5E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7D3988-0281-42DF-884A-CA2F6724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4795C-16DC-45C6-A99D-2FD5D4BED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3D65-DCBC-4900-86FA-69605A006988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D02A3-FB82-4573-A9C5-CB8A3740F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8169F-07DF-4954-A9A9-F6BF53AA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5511-6310-4EE6-A8A0-375F91C8E7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5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88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9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86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 Dias .</dc:creator>
  <cp:lastModifiedBy>. Dias .</cp:lastModifiedBy>
  <cp:revision>2</cp:revision>
  <dcterms:created xsi:type="dcterms:W3CDTF">2019-11-23T11:30:54Z</dcterms:created>
  <dcterms:modified xsi:type="dcterms:W3CDTF">2019-11-23T11:38:23Z</dcterms:modified>
</cp:coreProperties>
</file>