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720B-CDB1-45A8-AF71-23963E09AAEF}" type="datetimeFigureOut">
              <a:rPr lang="ro-RO" smtClean="0"/>
              <a:t>15.10.2020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FB14F9-6927-43A1-AC36-366CAC354F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7746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720B-CDB1-45A8-AF71-23963E09AAEF}" type="datetimeFigureOut">
              <a:rPr lang="ro-RO" smtClean="0"/>
              <a:t>15.10.2020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FB14F9-6927-43A1-AC36-366CAC354F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9654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720B-CDB1-45A8-AF71-23963E09AAEF}" type="datetimeFigureOut">
              <a:rPr lang="ro-RO" smtClean="0"/>
              <a:t>15.10.2020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FB14F9-6927-43A1-AC36-366CAC354FAA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7518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720B-CDB1-45A8-AF71-23963E09AAEF}" type="datetimeFigureOut">
              <a:rPr lang="ro-RO" smtClean="0"/>
              <a:t>15.10.2020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FB14F9-6927-43A1-AC36-366CAC354F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16420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720B-CDB1-45A8-AF71-23963E09AAEF}" type="datetimeFigureOut">
              <a:rPr lang="ro-RO" smtClean="0"/>
              <a:t>15.10.2020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FB14F9-6927-43A1-AC36-366CAC354FAA}" type="slidenum">
              <a:rPr lang="ro-RO" smtClean="0"/>
              <a:t>‹#›</a:t>
            </a:fld>
            <a:endParaRPr lang="ro-R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2893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720B-CDB1-45A8-AF71-23963E09AAEF}" type="datetimeFigureOut">
              <a:rPr lang="ro-RO" smtClean="0"/>
              <a:t>15.10.2020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FB14F9-6927-43A1-AC36-366CAC354F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69057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720B-CDB1-45A8-AF71-23963E09AAEF}" type="datetimeFigureOut">
              <a:rPr lang="ro-RO" smtClean="0"/>
              <a:t>15.10.2020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14F9-6927-43A1-AC36-366CAC354F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33210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720B-CDB1-45A8-AF71-23963E09AAEF}" type="datetimeFigureOut">
              <a:rPr lang="ro-RO" smtClean="0"/>
              <a:t>15.10.2020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14F9-6927-43A1-AC36-366CAC354F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9457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720B-CDB1-45A8-AF71-23963E09AAEF}" type="datetimeFigureOut">
              <a:rPr lang="ro-RO" smtClean="0"/>
              <a:t>15.10.2020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14F9-6927-43A1-AC36-366CAC354F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6284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720B-CDB1-45A8-AF71-23963E09AAEF}" type="datetimeFigureOut">
              <a:rPr lang="ro-RO" smtClean="0"/>
              <a:t>15.10.2020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FB14F9-6927-43A1-AC36-366CAC354F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7083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720B-CDB1-45A8-AF71-23963E09AAEF}" type="datetimeFigureOut">
              <a:rPr lang="ro-RO" smtClean="0"/>
              <a:t>15.10.2020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FB14F9-6927-43A1-AC36-366CAC354F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526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720B-CDB1-45A8-AF71-23963E09AAEF}" type="datetimeFigureOut">
              <a:rPr lang="ro-RO" smtClean="0"/>
              <a:t>15.10.2020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FB14F9-6927-43A1-AC36-366CAC354F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6385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720B-CDB1-45A8-AF71-23963E09AAEF}" type="datetimeFigureOut">
              <a:rPr lang="ro-RO" smtClean="0"/>
              <a:t>15.10.2020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14F9-6927-43A1-AC36-366CAC354F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7822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720B-CDB1-45A8-AF71-23963E09AAEF}" type="datetimeFigureOut">
              <a:rPr lang="ro-RO" smtClean="0"/>
              <a:t>15.10.2020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14F9-6927-43A1-AC36-366CAC354F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3643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720B-CDB1-45A8-AF71-23963E09AAEF}" type="datetimeFigureOut">
              <a:rPr lang="ro-RO" smtClean="0"/>
              <a:t>15.10.2020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14F9-6927-43A1-AC36-366CAC354F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2406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720B-CDB1-45A8-AF71-23963E09AAEF}" type="datetimeFigureOut">
              <a:rPr lang="ro-RO" smtClean="0"/>
              <a:t>15.10.2020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FB14F9-6927-43A1-AC36-366CAC354F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8493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7720B-CDB1-45A8-AF71-23963E09AAEF}" type="datetimeFigureOut">
              <a:rPr lang="ro-RO" smtClean="0"/>
              <a:t>15.10.2020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FB14F9-6927-43A1-AC36-366CAC354F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112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ehelpbycoding.github.io/Proiect/activitati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3172691" y="3539691"/>
            <a:ext cx="7000009" cy="969963"/>
          </a:xfrm>
        </p:spPr>
        <p:txBody>
          <a:bodyPr>
            <a:normAutofit/>
          </a:bodyPr>
          <a:lstStyle/>
          <a:p>
            <a:r>
              <a:rPr lang="ro-RO" sz="24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Echipa nr 2: Ale, Mihai, Otilia, Cornel, Rodica</a:t>
            </a:r>
            <a:endParaRPr lang="ro-RO" sz="24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Dreptunghi 3"/>
          <p:cNvSpPr/>
          <p:nvPr/>
        </p:nvSpPr>
        <p:spPr>
          <a:xfrm>
            <a:off x="2571242" y="2196603"/>
            <a:ext cx="79535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Activit</a:t>
            </a:r>
            <a:r>
              <a:rPr lang="ro-RO" sz="5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ăţi</a:t>
            </a:r>
            <a:r>
              <a:rPr lang="ro-RO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de grup preferate</a:t>
            </a:r>
            <a:endParaRPr lang="ro-RO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14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2069667" y="624110"/>
            <a:ext cx="8911687" cy="1280890"/>
          </a:xfrm>
        </p:spPr>
        <p:txBody>
          <a:bodyPr/>
          <a:lstStyle/>
          <a:p>
            <a:r>
              <a:rPr lang="ro-RO" b="1" i="1" u="sng" dirty="0" smtClean="0"/>
              <a:t>Membrii echipei</a:t>
            </a:r>
            <a:endParaRPr lang="ro-RO" b="1" i="1" u="sng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2069667" y="2092037"/>
            <a:ext cx="8915400" cy="3777622"/>
          </a:xfrm>
        </p:spPr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8035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i="1" u="sng" dirty="0" smtClean="0"/>
              <a:t>Cum am lucrat la acest proiect?</a:t>
            </a:r>
            <a:endParaRPr lang="ro-RO" b="1" i="1" u="sng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2121621" y="2071255"/>
            <a:ext cx="8915400" cy="3777622"/>
          </a:xfrm>
        </p:spPr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137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948689" y="530592"/>
            <a:ext cx="8911687" cy="1280890"/>
          </a:xfrm>
        </p:spPr>
        <p:txBody>
          <a:bodyPr/>
          <a:lstStyle/>
          <a:p>
            <a:r>
              <a:rPr lang="ro-RO" dirty="0" smtClean="0"/>
              <a:t>Poza cu proiectul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1830676" y="2081646"/>
            <a:ext cx="8915400" cy="3777622"/>
          </a:xfrm>
        </p:spPr>
        <p:txBody>
          <a:bodyPr/>
          <a:lstStyle/>
          <a:p>
            <a:r>
              <a:rPr lang="ro-RO" dirty="0">
                <a:hlinkClick r:id="rId2"/>
              </a:rPr>
              <a:t>https://wehelpbycoding.github.io/Proiect/activitati.html</a:t>
            </a:r>
            <a:r>
              <a:rPr lang="ro-RO" dirty="0" smtClean="0">
                <a:hlinkClick r:id="rId2"/>
              </a:rPr>
              <a:t>#</a:t>
            </a:r>
            <a:endParaRPr lang="ro-RO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7118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Exemple de cod-poze din codul proiectului nostru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 smtClean="0"/>
              <a:t>Explicati</a:t>
            </a:r>
            <a:r>
              <a:rPr lang="ro-RO" dirty="0" smtClean="0"/>
              <a:t> codurile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8955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Test de </a:t>
            </a:r>
            <a:r>
              <a:rPr lang="ro-RO" dirty="0" err="1" smtClean="0"/>
              <a:t>atentie</a:t>
            </a:r>
            <a:r>
              <a:rPr lang="ro-RO" dirty="0" smtClean="0"/>
              <a:t> </a:t>
            </a:r>
            <a:r>
              <a:rPr lang="ro-RO" dirty="0" smtClean="0">
                <a:sym typeface="Wingdings" panose="05000000000000000000" pitchFamily="2" charset="2"/>
              </a:rPr>
              <a:t>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Ce </a:t>
            </a:r>
            <a:r>
              <a:rPr lang="ro-RO" dirty="0" err="1" smtClean="0"/>
              <a:t>insemna</a:t>
            </a:r>
            <a:r>
              <a:rPr lang="ro-RO" dirty="0" smtClean="0"/>
              <a:t> codul „…”</a:t>
            </a:r>
          </a:p>
          <a:p>
            <a:r>
              <a:rPr lang="ro-RO" dirty="0" smtClean="0"/>
              <a:t>Cu ce se </a:t>
            </a:r>
            <a:r>
              <a:rPr lang="ro-RO" dirty="0" err="1" smtClean="0"/>
              <a:t>ingroasa</a:t>
            </a:r>
            <a:r>
              <a:rPr lang="ro-RO" smtClean="0"/>
              <a:t> textul….</a:t>
            </a:r>
            <a:endParaRPr lang="ro-RO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0957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iere">
  <a:themeElements>
    <a:clrScheme name="Adier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Adier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dier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57</Words>
  <Application>Microsoft Office PowerPoint</Application>
  <PresentationFormat>Ecran lat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Adiere</vt:lpstr>
      <vt:lpstr>Prezentare PowerPoint</vt:lpstr>
      <vt:lpstr>Membrii echipei</vt:lpstr>
      <vt:lpstr>Cum am lucrat la acest proiect?</vt:lpstr>
      <vt:lpstr>Poza cu proiectul</vt:lpstr>
      <vt:lpstr>Exemple de cod-poze din codul proiectului nostru</vt:lpstr>
      <vt:lpstr>Test de atentie 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RePack by Diakov</dc:creator>
  <cp:lastModifiedBy>RePack by Diakov</cp:lastModifiedBy>
  <cp:revision>2</cp:revision>
  <dcterms:created xsi:type="dcterms:W3CDTF">2020-10-15T20:51:21Z</dcterms:created>
  <dcterms:modified xsi:type="dcterms:W3CDTF">2020-10-15T21:04:26Z</dcterms:modified>
</cp:coreProperties>
</file>