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68" r:id="rId6"/>
    <p:sldId id="259" r:id="rId7"/>
    <p:sldId id="260" r:id="rId8"/>
    <p:sldId id="264" r:id="rId9"/>
    <p:sldId id="262" r:id="rId10"/>
    <p:sldId id="261" r:id="rId11"/>
    <p:sldId id="265" r:id="rId12"/>
    <p:sldId id="266" r:id="rId13"/>
    <p:sldId id="267" r:id="rId14"/>
    <p:sldId id="269" r:id="rId15"/>
    <p:sldId id="263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0239C-F906-4BB4-ACA8-946636F1B2C5}" v="2189" dt="2021-06-09T22:50:05.265"/>
    <p1510:client id="{79546C96-AC03-4550-968A-41BD00F9FDAB}" v="3712" dt="2021-06-10T15:13:54.763"/>
    <p1510:client id="{8C76CB13-9B78-4F62-AA1A-C12E7B120B71}" v="2387" dt="2021-06-08T21:55:28.797"/>
    <p1510:client id="{9735DD65-FEBD-4FCA-9902-E4A419AB4861}" v="117" dt="2021-06-08T10:28:25.566"/>
    <p1510:client id="{C5EBE844-BAE1-44DB-B75B-80D6B7E49A95}" v="748" dt="2021-06-08T22:14:1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tibaldi" userId="d42a312150fe8340" providerId="Windows Live" clId="Web-{79546C96-AC03-4550-968A-41BD00F9FDAB}"/>
    <pc:docChg chg="addSld modSld sldOrd">
      <pc:chgData name="lorenzo tibaldi" userId="d42a312150fe8340" providerId="Windows Live" clId="Web-{79546C96-AC03-4550-968A-41BD00F9FDAB}" dt="2021-06-10T15:13:54.763" v="1884" actId="20577"/>
      <pc:docMkLst>
        <pc:docMk/>
      </pc:docMkLst>
      <pc:sldChg chg="modSp">
        <pc:chgData name="lorenzo tibaldi" userId="d42a312150fe8340" providerId="Windows Live" clId="Web-{79546C96-AC03-4550-968A-41BD00F9FDAB}" dt="2021-06-10T15:13:54.763" v="1884" actId="20577"/>
        <pc:sldMkLst>
          <pc:docMk/>
          <pc:sldMk cId="3962583941" sldId="256"/>
        </pc:sldMkLst>
        <pc:spChg chg="mod">
          <ac:chgData name="lorenzo tibaldi" userId="d42a312150fe8340" providerId="Windows Live" clId="Web-{79546C96-AC03-4550-968A-41BD00F9FDAB}" dt="2021-06-10T15:13:54.763" v="1884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ord">
        <pc:chgData name="lorenzo tibaldi" userId="d42a312150fe8340" providerId="Windows Live" clId="Web-{79546C96-AC03-4550-968A-41BD00F9FDAB}" dt="2021-06-10T13:12:52.768" v="432"/>
        <pc:sldMkLst>
          <pc:docMk/>
          <pc:sldMk cId="363255801" sldId="262"/>
        </pc:sldMkLst>
      </pc:sldChg>
      <pc:sldChg chg="addSp modSp ord">
        <pc:chgData name="lorenzo tibaldi" userId="d42a312150fe8340" providerId="Windows Live" clId="Web-{79546C96-AC03-4550-968A-41BD00F9FDAB}" dt="2021-06-10T14:23:14.691" v="453" actId="1076"/>
        <pc:sldMkLst>
          <pc:docMk/>
          <pc:sldMk cId="1185552864" sldId="263"/>
        </pc:sldMkLst>
        <pc:spChg chg="mod">
          <ac:chgData name="lorenzo tibaldi" userId="d42a312150fe8340" providerId="Windows Live" clId="Web-{79546C96-AC03-4550-968A-41BD00F9FDAB}" dt="2021-06-10T13:18:35.917" v="442" actId="20577"/>
          <ac:spMkLst>
            <pc:docMk/>
            <pc:sldMk cId="1185552864" sldId="263"/>
            <ac:spMk id="5" creationId="{F4648126-930A-437F-B55D-AA379A930EE2}"/>
          </ac:spMkLst>
        </pc:spChg>
        <pc:picChg chg="add mod">
          <ac:chgData name="lorenzo tibaldi" userId="d42a312150fe8340" providerId="Windows Live" clId="Web-{79546C96-AC03-4550-968A-41BD00F9FDAB}" dt="2021-06-10T14:23:14.691" v="453" actId="1076"/>
          <ac:picMkLst>
            <pc:docMk/>
            <pc:sldMk cId="1185552864" sldId="263"/>
            <ac:picMk id="2" creationId="{B76EBD4B-48F3-49F9-B2AA-F0FBC55CF035}"/>
          </ac:picMkLst>
        </pc:picChg>
      </pc:sldChg>
      <pc:sldChg chg="modSp">
        <pc:chgData name="lorenzo tibaldi" userId="d42a312150fe8340" providerId="Windows Live" clId="Web-{79546C96-AC03-4550-968A-41BD00F9FDAB}" dt="2021-06-10T13:12:29.768" v="431" actId="20577"/>
        <pc:sldMkLst>
          <pc:docMk/>
          <pc:sldMk cId="921956212" sldId="264"/>
        </pc:sldMkLst>
        <pc:spChg chg="mod">
          <ac:chgData name="lorenzo tibaldi" userId="d42a312150fe8340" providerId="Windows Live" clId="Web-{79546C96-AC03-4550-968A-41BD00F9FDAB}" dt="2021-06-10T13:12:29.768" v="431" actId="20577"/>
          <ac:spMkLst>
            <pc:docMk/>
            <pc:sldMk cId="921956212" sldId="264"/>
            <ac:spMk id="5" creationId="{8C75B84A-DCA9-4A2A-8324-6EAD678D47B6}"/>
          </ac:spMkLst>
        </pc:spChg>
      </pc:sldChg>
      <pc:sldChg chg="modSp">
        <pc:chgData name="lorenzo tibaldi" userId="d42a312150fe8340" providerId="Windows Live" clId="Web-{79546C96-AC03-4550-968A-41BD00F9FDAB}" dt="2021-06-10T08:46:39.103" v="140" actId="1076"/>
        <pc:sldMkLst>
          <pc:docMk/>
          <pc:sldMk cId="2747102334" sldId="265"/>
        </pc:sldMkLst>
        <pc:spChg chg="mod">
          <ac:chgData name="lorenzo tibaldi" userId="d42a312150fe8340" providerId="Windows Live" clId="Web-{79546C96-AC03-4550-968A-41BD00F9FDAB}" dt="2021-06-10T08:43:25.905" v="89" actId="1076"/>
          <ac:spMkLst>
            <pc:docMk/>
            <pc:sldMk cId="2747102334" sldId="265"/>
            <ac:spMk id="2" creationId="{E5FA9891-E39F-43D7-A031-7EC5DF8F6821}"/>
          </ac:spMkLst>
        </pc:spChg>
        <pc:spChg chg="mod">
          <ac:chgData name="lorenzo tibaldi" userId="d42a312150fe8340" providerId="Windows Live" clId="Web-{79546C96-AC03-4550-968A-41BD00F9FDAB}" dt="2021-06-10T08:46:35.134" v="139" actId="20577"/>
          <ac:spMkLst>
            <pc:docMk/>
            <pc:sldMk cId="2747102334" sldId="265"/>
            <ac:spMk id="3" creationId="{FF6DCA41-D7F4-43D9-866F-DAF5BDF73CDB}"/>
          </ac:spMkLst>
        </pc:spChg>
        <pc:picChg chg="mod">
          <ac:chgData name="lorenzo tibaldi" userId="d42a312150fe8340" providerId="Windows Live" clId="Web-{79546C96-AC03-4550-968A-41BD00F9FDAB}" dt="2021-06-10T08:46:39.103" v="140" actId="1076"/>
          <ac:picMkLst>
            <pc:docMk/>
            <pc:sldMk cId="2747102334" sldId="265"/>
            <ac:picMk id="4" creationId="{B4BBFA45-BBC1-4097-9128-F3D02E2414B1}"/>
          </ac:picMkLst>
        </pc:picChg>
      </pc:sldChg>
      <pc:sldChg chg="addSp delSp modSp">
        <pc:chgData name="lorenzo tibaldi" userId="d42a312150fe8340" providerId="Windows Live" clId="Web-{79546C96-AC03-4550-968A-41BD00F9FDAB}" dt="2021-06-10T08:52:11.028" v="193" actId="1076"/>
        <pc:sldMkLst>
          <pc:docMk/>
          <pc:sldMk cId="522238530" sldId="267"/>
        </pc:sldMkLst>
        <pc:spChg chg="mod">
          <ac:chgData name="lorenzo tibaldi" userId="d42a312150fe8340" providerId="Windows Live" clId="Web-{79546C96-AC03-4550-968A-41BD00F9FDAB}" dt="2021-06-10T08:50:25.459" v="174" actId="1076"/>
          <ac:spMkLst>
            <pc:docMk/>
            <pc:sldMk cId="522238530" sldId="267"/>
            <ac:spMk id="6" creationId="{1BB4AE1B-5A53-4E20-8744-A5C57C3818DE}"/>
          </ac:spMkLst>
        </pc:spChg>
        <pc:spChg chg="mod">
          <ac:chgData name="lorenzo tibaldi" userId="d42a312150fe8340" providerId="Windows Live" clId="Web-{79546C96-AC03-4550-968A-41BD00F9FDAB}" dt="2021-06-10T08:52:06.402" v="192" actId="1076"/>
          <ac:spMkLst>
            <pc:docMk/>
            <pc:sldMk cId="522238530" sldId="267"/>
            <ac:spMk id="7" creationId="{57C29B0D-0620-410E-BB83-9A6D6F11F6CC}"/>
          </ac:spMkLst>
        </pc:spChg>
        <pc:picChg chg="mod modCrop">
          <ac:chgData name="lorenzo tibaldi" userId="d42a312150fe8340" providerId="Windows Live" clId="Web-{79546C96-AC03-4550-968A-41BD00F9FDAB}" dt="2021-06-10T08:49:23.315" v="165" actId="14100"/>
          <ac:picMkLst>
            <pc:docMk/>
            <pc:sldMk cId="522238530" sldId="267"/>
            <ac:picMk id="2" creationId="{91492009-2872-4B42-9593-78F2C44047DD}"/>
          </ac:picMkLst>
        </pc:picChg>
        <pc:picChg chg="mod">
          <ac:chgData name="lorenzo tibaldi" userId="d42a312150fe8340" providerId="Windows Live" clId="Web-{79546C96-AC03-4550-968A-41BD00F9FDAB}" dt="2021-06-10T08:47:28.324" v="142" actId="1076"/>
          <ac:picMkLst>
            <pc:docMk/>
            <pc:sldMk cId="522238530" sldId="267"/>
            <ac:picMk id="3" creationId="{530EB6F1-C5B4-4258-83BD-B52D37F5B2A9}"/>
          </ac:picMkLst>
        </pc:picChg>
        <pc:picChg chg="del mod">
          <ac:chgData name="lorenzo tibaldi" userId="d42a312150fe8340" providerId="Windows Live" clId="Web-{79546C96-AC03-4550-968A-41BD00F9FDAB}" dt="2021-06-10T08:49:45.973" v="169"/>
          <ac:picMkLst>
            <pc:docMk/>
            <pc:sldMk cId="522238530" sldId="267"/>
            <ac:picMk id="4" creationId="{63BE075D-DBCE-4E93-A425-1E234310FD7F}"/>
          </ac:picMkLst>
        </pc:picChg>
        <pc:picChg chg="mod">
          <ac:chgData name="lorenzo tibaldi" userId="d42a312150fe8340" providerId="Windows Live" clId="Web-{79546C96-AC03-4550-968A-41BD00F9FDAB}" dt="2021-06-10T08:50:58.602" v="180" actId="14100"/>
          <ac:picMkLst>
            <pc:docMk/>
            <pc:sldMk cId="522238530" sldId="267"/>
            <ac:picMk id="5" creationId="{B4E4DFB5-B953-4609-956A-EF1CC0D77D4D}"/>
          </ac:picMkLst>
        </pc:picChg>
        <pc:picChg chg="add mod">
          <ac:chgData name="lorenzo tibaldi" userId="d42a312150fe8340" providerId="Windows Live" clId="Web-{79546C96-AC03-4550-968A-41BD00F9FDAB}" dt="2021-06-10T08:52:11.028" v="193" actId="1076"/>
          <ac:picMkLst>
            <pc:docMk/>
            <pc:sldMk cId="522238530" sldId="267"/>
            <ac:picMk id="9" creationId="{D0B99677-5A7C-4789-9169-0CB1E1DDE1D6}"/>
          </ac:picMkLst>
        </pc:picChg>
      </pc:sldChg>
      <pc:sldChg chg="addSp modSp new">
        <pc:chgData name="lorenzo tibaldi" userId="d42a312150fe8340" providerId="Windows Live" clId="Web-{79546C96-AC03-4550-968A-41BD00F9FDAB}" dt="2021-06-10T13:22:50.797" v="448" actId="20577"/>
        <pc:sldMkLst>
          <pc:docMk/>
          <pc:sldMk cId="2675060073" sldId="269"/>
        </pc:sldMkLst>
        <pc:spChg chg="mod">
          <ac:chgData name="lorenzo tibaldi" userId="d42a312150fe8340" providerId="Windows Live" clId="Web-{79546C96-AC03-4550-968A-41BD00F9FDAB}" dt="2021-06-10T13:15:52.054" v="435" actId="20577"/>
          <ac:spMkLst>
            <pc:docMk/>
            <pc:sldMk cId="2675060073" sldId="269"/>
            <ac:spMk id="2" creationId="{F8F3937F-C89B-4726-BB7F-7D166A4E418D}"/>
          </ac:spMkLst>
        </pc:spChg>
        <pc:spChg chg="add mod">
          <ac:chgData name="lorenzo tibaldi" userId="d42a312150fe8340" providerId="Windows Live" clId="Web-{79546C96-AC03-4550-968A-41BD00F9FDAB}" dt="2021-06-10T13:22:50.797" v="448" actId="20577"/>
          <ac:spMkLst>
            <pc:docMk/>
            <pc:sldMk cId="2675060073" sldId="269"/>
            <ac:spMk id="4" creationId="{81818E3E-65A9-434F-BCFE-195587C4C9F7}"/>
          </ac:spMkLst>
        </pc:spChg>
        <pc:picChg chg="add mod">
          <ac:chgData name="lorenzo tibaldi" userId="d42a312150fe8340" providerId="Windows Live" clId="Web-{79546C96-AC03-4550-968A-41BD00F9FDAB}" dt="2021-06-10T12:54:40.337" v="221" actId="1076"/>
          <ac:picMkLst>
            <pc:docMk/>
            <pc:sldMk cId="2675060073" sldId="269"/>
            <ac:picMk id="3" creationId="{FB7E7528-1E7B-4C20-9610-B063DAC24C81}"/>
          </ac:picMkLst>
        </pc:picChg>
      </pc:sldChg>
      <pc:sldChg chg="modSp new">
        <pc:chgData name="lorenzo tibaldi" userId="d42a312150fe8340" providerId="Windows Live" clId="Web-{79546C96-AC03-4550-968A-41BD00F9FDAB}" dt="2021-06-10T15:02:54.360" v="1808" actId="20577"/>
        <pc:sldMkLst>
          <pc:docMk/>
          <pc:sldMk cId="286229586" sldId="270"/>
        </pc:sldMkLst>
        <pc:spChg chg="mod">
          <ac:chgData name="lorenzo tibaldi" userId="d42a312150fe8340" providerId="Windows Live" clId="Web-{79546C96-AC03-4550-968A-41BD00F9FDAB}" dt="2021-06-10T14:32:38.655" v="777" actId="1076"/>
          <ac:spMkLst>
            <pc:docMk/>
            <pc:sldMk cId="286229586" sldId="270"/>
            <ac:spMk id="2" creationId="{415DCF6D-4857-4A1C-B5E7-0A11B4986E35}"/>
          </ac:spMkLst>
        </pc:spChg>
        <pc:spChg chg="mod">
          <ac:chgData name="lorenzo tibaldi" userId="d42a312150fe8340" providerId="Windows Live" clId="Web-{79546C96-AC03-4550-968A-41BD00F9FDAB}" dt="2021-06-10T15:02:54.360" v="1808" actId="20577"/>
          <ac:spMkLst>
            <pc:docMk/>
            <pc:sldMk cId="286229586" sldId="270"/>
            <ac:spMk id="3" creationId="{45C3FAEE-CFD7-4275-A116-5CB4AE03ED2D}"/>
          </ac:spMkLst>
        </pc:spChg>
      </pc:sldChg>
      <pc:sldChg chg="modSp new">
        <pc:chgData name="lorenzo tibaldi" userId="d42a312150fe8340" providerId="Windows Live" clId="Web-{79546C96-AC03-4550-968A-41BD00F9FDAB}" dt="2021-06-10T14:32:57.233" v="779" actId="20577"/>
        <pc:sldMkLst>
          <pc:docMk/>
          <pc:sldMk cId="2322312169" sldId="271"/>
        </pc:sldMkLst>
        <pc:spChg chg="mod">
          <ac:chgData name="lorenzo tibaldi" userId="d42a312150fe8340" providerId="Windows Live" clId="Web-{79546C96-AC03-4550-968A-41BD00F9FDAB}" dt="2021-06-10T14:24:59.287" v="472" actId="20577"/>
          <ac:spMkLst>
            <pc:docMk/>
            <pc:sldMk cId="2322312169" sldId="271"/>
            <ac:spMk id="2" creationId="{75339E6A-85BE-44E1-B0A8-0E356BDCC9D5}"/>
          </ac:spMkLst>
        </pc:spChg>
        <pc:spChg chg="mod">
          <ac:chgData name="lorenzo tibaldi" userId="d42a312150fe8340" providerId="Windows Live" clId="Web-{79546C96-AC03-4550-968A-41BD00F9FDAB}" dt="2021-06-10T14:32:57.233" v="779" actId="20577"/>
          <ac:spMkLst>
            <pc:docMk/>
            <pc:sldMk cId="2322312169" sldId="271"/>
            <ac:spMk id="3" creationId="{90CD95FB-2887-49B0-A202-B547567BE2AA}"/>
          </ac:spMkLst>
        </pc:spChg>
      </pc:sldChg>
      <pc:sldChg chg="modSp add replId">
        <pc:chgData name="lorenzo tibaldi" userId="d42a312150fe8340" providerId="Windows Live" clId="Web-{79546C96-AC03-4550-968A-41BD00F9FDAB}" dt="2021-06-10T15:03:53.502" v="1841" actId="20577"/>
        <pc:sldMkLst>
          <pc:docMk/>
          <pc:sldMk cId="483766661" sldId="272"/>
        </pc:sldMkLst>
        <pc:spChg chg="mod">
          <ac:chgData name="lorenzo tibaldi" userId="d42a312150fe8340" providerId="Windows Live" clId="Web-{79546C96-AC03-4550-968A-41BD00F9FDAB}" dt="2021-06-10T15:03:53.502" v="1841" actId="20577"/>
          <ac:spMkLst>
            <pc:docMk/>
            <pc:sldMk cId="483766661" sldId="272"/>
            <ac:spMk id="3" creationId="{45C3FAEE-CFD7-4275-A116-5CB4AE03ED2D}"/>
          </ac:spMkLst>
        </pc:spChg>
      </pc:sldChg>
      <pc:sldChg chg="addSp delSp modSp new">
        <pc:chgData name="lorenzo tibaldi" userId="d42a312150fe8340" providerId="Windows Live" clId="Web-{79546C96-AC03-4550-968A-41BD00F9FDAB}" dt="2021-06-10T15:13:30.934" v="1881" actId="1076"/>
        <pc:sldMkLst>
          <pc:docMk/>
          <pc:sldMk cId="1197682123" sldId="273"/>
        </pc:sldMkLst>
        <pc:spChg chg="mod">
          <ac:chgData name="lorenzo tibaldi" userId="d42a312150fe8340" providerId="Windows Live" clId="Web-{79546C96-AC03-4550-968A-41BD00F9FDAB}" dt="2021-06-10T15:13:01.527" v="1877" actId="1076"/>
          <ac:spMkLst>
            <pc:docMk/>
            <pc:sldMk cId="1197682123" sldId="273"/>
            <ac:spMk id="2" creationId="{835395AC-0FE3-45E9-BBDE-6C463E2C77E8}"/>
          </ac:spMkLst>
        </pc:spChg>
        <pc:spChg chg="del mod">
          <ac:chgData name="lorenzo tibaldi" userId="d42a312150fe8340" providerId="Windows Live" clId="Web-{79546C96-AC03-4550-968A-41BD00F9FDAB}" dt="2021-06-10T15:10:57.994" v="1849"/>
          <ac:spMkLst>
            <pc:docMk/>
            <pc:sldMk cId="1197682123" sldId="273"/>
            <ac:spMk id="3" creationId="{258737B1-F492-4227-9182-F0BE1EC8646A}"/>
          </ac:spMkLst>
        </pc:spChg>
        <pc:picChg chg="add mod">
          <ac:chgData name="lorenzo tibaldi" userId="d42a312150fe8340" providerId="Windows Live" clId="Web-{79546C96-AC03-4550-968A-41BD00F9FDAB}" dt="2021-06-10T15:13:10.621" v="1878" actId="1076"/>
          <ac:picMkLst>
            <pc:docMk/>
            <pc:sldMk cId="1197682123" sldId="273"/>
            <ac:picMk id="4" creationId="{95B1DA8F-2E08-4E88-9729-965C67BC9663}"/>
          </ac:picMkLst>
        </pc:picChg>
        <pc:picChg chg="add mod">
          <ac:chgData name="lorenzo tibaldi" userId="d42a312150fe8340" providerId="Windows Live" clId="Web-{79546C96-AC03-4550-968A-41BD00F9FDAB}" dt="2021-06-10T15:13:24.153" v="1880" actId="1076"/>
          <ac:picMkLst>
            <pc:docMk/>
            <pc:sldMk cId="1197682123" sldId="273"/>
            <ac:picMk id="5" creationId="{EFC13077-DA95-4AD2-9818-F3561C387BF0}"/>
          </ac:picMkLst>
        </pc:picChg>
        <pc:picChg chg="add mod">
          <ac:chgData name="lorenzo tibaldi" userId="d42a312150fe8340" providerId="Windows Live" clId="Web-{79546C96-AC03-4550-968A-41BD00F9FDAB}" dt="2021-06-10T15:13:30.934" v="1881" actId="1076"/>
          <ac:picMkLst>
            <pc:docMk/>
            <pc:sldMk cId="1197682123" sldId="273"/>
            <ac:picMk id="6" creationId="{C973D113-96CF-4161-A3B6-57DF7675400D}"/>
          </ac:picMkLst>
        </pc:picChg>
        <pc:picChg chg="add mod ord">
          <ac:chgData name="lorenzo tibaldi" userId="d42a312150fe8340" providerId="Windows Live" clId="Web-{79546C96-AC03-4550-968A-41BD00F9FDAB}" dt="2021-06-10T15:13:19.403" v="1879" actId="1076"/>
          <ac:picMkLst>
            <pc:docMk/>
            <pc:sldMk cId="1197682123" sldId="273"/>
            <ac:picMk id="7" creationId="{DADE3F73-3C28-4AC5-8B1D-D0E85410E74B}"/>
          </ac:picMkLst>
        </pc:picChg>
      </pc:sldChg>
    </pc:docChg>
  </pc:docChgLst>
  <pc:docChgLst>
    <pc:chgData name="lorenzo tibaldi" userId="d42a312150fe8340" providerId="Windows Live" clId="Web-{9735DD65-FEBD-4FCA-9902-E4A419AB4861}"/>
    <pc:docChg chg="modSld">
      <pc:chgData name="lorenzo tibaldi" userId="d42a312150fe8340" providerId="Windows Live" clId="Web-{9735DD65-FEBD-4FCA-9902-E4A419AB4861}" dt="2021-06-08T10:28:14.628" v="57" actId="20577"/>
      <pc:docMkLst>
        <pc:docMk/>
      </pc:docMkLst>
      <pc:sldChg chg="modSp">
        <pc:chgData name="lorenzo tibaldi" userId="d42a312150fe8340" providerId="Windows Live" clId="Web-{9735DD65-FEBD-4FCA-9902-E4A419AB4861}" dt="2021-06-08T10:28:14.628" v="57" actId="20577"/>
        <pc:sldMkLst>
          <pc:docMk/>
          <pc:sldMk cId="3962583941" sldId="256"/>
        </pc:sldMkLst>
        <pc:spChg chg="mod">
          <ac:chgData name="lorenzo tibaldi" userId="d42a312150fe8340" providerId="Windows Live" clId="Web-{9735DD65-FEBD-4FCA-9902-E4A419AB4861}" dt="2021-06-08T10:28:09.362" v="56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lorenzo tibaldi" userId="d42a312150fe8340" providerId="Windows Live" clId="Web-{9735DD65-FEBD-4FCA-9902-E4A419AB4861}" dt="2021-06-08T10:28:14.628" v="57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  <pc:docChgLst>
    <pc:chgData name="lorenzo tibaldi" userId="d42a312150fe8340" providerId="Windows Live" clId="Web-{6D10239C-F906-4BB4-ACA8-946636F1B2C5}"/>
    <pc:docChg chg="addSld modSld sldOrd">
      <pc:chgData name="lorenzo tibaldi" userId="d42a312150fe8340" providerId="Windows Live" clId="Web-{6D10239C-F906-4BB4-ACA8-946636F1B2C5}" dt="2021-06-09T22:50:04.640" v="1224" actId="20577"/>
      <pc:docMkLst>
        <pc:docMk/>
      </pc:docMkLst>
      <pc:sldChg chg="modSp">
        <pc:chgData name="lorenzo tibaldi" userId="d42a312150fe8340" providerId="Windows Live" clId="Web-{6D10239C-F906-4BB4-ACA8-946636F1B2C5}" dt="2021-06-09T17:52:26.193" v="14" actId="20577"/>
        <pc:sldMkLst>
          <pc:docMk/>
          <pc:sldMk cId="3962583941" sldId="256"/>
        </pc:sldMkLst>
        <pc:spChg chg="mod">
          <ac:chgData name="lorenzo tibaldi" userId="d42a312150fe8340" providerId="Windows Live" clId="Web-{6D10239C-F906-4BB4-ACA8-946636F1B2C5}" dt="2021-06-09T17:52:26.193" v="14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lorenzo tibaldi" userId="d42a312150fe8340" providerId="Windows Live" clId="Web-{6D10239C-F906-4BB4-ACA8-946636F1B2C5}" dt="2021-06-09T17:52:09.912" v="9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addSp delSp modSp ord">
        <pc:chgData name="lorenzo tibaldi" userId="d42a312150fe8340" providerId="Windows Live" clId="Web-{6D10239C-F906-4BB4-ACA8-946636F1B2C5}" dt="2021-06-09T22:29:57.665" v="1080" actId="1076"/>
        <pc:sldMkLst>
          <pc:docMk/>
          <pc:sldMk cId="1054441096" sldId="258"/>
        </pc:sldMkLst>
        <pc:spChg chg="mod">
          <ac:chgData name="lorenzo tibaldi" userId="d42a312150fe8340" providerId="Windows Live" clId="Web-{6D10239C-F906-4BB4-ACA8-946636F1B2C5}" dt="2021-06-09T22:21:22.744" v="977" actId="1076"/>
          <ac:spMkLst>
            <pc:docMk/>
            <pc:sldMk cId="1054441096" sldId="258"/>
            <ac:spMk id="11" creationId="{DC9E48AE-A639-4BFF-9780-1C9737C5768F}"/>
          </ac:spMkLst>
        </pc:spChg>
        <pc:spChg chg="mod">
          <ac:chgData name="lorenzo tibaldi" userId="d42a312150fe8340" providerId="Windows Live" clId="Web-{6D10239C-F906-4BB4-ACA8-946636F1B2C5}" dt="2021-06-09T22:22:08.261" v="993" actId="1076"/>
          <ac:spMkLst>
            <pc:docMk/>
            <pc:sldMk cId="1054441096" sldId="258"/>
            <ac:spMk id="13" creationId="{D0205AAE-BFDD-41C7-9815-D78450CCF25F}"/>
          </ac:spMkLst>
        </pc:spChg>
        <pc:spChg chg="mod">
          <ac:chgData name="lorenzo tibaldi" userId="d42a312150fe8340" providerId="Windows Live" clId="Web-{6D10239C-F906-4BB4-ACA8-946636F1B2C5}" dt="2021-06-09T22:21:50.932" v="987" actId="1076"/>
          <ac:spMkLst>
            <pc:docMk/>
            <pc:sldMk cId="1054441096" sldId="258"/>
            <ac:spMk id="15" creationId="{37F6500F-8AA4-461C-9F25-BC20BD423F48}"/>
          </ac:spMkLst>
        </pc:spChg>
        <pc:spChg chg="mod">
          <ac:chgData name="lorenzo tibaldi" userId="d42a312150fe8340" providerId="Windows Live" clId="Web-{6D10239C-F906-4BB4-ACA8-946636F1B2C5}" dt="2021-06-09T22:21:38.354" v="982" actId="1076"/>
          <ac:spMkLst>
            <pc:docMk/>
            <pc:sldMk cId="1054441096" sldId="258"/>
            <ac:spMk id="16" creationId="{31B64AFB-A5D2-4EAB-BABF-7153E43F803F}"/>
          </ac:spMkLst>
        </pc:spChg>
        <pc:spChg chg="mod">
          <ac:chgData name="lorenzo tibaldi" userId="d42a312150fe8340" providerId="Windows Live" clId="Web-{6D10239C-F906-4BB4-ACA8-946636F1B2C5}" dt="2021-06-09T22:23:37.857" v="1011" actId="14100"/>
          <ac:spMkLst>
            <pc:docMk/>
            <pc:sldMk cId="1054441096" sldId="258"/>
            <ac:spMk id="18" creationId="{CC49F7DE-7C45-43C3-B6EE-A82D3EE5917B}"/>
          </ac:spMkLst>
        </pc:spChg>
        <pc:spChg chg="mod">
          <ac:chgData name="lorenzo tibaldi" userId="d42a312150fe8340" providerId="Windows Live" clId="Web-{6D10239C-F906-4BB4-ACA8-946636F1B2C5}" dt="2021-06-09T22:23:11.122" v="1007" actId="1076"/>
          <ac:spMkLst>
            <pc:docMk/>
            <pc:sldMk cId="1054441096" sldId="258"/>
            <ac:spMk id="19" creationId="{032DDFB9-5BC6-4AB0-A414-264A7370C750}"/>
          </ac:spMkLst>
        </pc:spChg>
        <pc:spChg chg="add del">
          <ac:chgData name="lorenzo tibaldi" userId="d42a312150fe8340" providerId="Windows Live" clId="Web-{6D10239C-F906-4BB4-ACA8-946636F1B2C5}" dt="2021-06-09T22:22:49.778" v="999"/>
          <ac:spMkLst>
            <pc:docMk/>
            <pc:sldMk cId="1054441096" sldId="258"/>
            <ac:spMk id="20" creationId="{625F71C0-2C34-4208-A0D2-C70062F18EA6}"/>
          </ac:spMkLst>
        </pc:spChg>
        <pc:spChg chg="add del mod">
          <ac:chgData name="lorenzo tibaldi" userId="d42a312150fe8340" providerId="Windows Live" clId="Web-{6D10239C-F906-4BB4-ACA8-946636F1B2C5}" dt="2021-06-09T22:24:24.921" v="1019"/>
          <ac:spMkLst>
            <pc:docMk/>
            <pc:sldMk cId="1054441096" sldId="258"/>
            <ac:spMk id="21" creationId="{5F52E791-F500-4B90-B413-25E811C4BC43}"/>
          </ac:spMkLst>
        </pc:spChg>
        <pc:grpChg chg="add mod">
          <ac:chgData name="lorenzo tibaldi" userId="d42a312150fe8340" providerId="Windows Live" clId="Web-{6D10239C-F906-4BB4-ACA8-946636F1B2C5}" dt="2021-06-09T22:29:57.665" v="1080" actId="1076"/>
          <ac:grpSpMkLst>
            <pc:docMk/>
            <pc:sldMk cId="1054441096" sldId="258"/>
            <ac:grpSpMk id="25" creationId="{0409FFA7-8D01-4025-B84A-CD3E393145AB}"/>
          </ac:grpSpMkLst>
        </pc:grpChg>
        <pc:grpChg chg="add mod">
          <ac:chgData name="lorenzo tibaldi" userId="d42a312150fe8340" providerId="Windows Live" clId="Web-{6D10239C-F906-4BB4-ACA8-946636F1B2C5}" dt="2021-06-09T22:29:50.853" v="1078" actId="1076"/>
          <ac:grpSpMkLst>
            <pc:docMk/>
            <pc:sldMk cId="1054441096" sldId="258"/>
            <ac:grpSpMk id="40" creationId="{201CAC77-0E69-4345-992C-9DCEA53FBBA4}"/>
          </ac:grpSpMkLst>
        </pc:grpChg>
        <pc:picChg chg="add del mod">
          <ac:chgData name="lorenzo tibaldi" userId="d42a312150fe8340" providerId="Windows Live" clId="Web-{6D10239C-F906-4BB4-ACA8-946636F1B2C5}" dt="2021-06-09T22:23:20.388" v="1009"/>
          <ac:picMkLst>
            <pc:docMk/>
            <pc:sldMk cId="1054441096" sldId="258"/>
            <ac:picMk id="4" creationId="{D7661435-D379-43C9-A909-9228418E0B00}"/>
          </ac:picMkLst>
        </pc:picChg>
        <pc:picChg chg="add del mod">
          <ac:chgData name="lorenzo tibaldi" userId="d42a312150fe8340" providerId="Windows Live" clId="Web-{6D10239C-F906-4BB4-ACA8-946636F1B2C5}" dt="2021-06-09T22:29:00.539" v="1067"/>
          <ac:picMkLst>
            <pc:docMk/>
            <pc:sldMk cId="1054441096" sldId="258"/>
            <ac:picMk id="23" creationId="{BB33AE59-1DBC-4E05-8352-A0E07CE7758A}"/>
          </ac:picMkLst>
        </pc:picChg>
        <pc:picChg chg="add mod">
          <ac:chgData name="lorenzo tibaldi" userId="d42a312150fe8340" providerId="Windows Live" clId="Web-{6D10239C-F906-4BB4-ACA8-946636F1B2C5}" dt="2021-06-09T22:26:46.972" v="1034" actId="1076"/>
          <ac:picMkLst>
            <pc:docMk/>
            <pc:sldMk cId="1054441096" sldId="258"/>
            <ac:picMk id="24" creationId="{D399D3E0-4363-4E2D-B001-FD5888EA08D8}"/>
          </ac:picMkLst>
        </pc:picChg>
        <pc:picChg chg="add mod">
          <ac:chgData name="lorenzo tibaldi" userId="d42a312150fe8340" providerId="Windows Live" clId="Web-{6D10239C-F906-4BB4-ACA8-946636F1B2C5}" dt="2021-06-09T22:27:49.865" v="1038" actId="1076"/>
          <ac:picMkLst>
            <pc:docMk/>
            <pc:sldMk cId="1054441096" sldId="258"/>
            <ac:picMk id="29" creationId="{D0BE0FE0-D6D0-479D-9C5E-7FEE31D52C02}"/>
          </ac:picMkLst>
        </pc:picChg>
        <pc:picChg chg="add del mod">
          <ac:chgData name="lorenzo tibaldi" userId="d42a312150fe8340" providerId="Windows Live" clId="Web-{6D10239C-F906-4BB4-ACA8-946636F1B2C5}" dt="2021-06-09T22:28:32.819" v="1057"/>
          <ac:picMkLst>
            <pc:docMk/>
            <pc:sldMk cId="1054441096" sldId="258"/>
            <ac:picMk id="31" creationId="{191B7DC0-1486-4202-96C2-96E70B130E72}"/>
          </ac:picMkLst>
        </pc:picChg>
        <pc:picChg chg="add del mod">
          <ac:chgData name="lorenzo tibaldi" userId="d42a312150fe8340" providerId="Windows Live" clId="Web-{6D10239C-F906-4BB4-ACA8-946636F1B2C5}" dt="2021-06-09T22:28:27.460" v="1055"/>
          <ac:picMkLst>
            <pc:docMk/>
            <pc:sldMk cId="1054441096" sldId="258"/>
            <ac:picMk id="32" creationId="{B2B1DCAF-3942-4F61-B688-2222FF2566C8}"/>
          </ac:picMkLst>
        </pc:picChg>
        <pc:picChg chg="add del mod">
          <ac:chgData name="lorenzo tibaldi" userId="d42a312150fe8340" providerId="Windows Live" clId="Web-{6D10239C-F906-4BB4-ACA8-946636F1B2C5}" dt="2021-06-09T22:28:21.506" v="1053"/>
          <ac:picMkLst>
            <pc:docMk/>
            <pc:sldMk cId="1054441096" sldId="258"/>
            <ac:picMk id="33" creationId="{5F81808B-E1E1-496E-B734-F1B841BA80E9}"/>
          </ac:picMkLst>
        </pc:picChg>
        <pc:picChg chg="add del mod">
          <ac:chgData name="lorenzo tibaldi" userId="d42a312150fe8340" providerId="Windows Live" clId="Web-{6D10239C-F906-4BB4-ACA8-946636F1B2C5}" dt="2021-06-09T22:28:17.522" v="1051"/>
          <ac:picMkLst>
            <pc:docMk/>
            <pc:sldMk cId="1054441096" sldId="258"/>
            <ac:picMk id="34" creationId="{DB3DEDFB-6D3C-4C4D-9C5C-665EA94129F4}"/>
          </ac:picMkLst>
        </pc:picChg>
        <pc:picChg chg="add mod">
          <ac:chgData name="lorenzo tibaldi" userId="d42a312150fe8340" providerId="Windows Live" clId="Web-{6D10239C-F906-4BB4-ACA8-946636F1B2C5}" dt="2021-06-09T22:28:56.492" v="1066" actId="1076"/>
          <ac:picMkLst>
            <pc:docMk/>
            <pc:sldMk cId="1054441096" sldId="258"/>
            <ac:picMk id="35" creationId="{F7F24902-BE23-45C5-B87E-068AEC563F06}"/>
          </ac:picMkLst>
        </pc:picChg>
        <pc:picChg chg="add del mod">
          <ac:chgData name="lorenzo tibaldi" userId="d42a312150fe8340" providerId="Windows Live" clId="Web-{6D10239C-F906-4BB4-ACA8-946636F1B2C5}" dt="2021-06-09T22:29:01.445" v="1068"/>
          <ac:picMkLst>
            <pc:docMk/>
            <pc:sldMk cId="1054441096" sldId="258"/>
            <ac:picMk id="36" creationId="{4B2EE7B1-C2D9-46D4-8A55-DC27C5FD4A0A}"/>
          </ac:picMkLst>
        </pc:picChg>
        <pc:picChg chg="add mod">
          <ac:chgData name="lorenzo tibaldi" userId="d42a312150fe8340" providerId="Windows Live" clId="Web-{6D10239C-F906-4BB4-ACA8-946636F1B2C5}" dt="2021-06-09T22:29:11.320" v="1070" actId="14100"/>
          <ac:picMkLst>
            <pc:docMk/>
            <pc:sldMk cId="1054441096" sldId="258"/>
            <ac:picMk id="37" creationId="{382643E8-1AD1-4207-9D07-875D7623016E}"/>
          </ac:picMkLst>
        </pc:picChg>
        <pc:picChg chg="add mod">
          <ac:chgData name="lorenzo tibaldi" userId="d42a312150fe8340" providerId="Windows Live" clId="Web-{6D10239C-F906-4BB4-ACA8-946636F1B2C5}" dt="2021-06-09T22:29:21.539" v="1073" actId="1076"/>
          <ac:picMkLst>
            <pc:docMk/>
            <pc:sldMk cId="1054441096" sldId="258"/>
            <ac:picMk id="38" creationId="{55A789D9-75AB-4512-8C85-9B8112E2106A}"/>
          </ac:picMkLst>
        </pc:picChg>
        <pc:picChg chg="add mod">
          <ac:chgData name="lorenzo tibaldi" userId="d42a312150fe8340" providerId="Windows Live" clId="Web-{6D10239C-F906-4BB4-ACA8-946636F1B2C5}" dt="2021-06-09T22:29:21.539" v="1074" actId="1076"/>
          <ac:picMkLst>
            <pc:docMk/>
            <pc:sldMk cId="1054441096" sldId="258"/>
            <ac:picMk id="39" creationId="{D3577D1C-F271-43E8-B28C-61888B6ED927}"/>
          </ac:picMkLst>
        </pc:picChg>
        <pc:cxnChg chg="add del mod">
          <ac:chgData name="lorenzo tibaldi" userId="d42a312150fe8340" providerId="Windows Live" clId="Web-{6D10239C-F906-4BB4-ACA8-946636F1B2C5}" dt="2021-06-09T22:25:33.158" v="1023"/>
          <ac:cxnSpMkLst>
            <pc:docMk/>
            <pc:sldMk cId="1054441096" sldId="258"/>
            <ac:cxnSpMk id="22" creationId="{D9ACACE9-0653-4F70-AFE6-30A09C391831}"/>
          </ac:cxnSpMkLst>
        </pc:cxnChg>
        <pc:cxnChg chg="del">
          <ac:chgData name="lorenzo tibaldi" userId="d42a312150fe8340" providerId="Windows Live" clId="Web-{6D10239C-F906-4BB4-ACA8-946636F1B2C5}" dt="2021-06-09T22:24:11.515" v="1015"/>
          <ac:cxnSpMkLst>
            <pc:docMk/>
            <pc:sldMk cId="1054441096" sldId="258"/>
            <ac:cxnSpMk id="26" creationId="{81524B7F-4809-42B7-A373-70AFE72DE380}"/>
          </ac:cxnSpMkLst>
        </pc:cxnChg>
        <pc:cxnChg chg="del">
          <ac:chgData name="lorenzo tibaldi" userId="d42a312150fe8340" providerId="Windows Live" clId="Web-{6D10239C-F906-4BB4-ACA8-946636F1B2C5}" dt="2021-06-09T22:24:14.780" v="1016"/>
          <ac:cxnSpMkLst>
            <pc:docMk/>
            <pc:sldMk cId="1054441096" sldId="258"/>
            <ac:cxnSpMk id="27" creationId="{8EA07B9A-69D5-42F4-9BBF-ABCF5EAC5B8F}"/>
          </ac:cxnSpMkLst>
        </pc:cxnChg>
        <pc:cxnChg chg="del">
          <ac:chgData name="lorenzo tibaldi" userId="d42a312150fe8340" providerId="Windows Live" clId="Web-{6D10239C-F906-4BB4-ACA8-946636F1B2C5}" dt="2021-06-09T22:24:07.499" v="1014"/>
          <ac:cxnSpMkLst>
            <pc:docMk/>
            <pc:sldMk cId="1054441096" sldId="258"/>
            <ac:cxnSpMk id="28" creationId="{DE5227E3-1703-4236-93D1-609C775A475D}"/>
          </ac:cxnSpMkLst>
        </pc:cxnChg>
        <pc:cxnChg chg="del mod">
          <ac:chgData name="lorenzo tibaldi" userId="d42a312150fe8340" providerId="Windows Live" clId="Web-{6D10239C-F906-4BB4-ACA8-946636F1B2C5}" dt="2021-06-09T22:24:22.124" v="1018"/>
          <ac:cxnSpMkLst>
            <pc:docMk/>
            <pc:sldMk cId="1054441096" sldId="258"/>
            <ac:cxnSpMk id="30" creationId="{3BB8815B-E1D4-4601-804A-52BA3521373F}"/>
          </ac:cxnSpMkLst>
        </pc:cxnChg>
      </pc:sldChg>
      <pc:sldChg chg="modSp">
        <pc:chgData name="lorenzo tibaldi" userId="d42a312150fe8340" providerId="Windows Live" clId="Web-{6D10239C-F906-4BB4-ACA8-946636F1B2C5}" dt="2021-06-09T17:51:55.443" v="7" actId="20577"/>
        <pc:sldMkLst>
          <pc:docMk/>
          <pc:sldMk cId="3177612430" sldId="259"/>
        </pc:sldMkLst>
        <pc:spChg chg="mod">
          <ac:chgData name="lorenzo tibaldi" userId="d42a312150fe8340" providerId="Windows Live" clId="Web-{6D10239C-F906-4BB4-ACA8-946636F1B2C5}" dt="2021-06-09T17:51:55.443" v="7" actId="20577"/>
          <ac:spMkLst>
            <pc:docMk/>
            <pc:sldMk cId="3177612430" sldId="259"/>
            <ac:spMk id="2" creationId="{BE1E715D-F7C7-4E41-939B-7CE76897E8B5}"/>
          </ac:spMkLst>
        </pc:spChg>
      </pc:sldChg>
      <pc:sldChg chg="modSp">
        <pc:chgData name="lorenzo tibaldi" userId="d42a312150fe8340" providerId="Windows Live" clId="Web-{6D10239C-F906-4BB4-ACA8-946636F1B2C5}" dt="2021-06-09T22:32:26.905" v="1107" actId="1076"/>
        <pc:sldMkLst>
          <pc:docMk/>
          <pc:sldMk cId="767366346" sldId="260"/>
        </pc:sldMkLst>
        <pc:spChg chg="mod">
          <ac:chgData name="lorenzo tibaldi" userId="d42a312150fe8340" providerId="Windows Live" clId="Web-{6D10239C-F906-4BB4-ACA8-946636F1B2C5}" dt="2021-06-09T17:51:48.786" v="6" actId="20577"/>
          <ac:spMkLst>
            <pc:docMk/>
            <pc:sldMk cId="767366346" sldId="260"/>
            <ac:spMk id="2" creationId="{BE1E715D-F7C7-4E41-939B-7CE76897E8B5}"/>
          </ac:spMkLst>
        </pc:spChg>
        <pc:spChg chg="mod">
          <ac:chgData name="lorenzo tibaldi" userId="d42a312150fe8340" providerId="Windows Live" clId="Web-{6D10239C-F906-4BB4-ACA8-946636F1B2C5}" dt="2021-06-09T22:31:02.792" v="1087" actId="1076"/>
          <ac:spMkLst>
            <pc:docMk/>
            <pc:sldMk cId="767366346" sldId="260"/>
            <ac:spMk id="12" creationId="{3B02427E-450C-4287-9B4A-DB34569AFF98}"/>
          </ac:spMkLst>
        </pc:spChg>
        <pc:spChg chg="mod">
          <ac:chgData name="lorenzo tibaldi" userId="d42a312150fe8340" providerId="Windows Live" clId="Web-{6D10239C-F906-4BB4-ACA8-946636F1B2C5}" dt="2021-06-09T22:31:21.308" v="1093" actId="1076"/>
          <ac:spMkLst>
            <pc:docMk/>
            <pc:sldMk cId="767366346" sldId="260"/>
            <ac:spMk id="13" creationId="{B5B2AE4F-3596-4185-BCDF-9F4725AB0477}"/>
          </ac:spMkLst>
        </pc:spChg>
        <pc:spChg chg="mod">
          <ac:chgData name="lorenzo tibaldi" userId="d42a312150fe8340" providerId="Windows Live" clId="Web-{6D10239C-F906-4BB4-ACA8-946636F1B2C5}" dt="2021-06-09T22:32:26.905" v="1107" actId="1076"/>
          <ac:spMkLst>
            <pc:docMk/>
            <pc:sldMk cId="767366346" sldId="260"/>
            <ac:spMk id="14" creationId="{2B4F52BB-1C93-49F1-9020-DCA1C2BFEB56}"/>
          </ac:spMkLst>
        </pc:spChg>
        <pc:spChg chg="mod">
          <ac:chgData name="lorenzo tibaldi" userId="d42a312150fe8340" providerId="Windows Live" clId="Web-{6D10239C-F906-4BB4-ACA8-946636F1B2C5}" dt="2021-06-09T22:32:17.499" v="1106" actId="1076"/>
          <ac:spMkLst>
            <pc:docMk/>
            <pc:sldMk cId="767366346" sldId="260"/>
            <ac:spMk id="15" creationId="{46996BFB-DF7E-4403-A859-1EA0776A8F49}"/>
          </ac:spMkLst>
        </pc:spChg>
      </pc:sldChg>
      <pc:sldChg chg="modSp">
        <pc:chgData name="lorenzo tibaldi" userId="d42a312150fe8340" providerId="Windows Live" clId="Web-{6D10239C-F906-4BB4-ACA8-946636F1B2C5}" dt="2021-06-09T22:40:17.388" v="1218" actId="20577"/>
        <pc:sldMkLst>
          <pc:docMk/>
          <pc:sldMk cId="899273898" sldId="261"/>
        </pc:sldMkLst>
        <pc:spChg chg="mod">
          <ac:chgData name="lorenzo tibaldi" userId="d42a312150fe8340" providerId="Windows Live" clId="Web-{6D10239C-F906-4BB4-ACA8-946636F1B2C5}" dt="2021-06-09T22:35:00.707" v="1145" actId="14100"/>
          <ac:spMkLst>
            <pc:docMk/>
            <pc:sldMk cId="899273898" sldId="261"/>
            <ac:spMk id="2" creationId="{86B4490B-9213-47BA-A4CF-4058989CCED0}"/>
          </ac:spMkLst>
        </pc:spChg>
        <pc:spChg chg="mod">
          <ac:chgData name="lorenzo tibaldi" userId="d42a312150fe8340" providerId="Windows Live" clId="Web-{6D10239C-F906-4BB4-ACA8-946636F1B2C5}" dt="2021-06-09T22:38:25.134" v="1184" actId="1076"/>
          <ac:spMkLst>
            <pc:docMk/>
            <pc:sldMk cId="899273898" sldId="261"/>
            <ac:spMk id="8" creationId="{C229BB58-FB99-481A-9BF3-DCB63E32CD89}"/>
          </ac:spMkLst>
        </pc:spChg>
        <pc:spChg chg="mod">
          <ac:chgData name="lorenzo tibaldi" userId="d42a312150fe8340" providerId="Windows Live" clId="Web-{6D10239C-F906-4BB4-ACA8-946636F1B2C5}" dt="2021-06-09T22:38:25.166" v="1189" actId="1076"/>
          <ac:spMkLst>
            <pc:docMk/>
            <pc:sldMk cId="899273898" sldId="261"/>
            <ac:spMk id="16" creationId="{EA2F83EE-CE9D-4129-8D19-3F27B0CD4281}"/>
          </ac:spMkLst>
        </pc:spChg>
        <pc:spChg chg="mod">
          <ac:chgData name="lorenzo tibaldi" userId="d42a312150fe8340" providerId="Windows Live" clId="Web-{6D10239C-F906-4BB4-ACA8-946636F1B2C5}" dt="2021-06-09T22:38:25.181" v="1190" actId="1076"/>
          <ac:spMkLst>
            <pc:docMk/>
            <pc:sldMk cId="899273898" sldId="261"/>
            <ac:spMk id="17" creationId="{5D8C233D-B111-467F-8064-A65CBC854C72}"/>
          </ac:spMkLst>
        </pc:spChg>
        <pc:spChg chg="mod">
          <ac:chgData name="lorenzo tibaldi" userId="d42a312150fe8340" providerId="Windows Live" clId="Web-{6D10239C-F906-4BB4-ACA8-946636F1B2C5}" dt="2021-06-09T22:38:25.181" v="1191" actId="1076"/>
          <ac:spMkLst>
            <pc:docMk/>
            <pc:sldMk cId="899273898" sldId="261"/>
            <ac:spMk id="18" creationId="{564BB47E-480C-4153-B70A-D710BFFDA39E}"/>
          </ac:spMkLst>
        </pc:spChg>
        <pc:spChg chg="mod">
          <ac:chgData name="lorenzo tibaldi" userId="d42a312150fe8340" providerId="Windows Live" clId="Web-{6D10239C-F906-4BB4-ACA8-946636F1B2C5}" dt="2021-06-09T22:38:25.197" v="1192" actId="1076"/>
          <ac:spMkLst>
            <pc:docMk/>
            <pc:sldMk cId="899273898" sldId="261"/>
            <ac:spMk id="19" creationId="{D1CBC30B-AABE-438B-95DC-83DD978A87A8}"/>
          </ac:spMkLst>
        </pc:spChg>
        <pc:spChg chg="mod">
          <ac:chgData name="lorenzo tibaldi" userId="d42a312150fe8340" providerId="Windows Live" clId="Web-{6D10239C-F906-4BB4-ACA8-946636F1B2C5}" dt="2021-06-09T22:38:25.197" v="1193" actId="1076"/>
          <ac:spMkLst>
            <pc:docMk/>
            <pc:sldMk cId="899273898" sldId="261"/>
            <ac:spMk id="20" creationId="{A824D994-5C15-41E5-9C7F-74833467E865}"/>
          </ac:spMkLst>
        </pc:spChg>
        <pc:spChg chg="mod">
          <ac:chgData name="lorenzo tibaldi" userId="d42a312150fe8340" providerId="Windows Live" clId="Web-{6D10239C-F906-4BB4-ACA8-946636F1B2C5}" dt="2021-06-09T22:40:09.466" v="1215" actId="20577"/>
          <ac:spMkLst>
            <pc:docMk/>
            <pc:sldMk cId="899273898" sldId="261"/>
            <ac:spMk id="21" creationId="{254057B7-70DA-4A78-9F26-255640377964}"/>
          </ac:spMkLst>
        </pc:spChg>
        <pc:spChg chg="mod">
          <ac:chgData name="lorenzo tibaldi" userId="d42a312150fe8340" providerId="Windows Live" clId="Web-{6D10239C-F906-4BB4-ACA8-946636F1B2C5}" dt="2021-06-09T22:40:12.481" v="1216" actId="20577"/>
          <ac:spMkLst>
            <pc:docMk/>
            <pc:sldMk cId="899273898" sldId="261"/>
            <ac:spMk id="23" creationId="{D2AE9C88-885D-4661-8E84-5322B84DA162}"/>
          </ac:spMkLst>
        </pc:spChg>
        <pc:spChg chg="mod">
          <ac:chgData name="lorenzo tibaldi" userId="d42a312150fe8340" providerId="Windows Live" clId="Web-{6D10239C-F906-4BB4-ACA8-946636F1B2C5}" dt="2021-06-09T22:40:17.388" v="1218" actId="20577"/>
          <ac:spMkLst>
            <pc:docMk/>
            <pc:sldMk cId="899273898" sldId="261"/>
            <ac:spMk id="24" creationId="{7EE8F102-17F6-4DD3-B892-96ACFB444EE2}"/>
          </ac:spMkLst>
        </pc:spChg>
        <pc:picChg chg="mod">
          <ac:chgData name="lorenzo tibaldi" userId="d42a312150fe8340" providerId="Windows Live" clId="Web-{6D10239C-F906-4BB4-ACA8-946636F1B2C5}" dt="2021-06-09T22:38:25.103" v="1181" actId="1076"/>
          <ac:picMkLst>
            <pc:docMk/>
            <pc:sldMk cId="899273898" sldId="261"/>
            <ac:picMk id="4" creationId="{4FBAE6FC-43F5-493B-A0DC-FB9BCCEA9CE2}"/>
          </ac:picMkLst>
        </pc:picChg>
        <pc:picChg chg="mod">
          <ac:chgData name="lorenzo tibaldi" userId="d42a312150fe8340" providerId="Windows Live" clId="Web-{6D10239C-F906-4BB4-ACA8-946636F1B2C5}" dt="2021-06-09T22:38:25.103" v="1182" actId="1076"/>
          <ac:picMkLst>
            <pc:docMk/>
            <pc:sldMk cId="899273898" sldId="261"/>
            <ac:picMk id="5" creationId="{0E81DCAD-14CB-4D7A-B505-204B497A902C}"/>
          </ac:picMkLst>
        </pc:picChg>
        <pc:picChg chg="mod">
          <ac:chgData name="lorenzo tibaldi" userId="d42a312150fe8340" providerId="Windows Live" clId="Web-{6D10239C-F906-4BB4-ACA8-946636F1B2C5}" dt="2021-06-09T22:38:25.119" v="1183" actId="1076"/>
          <ac:picMkLst>
            <pc:docMk/>
            <pc:sldMk cId="899273898" sldId="261"/>
            <ac:picMk id="6" creationId="{41EDBFBE-86D3-423D-A70E-77E295CBB6EA}"/>
          </ac:picMkLst>
        </pc:picChg>
        <pc:picChg chg="mod">
          <ac:chgData name="lorenzo tibaldi" userId="d42a312150fe8340" providerId="Windows Live" clId="Web-{6D10239C-F906-4BB4-ACA8-946636F1B2C5}" dt="2021-06-09T22:38:25.134" v="1185" actId="1076"/>
          <ac:picMkLst>
            <pc:docMk/>
            <pc:sldMk cId="899273898" sldId="261"/>
            <ac:picMk id="10" creationId="{5717041D-484A-4066-A130-8C2BE6EDE06A}"/>
          </ac:picMkLst>
        </pc:picChg>
        <pc:picChg chg="mod">
          <ac:chgData name="lorenzo tibaldi" userId="d42a312150fe8340" providerId="Windows Live" clId="Web-{6D10239C-F906-4BB4-ACA8-946636F1B2C5}" dt="2021-06-09T22:38:25.150" v="1186" actId="1076"/>
          <ac:picMkLst>
            <pc:docMk/>
            <pc:sldMk cId="899273898" sldId="261"/>
            <ac:picMk id="12" creationId="{D7A96028-1144-4448-922D-8CA23BA678CE}"/>
          </ac:picMkLst>
        </pc:picChg>
        <pc:picChg chg="mod">
          <ac:chgData name="lorenzo tibaldi" userId="d42a312150fe8340" providerId="Windows Live" clId="Web-{6D10239C-F906-4BB4-ACA8-946636F1B2C5}" dt="2021-06-09T22:38:25.150" v="1187" actId="1076"/>
          <ac:picMkLst>
            <pc:docMk/>
            <pc:sldMk cId="899273898" sldId="261"/>
            <ac:picMk id="14" creationId="{F12B7677-BB19-478A-A4A2-18DEFB3F64E4}"/>
          </ac:picMkLst>
        </pc:picChg>
        <pc:picChg chg="mod">
          <ac:chgData name="lorenzo tibaldi" userId="d42a312150fe8340" providerId="Windows Live" clId="Web-{6D10239C-F906-4BB4-ACA8-946636F1B2C5}" dt="2021-06-09T22:38:25.166" v="1188" actId="1076"/>
          <ac:picMkLst>
            <pc:docMk/>
            <pc:sldMk cId="899273898" sldId="261"/>
            <ac:picMk id="15" creationId="{1ED1C4C1-8760-4A65-8ABB-D8D5C0679E32}"/>
          </ac:picMkLst>
        </pc:picChg>
      </pc:sldChg>
      <pc:sldChg chg="modSp">
        <pc:chgData name="lorenzo tibaldi" userId="d42a312150fe8340" providerId="Windows Live" clId="Web-{6D10239C-F906-4BB4-ACA8-946636F1B2C5}" dt="2021-06-09T17:51:36.348" v="4" actId="20577"/>
        <pc:sldMkLst>
          <pc:docMk/>
          <pc:sldMk cId="363255801" sldId="262"/>
        </pc:sldMkLst>
        <pc:spChg chg="mod">
          <ac:chgData name="lorenzo tibaldi" userId="d42a312150fe8340" providerId="Windows Live" clId="Web-{6D10239C-F906-4BB4-ACA8-946636F1B2C5}" dt="2021-06-09T17:51:36.348" v="4" actId="20577"/>
          <ac:spMkLst>
            <pc:docMk/>
            <pc:sldMk cId="363255801" sldId="262"/>
            <ac:spMk id="2" creationId="{312253BB-11E0-4E3E-B869-3F45DCF10810}"/>
          </ac:spMkLst>
        </pc:spChg>
      </pc:sldChg>
      <pc:sldChg chg="modSp">
        <pc:chgData name="lorenzo tibaldi" userId="d42a312150fe8340" providerId="Windows Live" clId="Web-{6D10239C-F906-4BB4-ACA8-946636F1B2C5}" dt="2021-06-09T18:41:08.641" v="174" actId="20577"/>
        <pc:sldMkLst>
          <pc:docMk/>
          <pc:sldMk cId="1185552864" sldId="263"/>
        </pc:sldMkLst>
        <pc:spChg chg="mod">
          <ac:chgData name="lorenzo tibaldi" userId="d42a312150fe8340" providerId="Windows Live" clId="Web-{6D10239C-F906-4BB4-ACA8-946636F1B2C5}" dt="2021-06-09T17:51:27.833" v="2" actId="20577"/>
          <ac:spMkLst>
            <pc:docMk/>
            <pc:sldMk cId="1185552864" sldId="263"/>
            <ac:spMk id="4" creationId="{68A7A070-E11B-45E4-9EB8-B47779F0FA81}"/>
          </ac:spMkLst>
        </pc:spChg>
        <pc:spChg chg="mod">
          <ac:chgData name="lorenzo tibaldi" userId="d42a312150fe8340" providerId="Windows Live" clId="Web-{6D10239C-F906-4BB4-ACA8-946636F1B2C5}" dt="2021-06-09T18:41:08.641" v="174" actId="20577"/>
          <ac:spMkLst>
            <pc:docMk/>
            <pc:sldMk cId="1185552864" sldId="263"/>
            <ac:spMk id="5" creationId="{F4648126-930A-437F-B55D-AA379A930EE2}"/>
          </ac:spMkLst>
        </pc:spChg>
      </pc:sldChg>
      <pc:sldChg chg="addSp modSp ord">
        <pc:chgData name="lorenzo tibaldi" userId="d42a312150fe8340" providerId="Windows Live" clId="Web-{6D10239C-F906-4BB4-ACA8-946636F1B2C5}" dt="2021-06-09T22:34:53.222" v="1144" actId="20577"/>
        <pc:sldMkLst>
          <pc:docMk/>
          <pc:sldMk cId="921956212" sldId="264"/>
        </pc:sldMkLst>
        <pc:spChg chg="mod">
          <ac:chgData name="lorenzo tibaldi" userId="d42a312150fe8340" providerId="Windows Live" clId="Web-{6D10239C-F906-4BB4-ACA8-946636F1B2C5}" dt="2021-06-09T22:34:53.222" v="1144" actId="20577"/>
          <ac:spMkLst>
            <pc:docMk/>
            <pc:sldMk cId="921956212" sldId="264"/>
            <ac:spMk id="5" creationId="{8C75B84A-DCA9-4A2A-8324-6EAD678D47B6}"/>
          </ac:spMkLst>
        </pc:spChg>
        <pc:picChg chg="mod modCrop">
          <ac:chgData name="lorenzo tibaldi" userId="d42a312150fe8340" providerId="Windows Live" clId="Web-{6D10239C-F906-4BB4-ACA8-946636F1B2C5}" dt="2021-06-09T22:20:18.414" v="967" actId="14100"/>
          <ac:picMkLst>
            <pc:docMk/>
            <pc:sldMk cId="921956212" sldId="264"/>
            <ac:picMk id="4" creationId="{FF1A8129-B939-4E44-8B0E-21223DFCD6C1}"/>
          </ac:picMkLst>
        </pc:picChg>
        <pc:picChg chg="add mod modCrop">
          <ac:chgData name="lorenzo tibaldi" userId="d42a312150fe8340" providerId="Windows Live" clId="Web-{6D10239C-F906-4BB4-ACA8-946636F1B2C5}" dt="2021-06-09T22:20:10.836" v="966" actId="14100"/>
          <ac:picMkLst>
            <pc:docMk/>
            <pc:sldMk cId="921956212" sldId="264"/>
            <ac:picMk id="6" creationId="{B6B8CC42-F4F9-4391-9516-0A478A1D3356}"/>
          </ac:picMkLst>
        </pc:picChg>
      </pc:sldChg>
      <pc:sldChg chg="addSp modSp new">
        <pc:chgData name="lorenzo tibaldi" userId="d42a312150fe8340" providerId="Windows Live" clId="Web-{6D10239C-F906-4BB4-ACA8-946636F1B2C5}" dt="2021-06-09T22:49:49.420" v="1220" actId="20577"/>
        <pc:sldMkLst>
          <pc:docMk/>
          <pc:sldMk cId="2747102334" sldId="265"/>
        </pc:sldMkLst>
        <pc:spChg chg="mod">
          <ac:chgData name="lorenzo tibaldi" userId="d42a312150fe8340" providerId="Windows Live" clId="Web-{6D10239C-F906-4BB4-ACA8-946636F1B2C5}" dt="2021-06-09T17:52:46.381" v="27" actId="20577"/>
          <ac:spMkLst>
            <pc:docMk/>
            <pc:sldMk cId="2747102334" sldId="265"/>
            <ac:spMk id="2" creationId="{E5FA9891-E39F-43D7-A031-7EC5DF8F6821}"/>
          </ac:spMkLst>
        </pc:spChg>
        <pc:spChg chg="mod">
          <ac:chgData name="lorenzo tibaldi" userId="d42a312150fe8340" providerId="Windows Live" clId="Web-{6D10239C-F906-4BB4-ACA8-946636F1B2C5}" dt="2021-06-09T22:49:49.420" v="1220" actId="20577"/>
          <ac:spMkLst>
            <pc:docMk/>
            <pc:sldMk cId="2747102334" sldId="265"/>
            <ac:spMk id="3" creationId="{FF6DCA41-D7F4-43D9-866F-DAF5BDF73CDB}"/>
          </ac:spMkLst>
        </pc:spChg>
        <pc:picChg chg="add mod">
          <ac:chgData name="lorenzo tibaldi" userId="d42a312150fe8340" providerId="Windows Live" clId="Web-{6D10239C-F906-4BB4-ACA8-946636F1B2C5}" dt="2021-06-09T19:20:52.052" v="476" actId="1076"/>
          <ac:picMkLst>
            <pc:docMk/>
            <pc:sldMk cId="2747102334" sldId="265"/>
            <ac:picMk id="4" creationId="{B4BBFA45-BBC1-4097-9128-F3D02E2414B1}"/>
          </ac:picMkLst>
        </pc:picChg>
      </pc:sldChg>
      <pc:sldChg chg="addSp modSp new">
        <pc:chgData name="lorenzo tibaldi" userId="d42a312150fe8340" providerId="Windows Live" clId="Web-{6D10239C-F906-4BB4-ACA8-946636F1B2C5}" dt="2021-06-09T20:00:13.413" v="489" actId="14100"/>
        <pc:sldMkLst>
          <pc:docMk/>
          <pc:sldMk cId="1571560048" sldId="266"/>
        </pc:sldMkLst>
        <pc:picChg chg="add mod">
          <ac:chgData name="lorenzo tibaldi" userId="d42a312150fe8340" providerId="Windows Live" clId="Web-{6D10239C-F906-4BB4-ACA8-946636F1B2C5}" dt="2021-06-09T20:00:13.413" v="489" actId="14100"/>
          <ac:picMkLst>
            <pc:docMk/>
            <pc:sldMk cId="1571560048" sldId="266"/>
            <ac:picMk id="2" creationId="{4A499493-8DC1-4E6B-BEB6-58A7E7A1EED4}"/>
          </ac:picMkLst>
        </pc:picChg>
      </pc:sldChg>
      <pc:sldChg chg="addSp modSp new">
        <pc:chgData name="lorenzo tibaldi" userId="d42a312150fe8340" providerId="Windows Live" clId="Web-{6D10239C-F906-4BB4-ACA8-946636F1B2C5}" dt="2021-06-09T22:50:04.640" v="1224" actId="20577"/>
        <pc:sldMkLst>
          <pc:docMk/>
          <pc:sldMk cId="522238530" sldId="267"/>
        </pc:sldMkLst>
        <pc:spChg chg="add mod">
          <ac:chgData name="lorenzo tibaldi" userId="d42a312150fe8340" providerId="Windows Live" clId="Web-{6D10239C-F906-4BB4-ACA8-946636F1B2C5}" dt="2021-06-09T22:50:00.264" v="1222" actId="20577"/>
          <ac:spMkLst>
            <pc:docMk/>
            <pc:sldMk cId="522238530" sldId="267"/>
            <ac:spMk id="6" creationId="{1BB4AE1B-5A53-4E20-8744-A5C57C3818DE}"/>
          </ac:spMkLst>
        </pc:spChg>
        <pc:spChg chg="add mod">
          <ac:chgData name="lorenzo tibaldi" userId="d42a312150fe8340" providerId="Windows Live" clId="Web-{6D10239C-F906-4BB4-ACA8-946636F1B2C5}" dt="2021-06-09T22:50:04.640" v="1224" actId="20577"/>
          <ac:spMkLst>
            <pc:docMk/>
            <pc:sldMk cId="522238530" sldId="267"/>
            <ac:spMk id="7" creationId="{57C29B0D-0620-410E-BB83-9A6D6F11F6CC}"/>
          </ac:spMkLst>
        </pc:spChg>
        <pc:picChg chg="add mod">
          <ac:chgData name="lorenzo tibaldi" userId="d42a312150fe8340" providerId="Windows Live" clId="Web-{6D10239C-F906-4BB4-ACA8-946636F1B2C5}" dt="2021-06-09T20:08:09.379" v="561" actId="1076"/>
          <ac:picMkLst>
            <pc:docMk/>
            <pc:sldMk cId="522238530" sldId="267"/>
            <ac:picMk id="2" creationId="{91492009-2872-4B42-9593-78F2C44047DD}"/>
          </ac:picMkLst>
        </pc:picChg>
        <pc:picChg chg="add mod">
          <ac:chgData name="lorenzo tibaldi" userId="d42a312150fe8340" providerId="Windows Live" clId="Web-{6D10239C-F906-4BB4-ACA8-946636F1B2C5}" dt="2021-06-09T20:08:41.365" v="571" actId="1076"/>
          <ac:picMkLst>
            <pc:docMk/>
            <pc:sldMk cId="522238530" sldId="267"/>
            <ac:picMk id="3" creationId="{530EB6F1-C5B4-4258-83BD-B52D37F5B2A9}"/>
          </ac:picMkLst>
        </pc:picChg>
        <pc:picChg chg="add mod">
          <ac:chgData name="lorenzo tibaldi" userId="d42a312150fe8340" providerId="Windows Live" clId="Web-{6D10239C-F906-4BB4-ACA8-946636F1B2C5}" dt="2021-06-09T20:08:52.162" v="574" actId="1076"/>
          <ac:picMkLst>
            <pc:docMk/>
            <pc:sldMk cId="522238530" sldId="267"/>
            <ac:picMk id="4" creationId="{63BE075D-DBCE-4E93-A425-1E234310FD7F}"/>
          </ac:picMkLst>
        </pc:picChg>
        <pc:picChg chg="add mod">
          <ac:chgData name="lorenzo tibaldi" userId="d42a312150fe8340" providerId="Windows Live" clId="Web-{6D10239C-F906-4BB4-ACA8-946636F1B2C5}" dt="2021-06-09T20:08:45.224" v="573" actId="1076"/>
          <ac:picMkLst>
            <pc:docMk/>
            <pc:sldMk cId="522238530" sldId="267"/>
            <ac:picMk id="5" creationId="{B4E4DFB5-B953-4609-956A-EF1CC0D77D4D}"/>
          </ac:picMkLst>
        </pc:picChg>
      </pc:sldChg>
      <pc:sldChg chg="addSp modSp new">
        <pc:chgData name="lorenzo tibaldi" userId="d42a312150fe8340" providerId="Windows Live" clId="Web-{6D10239C-F906-4BB4-ACA8-946636F1B2C5}" dt="2021-06-09T22:30:40.979" v="1082" actId="20577"/>
        <pc:sldMkLst>
          <pc:docMk/>
          <pc:sldMk cId="2700246759" sldId="268"/>
        </pc:sldMkLst>
        <pc:spChg chg="mod">
          <ac:chgData name="lorenzo tibaldi" userId="d42a312150fe8340" providerId="Windows Live" clId="Web-{6D10239C-F906-4BB4-ACA8-946636F1B2C5}" dt="2021-06-09T21:22:29.150" v="672" actId="20577"/>
          <ac:spMkLst>
            <pc:docMk/>
            <pc:sldMk cId="2700246759" sldId="268"/>
            <ac:spMk id="2" creationId="{E2D82385-E1C4-436E-86D0-AB1813CC0CF6}"/>
          </ac:spMkLst>
        </pc:spChg>
        <pc:spChg chg="mod">
          <ac:chgData name="lorenzo tibaldi" userId="d42a312150fe8340" providerId="Windows Live" clId="Web-{6D10239C-F906-4BB4-ACA8-946636F1B2C5}" dt="2021-06-09T22:30:40.979" v="1082" actId="20577"/>
          <ac:spMkLst>
            <pc:docMk/>
            <pc:sldMk cId="2700246759" sldId="268"/>
            <ac:spMk id="3" creationId="{14A2963D-52FF-464D-A444-7AC129528879}"/>
          </ac:spMkLst>
        </pc:spChg>
        <pc:picChg chg="add">
          <ac:chgData name="lorenzo tibaldi" userId="d42a312150fe8340" providerId="Windows Live" clId="Web-{6D10239C-F906-4BB4-ACA8-946636F1B2C5}" dt="2021-06-09T22:15:48.171" v="942"/>
          <ac:picMkLst>
            <pc:docMk/>
            <pc:sldMk cId="2700246759" sldId="268"/>
            <ac:picMk id="5" creationId="{602442F7-37FE-46A5-A711-96634FA91BA9}"/>
          </ac:picMkLst>
        </pc:picChg>
        <pc:picChg chg="add">
          <ac:chgData name="lorenzo tibaldi" userId="d42a312150fe8340" providerId="Windows Live" clId="Web-{6D10239C-F906-4BB4-ACA8-946636F1B2C5}" dt="2021-06-09T22:15:48.187" v="943"/>
          <ac:picMkLst>
            <pc:docMk/>
            <pc:sldMk cId="2700246759" sldId="268"/>
            <ac:picMk id="7" creationId="{7E0B28D8-1A01-4926-AF53-44418A55E34B}"/>
          </ac:picMkLst>
        </pc:picChg>
      </pc:sldChg>
    </pc:docChg>
  </pc:docChgLst>
  <pc:docChgLst>
    <pc:chgData name="lorenzo tibaldi" userId="d42a312150fe8340" providerId="Windows Live" clId="Web-{8C76CB13-9B78-4F62-AA1A-C12E7B120B71}"/>
    <pc:docChg chg="addSld delSld modSld">
      <pc:chgData name="lorenzo tibaldi" userId="d42a312150fe8340" providerId="Windows Live" clId="Web-{8C76CB13-9B78-4F62-AA1A-C12E7B120B71}" dt="2021-06-08T21:55:28.797" v="1561"/>
      <pc:docMkLst>
        <pc:docMk/>
      </pc:docMkLst>
      <pc:sldChg chg="addSp delSp modSp new">
        <pc:chgData name="lorenzo tibaldi" userId="d42a312150fe8340" providerId="Windows Live" clId="Web-{8C76CB13-9B78-4F62-AA1A-C12E7B120B71}" dt="2021-06-08T16:26:21.967" v="1271" actId="20577"/>
        <pc:sldMkLst>
          <pc:docMk/>
          <pc:sldMk cId="95618993" sldId="257"/>
        </pc:sldMkLst>
        <pc:spChg chg="add mod">
          <ac:chgData name="lorenzo tibaldi" userId="d42a312150fe8340" providerId="Windows Live" clId="Web-{8C76CB13-9B78-4F62-AA1A-C12E7B120B71}" dt="2021-06-08T16:23:03.119" v="1222" actId="20577"/>
          <ac:spMkLst>
            <pc:docMk/>
            <pc:sldMk cId="95618993" sldId="257"/>
            <ac:spMk id="3" creationId="{419FD702-D392-4FB8-94C3-D856A0B2B1DD}"/>
          </ac:spMkLst>
        </pc:spChg>
        <pc:spChg chg="add mod">
          <ac:chgData name="lorenzo tibaldi" userId="d42a312150fe8340" providerId="Windows Live" clId="Web-{8C76CB13-9B78-4F62-AA1A-C12E7B120B71}" dt="2021-06-08T16:23:04.572" v="1223" actId="20577"/>
          <ac:spMkLst>
            <pc:docMk/>
            <pc:sldMk cId="95618993" sldId="257"/>
            <ac:spMk id="4" creationId="{6E278421-A31E-47A8-910C-90398375557D}"/>
          </ac:spMkLst>
        </pc:spChg>
        <pc:spChg chg="add mod">
          <ac:chgData name="lorenzo tibaldi" userId="d42a312150fe8340" providerId="Windows Live" clId="Web-{8C76CB13-9B78-4F62-AA1A-C12E7B120B71}" dt="2021-06-08T16:23:26.650" v="1230" actId="20577"/>
          <ac:spMkLst>
            <pc:docMk/>
            <pc:sldMk cId="95618993" sldId="257"/>
            <ac:spMk id="5" creationId="{83443756-5ACD-4C3C-A18C-EA34DD7EE679}"/>
          </ac:spMkLst>
        </pc:spChg>
        <pc:spChg chg="add mod">
          <ac:chgData name="lorenzo tibaldi" userId="d42a312150fe8340" providerId="Windows Live" clId="Web-{8C76CB13-9B78-4F62-AA1A-C12E7B120B71}" dt="2021-06-08T16:23:50.463" v="1232" actId="14100"/>
          <ac:spMkLst>
            <pc:docMk/>
            <pc:sldMk cId="95618993" sldId="257"/>
            <ac:spMk id="6" creationId="{5ED5135E-AE32-454B-A1A3-D09529600A02}"/>
          </ac:spMkLst>
        </pc:spChg>
        <pc:spChg chg="add del mod">
          <ac:chgData name="lorenzo tibaldi" userId="d42a312150fe8340" providerId="Windows Live" clId="Web-{8C76CB13-9B78-4F62-AA1A-C12E7B120B71}" dt="2021-06-08T16:26:21.967" v="1271" actId="20577"/>
          <ac:spMkLst>
            <pc:docMk/>
            <pc:sldMk cId="95618993" sldId="257"/>
            <ac:spMk id="7" creationId="{9BF2EFE6-91D1-45CC-AFD7-B943EB69CF38}"/>
          </ac:spMkLst>
        </pc:spChg>
        <pc:spChg chg="add del mod">
          <ac:chgData name="lorenzo tibaldi" userId="d42a312150fe8340" providerId="Windows Live" clId="Web-{8C76CB13-9B78-4F62-AA1A-C12E7B120B71}" dt="2021-06-08T16:25:48.825" v="1256"/>
          <ac:spMkLst>
            <pc:docMk/>
            <pc:sldMk cId="95618993" sldId="257"/>
            <ac:spMk id="8" creationId="{BCA5B33B-02E4-4B17-83AD-793D5C313512}"/>
          </ac:spMkLst>
        </pc:spChg>
        <pc:spChg chg="add del mod">
          <ac:chgData name="lorenzo tibaldi" userId="d42a312150fe8340" providerId="Windows Live" clId="Web-{8C76CB13-9B78-4F62-AA1A-C12E7B120B71}" dt="2021-06-08T16:23:23.947" v="1229"/>
          <ac:spMkLst>
            <pc:docMk/>
            <pc:sldMk cId="95618993" sldId="257"/>
            <ac:spMk id="10" creationId="{44F82B93-D12A-43F2-8986-0D822D6E856F}"/>
          </ac:spMkLst>
        </pc:spChg>
        <pc:spChg chg="add del mod">
          <ac:chgData name="lorenzo tibaldi" userId="d42a312150fe8340" providerId="Windows Live" clId="Web-{8C76CB13-9B78-4F62-AA1A-C12E7B120B71}" dt="2021-06-08T16:23:18.963" v="1227"/>
          <ac:spMkLst>
            <pc:docMk/>
            <pc:sldMk cId="95618993" sldId="257"/>
            <ac:spMk id="11" creationId="{6516DAFA-B2BC-447D-A44E-937DCA7571E4}"/>
          </ac:spMkLst>
        </pc:spChg>
        <pc:spChg chg="add del mod">
          <ac:chgData name="lorenzo tibaldi" userId="d42a312150fe8340" providerId="Windows Live" clId="Web-{8C76CB13-9B78-4F62-AA1A-C12E7B120B71}" dt="2021-06-08T16:23:17.509" v="1226"/>
          <ac:spMkLst>
            <pc:docMk/>
            <pc:sldMk cId="95618993" sldId="257"/>
            <ac:spMk id="12" creationId="{07B6D1E1-0BBC-4F2B-8BF9-B259F1A0E8D3}"/>
          </ac:spMkLst>
        </pc:spChg>
        <pc:spChg chg="add del">
          <ac:chgData name="lorenzo tibaldi" userId="d42a312150fe8340" providerId="Windows Live" clId="Web-{8C76CB13-9B78-4F62-AA1A-C12E7B120B71}" dt="2021-06-08T11:09:43.778" v="55"/>
          <ac:spMkLst>
            <pc:docMk/>
            <pc:sldMk cId="95618993" sldId="257"/>
            <ac:spMk id="13" creationId="{4B6F3565-0507-4A9A-A2AB-9B35A32E2005}"/>
          </ac:spMkLst>
        </pc:spChg>
        <pc:spChg chg="add del mod">
          <ac:chgData name="lorenzo tibaldi" userId="d42a312150fe8340" providerId="Windows Live" clId="Web-{8C76CB13-9B78-4F62-AA1A-C12E7B120B71}" dt="2021-06-08T16:25:54.200" v="1259"/>
          <ac:spMkLst>
            <pc:docMk/>
            <pc:sldMk cId="95618993" sldId="257"/>
            <ac:spMk id="13" creationId="{D9D586F7-2483-468A-A0B0-AAD0F3629A26}"/>
          </ac:spMkLst>
        </pc:spChg>
        <pc:spChg chg="add del mod">
          <ac:chgData name="lorenzo tibaldi" userId="d42a312150fe8340" providerId="Windows Live" clId="Web-{8C76CB13-9B78-4F62-AA1A-C12E7B120B71}" dt="2021-06-08T16:23:56.104" v="1233"/>
          <ac:spMkLst>
            <pc:docMk/>
            <pc:sldMk cId="95618993" sldId="257"/>
            <ac:spMk id="14" creationId="{0463F1B1-F4CE-4C2D-9685-BFF8C016EAD2}"/>
          </ac:spMkLst>
        </pc:spChg>
        <pc:spChg chg="add del mod">
          <ac:chgData name="lorenzo tibaldi" userId="d42a312150fe8340" providerId="Windows Live" clId="Web-{8C76CB13-9B78-4F62-AA1A-C12E7B120B71}" dt="2021-06-08T16:25:46.231" v="1255"/>
          <ac:spMkLst>
            <pc:docMk/>
            <pc:sldMk cId="95618993" sldId="257"/>
            <ac:spMk id="15" creationId="{DA2DE410-144C-4BB1-831B-F0A6823470FE}"/>
          </ac:spMkLst>
        </pc:spChg>
        <pc:picChg chg="add mod">
          <ac:chgData name="lorenzo tibaldi" userId="d42a312150fe8340" providerId="Windows Live" clId="Web-{8C76CB13-9B78-4F62-AA1A-C12E7B120B71}" dt="2021-06-08T11:08:40.823" v="45" actId="1076"/>
          <ac:picMkLst>
            <pc:docMk/>
            <pc:sldMk cId="95618993" sldId="257"/>
            <ac:picMk id="2" creationId="{836E70DB-5A34-46F8-829B-5510A66E94DF}"/>
          </ac:picMkLst>
        </pc:picChg>
        <pc:cxnChg chg="add del mod">
          <ac:chgData name="lorenzo tibaldi" userId="d42a312150fe8340" providerId="Windows Live" clId="Web-{8C76CB13-9B78-4F62-AA1A-C12E7B120B71}" dt="2021-06-08T11:07:11.930" v="32"/>
          <ac:cxnSpMkLst>
            <pc:docMk/>
            <pc:sldMk cId="95618993" sldId="257"/>
            <ac:cxnSpMk id="9" creationId="{72C55BE0-2A34-45AA-98B3-F6A4F423E1E7}"/>
          </ac:cxnSpMkLst>
        </pc:cxnChg>
      </pc:sldChg>
      <pc:sldChg chg="addSp delSp modSp new">
        <pc:chgData name="lorenzo tibaldi" userId="d42a312150fe8340" providerId="Windows Live" clId="Web-{8C76CB13-9B78-4F62-AA1A-C12E7B120B71}" dt="2021-06-08T13:40:45.526" v="472" actId="1076"/>
        <pc:sldMkLst>
          <pc:docMk/>
          <pc:sldMk cId="1054441096" sldId="258"/>
        </pc:sldMkLst>
        <pc:spChg chg="add mod ord">
          <ac:chgData name="lorenzo tibaldi" userId="d42a312150fe8340" providerId="Windows Live" clId="Web-{8C76CB13-9B78-4F62-AA1A-C12E7B120B71}" dt="2021-06-08T13:35:34.270" v="445" actId="14100"/>
          <ac:spMkLst>
            <pc:docMk/>
            <pc:sldMk cId="1054441096" sldId="258"/>
            <ac:spMk id="10" creationId="{2738529B-A95C-4A4A-A9C3-0BDA8FAAFD88}"/>
          </ac:spMkLst>
        </pc:spChg>
        <pc:spChg chg="add mod">
          <ac:chgData name="lorenzo tibaldi" userId="d42a312150fe8340" providerId="Windows Live" clId="Web-{8C76CB13-9B78-4F62-AA1A-C12E7B120B71}" dt="2021-06-08T11:31:21.656" v="310" actId="1076"/>
          <ac:spMkLst>
            <pc:docMk/>
            <pc:sldMk cId="1054441096" sldId="258"/>
            <ac:spMk id="11" creationId="{DC9E48AE-A639-4BFF-9780-1C9737C5768F}"/>
          </ac:spMkLst>
        </pc:spChg>
        <pc:spChg chg="add mod ord">
          <ac:chgData name="lorenzo tibaldi" userId="d42a312150fe8340" providerId="Windows Live" clId="Web-{8C76CB13-9B78-4F62-AA1A-C12E7B120B71}" dt="2021-06-08T13:35:31.582" v="444" actId="14100"/>
          <ac:spMkLst>
            <pc:docMk/>
            <pc:sldMk cId="1054441096" sldId="258"/>
            <ac:spMk id="12" creationId="{6B5C85EB-0D85-4480-A3DB-679FFB2596B7}"/>
          </ac:spMkLst>
        </pc:spChg>
        <pc:spChg chg="add mod">
          <ac:chgData name="lorenzo tibaldi" userId="d42a312150fe8340" providerId="Windows Live" clId="Web-{8C76CB13-9B78-4F62-AA1A-C12E7B120B71}" dt="2021-06-08T11:31:21.656" v="311" actId="1076"/>
          <ac:spMkLst>
            <pc:docMk/>
            <pc:sldMk cId="1054441096" sldId="258"/>
            <ac:spMk id="13" creationId="{D0205AAE-BFDD-41C7-9815-D78450CCF25F}"/>
          </ac:spMkLst>
        </pc:spChg>
        <pc:spChg chg="add mod ord">
          <ac:chgData name="lorenzo tibaldi" userId="d42a312150fe8340" providerId="Windows Live" clId="Web-{8C76CB13-9B78-4F62-AA1A-C12E7B120B71}" dt="2021-06-08T13:26:58.430" v="377" actId="14100"/>
          <ac:spMkLst>
            <pc:docMk/>
            <pc:sldMk cId="1054441096" sldId="258"/>
            <ac:spMk id="14" creationId="{AB3F7A13-7D57-4CD5-98A1-84A8E5DBDF11}"/>
          </ac:spMkLst>
        </pc:spChg>
        <pc:spChg chg="add mod">
          <ac:chgData name="lorenzo tibaldi" userId="d42a312150fe8340" providerId="Windows Live" clId="Web-{8C76CB13-9B78-4F62-AA1A-C12E7B120B71}" dt="2021-06-08T11:31:15.359" v="303" actId="1076"/>
          <ac:spMkLst>
            <pc:docMk/>
            <pc:sldMk cId="1054441096" sldId="258"/>
            <ac:spMk id="15" creationId="{37F6500F-8AA4-461C-9F25-BC20BD423F48}"/>
          </ac:spMkLst>
        </pc:spChg>
        <pc:spChg chg="add mod">
          <ac:chgData name="lorenzo tibaldi" userId="d42a312150fe8340" providerId="Windows Live" clId="Web-{8C76CB13-9B78-4F62-AA1A-C12E7B120B71}" dt="2021-06-08T13:22:49.878" v="331" actId="20577"/>
          <ac:spMkLst>
            <pc:docMk/>
            <pc:sldMk cId="1054441096" sldId="258"/>
            <ac:spMk id="16" creationId="{31B64AFB-A5D2-4EAB-BABF-7153E43F803F}"/>
          </ac:spMkLst>
        </pc:spChg>
        <pc:spChg chg="add mod ord">
          <ac:chgData name="lorenzo tibaldi" userId="d42a312150fe8340" providerId="Windows Live" clId="Web-{8C76CB13-9B78-4F62-AA1A-C12E7B120B71}" dt="2021-06-08T13:23:42.958" v="340"/>
          <ac:spMkLst>
            <pc:docMk/>
            <pc:sldMk cId="1054441096" sldId="258"/>
            <ac:spMk id="17" creationId="{A2619A88-F448-432D-8986-C090A52C7589}"/>
          </ac:spMkLst>
        </pc:spChg>
        <pc:spChg chg="add mod ord">
          <ac:chgData name="lorenzo tibaldi" userId="d42a312150fe8340" providerId="Windows Live" clId="Web-{8C76CB13-9B78-4F62-AA1A-C12E7B120B71}" dt="2021-06-08T13:35:51.942" v="446" actId="1076"/>
          <ac:spMkLst>
            <pc:docMk/>
            <pc:sldMk cId="1054441096" sldId="258"/>
            <ac:spMk id="18" creationId="{CC49F7DE-7C45-43C3-B6EE-A82D3EE5917B}"/>
          </ac:spMkLst>
        </pc:spChg>
        <pc:spChg chg="add mod">
          <ac:chgData name="lorenzo tibaldi" userId="d42a312150fe8340" providerId="Windows Live" clId="Web-{8C76CB13-9B78-4F62-AA1A-C12E7B120B71}" dt="2021-06-08T13:35:51.957" v="448" actId="1076"/>
          <ac:spMkLst>
            <pc:docMk/>
            <pc:sldMk cId="1054441096" sldId="258"/>
            <ac:spMk id="19" creationId="{032DDFB9-5BC6-4AB0-A414-264A7370C750}"/>
          </ac:spMkLst>
        </pc:spChg>
        <pc:spChg chg="add del mod">
          <ac:chgData name="lorenzo tibaldi" userId="d42a312150fe8340" providerId="Windows Live" clId="Web-{8C76CB13-9B78-4F62-AA1A-C12E7B120B71}" dt="2021-06-08T13:35:26.769" v="443"/>
          <ac:spMkLst>
            <pc:docMk/>
            <pc:sldMk cId="1054441096" sldId="258"/>
            <ac:spMk id="29" creationId="{F0F6903B-8C79-44FD-B351-093F0604A534}"/>
          </ac:spMkLst>
        </pc:spChg>
        <pc:picChg chg="add mod modCrop">
          <ac:chgData name="lorenzo tibaldi" userId="d42a312150fe8340" providerId="Windows Live" clId="Web-{8C76CB13-9B78-4F62-AA1A-C12E7B120B71}" dt="2021-06-08T11:31:21.624" v="306" actId="1076"/>
          <ac:picMkLst>
            <pc:docMk/>
            <pc:sldMk cId="1054441096" sldId="258"/>
            <ac:picMk id="2" creationId="{D77F287D-A0B6-42B8-9C6B-57C57D97E177}"/>
          </ac:picMkLst>
        </pc:picChg>
        <pc:picChg chg="add mod">
          <ac:chgData name="lorenzo tibaldi" userId="d42a312150fe8340" providerId="Windows Live" clId="Web-{8C76CB13-9B78-4F62-AA1A-C12E7B120B71}" dt="2021-06-08T11:31:15.343" v="301" actId="1076"/>
          <ac:picMkLst>
            <pc:docMk/>
            <pc:sldMk cId="1054441096" sldId="258"/>
            <ac:picMk id="3" creationId="{BEB6965D-9972-40E1-8D68-E98B750F47F0}"/>
          </ac:picMkLst>
        </pc:picChg>
        <pc:picChg chg="add mod modCrop">
          <ac:chgData name="lorenzo tibaldi" userId="d42a312150fe8340" providerId="Windows Live" clId="Web-{8C76CB13-9B78-4F62-AA1A-C12E7B120B71}" dt="2021-06-08T13:35:51.957" v="447" actId="1076"/>
          <ac:picMkLst>
            <pc:docMk/>
            <pc:sldMk cId="1054441096" sldId="258"/>
            <ac:picMk id="4" creationId="{D7661435-D379-43C9-A909-9228418E0B00}"/>
          </ac:picMkLst>
        </pc:picChg>
        <pc:picChg chg="add mod">
          <ac:chgData name="lorenzo tibaldi" userId="d42a312150fe8340" providerId="Windows Live" clId="Web-{8C76CB13-9B78-4F62-AA1A-C12E7B120B71}" dt="2021-06-08T13:24:46.974" v="344" actId="1076"/>
          <ac:picMkLst>
            <pc:docMk/>
            <pc:sldMk cId="1054441096" sldId="258"/>
            <ac:picMk id="5" creationId="{085DDB9B-D790-4C7D-A303-372FA9EC5C6D}"/>
          </ac:picMkLst>
        </pc:picChg>
        <pc:picChg chg="add mod modCrop">
          <ac:chgData name="lorenzo tibaldi" userId="d42a312150fe8340" providerId="Windows Live" clId="Web-{8C76CB13-9B78-4F62-AA1A-C12E7B120B71}" dt="2021-06-08T13:24:32.771" v="343" actId="1076"/>
          <ac:picMkLst>
            <pc:docMk/>
            <pc:sldMk cId="1054441096" sldId="258"/>
            <ac:picMk id="6" creationId="{D87101CE-4822-4C03-9EB7-4652147C5EA6}"/>
          </ac:picMkLst>
        </pc:picChg>
        <pc:picChg chg="add mod modCrop">
          <ac:chgData name="lorenzo tibaldi" userId="d42a312150fe8340" providerId="Windows Live" clId="Web-{8C76CB13-9B78-4F62-AA1A-C12E7B120B71}" dt="2021-06-08T11:31:21.640" v="309" actId="1076"/>
          <ac:picMkLst>
            <pc:docMk/>
            <pc:sldMk cId="1054441096" sldId="258"/>
            <ac:picMk id="7" creationId="{22FE1C18-6C7A-4E1C-BFCB-47D3A7B9C899}"/>
          </ac:picMkLst>
        </pc:picChg>
        <pc:picChg chg="add mod modCrop">
          <ac:chgData name="lorenzo tibaldi" userId="d42a312150fe8340" providerId="Windows Live" clId="Web-{8C76CB13-9B78-4F62-AA1A-C12E7B120B71}" dt="2021-06-08T13:40:45.526" v="472" actId="1076"/>
          <ac:picMkLst>
            <pc:docMk/>
            <pc:sldMk cId="1054441096" sldId="258"/>
            <ac:picMk id="8" creationId="{DA2C47AD-6224-4A76-96D0-E4AE920FB5AC}"/>
          </ac:picMkLst>
        </pc:picChg>
        <pc:picChg chg="add mod ord modCrop">
          <ac:chgData name="lorenzo tibaldi" userId="d42a312150fe8340" providerId="Windows Live" clId="Web-{8C76CB13-9B78-4F62-AA1A-C12E7B120B71}" dt="2021-06-08T13:22:22.550" v="313" actId="1076"/>
          <ac:picMkLst>
            <pc:docMk/>
            <pc:sldMk cId="1054441096" sldId="258"/>
            <ac:picMk id="9" creationId="{1CEC755F-BAC8-4484-9F58-DA824CCFA9AC}"/>
          </ac:picMkLst>
        </pc:picChg>
        <pc:cxnChg chg="add del mod">
          <ac:chgData name="lorenzo tibaldi" userId="d42a312150fe8340" providerId="Windows Live" clId="Web-{8C76CB13-9B78-4F62-AA1A-C12E7B120B71}" dt="2021-06-08T13:28:23.229" v="388"/>
          <ac:cxnSpMkLst>
            <pc:docMk/>
            <pc:sldMk cId="1054441096" sldId="258"/>
            <ac:cxnSpMk id="20" creationId="{AAC6B483-A53D-45F1-BA2D-5B2F8E76F8A2}"/>
          </ac:cxnSpMkLst>
        </pc:cxnChg>
        <pc:cxnChg chg="add del mod">
          <ac:chgData name="lorenzo tibaldi" userId="d42a312150fe8340" providerId="Windows Live" clId="Web-{8C76CB13-9B78-4F62-AA1A-C12E7B120B71}" dt="2021-06-08T13:33:12.313" v="418"/>
          <ac:cxnSpMkLst>
            <pc:docMk/>
            <pc:sldMk cId="1054441096" sldId="258"/>
            <ac:cxnSpMk id="21" creationId="{8D60BC00-FB4C-461A-ACEE-E7DEFE747FB4}"/>
          </ac:cxnSpMkLst>
        </pc:cxnChg>
        <pc:cxnChg chg="add del mod">
          <ac:chgData name="lorenzo tibaldi" userId="d42a312150fe8340" providerId="Windows Live" clId="Web-{8C76CB13-9B78-4F62-AA1A-C12E7B120B71}" dt="2021-06-08T13:29:14.715" v="397"/>
          <ac:cxnSpMkLst>
            <pc:docMk/>
            <pc:sldMk cId="1054441096" sldId="258"/>
            <ac:cxnSpMk id="22" creationId="{99293557-9074-4B07-A302-CE8EB3FCECCB}"/>
          </ac:cxnSpMkLst>
        </pc:cxnChg>
        <pc:cxnChg chg="add del mod">
          <ac:chgData name="lorenzo tibaldi" userId="d42a312150fe8340" providerId="Windows Live" clId="Web-{8C76CB13-9B78-4F62-AA1A-C12E7B120B71}" dt="2021-06-08T13:33:13.813" v="419"/>
          <ac:cxnSpMkLst>
            <pc:docMk/>
            <pc:sldMk cId="1054441096" sldId="258"/>
            <ac:cxnSpMk id="23" creationId="{CA38CA62-1DE5-4B55-9ADA-A3F081081D70}"/>
          </ac:cxnSpMkLst>
        </pc:cxnChg>
        <pc:cxnChg chg="add del mod">
          <ac:chgData name="lorenzo tibaldi" userId="d42a312150fe8340" providerId="Windows Live" clId="Web-{8C76CB13-9B78-4F62-AA1A-C12E7B120B71}" dt="2021-06-08T13:33:15.642" v="420"/>
          <ac:cxnSpMkLst>
            <pc:docMk/>
            <pc:sldMk cId="1054441096" sldId="258"/>
            <ac:cxnSpMk id="24" creationId="{16291AF5-1BD0-4AA0-B657-7C322E61ECC4}"/>
          </ac:cxnSpMkLst>
        </pc:cxnChg>
        <pc:cxnChg chg="add del mod">
          <ac:chgData name="lorenzo tibaldi" userId="d42a312150fe8340" providerId="Windows Live" clId="Web-{8C76CB13-9B78-4F62-AA1A-C12E7B120B71}" dt="2021-06-08T13:33:17.079" v="421"/>
          <ac:cxnSpMkLst>
            <pc:docMk/>
            <pc:sldMk cId="1054441096" sldId="258"/>
            <ac:cxnSpMk id="25" creationId="{7A878B3B-2171-4D0B-8D13-44FE065C778B}"/>
          </ac:cxnSpMkLst>
        </pc:cxnChg>
        <pc:cxnChg chg="add mod">
          <ac:chgData name="lorenzo tibaldi" userId="d42a312150fe8340" providerId="Windows Live" clId="Web-{8C76CB13-9B78-4F62-AA1A-C12E7B120B71}" dt="2021-06-08T13:36:25.224" v="454" actId="14100"/>
          <ac:cxnSpMkLst>
            <pc:docMk/>
            <pc:sldMk cId="1054441096" sldId="258"/>
            <ac:cxnSpMk id="26" creationId="{81524B7F-4809-42B7-A373-70AFE72DE380}"/>
          </ac:cxnSpMkLst>
        </pc:cxnChg>
        <pc:cxnChg chg="add mod">
          <ac:chgData name="lorenzo tibaldi" userId="d42a312150fe8340" providerId="Windows Live" clId="Web-{8C76CB13-9B78-4F62-AA1A-C12E7B120B71}" dt="2021-06-08T13:36:12.270" v="451" actId="14100"/>
          <ac:cxnSpMkLst>
            <pc:docMk/>
            <pc:sldMk cId="1054441096" sldId="258"/>
            <ac:cxnSpMk id="27" creationId="{8EA07B9A-69D5-42F4-9BBF-ABCF5EAC5B8F}"/>
          </ac:cxnSpMkLst>
        </pc:cxnChg>
        <pc:cxnChg chg="add mod">
          <ac:chgData name="lorenzo tibaldi" userId="d42a312150fe8340" providerId="Windows Live" clId="Web-{8C76CB13-9B78-4F62-AA1A-C12E7B120B71}" dt="2021-06-08T13:36:39.990" v="458" actId="14100"/>
          <ac:cxnSpMkLst>
            <pc:docMk/>
            <pc:sldMk cId="1054441096" sldId="258"/>
            <ac:cxnSpMk id="28" creationId="{DE5227E3-1703-4236-93D1-609C775A475D}"/>
          </ac:cxnSpMkLst>
        </pc:cxnChg>
        <pc:cxnChg chg="add mod">
          <ac:chgData name="lorenzo tibaldi" userId="d42a312150fe8340" providerId="Windows Live" clId="Web-{8C76CB13-9B78-4F62-AA1A-C12E7B120B71}" dt="2021-06-08T13:37:01.537" v="463" actId="14100"/>
          <ac:cxnSpMkLst>
            <pc:docMk/>
            <pc:sldMk cId="1054441096" sldId="258"/>
            <ac:cxnSpMk id="30" creationId="{3BB8815B-E1D4-4601-804A-52BA3521373F}"/>
          </ac:cxnSpMkLst>
        </pc:cxnChg>
      </pc:sldChg>
      <pc:sldChg chg="addSp delSp modSp new">
        <pc:chgData name="lorenzo tibaldi" userId="d42a312150fe8340" providerId="Windows Live" clId="Web-{8C76CB13-9B78-4F62-AA1A-C12E7B120B71}" dt="2021-06-08T13:42:16.794" v="484"/>
        <pc:sldMkLst>
          <pc:docMk/>
          <pc:sldMk cId="3177612430" sldId="259"/>
        </pc:sldMkLst>
        <pc:spChg chg="mod">
          <ac:chgData name="lorenzo tibaldi" userId="d42a312150fe8340" providerId="Windows Live" clId="Web-{8C76CB13-9B78-4F62-AA1A-C12E7B120B71}" dt="2021-06-08T13:42:11.700" v="483" actId="14100"/>
          <ac:spMkLst>
            <pc:docMk/>
            <pc:sldMk cId="3177612430" sldId="259"/>
            <ac:spMk id="2" creationId="{BE1E715D-F7C7-4E41-939B-7CE76897E8B5}"/>
          </ac:spMkLst>
        </pc:spChg>
        <pc:spChg chg="del">
          <ac:chgData name="lorenzo tibaldi" userId="d42a312150fe8340" providerId="Windows Live" clId="Web-{8C76CB13-9B78-4F62-AA1A-C12E7B120B71}" dt="2021-06-08T13:41:39.184" v="473"/>
          <ac:spMkLst>
            <pc:docMk/>
            <pc:sldMk cId="3177612430" sldId="259"/>
            <ac:spMk id="3" creationId="{1D6F777D-B0E5-4F6B-B244-257BA1A10480}"/>
          </ac:spMkLst>
        </pc:spChg>
        <pc:picChg chg="add mod ord">
          <ac:chgData name="lorenzo tibaldi" userId="d42a312150fe8340" providerId="Windows Live" clId="Web-{8C76CB13-9B78-4F62-AA1A-C12E7B120B71}" dt="2021-06-08T13:42:16.794" v="484"/>
          <ac:picMkLst>
            <pc:docMk/>
            <pc:sldMk cId="3177612430" sldId="259"/>
            <ac:picMk id="4" creationId="{1A7916A3-7232-47AE-BCF5-952755EC0010}"/>
          </ac:picMkLst>
        </pc:picChg>
      </pc:sldChg>
      <pc:sldChg chg="new del">
        <pc:chgData name="lorenzo tibaldi" userId="d42a312150fe8340" providerId="Windows Live" clId="Web-{8C76CB13-9B78-4F62-AA1A-C12E7B120B71}" dt="2021-06-08T13:37:26.459" v="465"/>
        <pc:sldMkLst>
          <pc:docMk/>
          <pc:sldMk cId="3233533640" sldId="259"/>
        </pc:sldMkLst>
      </pc:sldChg>
      <pc:sldChg chg="addSp delSp modSp add replId">
        <pc:chgData name="lorenzo tibaldi" userId="d42a312150fe8340" providerId="Windows Live" clId="Web-{8C76CB13-9B78-4F62-AA1A-C12E7B120B71}" dt="2021-06-08T21:48:22.180" v="1554" actId="14100"/>
        <pc:sldMkLst>
          <pc:docMk/>
          <pc:sldMk cId="767366346" sldId="260"/>
        </pc:sldMkLst>
        <pc:spChg chg="add mod">
          <ac:chgData name="lorenzo tibaldi" userId="d42a312150fe8340" providerId="Windows Live" clId="Web-{8C76CB13-9B78-4F62-AA1A-C12E7B120B71}" dt="2021-06-08T16:13:07.731" v="1075" actId="20577"/>
          <ac:spMkLst>
            <pc:docMk/>
            <pc:sldMk cId="767366346" sldId="260"/>
            <ac:spMk id="12" creationId="{3B02427E-450C-4287-9B4A-DB34569AFF98}"/>
          </ac:spMkLst>
        </pc:spChg>
        <pc:spChg chg="add mod">
          <ac:chgData name="lorenzo tibaldi" userId="d42a312150fe8340" providerId="Windows Live" clId="Web-{8C76CB13-9B78-4F62-AA1A-C12E7B120B71}" dt="2021-06-08T16:13:11.090" v="1076" actId="20577"/>
          <ac:spMkLst>
            <pc:docMk/>
            <pc:sldMk cId="767366346" sldId="260"/>
            <ac:spMk id="13" creationId="{B5B2AE4F-3596-4185-BCDF-9F4725AB0477}"/>
          </ac:spMkLst>
        </pc:spChg>
        <pc:spChg chg="add mod">
          <ac:chgData name="lorenzo tibaldi" userId="d42a312150fe8340" providerId="Windows Live" clId="Web-{8C76CB13-9B78-4F62-AA1A-C12E7B120B71}" dt="2021-06-08T16:13:19.216" v="1078" actId="20577"/>
          <ac:spMkLst>
            <pc:docMk/>
            <pc:sldMk cId="767366346" sldId="260"/>
            <ac:spMk id="14" creationId="{2B4F52BB-1C93-49F1-9020-DCA1C2BFEB56}"/>
          </ac:spMkLst>
        </pc:spChg>
        <pc:spChg chg="add mod">
          <ac:chgData name="lorenzo tibaldi" userId="d42a312150fe8340" providerId="Windows Live" clId="Web-{8C76CB13-9B78-4F62-AA1A-C12E7B120B71}" dt="2021-06-08T16:13:15.106" v="1077" actId="20577"/>
          <ac:spMkLst>
            <pc:docMk/>
            <pc:sldMk cId="767366346" sldId="260"/>
            <ac:spMk id="15" creationId="{46996BFB-DF7E-4403-A859-1EA0776A8F49}"/>
          </ac:spMkLst>
        </pc:spChg>
        <pc:spChg chg="add del mod">
          <ac:chgData name="lorenzo tibaldi" userId="d42a312150fe8340" providerId="Windows Live" clId="Web-{8C76CB13-9B78-4F62-AA1A-C12E7B120B71}" dt="2021-06-08T15:12:46.311" v="730"/>
          <ac:spMkLst>
            <pc:docMk/>
            <pc:sldMk cId="767366346" sldId="260"/>
            <ac:spMk id="16" creationId="{B8F1BEED-25C7-4AE7-BC08-C339FC65839B}"/>
          </ac:spMkLst>
        </pc:spChg>
        <pc:spChg chg="add mod ord">
          <ac:chgData name="lorenzo tibaldi" userId="d42a312150fe8340" providerId="Windows Live" clId="Web-{8C76CB13-9B78-4F62-AA1A-C12E7B120B71}" dt="2021-06-08T21:48:22.180" v="1554" actId="14100"/>
          <ac:spMkLst>
            <pc:docMk/>
            <pc:sldMk cId="767366346" sldId="260"/>
            <ac:spMk id="17" creationId="{6A2391AC-FA8F-4987-B206-88113E386EA5}"/>
          </ac:spMkLst>
        </pc:spChg>
        <pc:picChg chg="add mod modCrop">
          <ac:chgData name="lorenzo tibaldi" userId="d42a312150fe8340" providerId="Windows Live" clId="Web-{8C76CB13-9B78-4F62-AA1A-C12E7B120B71}" dt="2021-06-08T15:02:26.311" v="507" actId="1076"/>
          <ac:picMkLst>
            <pc:docMk/>
            <pc:sldMk cId="767366346" sldId="260"/>
            <ac:picMk id="3" creationId="{4D778972-1DCC-48C1-8EAB-72E4A83A3684}"/>
          </ac:picMkLst>
        </pc:picChg>
        <pc:picChg chg="mod modCrop">
          <ac:chgData name="lorenzo tibaldi" userId="d42a312150fe8340" providerId="Windows Live" clId="Web-{8C76CB13-9B78-4F62-AA1A-C12E7B120B71}" dt="2021-06-08T14:57:26.522" v="487"/>
          <ac:picMkLst>
            <pc:docMk/>
            <pc:sldMk cId="767366346" sldId="260"/>
            <ac:picMk id="4" creationId="{1A7916A3-7232-47AE-BCF5-952755EC0010}"/>
          </ac:picMkLst>
        </pc:picChg>
        <pc:picChg chg="add mod modCrop">
          <ac:chgData name="lorenzo tibaldi" userId="d42a312150fe8340" providerId="Windows Live" clId="Web-{8C76CB13-9B78-4F62-AA1A-C12E7B120B71}" dt="2021-06-08T15:03:58.548" v="509" actId="1076"/>
          <ac:picMkLst>
            <pc:docMk/>
            <pc:sldMk cId="767366346" sldId="260"/>
            <ac:picMk id="5" creationId="{38E3D4FC-9727-44BB-AD58-D39216536B39}"/>
          </ac:picMkLst>
        </pc:picChg>
        <pc:picChg chg="add mod">
          <ac:chgData name="lorenzo tibaldi" userId="d42a312150fe8340" providerId="Windows Live" clId="Web-{8C76CB13-9B78-4F62-AA1A-C12E7B120B71}" dt="2021-06-08T15:09:56.088" v="603" actId="1076"/>
          <ac:picMkLst>
            <pc:docMk/>
            <pc:sldMk cId="767366346" sldId="260"/>
            <ac:picMk id="6" creationId="{D7C7E939-AD29-4EF4-B0C8-832B47F8FCB4}"/>
          </ac:picMkLst>
        </pc:picChg>
        <pc:picChg chg="add mod modCrop">
          <ac:chgData name="lorenzo tibaldi" userId="d42a312150fe8340" providerId="Windows Live" clId="Web-{8C76CB13-9B78-4F62-AA1A-C12E7B120B71}" dt="2021-06-08T15:05:56.707" v="526" actId="1076"/>
          <ac:picMkLst>
            <pc:docMk/>
            <pc:sldMk cId="767366346" sldId="260"/>
            <ac:picMk id="7" creationId="{BC7F3EAA-C04E-46A2-9DAB-BCDC9BF1404B}"/>
          </ac:picMkLst>
        </pc:picChg>
        <pc:cxnChg chg="add del">
          <ac:chgData name="lorenzo tibaldi" userId="d42a312150fe8340" providerId="Windows Live" clId="Web-{8C76CB13-9B78-4F62-AA1A-C12E7B120B71}" dt="2021-06-08T15:05:04.518" v="512"/>
          <ac:cxnSpMkLst>
            <pc:docMk/>
            <pc:sldMk cId="767366346" sldId="260"/>
            <ac:cxnSpMk id="8" creationId="{534896BA-8194-4A86-8D25-9DE45C2E8FAA}"/>
          </ac:cxnSpMkLst>
        </pc:cxnChg>
        <pc:cxnChg chg="add mod">
          <ac:chgData name="lorenzo tibaldi" userId="d42a312150fe8340" providerId="Windows Live" clId="Web-{8C76CB13-9B78-4F62-AA1A-C12E7B120B71}" dt="2021-06-08T15:05:20.206" v="517" actId="14100"/>
          <ac:cxnSpMkLst>
            <pc:docMk/>
            <pc:sldMk cId="767366346" sldId="260"/>
            <ac:cxnSpMk id="9" creationId="{5CD11EE6-D8D2-4443-B0E9-63EAC85D28B5}"/>
          </ac:cxnSpMkLst>
        </pc:cxnChg>
        <pc:cxnChg chg="add mod">
          <ac:chgData name="lorenzo tibaldi" userId="d42a312150fe8340" providerId="Windows Live" clId="Web-{8C76CB13-9B78-4F62-AA1A-C12E7B120B71}" dt="2021-06-08T15:05:48.707" v="524" actId="14100"/>
          <ac:cxnSpMkLst>
            <pc:docMk/>
            <pc:sldMk cId="767366346" sldId="260"/>
            <ac:cxnSpMk id="10" creationId="{759DABDF-2A2F-46C2-9F82-25BAA37C20ED}"/>
          </ac:cxnSpMkLst>
        </pc:cxnChg>
        <pc:cxnChg chg="add mod">
          <ac:chgData name="lorenzo tibaldi" userId="d42a312150fe8340" providerId="Windows Live" clId="Web-{8C76CB13-9B78-4F62-AA1A-C12E7B120B71}" dt="2021-06-08T15:06:10.723" v="530" actId="14100"/>
          <ac:cxnSpMkLst>
            <pc:docMk/>
            <pc:sldMk cId="767366346" sldId="260"/>
            <ac:cxnSpMk id="11" creationId="{60C44181-DF1A-491E-9061-48659BCD159F}"/>
          </ac:cxnSpMkLst>
        </pc:cxnChg>
      </pc:sldChg>
      <pc:sldChg chg="addSp delSp modSp new">
        <pc:chgData name="lorenzo tibaldi" userId="d42a312150fe8340" providerId="Windows Live" clId="Web-{8C76CB13-9B78-4F62-AA1A-C12E7B120B71}" dt="2021-06-08T16:19:31.427" v="1220" actId="20577"/>
        <pc:sldMkLst>
          <pc:docMk/>
          <pc:sldMk cId="899273898" sldId="261"/>
        </pc:sldMkLst>
        <pc:spChg chg="mod">
          <ac:chgData name="lorenzo tibaldi" userId="d42a312150fe8340" providerId="Windows Live" clId="Web-{8C76CB13-9B78-4F62-AA1A-C12E7B120B71}" dt="2021-06-08T16:13:02.793" v="1074" actId="20577"/>
          <ac:spMkLst>
            <pc:docMk/>
            <pc:sldMk cId="899273898" sldId="261"/>
            <ac:spMk id="2" creationId="{86B4490B-9213-47BA-A4CF-4058989CCED0}"/>
          </ac:spMkLst>
        </pc:spChg>
        <pc:spChg chg="add del mod">
          <ac:chgData name="lorenzo tibaldi" userId="d42a312150fe8340" providerId="Windows Live" clId="Web-{8C76CB13-9B78-4F62-AA1A-C12E7B120B71}" dt="2021-06-08T16:02:28.420" v="874"/>
          <ac:spMkLst>
            <pc:docMk/>
            <pc:sldMk cId="899273898" sldId="261"/>
            <ac:spMk id="7" creationId="{7A934E07-AC61-499A-93A6-363DB11C08BC}"/>
          </ac:spMkLst>
        </pc:spChg>
        <pc:spChg chg="add mod">
          <ac:chgData name="lorenzo tibaldi" userId="d42a312150fe8340" providerId="Windows Live" clId="Web-{8C76CB13-9B78-4F62-AA1A-C12E7B120B71}" dt="2021-06-08T16:09:20.445" v="933" actId="1076"/>
          <ac:spMkLst>
            <pc:docMk/>
            <pc:sldMk cId="899273898" sldId="261"/>
            <ac:spMk id="8" creationId="{C229BB58-FB99-481A-9BF3-DCB63E32CD89}"/>
          </ac:spMkLst>
        </pc:spChg>
        <pc:spChg chg="add mod">
          <ac:chgData name="lorenzo tibaldi" userId="d42a312150fe8340" providerId="Windows Live" clId="Web-{8C76CB13-9B78-4F62-AA1A-C12E7B120B71}" dt="2021-06-08T16:17:05.423" v="1150" actId="1076"/>
          <ac:spMkLst>
            <pc:docMk/>
            <pc:sldMk cId="899273898" sldId="261"/>
            <ac:spMk id="16" creationId="{EA2F83EE-CE9D-4129-8D19-3F27B0CD4281}"/>
          </ac:spMkLst>
        </pc:spChg>
        <pc:spChg chg="add mod">
          <ac:chgData name="lorenzo tibaldi" userId="d42a312150fe8340" providerId="Windows Live" clId="Web-{8C76CB13-9B78-4F62-AA1A-C12E7B120B71}" dt="2021-06-08T16:09:17.648" v="932" actId="1076"/>
          <ac:spMkLst>
            <pc:docMk/>
            <pc:sldMk cId="899273898" sldId="261"/>
            <ac:spMk id="17" creationId="{5D8C233D-B111-467F-8064-A65CBC854C72}"/>
          </ac:spMkLst>
        </pc:spChg>
        <pc:spChg chg="add mod">
          <ac:chgData name="lorenzo tibaldi" userId="d42a312150fe8340" providerId="Windows Live" clId="Web-{8C76CB13-9B78-4F62-AA1A-C12E7B120B71}" dt="2021-06-08T16:09:14.726" v="931" actId="1076"/>
          <ac:spMkLst>
            <pc:docMk/>
            <pc:sldMk cId="899273898" sldId="261"/>
            <ac:spMk id="18" creationId="{564BB47E-480C-4153-B70A-D710BFFDA39E}"/>
          </ac:spMkLst>
        </pc:spChg>
        <pc:spChg chg="add mod">
          <ac:chgData name="lorenzo tibaldi" userId="d42a312150fe8340" providerId="Windows Live" clId="Web-{8C76CB13-9B78-4F62-AA1A-C12E7B120B71}" dt="2021-06-08T16:09:40.758" v="936"/>
          <ac:spMkLst>
            <pc:docMk/>
            <pc:sldMk cId="899273898" sldId="261"/>
            <ac:spMk id="19" creationId="{D1CBC30B-AABE-438B-95DC-83DD978A87A8}"/>
          </ac:spMkLst>
        </pc:spChg>
        <pc:spChg chg="add mod">
          <ac:chgData name="lorenzo tibaldi" userId="d42a312150fe8340" providerId="Windows Live" clId="Web-{8C76CB13-9B78-4F62-AA1A-C12E7B120B71}" dt="2021-06-08T16:09:53.805" v="938" actId="1076"/>
          <ac:spMkLst>
            <pc:docMk/>
            <pc:sldMk cId="899273898" sldId="261"/>
            <ac:spMk id="20" creationId="{A824D994-5C15-41E5-9C7F-74833467E865}"/>
          </ac:spMkLst>
        </pc:spChg>
        <pc:spChg chg="add mod">
          <ac:chgData name="lorenzo tibaldi" userId="d42a312150fe8340" providerId="Windows Live" clId="Web-{8C76CB13-9B78-4F62-AA1A-C12E7B120B71}" dt="2021-06-08T16:12:58.199" v="1073" actId="20577"/>
          <ac:spMkLst>
            <pc:docMk/>
            <pc:sldMk cId="899273898" sldId="261"/>
            <ac:spMk id="21" creationId="{254057B7-70DA-4A78-9F26-255640377964}"/>
          </ac:spMkLst>
        </pc:spChg>
        <pc:spChg chg="add del">
          <ac:chgData name="lorenzo tibaldi" userId="d42a312150fe8340" providerId="Windows Live" clId="Web-{8C76CB13-9B78-4F62-AA1A-C12E7B120B71}" dt="2021-06-08T16:13:57.638" v="1080"/>
          <ac:spMkLst>
            <pc:docMk/>
            <pc:sldMk cId="899273898" sldId="261"/>
            <ac:spMk id="22" creationId="{C4324F82-BC61-4BFA-9639-5366FA21994D}"/>
          </ac:spMkLst>
        </pc:spChg>
        <pc:spChg chg="add mod">
          <ac:chgData name="lorenzo tibaldi" userId="d42a312150fe8340" providerId="Windows Live" clId="Web-{8C76CB13-9B78-4F62-AA1A-C12E7B120B71}" dt="2021-06-08T16:19:31.427" v="1220" actId="20577"/>
          <ac:spMkLst>
            <pc:docMk/>
            <pc:sldMk cId="899273898" sldId="261"/>
            <ac:spMk id="23" creationId="{D2AE9C88-885D-4661-8E84-5322B84DA162}"/>
          </ac:spMkLst>
        </pc:spChg>
        <pc:spChg chg="add mod">
          <ac:chgData name="lorenzo tibaldi" userId="d42a312150fe8340" providerId="Windows Live" clId="Web-{8C76CB13-9B78-4F62-AA1A-C12E7B120B71}" dt="2021-06-08T16:19:20.098" v="1215" actId="20577"/>
          <ac:spMkLst>
            <pc:docMk/>
            <pc:sldMk cId="899273898" sldId="261"/>
            <ac:spMk id="24" creationId="{7EE8F102-17F6-4DD3-B892-96ACFB444EE2}"/>
          </ac:spMkLst>
        </pc:spChg>
        <pc:picChg chg="add del mod">
          <ac:chgData name="lorenzo tibaldi" userId="d42a312150fe8340" providerId="Windows Live" clId="Web-{8C76CB13-9B78-4F62-AA1A-C12E7B120B71}" dt="2021-06-08T16:02:26.327" v="873"/>
          <ac:picMkLst>
            <pc:docMk/>
            <pc:sldMk cId="899273898" sldId="261"/>
            <ac:picMk id="3" creationId="{7C49FB4B-1206-4B66-B62E-7C31E07EC787}"/>
          </ac:picMkLst>
        </pc:picChg>
        <pc:picChg chg="add mod">
          <ac:chgData name="lorenzo tibaldi" userId="d42a312150fe8340" providerId="Windows Live" clId="Web-{8C76CB13-9B78-4F62-AA1A-C12E7B120B71}" dt="2021-06-08T16:02:38.843" v="876" actId="1076"/>
          <ac:picMkLst>
            <pc:docMk/>
            <pc:sldMk cId="899273898" sldId="261"/>
            <ac:picMk id="4" creationId="{4FBAE6FC-43F5-493B-A0DC-FB9BCCEA9CE2}"/>
          </ac:picMkLst>
        </pc:picChg>
        <pc:picChg chg="add mod">
          <ac:chgData name="lorenzo tibaldi" userId="d42a312150fe8340" providerId="Windows Live" clId="Web-{8C76CB13-9B78-4F62-AA1A-C12E7B120B71}" dt="2021-06-08T16:02:44.030" v="877" actId="1076"/>
          <ac:picMkLst>
            <pc:docMk/>
            <pc:sldMk cId="899273898" sldId="261"/>
            <ac:picMk id="5" creationId="{0E81DCAD-14CB-4D7A-B505-204B497A902C}"/>
          </ac:picMkLst>
        </pc:picChg>
        <pc:picChg chg="add mod">
          <ac:chgData name="lorenzo tibaldi" userId="d42a312150fe8340" providerId="Windows Live" clId="Web-{8C76CB13-9B78-4F62-AA1A-C12E7B120B71}" dt="2021-06-08T15:59:27.635" v="860" actId="1076"/>
          <ac:picMkLst>
            <pc:docMk/>
            <pc:sldMk cId="899273898" sldId="261"/>
            <ac:picMk id="6" creationId="{41EDBFBE-86D3-423D-A70E-77E295CBB6EA}"/>
          </ac:picMkLst>
        </pc:picChg>
        <pc:picChg chg="add mod">
          <ac:chgData name="lorenzo tibaldi" userId="d42a312150fe8340" providerId="Windows Live" clId="Web-{8C76CB13-9B78-4F62-AA1A-C12E7B120B71}" dt="2021-06-08T16:04:20.704" v="897" actId="1076"/>
          <ac:picMkLst>
            <pc:docMk/>
            <pc:sldMk cId="899273898" sldId="261"/>
            <ac:picMk id="10" creationId="{5717041D-484A-4066-A130-8C2BE6EDE06A}"/>
          </ac:picMkLst>
        </pc:picChg>
        <pc:picChg chg="add mod">
          <ac:chgData name="lorenzo tibaldi" userId="d42a312150fe8340" providerId="Windows Live" clId="Web-{8C76CB13-9B78-4F62-AA1A-C12E7B120B71}" dt="2021-06-08T16:03:17.703" v="885" actId="1076"/>
          <ac:picMkLst>
            <pc:docMk/>
            <pc:sldMk cId="899273898" sldId="261"/>
            <ac:picMk id="12" creationId="{D7A96028-1144-4448-922D-8CA23BA678CE}"/>
          </ac:picMkLst>
        </pc:picChg>
        <pc:picChg chg="add mod">
          <ac:chgData name="lorenzo tibaldi" userId="d42a312150fe8340" providerId="Windows Live" clId="Web-{8C76CB13-9B78-4F62-AA1A-C12E7B120B71}" dt="2021-06-08T16:17:08.533" v="1151" actId="1076"/>
          <ac:picMkLst>
            <pc:docMk/>
            <pc:sldMk cId="899273898" sldId="261"/>
            <ac:picMk id="14" creationId="{F12B7677-BB19-478A-A4A2-18DEFB3F64E4}"/>
          </ac:picMkLst>
        </pc:picChg>
        <pc:picChg chg="add mod">
          <ac:chgData name="lorenzo tibaldi" userId="d42a312150fe8340" providerId="Windows Live" clId="Web-{8C76CB13-9B78-4F62-AA1A-C12E7B120B71}" dt="2021-06-08T16:16:55.736" v="1149" actId="1076"/>
          <ac:picMkLst>
            <pc:docMk/>
            <pc:sldMk cId="899273898" sldId="261"/>
            <ac:picMk id="15" creationId="{1ED1C4C1-8760-4A65-8ABB-D8D5C0679E32}"/>
          </ac:picMkLst>
        </pc:picChg>
      </pc:sldChg>
      <pc:sldChg chg="addSp modSp new">
        <pc:chgData name="lorenzo tibaldi" userId="d42a312150fe8340" providerId="Windows Live" clId="Web-{8C76CB13-9B78-4F62-AA1A-C12E7B120B71}" dt="2021-06-08T17:23:27.125" v="1293" actId="1076"/>
        <pc:sldMkLst>
          <pc:docMk/>
          <pc:sldMk cId="363255801" sldId="262"/>
        </pc:sldMkLst>
        <pc:spChg chg="mod">
          <ac:chgData name="lorenzo tibaldi" userId="d42a312150fe8340" providerId="Windows Live" clId="Web-{8C76CB13-9B78-4F62-AA1A-C12E7B120B71}" dt="2021-06-08T17:23:20.765" v="1292" actId="14100"/>
          <ac:spMkLst>
            <pc:docMk/>
            <pc:sldMk cId="363255801" sldId="262"/>
            <ac:spMk id="2" creationId="{312253BB-11E0-4E3E-B869-3F45DCF10810}"/>
          </ac:spMkLst>
        </pc:spChg>
        <pc:picChg chg="add mod">
          <ac:chgData name="lorenzo tibaldi" userId="d42a312150fe8340" providerId="Windows Live" clId="Web-{8C76CB13-9B78-4F62-AA1A-C12E7B120B71}" dt="2021-06-08T17:23:27.125" v="1293" actId="1076"/>
          <ac:picMkLst>
            <pc:docMk/>
            <pc:sldMk cId="363255801" sldId="262"/>
            <ac:picMk id="3" creationId="{4B189F75-1926-4E7B-B466-76799E67F93D}"/>
          </ac:picMkLst>
        </pc:picChg>
      </pc:sldChg>
      <pc:sldChg chg="addSp delSp modSp new">
        <pc:chgData name="lorenzo tibaldi" userId="d42a312150fe8340" providerId="Windows Live" clId="Web-{8C76CB13-9B78-4F62-AA1A-C12E7B120B71}" dt="2021-06-08T21:55:12.766" v="1560" actId="20577"/>
        <pc:sldMkLst>
          <pc:docMk/>
          <pc:sldMk cId="1185552864" sldId="263"/>
        </pc:sldMkLst>
        <pc:spChg chg="del">
          <ac:chgData name="lorenzo tibaldi" userId="d42a312150fe8340" providerId="Windows Live" clId="Web-{8C76CB13-9B78-4F62-AA1A-C12E7B120B71}" dt="2021-06-08T21:41:28.359" v="1296"/>
          <ac:spMkLst>
            <pc:docMk/>
            <pc:sldMk cId="1185552864" sldId="263"/>
            <ac:spMk id="2" creationId="{7F78AD62-CFE0-4085-93F9-E730911459DA}"/>
          </ac:spMkLst>
        </pc:spChg>
        <pc:spChg chg="add mod">
          <ac:chgData name="lorenzo tibaldi" userId="d42a312150fe8340" providerId="Windows Live" clId="Web-{8C76CB13-9B78-4F62-AA1A-C12E7B120B71}" dt="2021-06-08T21:55:12.766" v="1560" actId="20577"/>
          <ac:spMkLst>
            <pc:docMk/>
            <pc:sldMk cId="1185552864" sldId="263"/>
            <ac:spMk id="4" creationId="{68A7A070-E11B-45E4-9EB8-B47779F0FA81}"/>
          </ac:spMkLst>
        </pc:spChg>
        <pc:spChg chg="add mod">
          <ac:chgData name="lorenzo tibaldi" userId="d42a312150fe8340" providerId="Windows Live" clId="Web-{8C76CB13-9B78-4F62-AA1A-C12E7B120B71}" dt="2021-06-08T21:47:47.976" v="1553" actId="20577"/>
          <ac:spMkLst>
            <pc:docMk/>
            <pc:sldMk cId="1185552864" sldId="263"/>
            <ac:spMk id="5" creationId="{F4648126-930A-437F-B55D-AA379A930EE2}"/>
          </ac:spMkLst>
        </pc:spChg>
        <pc:picChg chg="add del mod">
          <ac:chgData name="lorenzo tibaldi" userId="d42a312150fe8340" providerId="Windows Live" clId="Web-{8C76CB13-9B78-4F62-AA1A-C12E7B120B71}" dt="2021-06-08T21:54:21.968" v="1555"/>
          <ac:picMkLst>
            <pc:docMk/>
            <pc:sldMk cId="1185552864" sldId="263"/>
            <ac:picMk id="3" creationId="{4515A049-77AD-4C2E-AA61-88E67206648E}"/>
          </ac:picMkLst>
        </pc:picChg>
        <pc:picChg chg="add mod">
          <ac:chgData name="lorenzo tibaldi" userId="d42a312150fe8340" providerId="Windows Live" clId="Web-{8C76CB13-9B78-4F62-AA1A-C12E7B120B71}" dt="2021-06-08T21:54:46.859" v="1559" actId="1076"/>
          <ac:picMkLst>
            <pc:docMk/>
            <pc:sldMk cId="1185552864" sldId="263"/>
            <ac:picMk id="6" creationId="{DC5330A7-73D8-4593-AE8E-E4B31F820DE1}"/>
          </ac:picMkLst>
        </pc:picChg>
      </pc:sldChg>
      <pc:sldChg chg="new">
        <pc:chgData name="lorenzo tibaldi" userId="d42a312150fe8340" providerId="Windows Live" clId="Web-{8C76CB13-9B78-4F62-AA1A-C12E7B120B71}" dt="2021-06-08T21:55:28.797" v="1561"/>
        <pc:sldMkLst>
          <pc:docMk/>
          <pc:sldMk cId="921956212" sldId="264"/>
        </pc:sldMkLst>
      </pc:sldChg>
    </pc:docChg>
  </pc:docChgLst>
  <pc:docChgLst>
    <pc:chgData name="lorenzo tibaldi" userId="d42a312150fe8340" providerId="Windows Live" clId="Web-{C5EBE844-BAE1-44DB-B75B-80D6B7E49A95}"/>
    <pc:docChg chg="modSld">
      <pc:chgData name="lorenzo tibaldi" userId="d42a312150fe8340" providerId="Windows Live" clId="Web-{C5EBE844-BAE1-44DB-B75B-80D6B7E49A95}" dt="2021-06-08T22:14:14.390" v="399" actId="14100"/>
      <pc:docMkLst>
        <pc:docMk/>
      </pc:docMkLst>
      <pc:sldChg chg="addSp delSp modSp">
        <pc:chgData name="lorenzo tibaldi" userId="d42a312150fe8340" providerId="Windows Live" clId="Web-{C5EBE844-BAE1-44DB-B75B-80D6B7E49A95}" dt="2021-06-08T22:14:14.390" v="399" actId="14100"/>
        <pc:sldMkLst>
          <pc:docMk/>
          <pc:sldMk cId="921956212" sldId="264"/>
        </pc:sldMkLst>
        <pc:spChg chg="mod">
          <ac:chgData name="lorenzo tibaldi" userId="d42a312150fe8340" providerId="Windows Live" clId="Web-{C5EBE844-BAE1-44DB-B75B-80D6B7E49A95}" dt="2021-06-08T22:13:48.296" v="395" actId="1076"/>
          <ac:spMkLst>
            <pc:docMk/>
            <pc:sldMk cId="921956212" sldId="264"/>
            <ac:spMk id="2" creationId="{AE927DED-3058-4E19-8726-7C27031DB8F7}"/>
          </ac:spMkLst>
        </pc:spChg>
        <pc:spChg chg="add mod">
          <ac:chgData name="lorenzo tibaldi" userId="d42a312150fe8340" providerId="Windows Live" clId="Web-{C5EBE844-BAE1-44DB-B75B-80D6B7E49A95}" dt="2021-06-08T22:14:10.906" v="398" actId="14100"/>
          <ac:spMkLst>
            <pc:docMk/>
            <pc:sldMk cId="921956212" sldId="264"/>
            <ac:spMk id="5" creationId="{8C75B84A-DCA9-4A2A-8324-6EAD678D47B6}"/>
          </ac:spMkLst>
        </pc:spChg>
        <pc:picChg chg="add del mod modCrop">
          <ac:chgData name="lorenzo tibaldi" userId="d42a312150fe8340" providerId="Windows Live" clId="Web-{C5EBE844-BAE1-44DB-B75B-80D6B7E49A95}" dt="2021-06-08T22:00:19.314" v="6"/>
          <ac:picMkLst>
            <pc:docMk/>
            <pc:sldMk cId="921956212" sldId="264"/>
            <ac:picMk id="3" creationId="{35FA660B-B176-4128-A93E-27C305C916F7}"/>
          </ac:picMkLst>
        </pc:picChg>
        <pc:picChg chg="add mod modCrop">
          <ac:chgData name="lorenzo tibaldi" userId="d42a312150fe8340" providerId="Windows Live" clId="Web-{C5EBE844-BAE1-44DB-B75B-80D6B7E49A95}" dt="2021-06-08T22:14:14.390" v="399" actId="14100"/>
          <ac:picMkLst>
            <pc:docMk/>
            <pc:sldMk cId="921956212" sldId="264"/>
            <ac:picMk id="4" creationId="{FF1A8129-B939-4E44-8B0E-21223DFCD6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Times New Roman"/>
                <a:cs typeface="Calibri Light"/>
              </a:rPr>
              <a:t>Internet </a:t>
            </a:r>
            <a:r>
              <a:rPr lang="de-DE" dirty="0" err="1">
                <a:latin typeface="Times New Roman"/>
                <a:cs typeface="Calibri Light"/>
              </a:rPr>
              <a:t>of</a:t>
            </a:r>
            <a:r>
              <a:rPr lang="de-DE" dirty="0">
                <a:latin typeface="Times New Roman"/>
                <a:cs typeface="Calibri Light"/>
              </a:rPr>
              <a:t> Things</a:t>
            </a:r>
            <a:br>
              <a:rPr lang="de-DE" dirty="0">
                <a:latin typeface="Times New Roman"/>
                <a:cs typeface="Calibri Light"/>
              </a:rPr>
            </a:br>
            <a:br>
              <a:rPr lang="de-DE" dirty="0">
                <a:latin typeface="Times New Roman"/>
                <a:cs typeface="Calibri Light"/>
              </a:rPr>
            </a:br>
            <a:r>
              <a:rPr lang="de-DE" i="1" dirty="0">
                <a:latin typeface="Times New Roman"/>
                <a:cs typeface="Calibri Light"/>
              </a:rPr>
              <a:t>Twin Digital Bridge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281976"/>
            <a:ext cx="9144000" cy="17378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600" err="1">
                <a:latin typeface="Times New Roman"/>
                <a:cs typeface="Calibri"/>
              </a:rPr>
              <a:t>Arezou</a:t>
            </a:r>
            <a:r>
              <a:rPr lang="de-DE" sz="3600" dirty="0">
                <a:latin typeface="Times New Roman"/>
                <a:cs typeface="Calibri"/>
              </a:rPr>
              <a:t> </a:t>
            </a:r>
            <a:r>
              <a:rPr lang="de-DE" sz="3600" err="1">
                <a:latin typeface="Times New Roman"/>
                <a:cs typeface="Calibri"/>
              </a:rPr>
              <a:t>Ranjbarpour</a:t>
            </a:r>
            <a:r>
              <a:rPr lang="de-DE" sz="3600" dirty="0">
                <a:latin typeface="Times New Roman"/>
                <a:cs typeface="Calibri"/>
              </a:rPr>
              <a:t> </a:t>
            </a:r>
            <a:r>
              <a:rPr lang="de-DE" sz="3600" err="1">
                <a:latin typeface="Times New Roman"/>
                <a:cs typeface="Calibri"/>
              </a:rPr>
              <a:t>Maralani</a:t>
            </a:r>
            <a:endParaRPr lang="de-DE" sz="3600">
              <a:latin typeface="Times New Roman"/>
              <a:cs typeface="Calibri"/>
            </a:endParaRPr>
          </a:p>
          <a:p>
            <a:r>
              <a:rPr lang="de-DE" sz="3600" dirty="0">
                <a:latin typeface="Times New Roman"/>
                <a:cs typeface="Calibri"/>
              </a:rPr>
              <a:t>&amp;</a:t>
            </a:r>
          </a:p>
          <a:p>
            <a:r>
              <a:rPr lang="de-DE" sz="3600" dirty="0">
                <a:latin typeface="Times New Roman"/>
                <a:cs typeface="Calibri"/>
              </a:rPr>
              <a:t>Lorenzo </a:t>
            </a:r>
            <a:r>
              <a:rPr lang="de-DE" sz="3600" err="1">
                <a:latin typeface="Times New Roman"/>
                <a:cs typeface="Calibri"/>
              </a:rPr>
              <a:t>Tibaldi</a:t>
            </a:r>
            <a:endParaRPr lang="de-DE" sz="36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4490B-9213-47BA-A4CF-4058989C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53" y="4631"/>
            <a:ext cx="10515600" cy="628140"/>
          </a:xfrm>
        </p:spPr>
        <p:txBody>
          <a:bodyPr/>
          <a:lstStyle/>
          <a:p>
            <a:pPr algn="ctr"/>
            <a:r>
              <a:rPr lang="it-IT" sz="3600" dirty="0">
                <a:latin typeface="Times New Roman"/>
                <a:cs typeface="Calibri Light"/>
              </a:rPr>
              <a:t>The </a:t>
            </a:r>
            <a:r>
              <a:rPr lang="it-IT" sz="3600" dirty="0" err="1">
                <a:latin typeface="Times New Roman"/>
                <a:cs typeface="Calibri Light"/>
              </a:rPr>
              <a:t>evolution</a:t>
            </a:r>
            <a:r>
              <a:rPr lang="it-IT" sz="3600" dirty="0">
                <a:latin typeface="Times New Roman"/>
                <a:cs typeface="Calibri Light"/>
              </a:rPr>
              <a:t> of the Database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BAE6FC-43F5-493B-A0DC-FB9BCCEA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76" y="1007411"/>
            <a:ext cx="1847516" cy="1847516"/>
          </a:xfrm>
          <a:prstGeom prst="rect">
            <a:avLst/>
          </a:prstGeom>
        </p:spPr>
      </p:pic>
      <p:pic>
        <p:nvPicPr>
          <p:cNvPr id="5" name="Immagine 3">
            <a:extLst>
              <a:ext uri="{FF2B5EF4-FFF2-40B4-BE49-F238E27FC236}">
                <a16:creationId xmlns:a16="http://schemas.microsoft.com/office/drawing/2014/main" id="{0E81DCAD-14CB-4D7A-B505-204B497A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69" y="940569"/>
            <a:ext cx="1847516" cy="18475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1EDBFBE-86D3-423D-A70E-77E295CB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242" y="1007410"/>
            <a:ext cx="1847516" cy="1847516"/>
          </a:xfrm>
          <a:prstGeom prst="rect">
            <a:avLst/>
          </a:prstGeom>
        </p:spPr>
      </p:pic>
      <p:sp>
        <p:nvSpPr>
          <p:cNvPr id="8" name="Segno di moltiplicazione 7">
            <a:extLst>
              <a:ext uri="{FF2B5EF4-FFF2-40B4-BE49-F238E27FC236}">
                <a16:creationId xmlns:a16="http://schemas.microsoft.com/office/drawing/2014/main" id="{C229BB58-FB99-481A-9BF3-DCB63E32CD89}"/>
              </a:ext>
            </a:extLst>
          </p:cNvPr>
          <p:cNvSpPr/>
          <p:nvPr/>
        </p:nvSpPr>
        <p:spPr>
          <a:xfrm>
            <a:off x="2044508" y="478021"/>
            <a:ext cx="1269999" cy="1269999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717041D-484A-4066-A130-8C2BE6ED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4" r="-603" b="28218"/>
          <a:stretch/>
        </p:blipFill>
        <p:spPr>
          <a:xfrm>
            <a:off x="4802148" y="2850501"/>
            <a:ext cx="2265989" cy="971312"/>
          </a:xfrm>
          <a:prstGeom prst="rect">
            <a:avLst/>
          </a:prstGeom>
        </p:spPr>
      </p:pic>
      <p:pic>
        <p:nvPicPr>
          <p:cNvPr id="12" name="Immagine 6">
            <a:extLst>
              <a:ext uri="{FF2B5EF4-FFF2-40B4-BE49-F238E27FC236}">
                <a16:creationId xmlns:a16="http://schemas.microsoft.com/office/drawing/2014/main" id="{D7A96028-1144-4448-922D-8CA23BA67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5" t="6579" r="7483" b="8843"/>
          <a:stretch/>
        </p:blipFill>
        <p:spPr>
          <a:xfrm>
            <a:off x="1303658" y="2784805"/>
            <a:ext cx="1032412" cy="1036025"/>
          </a:xfrm>
          <a:prstGeom prst="rect">
            <a:avLst/>
          </a:prstGeom>
        </p:spPr>
      </p:pic>
      <p:pic>
        <p:nvPicPr>
          <p:cNvPr id="14" name="Immagine 4">
            <a:extLst>
              <a:ext uri="{FF2B5EF4-FFF2-40B4-BE49-F238E27FC236}">
                <a16:creationId xmlns:a16="http://schemas.microsoft.com/office/drawing/2014/main" id="{F12B7677-BB19-478A-A4A2-18DEFB3F64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54" t="28431" r="12195" b="29790"/>
          <a:stretch/>
        </p:blipFill>
        <p:spPr>
          <a:xfrm>
            <a:off x="9042757" y="3818792"/>
            <a:ext cx="2008761" cy="49282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ED1C4C1-8760-4A65-8ABB-D8D5C067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4" r="-603" b="28218"/>
          <a:stretch/>
        </p:blipFill>
        <p:spPr>
          <a:xfrm>
            <a:off x="9320674" y="2850500"/>
            <a:ext cx="1463885" cy="663839"/>
          </a:xfrm>
          <a:prstGeom prst="rect">
            <a:avLst/>
          </a:prstGeom>
        </p:spPr>
      </p:pic>
      <p:sp>
        <p:nvSpPr>
          <p:cNvPr id="16" name="Segno di addizione 15">
            <a:extLst>
              <a:ext uri="{FF2B5EF4-FFF2-40B4-BE49-F238E27FC236}">
                <a16:creationId xmlns:a16="http://schemas.microsoft.com/office/drawing/2014/main" id="{EA2F83EE-CE9D-4129-8D19-3F27B0CD4281}"/>
              </a:ext>
            </a:extLst>
          </p:cNvPr>
          <p:cNvSpPr/>
          <p:nvPr/>
        </p:nvSpPr>
        <p:spPr>
          <a:xfrm>
            <a:off x="9905139" y="3499285"/>
            <a:ext cx="307474" cy="26736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mile 16">
            <a:extLst>
              <a:ext uri="{FF2B5EF4-FFF2-40B4-BE49-F238E27FC236}">
                <a16:creationId xmlns:a16="http://schemas.microsoft.com/office/drawing/2014/main" id="{5D8C233D-B111-467F-8064-A65CBC854C72}"/>
              </a:ext>
            </a:extLst>
          </p:cNvPr>
          <p:cNvSpPr/>
          <p:nvPr/>
        </p:nvSpPr>
        <p:spPr>
          <a:xfrm>
            <a:off x="6224646" y="661003"/>
            <a:ext cx="909052" cy="909052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tella a 5 punte 17">
            <a:extLst>
              <a:ext uri="{FF2B5EF4-FFF2-40B4-BE49-F238E27FC236}">
                <a16:creationId xmlns:a16="http://schemas.microsoft.com/office/drawing/2014/main" id="{564BB47E-480C-4153-B70A-D710BFFDA39E}"/>
              </a:ext>
            </a:extLst>
          </p:cNvPr>
          <p:cNvSpPr/>
          <p:nvPr/>
        </p:nvSpPr>
        <p:spPr>
          <a:xfrm>
            <a:off x="10351310" y="656825"/>
            <a:ext cx="909052" cy="90905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1CBC30B-AABE-438B-95DC-83DD978A87A8}"/>
              </a:ext>
            </a:extLst>
          </p:cNvPr>
          <p:cNvSpPr/>
          <p:nvPr/>
        </p:nvSpPr>
        <p:spPr>
          <a:xfrm>
            <a:off x="3363550" y="1509215"/>
            <a:ext cx="975894" cy="481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A824D994-5C15-41E5-9C7F-74833467E865}"/>
              </a:ext>
            </a:extLst>
          </p:cNvPr>
          <p:cNvSpPr/>
          <p:nvPr/>
        </p:nvSpPr>
        <p:spPr>
          <a:xfrm>
            <a:off x="7481023" y="1509214"/>
            <a:ext cx="975894" cy="481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4057B7-70DA-4A78-9F26-255640377964}"/>
              </a:ext>
            </a:extLst>
          </p:cNvPr>
          <p:cNvSpPr txBox="1"/>
          <p:nvPr/>
        </p:nvSpPr>
        <p:spPr>
          <a:xfrm>
            <a:off x="87655" y="4018649"/>
            <a:ext cx="377007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latin typeface="Times New Roman"/>
                <a:cs typeface="Times New Roman"/>
              </a:rPr>
              <a:t>Information stored </a:t>
            </a:r>
            <a:r>
              <a:rPr lang="it-IT" sz="2400">
                <a:latin typeface="Times New Roman"/>
                <a:cs typeface="Times New Roman"/>
              </a:rPr>
              <a:t>as</a:t>
            </a:r>
            <a:endParaRPr lang="it-IT" sz="2400" dirty="0">
              <a:latin typeface="Times New Roman"/>
              <a:cs typeface="Times New Roman"/>
            </a:endParaRPr>
          </a:p>
          <a:p>
            <a:pPr algn="ctr"/>
            <a:r>
              <a:rPr lang="it-IT" sz="2400">
                <a:latin typeface="Times New Roman"/>
                <a:cs typeface="Times New Roman"/>
              </a:rPr>
              <a:t>Node-red </a:t>
            </a:r>
            <a:r>
              <a:rPr lang="it-IT" sz="2400" err="1">
                <a:latin typeface="Times New Roman"/>
                <a:cs typeface="Times New Roman"/>
              </a:rPr>
              <a:t>variables</a:t>
            </a:r>
            <a:r>
              <a:rPr lang="it-IT" sz="2400" dirty="0">
                <a:latin typeface="Times New Roman"/>
                <a:cs typeface="Times New Roman"/>
              </a:rPr>
              <a:t>.</a:t>
            </a:r>
            <a:endParaRPr lang="it-IT">
              <a:cs typeface="Calibri" panose="020F0502020204030204"/>
            </a:endParaRPr>
          </a:p>
          <a:p>
            <a:pPr algn="ctr"/>
            <a:endParaRPr lang="it-IT" sz="2400" dirty="0">
              <a:latin typeface="Times New Roman"/>
              <a:cs typeface="Calibri"/>
            </a:endParaRPr>
          </a:p>
          <a:p>
            <a:pPr algn="ctr"/>
            <a:r>
              <a:rPr lang="it-IT" sz="2400">
                <a:latin typeface="Times New Roman"/>
                <a:cs typeface="Calibri"/>
              </a:rPr>
              <a:t>The main machine</a:t>
            </a:r>
            <a:r>
              <a:rPr lang="it-IT" sz="2400" dirty="0">
                <a:latin typeface="Times New Roman"/>
                <a:cs typeface="Calibri"/>
              </a:rPr>
              <a:t> of the </a:t>
            </a:r>
            <a:r>
              <a:rPr lang="it-IT" sz="2400">
                <a:latin typeface="Times New Roman"/>
                <a:cs typeface="Calibri"/>
              </a:rPr>
              <a:t>system can </a:t>
            </a:r>
            <a:r>
              <a:rPr lang="it-IT" sz="2400" err="1">
                <a:latin typeface="Times New Roman"/>
                <a:cs typeface="Calibri"/>
              </a:rPr>
              <a:t>never</a:t>
            </a:r>
            <a:r>
              <a:rPr lang="it-IT" sz="2400">
                <a:latin typeface="Times New Roman"/>
                <a:cs typeface="Calibri"/>
              </a:rPr>
              <a:t> be reset, or </a:t>
            </a:r>
            <a:r>
              <a:rPr lang="it-IT" sz="2400" err="1">
                <a:latin typeface="Times New Roman"/>
                <a:cs typeface="Calibri"/>
              </a:rPr>
              <a:t>it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will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lose</a:t>
            </a:r>
            <a:r>
              <a:rPr lang="it-IT" sz="2400">
                <a:latin typeface="Times New Roman"/>
                <a:cs typeface="Calibri"/>
              </a:rPr>
              <a:t> the information of the last session.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2AE9C88-885D-4661-8E84-5322B84DA162}"/>
              </a:ext>
            </a:extLst>
          </p:cNvPr>
          <p:cNvSpPr txBox="1"/>
          <p:nvPr/>
        </p:nvSpPr>
        <p:spPr>
          <a:xfrm>
            <a:off x="4281713" y="4018648"/>
            <a:ext cx="331804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latin typeface="Times New Roman"/>
                <a:cs typeface="Times New Roman"/>
              </a:rPr>
              <a:t>Information stored</a:t>
            </a:r>
            <a:r>
              <a:rPr lang="it-IT" sz="2400">
                <a:latin typeface="Times New Roman"/>
                <a:cs typeface="Times New Roman"/>
              </a:rPr>
              <a:t> in a </a:t>
            </a:r>
            <a:r>
              <a:rPr lang="it-IT" sz="2400" err="1">
                <a:latin typeface="Times New Roman"/>
                <a:cs typeface="Times New Roman"/>
              </a:rPr>
              <a:t>local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SQLite</a:t>
            </a:r>
            <a:r>
              <a:rPr lang="it-IT" sz="2400" dirty="0">
                <a:latin typeface="Times New Roman"/>
                <a:cs typeface="Times New Roman"/>
              </a:rPr>
              <a:t> database.</a:t>
            </a:r>
            <a:endParaRPr lang="it-IT"/>
          </a:p>
          <a:p>
            <a:pPr algn="ctr"/>
            <a:endParaRPr lang="it-IT" sz="2400" dirty="0">
              <a:latin typeface="Times New Roman"/>
              <a:cs typeface="Calibri"/>
            </a:endParaRPr>
          </a:p>
          <a:p>
            <a:pPr algn="ctr"/>
            <a:r>
              <a:rPr lang="it-IT" sz="2400">
                <a:latin typeface="Times New Roman"/>
                <a:cs typeface="Calibri"/>
              </a:rPr>
              <a:t>The main machine of the </a:t>
            </a:r>
            <a:r>
              <a:rPr lang="it-IT" sz="2400" dirty="0">
                <a:latin typeface="Times New Roman"/>
                <a:cs typeface="Calibri"/>
              </a:rPr>
              <a:t>system and the database </a:t>
            </a:r>
            <a:r>
              <a:rPr lang="it-IT" sz="2400">
                <a:latin typeface="Times New Roman"/>
                <a:cs typeface="Calibri"/>
              </a:rPr>
              <a:t>must be in the </a:t>
            </a:r>
            <a:r>
              <a:rPr lang="it-IT" sz="2400" err="1">
                <a:latin typeface="Times New Roman"/>
                <a:cs typeface="Calibri"/>
              </a:rPr>
              <a:t>same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local</a:t>
            </a:r>
            <a:r>
              <a:rPr lang="it-IT" sz="2400" dirty="0">
                <a:latin typeface="Times New Roman"/>
                <a:cs typeface="Calibri"/>
              </a:rPr>
              <a:t> network.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EE8F102-17F6-4DD3-B892-96ACFB444EE2}"/>
              </a:ext>
            </a:extLst>
          </p:cNvPr>
          <p:cNvSpPr txBox="1"/>
          <p:nvPr/>
        </p:nvSpPr>
        <p:spPr>
          <a:xfrm>
            <a:off x="8185067" y="4018649"/>
            <a:ext cx="39638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it-IT" sz="2400" dirty="0">
              <a:latin typeface="Times New Roman"/>
              <a:cs typeface="Times New Roman"/>
            </a:endParaRPr>
          </a:p>
          <a:p>
            <a:pPr algn="ctr"/>
            <a:r>
              <a:rPr lang="it-IT" sz="2400" dirty="0">
                <a:latin typeface="Times New Roman"/>
                <a:cs typeface="Times New Roman"/>
              </a:rPr>
              <a:t>Information stored</a:t>
            </a:r>
            <a:r>
              <a:rPr lang="it-IT" sz="2400">
                <a:latin typeface="Times New Roman"/>
                <a:cs typeface="Times New Roman"/>
              </a:rPr>
              <a:t> in a </a:t>
            </a:r>
            <a:r>
              <a:rPr lang="it-IT" sz="2400" err="1">
                <a:latin typeface="Times New Roman"/>
                <a:cs typeface="Times New Roman"/>
              </a:rPr>
              <a:t>SQLite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>
                <a:latin typeface="Times New Roman"/>
                <a:cs typeface="Times New Roman"/>
              </a:rPr>
              <a:t>database </a:t>
            </a:r>
            <a:r>
              <a:rPr lang="it-IT" sz="2400" err="1">
                <a:latin typeface="Times New Roman"/>
                <a:cs typeface="Times New Roman"/>
              </a:rPr>
              <a:t>that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is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queried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using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>
                <a:latin typeface="Times New Roman"/>
                <a:cs typeface="Times New Roman"/>
              </a:rPr>
              <a:t>the MQTT </a:t>
            </a:r>
            <a:r>
              <a:rPr lang="it-IT" sz="2400" err="1">
                <a:latin typeface="Times New Roman"/>
                <a:cs typeface="Times New Roman"/>
              </a:rPr>
              <a:t>protocol</a:t>
            </a:r>
            <a:r>
              <a:rPr lang="it-IT" sz="2400" dirty="0">
                <a:latin typeface="Times New Roman"/>
                <a:cs typeface="Times New Roman"/>
              </a:rPr>
              <a:t>.</a:t>
            </a:r>
          </a:p>
          <a:p>
            <a:pPr algn="ctr"/>
            <a:endParaRPr lang="it-IT" sz="2400" dirty="0">
              <a:latin typeface="Times New Roman"/>
              <a:cs typeface="Calibri"/>
            </a:endParaRPr>
          </a:p>
          <a:p>
            <a:pPr algn="ctr"/>
            <a:r>
              <a:rPr lang="it-IT" sz="2400" dirty="0">
                <a:latin typeface="Times New Roman"/>
                <a:cs typeface="Calibri"/>
              </a:rPr>
              <a:t>The system </a:t>
            </a:r>
            <a:r>
              <a:rPr lang="it-IT" sz="2400" err="1">
                <a:latin typeface="Times New Roman"/>
                <a:cs typeface="Calibri"/>
              </a:rPr>
              <a:t>is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now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distributed</a:t>
            </a:r>
            <a:r>
              <a:rPr lang="it-IT" sz="2400" dirty="0">
                <a:latin typeface="Times New Roman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A9891-E39F-43D7-A031-7EC5DF8F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4"/>
            <a:ext cx="10515600" cy="770208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Times New Roman"/>
                <a:cs typeface="Calibri Light" panose="020F0302020204030204"/>
              </a:rPr>
              <a:t>The Dashboard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DCA41-D7F4-43D9-866F-DAF5BDF7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51" y="818236"/>
            <a:ext cx="12297903" cy="5810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latin typeface="Times New Roman"/>
                <a:cs typeface="Times New Roman"/>
              </a:rPr>
              <a:t>The </a:t>
            </a:r>
            <a:r>
              <a:rPr lang="it-IT" sz="2400" dirty="0" err="1">
                <a:latin typeface="Times New Roman"/>
                <a:cs typeface="Times New Roman"/>
              </a:rPr>
              <a:t>only</a:t>
            </a:r>
            <a:r>
              <a:rPr lang="it-IT" sz="2400" dirty="0">
                <a:latin typeface="Times New Roman"/>
                <a:cs typeface="Times New Roman"/>
              </a:rPr>
              <a:t> way for the user to </a:t>
            </a:r>
            <a:r>
              <a:rPr lang="it-IT" sz="2400" dirty="0" err="1">
                <a:latin typeface="Times New Roman"/>
                <a:cs typeface="Times New Roman"/>
              </a:rPr>
              <a:t>interface</a:t>
            </a:r>
            <a:r>
              <a:rPr lang="it-IT" sz="2400" dirty="0">
                <a:latin typeface="Times New Roman"/>
                <a:cs typeface="Times New Roman"/>
              </a:rPr>
              <a:t> with the system </a:t>
            </a:r>
            <a:r>
              <a:rPr lang="it-IT" sz="2400" dirty="0" err="1">
                <a:latin typeface="Times New Roman"/>
                <a:cs typeface="Times New Roman"/>
              </a:rPr>
              <a:t>is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through</a:t>
            </a:r>
            <a:r>
              <a:rPr lang="it-IT" sz="2400" dirty="0">
                <a:latin typeface="Times New Roman"/>
                <a:cs typeface="Times New Roman"/>
              </a:rPr>
              <a:t> the dashboard </a:t>
            </a:r>
            <a:r>
              <a:rPr lang="it-IT" sz="2400" dirty="0" err="1">
                <a:latin typeface="Times New Roman"/>
                <a:cs typeface="Times New Roman"/>
              </a:rPr>
              <a:t>that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is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provided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at</a:t>
            </a:r>
            <a:r>
              <a:rPr lang="it-IT" sz="2400" dirty="0">
                <a:latin typeface="Times New Roman"/>
                <a:cs typeface="Times New Roman"/>
              </a:rPr>
              <a:t>: </a:t>
            </a:r>
            <a:endParaRPr lang="it-IT" sz="2400" dirty="0">
              <a:latin typeface="Times New Roman"/>
              <a:cs typeface="Calibri"/>
            </a:endParaRPr>
          </a:p>
          <a:p>
            <a:pPr marL="0" indent="0" algn="ctr">
              <a:buNone/>
            </a:pPr>
            <a:r>
              <a:rPr lang="it-IT" sz="2400" dirty="0">
                <a:latin typeface="Times New Roman"/>
                <a:cs typeface="Times New Roman"/>
              </a:rPr>
              <a:t>{</a:t>
            </a:r>
            <a:r>
              <a:rPr lang="it-IT" sz="2400" dirty="0" err="1">
                <a:latin typeface="Times New Roman"/>
                <a:cs typeface="Times New Roman"/>
              </a:rPr>
              <a:t>node</a:t>
            </a:r>
            <a:r>
              <a:rPr lang="it-IT" sz="2400" dirty="0">
                <a:latin typeface="Times New Roman"/>
                <a:cs typeface="Times New Roman"/>
              </a:rPr>
              <a:t>-red </a:t>
            </a:r>
            <a:r>
              <a:rPr lang="it-IT" sz="2400" dirty="0" err="1">
                <a:latin typeface="Times New Roman"/>
                <a:cs typeface="Times New Roman"/>
              </a:rPr>
              <a:t>address</a:t>
            </a:r>
            <a:r>
              <a:rPr lang="it-IT" sz="2400" dirty="0">
                <a:latin typeface="Times New Roman"/>
                <a:cs typeface="Times New Roman"/>
              </a:rPr>
              <a:t>}/</a:t>
            </a:r>
            <a:r>
              <a:rPr lang="it-IT" sz="2400" dirty="0" err="1">
                <a:latin typeface="Times New Roman"/>
                <a:cs typeface="Times New Roman"/>
              </a:rPr>
              <a:t>ui</a:t>
            </a:r>
            <a:endParaRPr lang="it-IT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it-IT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it-IT" sz="2400" dirty="0">
                <a:latin typeface="Times New Roman"/>
                <a:cs typeface="Times New Roman"/>
              </a:rPr>
              <a:t>The </a:t>
            </a:r>
            <a:r>
              <a:rPr lang="it-IT" sz="2400" dirty="0" err="1">
                <a:latin typeface="Times New Roman"/>
                <a:cs typeface="Times New Roman"/>
              </a:rPr>
              <a:t>view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is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divided</a:t>
            </a:r>
            <a:r>
              <a:rPr lang="it-IT" sz="2400" dirty="0">
                <a:latin typeface="Times New Roman"/>
                <a:cs typeface="Times New Roman"/>
              </a:rPr>
              <a:t> in 5 </a:t>
            </a:r>
            <a:r>
              <a:rPr lang="it-IT" sz="2400" dirty="0" err="1">
                <a:latin typeface="Times New Roman"/>
                <a:cs typeface="Times New Roman"/>
              </a:rPr>
              <a:t>different</a:t>
            </a:r>
            <a:r>
              <a:rPr lang="it-IT" sz="2400" dirty="0">
                <a:latin typeface="Times New Roman"/>
                <a:cs typeface="Times New Roman"/>
              </a:rPr>
              <a:t> </a:t>
            </a:r>
            <a:r>
              <a:rPr lang="it-IT" sz="2400" dirty="0" err="1">
                <a:latin typeface="Times New Roman"/>
                <a:cs typeface="Times New Roman"/>
              </a:rPr>
              <a:t>tabs</a:t>
            </a:r>
            <a:r>
              <a:rPr lang="it-IT" sz="2400" dirty="0">
                <a:latin typeface="Times New Roman"/>
                <a:cs typeface="Times New Roman"/>
              </a:rPr>
              <a:t>:</a:t>
            </a:r>
          </a:p>
          <a:p>
            <a:pPr marL="0" indent="0" algn="ctr">
              <a:buNone/>
            </a:pPr>
            <a:endParaRPr lang="it-IT" sz="2400" dirty="0">
              <a:latin typeface="Times New Roman"/>
              <a:cs typeface="Times New Roman"/>
            </a:endParaRPr>
          </a:p>
          <a:p>
            <a:pPr algn="r">
              <a:lnSpc>
                <a:spcPct val="114999"/>
              </a:lnSpc>
            </a:pPr>
            <a:r>
              <a:rPr lang="it-IT" sz="2400" dirty="0">
                <a:latin typeface="Times New Roman"/>
                <a:cs typeface="Times New Roman"/>
              </a:rPr>
              <a:t>To simulate the delivery of a </a:t>
            </a:r>
            <a:r>
              <a:rPr lang="it-IT" sz="2400" dirty="0" err="1">
                <a:latin typeface="Times New Roman"/>
                <a:cs typeface="Times New Roman"/>
              </a:rPr>
              <a:t>sensor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measurement</a:t>
            </a:r>
            <a:r>
              <a:rPr lang="it-IT" sz="2400" dirty="0">
                <a:latin typeface="Times New Roman"/>
                <a:cs typeface="Times New Roman"/>
              </a:rPr>
              <a:t>. (developer </a:t>
            </a:r>
            <a:r>
              <a:rPr lang="it-IT" sz="2400" dirty="0" err="1">
                <a:latin typeface="Times New Roman"/>
                <a:cs typeface="Times New Roman"/>
              </a:rPr>
              <a:t>only</a:t>
            </a:r>
            <a:r>
              <a:rPr lang="it-IT" sz="2400" dirty="0">
                <a:latin typeface="Times New Roman"/>
                <a:cs typeface="Times New Roman"/>
              </a:rPr>
              <a:t>)             </a:t>
            </a:r>
          </a:p>
          <a:p>
            <a:pPr algn="r">
              <a:lnSpc>
                <a:spcPct val="114999"/>
              </a:lnSpc>
            </a:pPr>
            <a:r>
              <a:rPr lang="it-IT" sz="2400" dirty="0">
                <a:latin typeface="Times New Roman"/>
                <a:cs typeface="Times New Roman"/>
              </a:rPr>
              <a:t>To </a:t>
            </a:r>
            <a:r>
              <a:rPr lang="it-IT" sz="2400" dirty="0" err="1">
                <a:latin typeface="Times New Roman"/>
                <a:cs typeface="Times New Roman"/>
              </a:rPr>
              <a:t>observe</a:t>
            </a:r>
            <a:r>
              <a:rPr lang="it-IT" sz="2400" dirty="0">
                <a:latin typeface="Times New Roman"/>
                <a:cs typeface="Times New Roman"/>
              </a:rPr>
              <a:t> the last readings of </a:t>
            </a:r>
            <a:r>
              <a:rPr lang="it-IT" sz="2400" dirty="0" err="1">
                <a:latin typeface="Times New Roman"/>
                <a:cs typeface="Times New Roman"/>
              </a:rPr>
              <a:t>any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sensor</a:t>
            </a:r>
            <a:r>
              <a:rPr lang="it-IT" sz="2400" dirty="0">
                <a:latin typeface="Times New Roman"/>
                <a:cs typeface="Times New Roman"/>
              </a:rPr>
              <a:t> and, </a:t>
            </a:r>
            <a:r>
              <a:rPr lang="it-IT" sz="2400" dirty="0" err="1">
                <a:latin typeface="Times New Roman"/>
                <a:cs typeface="Times New Roman"/>
              </a:rPr>
              <a:t>optionally</a:t>
            </a:r>
            <a:r>
              <a:rPr lang="it-IT" sz="2400" dirty="0">
                <a:latin typeface="Times New Roman"/>
                <a:cs typeface="Times New Roman"/>
              </a:rPr>
              <a:t>, </a:t>
            </a:r>
            <a:r>
              <a:rPr lang="it-IT" sz="2400" dirty="0" err="1">
                <a:latin typeface="Times New Roman"/>
                <a:cs typeface="Times New Roman"/>
              </a:rPr>
              <a:t>add</a:t>
            </a:r>
            <a:r>
              <a:rPr lang="it-IT" sz="2400" dirty="0">
                <a:latin typeface="Times New Roman"/>
                <a:cs typeface="Times New Roman"/>
              </a:rPr>
              <a:t> new </a:t>
            </a:r>
            <a:r>
              <a:rPr lang="it-IT" sz="2400" dirty="0" err="1">
                <a:latin typeface="Times New Roman"/>
                <a:cs typeface="Times New Roman"/>
              </a:rPr>
              <a:t>sensors</a:t>
            </a:r>
            <a:r>
              <a:rPr lang="it-IT" sz="2400" dirty="0">
                <a:latin typeface="Times New Roman"/>
                <a:cs typeface="Times New Roman"/>
              </a:rPr>
              <a:t>.</a:t>
            </a:r>
          </a:p>
          <a:p>
            <a:pPr algn="r">
              <a:lnSpc>
                <a:spcPct val="114999"/>
              </a:lnSpc>
            </a:pPr>
            <a:r>
              <a:rPr lang="it-IT" sz="2400" dirty="0">
                <a:latin typeface="Times New Roman"/>
                <a:cs typeface="Times New Roman"/>
              </a:rPr>
              <a:t>To </a:t>
            </a:r>
            <a:r>
              <a:rPr lang="it-IT" sz="2400" dirty="0" err="1">
                <a:latin typeface="Times New Roman"/>
                <a:cs typeface="Times New Roman"/>
              </a:rPr>
              <a:t>visualize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all</a:t>
            </a:r>
            <a:r>
              <a:rPr lang="it-IT" sz="2400" dirty="0">
                <a:latin typeface="Times New Roman"/>
                <a:cs typeface="Times New Roman"/>
              </a:rPr>
              <a:t> the </a:t>
            </a:r>
            <a:r>
              <a:rPr lang="it-IT" sz="2400" dirty="0" err="1">
                <a:latin typeface="Times New Roman"/>
                <a:cs typeface="Times New Roman"/>
              </a:rPr>
              <a:t>measurements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that</a:t>
            </a:r>
            <a:r>
              <a:rPr lang="it-IT" sz="2400" dirty="0">
                <a:latin typeface="Times New Roman"/>
                <a:cs typeface="Times New Roman"/>
              </a:rPr>
              <a:t> are </a:t>
            </a:r>
            <a:r>
              <a:rPr lang="it-IT" sz="2400" dirty="0" err="1">
                <a:latin typeface="Times New Roman"/>
                <a:cs typeface="Times New Roman"/>
              </a:rPr>
              <a:t>present</a:t>
            </a:r>
            <a:r>
              <a:rPr lang="it-IT" sz="2400" dirty="0">
                <a:latin typeface="Times New Roman"/>
                <a:cs typeface="Times New Roman"/>
              </a:rPr>
              <a:t> in the database.                </a:t>
            </a:r>
            <a:endParaRPr lang="it-IT" sz="2400" dirty="0">
              <a:latin typeface="Times New Roman"/>
              <a:cs typeface="Calibri"/>
            </a:endParaRPr>
          </a:p>
          <a:p>
            <a:pPr algn="r">
              <a:lnSpc>
                <a:spcPct val="114999"/>
              </a:lnSpc>
            </a:pPr>
            <a:r>
              <a:rPr lang="it-IT" sz="2400" dirty="0">
                <a:latin typeface="Times New Roman"/>
                <a:cs typeface="Times New Roman"/>
              </a:rPr>
              <a:t>To create new </a:t>
            </a:r>
            <a:r>
              <a:rPr lang="it-IT" sz="2400" dirty="0" err="1">
                <a:latin typeface="Times New Roman"/>
                <a:cs typeface="Times New Roman"/>
              </a:rPr>
              <a:t>alerts</a:t>
            </a:r>
            <a:r>
              <a:rPr lang="it-IT" sz="2400" dirty="0">
                <a:latin typeface="Times New Roman"/>
                <a:cs typeface="Times New Roman"/>
              </a:rPr>
              <a:t>, so </a:t>
            </a:r>
            <a:r>
              <a:rPr lang="it-IT" sz="2400" dirty="0" err="1">
                <a:latin typeface="Times New Roman"/>
                <a:cs typeface="Times New Roman"/>
              </a:rPr>
              <a:t>that</a:t>
            </a:r>
            <a:r>
              <a:rPr lang="it-IT" sz="2400" dirty="0">
                <a:latin typeface="Times New Roman"/>
                <a:cs typeface="Times New Roman"/>
              </a:rPr>
              <a:t> future readings can </a:t>
            </a:r>
            <a:r>
              <a:rPr lang="it-IT" sz="2400" dirty="0" err="1">
                <a:latin typeface="Times New Roman"/>
                <a:cs typeface="Times New Roman"/>
              </a:rPr>
              <a:t>notify</a:t>
            </a:r>
            <a:r>
              <a:rPr lang="it-IT" sz="2400" dirty="0">
                <a:latin typeface="Times New Roman"/>
                <a:cs typeface="Times New Roman"/>
              </a:rPr>
              <a:t> the user.                    </a:t>
            </a:r>
            <a:endParaRPr lang="it-IT" sz="2400" dirty="0">
              <a:latin typeface="Times New Roman"/>
              <a:cs typeface="Calibri"/>
            </a:endParaRPr>
          </a:p>
          <a:p>
            <a:pPr algn="r">
              <a:lnSpc>
                <a:spcPct val="114999"/>
              </a:lnSpc>
            </a:pPr>
            <a:r>
              <a:rPr lang="it-IT" sz="2400" dirty="0">
                <a:latin typeface="Times New Roman"/>
                <a:cs typeface="Calibri"/>
              </a:rPr>
              <a:t>To </a:t>
            </a:r>
            <a:r>
              <a:rPr lang="it-IT" sz="2400" dirty="0" err="1">
                <a:latin typeface="Times New Roman"/>
                <a:cs typeface="Calibri"/>
              </a:rPr>
              <a:t>visualize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dirty="0" err="1">
                <a:latin typeface="Times New Roman"/>
                <a:cs typeface="Calibri"/>
              </a:rPr>
              <a:t>all</a:t>
            </a:r>
            <a:r>
              <a:rPr lang="it-IT" sz="2400" dirty="0">
                <a:latin typeface="Times New Roman"/>
                <a:cs typeface="Calibri"/>
              </a:rPr>
              <a:t> the </a:t>
            </a:r>
            <a:r>
              <a:rPr lang="it-IT" sz="2400" dirty="0" err="1">
                <a:latin typeface="Times New Roman"/>
                <a:cs typeface="Calibri"/>
              </a:rPr>
              <a:t>alerts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dirty="0" err="1">
                <a:latin typeface="Times New Roman"/>
                <a:cs typeface="Calibri"/>
              </a:rPr>
              <a:t>that</a:t>
            </a:r>
            <a:r>
              <a:rPr lang="it-IT" sz="2400" dirty="0">
                <a:latin typeface="Times New Roman"/>
                <a:cs typeface="Calibri"/>
              </a:rPr>
              <a:t> are </a:t>
            </a:r>
            <a:r>
              <a:rPr lang="it-IT" sz="2400" dirty="0" err="1">
                <a:latin typeface="Times New Roman"/>
                <a:cs typeface="Calibri"/>
              </a:rPr>
              <a:t>present</a:t>
            </a:r>
            <a:r>
              <a:rPr lang="it-IT" sz="2400" dirty="0">
                <a:latin typeface="Times New Roman"/>
                <a:cs typeface="Calibri"/>
              </a:rPr>
              <a:t> in the database.                              </a:t>
            </a: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BBFA45-BBC1-4097-9128-F3D02E24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3" y="2271469"/>
            <a:ext cx="2259685" cy="35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4A499493-8DC1-4E6B-BEB6-58A7E7A1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" y="2577"/>
            <a:ext cx="12193268" cy="68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492009-2872-4B42-9593-78F2C4404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92" t="-275" r="231" b="41801"/>
          <a:stretch/>
        </p:blipFill>
        <p:spPr>
          <a:xfrm>
            <a:off x="239882" y="3570555"/>
            <a:ext cx="11191939" cy="3291420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530EB6F1-C5B4-4258-83BD-B52D37F5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7" y="249202"/>
            <a:ext cx="11174422" cy="3320127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B4E4DFB5-B953-4609-956A-EF1CC0D7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894" y="2129529"/>
            <a:ext cx="1262334" cy="13040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4AE1B-5A53-4E20-8744-A5C57C3818DE}"/>
              </a:ext>
            </a:extLst>
          </p:cNvPr>
          <p:cNvSpPr txBox="1"/>
          <p:nvPr/>
        </p:nvSpPr>
        <p:spPr>
          <a:xfrm>
            <a:off x="3454808" y="2124047"/>
            <a:ext cx="4746527" cy="843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>
                <a:latin typeface="Times New Roman"/>
                <a:cs typeface="Calibri"/>
              </a:rPr>
              <a:t>Easy to use Visual Programming with Node-red Dashboard</a:t>
            </a:r>
            <a:endParaRPr lang="it-IT" sz="2400" dirty="0">
              <a:latin typeface="Times New Roman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C29B0D-0620-410E-BB83-9A6D6F11F6CC}"/>
              </a:ext>
            </a:extLst>
          </p:cNvPr>
          <p:cNvSpPr txBox="1"/>
          <p:nvPr/>
        </p:nvSpPr>
        <p:spPr>
          <a:xfrm>
            <a:off x="3693617" y="4862082"/>
            <a:ext cx="49402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latin typeface="Times New Roman"/>
                <a:cs typeface="Calibri"/>
              </a:rPr>
              <a:t>Flexible for specific use cases with the </a:t>
            </a:r>
            <a:r>
              <a:rPr lang="it-IT" sz="2400" dirty="0" err="1">
                <a:latin typeface="Times New Roman"/>
                <a:cs typeface="Calibri"/>
              </a:rPr>
              <a:t>built</a:t>
            </a:r>
            <a:r>
              <a:rPr lang="it-IT" sz="2400" dirty="0">
                <a:latin typeface="Times New Roman"/>
                <a:cs typeface="Calibri"/>
              </a:rPr>
              <a:t>-in </a:t>
            </a:r>
            <a:r>
              <a:rPr lang="it-IT" sz="2400" b="1" dirty="0">
                <a:latin typeface="Times New Roman"/>
                <a:cs typeface="Calibri"/>
              </a:rPr>
              <a:t>template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dirty="0" err="1">
                <a:latin typeface="Times New Roman"/>
                <a:cs typeface="Calibri"/>
              </a:rPr>
              <a:t>node</a:t>
            </a:r>
            <a:r>
              <a:rPr lang="it-IT" sz="2400" dirty="0">
                <a:latin typeface="Times New Roman"/>
                <a:cs typeface="Calibri"/>
              </a:rPr>
              <a:t> and </a:t>
            </a:r>
            <a:r>
              <a:rPr lang="it-IT" sz="2400" dirty="0" err="1">
                <a:latin typeface="Times New Roman"/>
                <a:cs typeface="Calibri"/>
              </a:rPr>
              <a:t>Angularjs</a:t>
            </a:r>
          </a:p>
        </p:txBody>
      </p:sp>
      <p:pic>
        <p:nvPicPr>
          <p:cNvPr id="9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B99677-5A7C-4789-9169-0CB1E1DDE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" t="35714" r="-478" b="36224"/>
          <a:stretch/>
        </p:blipFill>
        <p:spPr>
          <a:xfrm>
            <a:off x="8729654" y="4961972"/>
            <a:ext cx="2596873" cy="7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3937F-C89B-4726-BB7F-7D166A4E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03"/>
            <a:ext cx="10515600" cy="589394"/>
          </a:xfrm>
        </p:spPr>
        <p:txBody>
          <a:bodyPr/>
          <a:lstStyle/>
          <a:p>
            <a:pPr algn="ctr"/>
            <a:r>
              <a:rPr lang="it-IT" sz="3600" dirty="0">
                <a:latin typeface="Times New Roman"/>
                <a:cs typeface="Calibri Light"/>
              </a:rPr>
              <a:t>Node</a:t>
            </a:r>
            <a:r>
              <a:rPr lang="it-IT" sz="3600">
                <a:latin typeface="Times New Roman"/>
                <a:cs typeface="Calibri Light"/>
              </a:rPr>
              <a:t>-red nodes</a:t>
            </a:r>
            <a:r>
              <a:rPr lang="it-IT" sz="3600" dirty="0">
                <a:latin typeface="Times New Roman"/>
                <a:cs typeface="Calibri Light"/>
              </a:rPr>
              <a:t> </a:t>
            </a:r>
            <a:r>
              <a:rPr lang="it-IT" sz="3600" err="1">
                <a:latin typeface="Times New Roman"/>
                <a:cs typeface="Calibri Light"/>
              </a:rPr>
              <a:t>used</a:t>
            </a:r>
            <a:endParaRPr lang="it-IT" sz="3600">
              <a:latin typeface="Times New Roman"/>
              <a:cs typeface="Calibri Light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FB7E7528-1E7B-4C20-9610-B063DAC2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3" y="859046"/>
            <a:ext cx="11590148" cy="42229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818E3E-65A9-434F-BCFE-195587C4C9F7}"/>
              </a:ext>
            </a:extLst>
          </p:cNvPr>
          <p:cNvSpPr txBox="1"/>
          <p:nvPr/>
        </p:nvSpPr>
        <p:spPr>
          <a:xfrm>
            <a:off x="307384" y="5073111"/>
            <a:ext cx="115901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>
                <a:latin typeface="Times New Roman"/>
                <a:cs typeface="Times New Roman"/>
              </a:rPr>
              <a:t>Only Node-red Dashboard and 3 additional nodes were used for the whole dashboard.</a:t>
            </a:r>
            <a:endParaRPr lang="it-IT" sz="2400" dirty="0">
              <a:latin typeface="Times New Roman"/>
              <a:cs typeface="Times New Roman"/>
            </a:endParaRPr>
          </a:p>
          <a:p>
            <a:pPr algn="ctr"/>
            <a:endParaRPr lang="it-IT" sz="2400" dirty="0">
              <a:latin typeface="Times New Roman"/>
              <a:cs typeface="Times New Roman"/>
            </a:endParaRPr>
          </a:p>
          <a:p>
            <a:pPr algn="ctr"/>
            <a:r>
              <a:rPr lang="it-IT" sz="2400" dirty="0">
                <a:latin typeface="Times New Roman"/>
                <a:cs typeface="Times New Roman"/>
              </a:rPr>
              <a:t>The </a:t>
            </a:r>
            <a:r>
              <a:rPr lang="it-IT" sz="2400" b="1" dirty="0">
                <a:latin typeface="Times New Roman"/>
                <a:cs typeface="Times New Roman"/>
              </a:rPr>
              <a:t>template </a:t>
            </a:r>
            <a:r>
              <a:rPr lang="it-IT" sz="2400" dirty="0">
                <a:latin typeface="Times New Roman"/>
                <a:cs typeface="Times New Roman"/>
              </a:rPr>
              <a:t>node could be used in substitution to all the other dashboard nodes by writing </a:t>
            </a:r>
            <a:r>
              <a:rPr lang="it-IT" sz="2400">
                <a:latin typeface="Times New Roman"/>
                <a:cs typeface="Times New Roman"/>
              </a:rPr>
              <a:t>the ui elements in Angularjs.</a:t>
            </a:r>
          </a:p>
        </p:txBody>
      </p:sp>
    </p:spTree>
    <p:extLst>
      <p:ext uri="{BB962C8B-B14F-4D97-AF65-F5344CB8AC3E}">
        <p14:creationId xmlns:p14="http://schemas.microsoft.com/office/powerpoint/2010/main" val="267506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A7A070-E11B-45E4-9EB8-B47779F0FA81}"/>
              </a:ext>
            </a:extLst>
          </p:cNvPr>
          <p:cNvSpPr txBox="1"/>
          <p:nvPr/>
        </p:nvSpPr>
        <p:spPr>
          <a:xfrm>
            <a:off x="6674604" y="436535"/>
            <a:ext cx="5029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dirty="0">
                <a:latin typeface="Times New Roman"/>
                <a:cs typeface="Times New Roman"/>
              </a:rPr>
              <a:t>Flowchart of the System</a:t>
            </a:r>
            <a:endParaRPr lang="it-IT" sz="3600" dirty="0">
              <a:cs typeface="Calibri" panose="020F0502020204030204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648126-930A-437F-B55D-AA379A930EE2}"/>
              </a:ext>
            </a:extLst>
          </p:cNvPr>
          <p:cNvSpPr txBox="1"/>
          <p:nvPr/>
        </p:nvSpPr>
        <p:spPr>
          <a:xfrm>
            <a:off x="6778734" y="1225173"/>
            <a:ext cx="492587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err="1">
                <a:latin typeface="Times New Roman"/>
                <a:cs typeface="Calibri"/>
              </a:rPr>
              <a:t>All</a:t>
            </a:r>
            <a:r>
              <a:rPr lang="it-IT" sz="2400" dirty="0">
                <a:latin typeface="Times New Roman"/>
                <a:cs typeface="Calibri"/>
              </a:rPr>
              <a:t> the curved </a:t>
            </a:r>
            <a:r>
              <a:rPr lang="it-IT" sz="2400">
                <a:latin typeface="Times New Roman"/>
                <a:cs typeface="Calibri"/>
              </a:rPr>
              <a:t>purple lines represent MQTT </a:t>
            </a:r>
            <a:r>
              <a:rPr lang="it-IT" sz="2400" dirty="0">
                <a:latin typeface="Times New Roman"/>
                <a:cs typeface="Calibri"/>
              </a:rPr>
              <a:t>connections.</a:t>
            </a:r>
          </a:p>
          <a:p>
            <a:pPr algn="ctr"/>
            <a:endParaRPr lang="it-IT" sz="2400">
              <a:latin typeface="Times New Roman"/>
              <a:cs typeface="Calibri"/>
            </a:endParaRPr>
          </a:p>
          <a:p>
            <a:pPr algn="ctr"/>
            <a:r>
              <a:rPr lang="it-IT" sz="2400" dirty="0">
                <a:latin typeface="Times New Roman"/>
                <a:cs typeface="Calibri"/>
              </a:rPr>
              <a:t>With the </a:t>
            </a:r>
            <a:r>
              <a:rPr lang="it-IT" sz="2400" dirty="0" err="1">
                <a:latin typeface="Times New Roman"/>
                <a:cs typeface="Calibri"/>
              </a:rPr>
              <a:t>exception</a:t>
            </a:r>
            <a:r>
              <a:rPr lang="it-IT" sz="2400" dirty="0">
                <a:latin typeface="Times New Roman"/>
                <a:cs typeface="Calibri"/>
              </a:rPr>
              <a:t> of </a:t>
            </a:r>
            <a:r>
              <a:rPr lang="it-IT" sz="2400" dirty="0" err="1">
                <a:latin typeface="Times New Roman"/>
                <a:cs typeface="Calibri"/>
              </a:rPr>
              <a:t>having</a:t>
            </a:r>
            <a:r>
              <a:rPr lang="it-IT" sz="2400" dirty="0">
                <a:latin typeface="Times New Roman"/>
                <a:cs typeface="Calibri"/>
              </a:rPr>
              <a:t> the dashboard in the </a:t>
            </a:r>
            <a:r>
              <a:rPr lang="it-IT" sz="2400" dirty="0" err="1">
                <a:latin typeface="Times New Roman"/>
                <a:cs typeface="Calibri"/>
              </a:rPr>
              <a:t>same</a:t>
            </a:r>
            <a:r>
              <a:rPr lang="it-IT" sz="2400" dirty="0">
                <a:latin typeface="Times New Roman"/>
                <a:cs typeface="Calibri"/>
              </a:rPr>
              <a:t> machine </a:t>
            </a:r>
            <a:r>
              <a:rPr lang="it-IT" sz="2400" dirty="0" err="1">
                <a:latin typeface="Times New Roman"/>
                <a:cs typeface="Calibri"/>
              </a:rPr>
              <a:t>as</a:t>
            </a:r>
            <a:r>
              <a:rPr lang="it-IT" sz="2400" dirty="0">
                <a:latin typeface="Times New Roman"/>
                <a:cs typeface="Calibri"/>
              </a:rPr>
              <a:t> the </a:t>
            </a:r>
            <a:r>
              <a:rPr lang="it-IT" sz="2400" dirty="0" err="1">
                <a:latin typeface="Times New Roman"/>
                <a:cs typeface="Calibri"/>
              </a:rPr>
              <a:t>logic</a:t>
            </a:r>
            <a:r>
              <a:rPr lang="it-IT" sz="2400" dirty="0">
                <a:latin typeface="Times New Roman"/>
                <a:cs typeface="Calibri"/>
              </a:rPr>
              <a:t> (by design) </a:t>
            </a:r>
            <a:r>
              <a:rPr lang="it-IT" sz="2400" dirty="0" err="1">
                <a:latin typeface="Times New Roman"/>
                <a:cs typeface="Calibri"/>
              </a:rPr>
              <a:t>every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dirty="0" err="1">
                <a:latin typeface="Times New Roman"/>
                <a:cs typeface="Calibri"/>
              </a:rPr>
              <a:t>other</a:t>
            </a:r>
            <a:r>
              <a:rPr lang="it-IT" sz="2400" dirty="0">
                <a:latin typeface="Times New Roman"/>
                <a:cs typeface="Calibri"/>
              </a:rPr>
              <a:t> component crosses </a:t>
            </a:r>
            <a:r>
              <a:rPr lang="it-IT" sz="2400" dirty="0" err="1">
                <a:latin typeface="Times New Roman"/>
                <a:cs typeface="Calibri"/>
              </a:rPr>
              <a:t>boundaries</a:t>
            </a:r>
            <a:r>
              <a:rPr lang="it-IT" sz="2400" dirty="0">
                <a:latin typeface="Times New Roman"/>
                <a:cs typeface="Calibri"/>
              </a:rPr>
              <a:t> with MQTT </a:t>
            </a:r>
            <a:r>
              <a:rPr lang="it-IT" sz="2400" dirty="0" err="1">
                <a:latin typeface="Times New Roman"/>
                <a:cs typeface="Calibri"/>
              </a:rPr>
              <a:t>exchanges</a:t>
            </a:r>
            <a:r>
              <a:rPr lang="it-IT" sz="2400" dirty="0">
                <a:latin typeface="Times New Roman"/>
                <a:cs typeface="Calibri"/>
              </a:rPr>
              <a:t>, making </a:t>
            </a:r>
            <a:r>
              <a:rPr lang="it-IT" sz="2400" dirty="0" err="1">
                <a:latin typeface="Times New Roman"/>
                <a:cs typeface="Calibri"/>
              </a:rPr>
              <a:t>it</a:t>
            </a:r>
            <a:r>
              <a:rPr lang="it-IT" sz="2400" dirty="0">
                <a:latin typeface="Times New Roman"/>
                <a:cs typeface="Calibri"/>
              </a:rPr>
              <a:t> easy to </a:t>
            </a:r>
            <a:r>
              <a:rPr lang="it-IT" sz="2400" dirty="0" err="1">
                <a:latin typeface="Times New Roman"/>
                <a:cs typeface="Calibri"/>
              </a:rPr>
              <a:t>distribute</a:t>
            </a:r>
            <a:r>
              <a:rPr lang="it-IT" sz="2400" dirty="0">
                <a:latin typeface="Times New Roman"/>
                <a:cs typeface="Calibri"/>
              </a:rPr>
              <a:t> the system.</a:t>
            </a:r>
          </a:p>
        </p:txBody>
      </p:sp>
      <p:pic>
        <p:nvPicPr>
          <p:cNvPr id="6" name="Elemento grafico 6">
            <a:extLst>
              <a:ext uri="{FF2B5EF4-FFF2-40B4-BE49-F238E27FC236}">
                <a16:creationId xmlns:a16="http://schemas.microsoft.com/office/drawing/2014/main" id="{DC5330A7-73D8-4593-AE8E-E4B31F82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94" y="66892"/>
            <a:ext cx="6514453" cy="6724765"/>
          </a:xfrm>
          <a:prstGeom prst="rect">
            <a:avLst/>
          </a:prstGeom>
        </p:spPr>
      </p:pic>
      <p:pic>
        <p:nvPicPr>
          <p:cNvPr id="2" name="Immagine 2">
            <a:extLst>
              <a:ext uri="{FF2B5EF4-FFF2-40B4-BE49-F238E27FC236}">
                <a16:creationId xmlns:a16="http://schemas.microsoft.com/office/drawing/2014/main" id="{B76EBD4B-48F3-49F9-B2AA-F0FBC55C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14" y="5248633"/>
            <a:ext cx="4654657" cy="9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DCF6D-4857-4A1C-B5E7-0A11B498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05"/>
            <a:ext cx="10515600" cy="705631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latin typeface="Times New Roman"/>
                <a:cs typeface="Calibri Light" panose="020F0302020204030204"/>
              </a:rPr>
              <a:t>Possible improvements</a:t>
            </a:r>
            <a:endParaRPr lang="it-IT"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3FAEE-CFD7-4275-A116-5CB4AE03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20"/>
            <a:ext cx="10515600" cy="5836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>
                <a:latin typeface="Times New Roman"/>
                <a:cs typeface="Calibri" panose="020F0502020204030204"/>
              </a:rPr>
              <a:t>About the system:</a:t>
            </a:r>
          </a:p>
          <a:p>
            <a:r>
              <a:rPr lang="it-IT" sz="2400">
                <a:latin typeface="Times New Roman"/>
                <a:cs typeface="Calibri" panose="020F0502020204030204"/>
              </a:rPr>
              <a:t>Node-red is by default unsecure and token credentials or encrypted keys would be necessary for a real life implementation.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r>
              <a:rPr lang="it-IT" sz="2400">
                <a:latin typeface="Times New Roman"/>
                <a:cs typeface="Calibri" panose="020F0502020204030204"/>
              </a:rPr>
              <a:t>If some consistency policies are setup, it would be possible to separate the main machine from the dashboard. (for example so that many users can add alerts simultaneously</a:t>
            </a:r>
            <a:r>
              <a:rPr lang="it-IT" sz="2400" dirty="0">
                <a:latin typeface="Times New Roman"/>
                <a:cs typeface="Calibri" panose="020F0502020204030204"/>
              </a:rPr>
              <a:t>)</a:t>
            </a:r>
            <a:endParaRPr lang="it-IT" sz="24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it-IT" sz="2400">
                <a:latin typeface="Times New Roman"/>
                <a:cs typeface="Calibri" panose="020F0502020204030204"/>
              </a:rPr>
              <a:t>About the sensors: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r>
              <a:rPr lang="it-IT" sz="2400">
                <a:latin typeface="Times New Roman"/>
                <a:cs typeface="Calibri" panose="020F0502020204030204"/>
              </a:rPr>
              <a:t>The code provided should be compiled and tested for real deployments.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r>
              <a:rPr lang="it-IT" sz="2400">
                <a:latin typeface="Times New Roman"/>
                <a:cs typeface="Calibri" panose="020F0502020204030204"/>
              </a:rPr>
              <a:t>A smart solution to detect sensors' malfunctions would also be very important.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it-IT" sz="2400">
                <a:latin typeface="Times New Roman"/>
                <a:cs typeface="Times New Roman"/>
              </a:rPr>
              <a:t>About the dashboard:</a:t>
            </a:r>
            <a:endParaRPr lang="it-IT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400">
                <a:latin typeface="Times New Roman"/>
                <a:cs typeface="Times New Roman"/>
              </a:rPr>
              <a:t>Any improvement to the UI, requiring front-end expertise.</a:t>
            </a:r>
            <a:endParaRPr lang="it-IT"/>
          </a:p>
          <a:p>
            <a:pPr marL="0" indent="0">
              <a:buNone/>
            </a:pPr>
            <a:endParaRPr lang="it-IT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22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DCF6D-4857-4A1C-B5E7-0A11B498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05"/>
            <a:ext cx="10515600" cy="705631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latin typeface="Times New Roman"/>
                <a:cs typeface="Calibri Light" panose="020F0302020204030204"/>
              </a:rPr>
              <a:t>Possible improvements</a:t>
            </a:r>
            <a:endParaRPr lang="it-IT"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3FAEE-CFD7-4275-A116-5CB4AE03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20"/>
            <a:ext cx="10515600" cy="5836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>
                <a:latin typeface="Times New Roman"/>
                <a:cs typeface="Times New Roman"/>
              </a:rPr>
              <a:t>About the database:</a:t>
            </a:r>
            <a:endParaRPr lang="it-IT" sz="2400">
              <a:latin typeface="Times New Roman"/>
              <a:ea typeface="+mn-lt"/>
              <a:cs typeface="+mn-lt"/>
            </a:endParaRPr>
          </a:p>
          <a:p>
            <a:r>
              <a:rPr lang="it-IT" sz="2400">
                <a:latin typeface="Times New Roman"/>
                <a:cs typeface="Times New Roman"/>
              </a:rPr>
              <a:t>An admin account able to manipulate the database, possibly without even needing to reset the system.</a:t>
            </a:r>
            <a:endParaRPr lang="it-IT" sz="2400">
              <a:latin typeface="Times New Roman"/>
              <a:ea typeface="+mn-lt"/>
              <a:cs typeface="+mn-lt"/>
            </a:endParaRPr>
          </a:p>
          <a:p>
            <a:r>
              <a:rPr lang="it-IT" sz="2400">
                <a:latin typeface="Times New Roman"/>
                <a:cs typeface="Times New Roman"/>
              </a:rPr>
              <a:t>Distributing the data in multiple databases and safeguarding it. (for example with redundancy)</a:t>
            </a:r>
          </a:p>
          <a:p>
            <a:r>
              <a:rPr lang="it-IT" sz="2400">
                <a:latin typeface="Times New Roman"/>
                <a:cs typeface="Times New Roman"/>
              </a:rPr>
              <a:t>Offering the possibility of filtering the data to the user.</a:t>
            </a:r>
            <a:endParaRPr lang="it-IT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it-IT" sz="2400">
                <a:latin typeface="Times New Roman"/>
                <a:cs typeface="Calibri"/>
              </a:rPr>
              <a:t>About the communications:</a:t>
            </a:r>
          </a:p>
          <a:p>
            <a:r>
              <a:rPr lang="it-IT" sz="2400">
                <a:latin typeface="Times New Roman"/>
                <a:cs typeface="Calibri"/>
              </a:rPr>
              <a:t>Taking precautions against the inherent weaknesses of MQTT. (for example an attacker could listen to the communications of the system just by being subscribed to the correct topic)</a:t>
            </a:r>
          </a:p>
          <a:p>
            <a:r>
              <a:rPr lang="it-IT" sz="2400">
                <a:latin typeface="Times New Roman"/>
                <a:cs typeface="Calibri"/>
              </a:rPr>
              <a:t>Moving away from the Mosquitto public broker and opting instead for a private MQTT broker.</a:t>
            </a:r>
            <a:endParaRPr lang="it-IT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it-IT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6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DADE3F73-3C28-4AC5-8B1D-D0E85410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3" y="298317"/>
            <a:ext cx="6101165" cy="31229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35395AC-0FE3-45E9-BBDE-6C463E2C7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6329"/>
            <a:ext cx="9144000" cy="824855"/>
          </a:xfrm>
        </p:spPr>
        <p:txBody>
          <a:bodyPr>
            <a:normAutofit fontScale="90000"/>
          </a:bodyPr>
          <a:lstStyle/>
          <a:p>
            <a:r>
              <a:rPr lang="it-IT">
                <a:latin typeface="Times New Roman"/>
                <a:cs typeface="Calibri Light"/>
              </a:rPr>
              <a:t>That is all!</a:t>
            </a:r>
            <a:endParaRPr lang="it-IT">
              <a:latin typeface="Times New Roman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5B1DA8F-2E08-4E88-9729-965C67BC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" y="3779252"/>
            <a:ext cx="6101166" cy="2877019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EFC13077-DA95-4AD2-9818-F3561C38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502" y="968313"/>
            <a:ext cx="6114080" cy="1795884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C973D113-96CF-4161-A3B6-57DF76754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728" y="4315082"/>
            <a:ext cx="6088250" cy="17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39E6A-85BE-44E1-B0A8-0E356BD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3600">
                <a:latin typeface="Times New Roman"/>
                <a:cs typeface="Calibri Light" panose="020F0302020204030204"/>
              </a:rPr>
              <a:t>Goal of the project</a:t>
            </a:r>
            <a:endParaRPr lang="it-IT"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CD95FB-2887-49B0-A202-B547567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2400">
                <a:latin typeface="Times New Roman"/>
                <a:cs typeface="Calibri" panose="020F0502020204030204"/>
              </a:rPr>
              <a:t>Designing a prototype for realtime infrastructure maintenance.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endParaRPr lang="it-IT" sz="2400" dirty="0">
              <a:latin typeface="Times New Roman"/>
              <a:cs typeface="Calibri" panose="020F0502020204030204"/>
            </a:endParaRPr>
          </a:p>
          <a:p>
            <a:r>
              <a:rPr lang="it-IT" sz="2400" dirty="0">
                <a:latin typeface="Times New Roman"/>
                <a:cs typeface="Calibri" panose="020F0502020204030204"/>
              </a:rPr>
              <a:t>A bridge will be equipped with sensor units that will communicate with </a:t>
            </a:r>
            <a:r>
              <a:rPr lang="it-IT" sz="2400">
                <a:latin typeface="Times New Roman"/>
                <a:cs typeface="Calibri" panose="020F0502020204030204"/>
              </a:rPr>
              <a:t>the main machine of the system.</a:t>
            </a:r>
            <a:endParaRPr lang="it-IT" sz="2400" dirty="0">
              <a:latin typeface="Times New Roman"/>
              <a:cs typeface="Calibri" panose="020F0502020204030204"/>
            </a:endParaRPr>
          </a:p>
          <a:p>
            <a:r>
              <a:rPr lang="it-IT" sz="2400">
                <a:latin typeface="Times New Roman"/>
                <a:cs typeface="Calibri" panose="020F0502020204030204"/>
              </a:rPr>
              <a:t>By exchanging informations with a database it will be possible to trigger </a:t>
            </a:r>
            <a:r>
              <a:rPr lang="it-IT" sz="2400" dirty="0">
                <a:latin typeface="Times New Roman"/>
                <a:cs typeface="Calibri" panose="020F0502020204030204"/>
              </a:rPr>
              <a:t>alerts when needed.</a:t>
            </a:r>
          </a:p>
          <a:p>
            <a:r>
              <a:rPr lang="it-IT" sz="2400">
                <a:latin typeface="Times New Roman"/>
                <a:cs typeface="Calibri" panose="020F0502020204030204"/>
              </a:rPr>
              <a:t>Through a dashboard it will also be possible to visualize these sensor readings and introduce new alerts.</a:t>
            </a:r>
            <a:endParaRPr lang="it-IT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231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metto: rettangolo 17">
            <a:extLst>
              <a:ext uri="{FF2B5EF4-FFF2-40B4-BE49-F238E27FC236}">
                <a16:creationId xmlns:a16="http://schemas.microsoft.com/office/drawing/2014/main" id="{CC49F7DE-7C45-43C3-B6EE-A82D3EE5917B}"/>
              </a:ext>
            </a:extLst>
          </p:cNvPr>
          <p:cNvSpPr/>
          <p:nvPr/>
        </p:nvSpPr>
        <p:spPr>
          <a:xfrm>
            <a:off x="5621085" y="2740841"/>
            <a:ext cx="2265833" cy="909051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2619A88-F448-432D-8986-C090A52C7589}"/>
              </a:ext>
            </a:extLst>
          </p:cNvPr>
          <p:cNvSpPr/>
          <p:nvPr/>
        </p:nvSpPr>
        <p:spPr>
          <a:xfrm>
            <a:off x="8068511" y="3971091"/>
            <a:ext cx="3997156" cy="255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3F7A13-7D57-4CD5-98A1-84A8E5DBDF11}"/>
              </a:ext>
            </a:extLst>
          </p:cNvPr>
          <p:cNvSpPr/>
          <p:nvPr/>
        </p:nvSpPr>
        <p:spPr>
          <a:xfrm>
            <a:off x="8072688" y="325689"/>
            <a:ext cx="3997157" cy="2152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B5C85EB-0D85-4480-A3DB-679FFB2596B7}"/>
              </a:ext>
            </a:extLst>
          </p:cNvPr>
          <p:cNvSpPr/>
          <p:nvPr/>
        </p:nvSpPr>
        <p:spPr>
          <a:xfrm>
            <a:off x="109287" y="3966077"/>
            <a:ext cx="5347368" cy="255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738529B-A95C-4A4A-A9C3-0BDA8FAAFD88}"/>
              </a:ext>
            </a:extLst>
          </p:cNvPr>
          <p:cNvSpPr/>
          <p:nvPr/>
        </p:nvSpPr>
        <p:spPr>
          <a:xfrm>
            <a:off x="104274" y="324852"/>
            <a:ext cx="5347368" cy="2152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D77F287D-A0B6-42B8-9C6B-57C57D97E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35714" r="-478" b="36224"/>
          <a:stretch/>
        </p:blipFill>
        <p:spPr>
          <a:xfrm>
            <a:off x="244332" y="5065294"/>
            <a:ext cx="2596873" cy="732268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BEB6965D-9972-40E1-8D68-E98B750F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13" y="905332"/>
            <a:ext cx="2141622" cy="1452241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D7661435-D379-43C9-A909-9228418E0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54" t="28431" r="12195" b="29790"/>
          <a:stretch/>
        </p:blipFill>
        <p:spPr>
          <a:xfrm>
            <a:off x="5805786" y="3064043"/>
            <a:ext cx="1861707" cy="479455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085DDB9B-D790-4C7D-A303-372FA9EC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99" y="1039480"/>
            <a:ext cx="2743200" cy="737235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D87101CE-4822-4C03-9EB7-4652147C5E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65" t="6579" r="7483" b="8843"/>
          <a:stretch/>
        </p:blipFill>
        <p:spPr>
          <a:xfrm>
            <a:off x="3641318" y="773424"/>
            <a:ext cx="1687464" cy="1664340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22FE1C18-6C7A-4E1C-BFCB-47D3A7B9C8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47" t="7534" r="7018" b="7534"/>
          <a:stretch/>
        </p:blipFill>
        <p:spPr>
          <a:xfrm>
            <a:off x="3639907" y="4608847"/>
            <a:ext cx="1686700" cy="1659956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DA2C47AD-6224-4A76-96D0-E4AE920FB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54" r="23973" b="1144"/>
          <a:stretch/>
        </p:blipFill>
        <p:spPr>
          <a:xfrm>
            <a:off x="8133096" y="876055"/>
            <a:ext cx="1376366" cy="1473809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1CEC755F-BAC8-4484-9F58-DA824CCFA9A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144" r="-603" b="28218"/>
          <a:stretch/>
        </p:blipFill>
        <p:spPr>
          <a:xfrm>
            <a:off x="8944545" y="4756068"/>
            <a:ext cx="2239253" cy="97131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9E48AE-A639-4BFF-9780-1C9737C5768F}"/>
              </a:ext>
            </a:extLst>
          </p:cNvPr>
          <p:cNvSpPr txBox="1"/>
          <p:nvPr/>
        </p:nvSpPr>
        <p:spPr>
          <a:xfrm>
            <a:off x="1315060" y="402221"/>
            <a:ext cx="30554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Times New Roman"/>
                <a:cs typeface="Times New Roman"/>
              </a:rPr>
              <a:t>System's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Backbone</a:t>
            </a:r>
            <a:r>
              <a:rPr lang="it-IT" sz="24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205AAE-BFDD-41C7-9815-D78450CCF25F}"/>
              </a:ext>
            </a:extLst>
          </p:cNvPr>
          <p:cNvSpPr txBox="1"/>
          <p:nvPr/>
        </p:nvSpPr>
        <p:spPr>
          <a:xfrm>
            <a:off x="662530" y="4074502"/>
            <a:ext cx="4239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Times New Roman"/>
                <a:cs typeface="Times New Roman"/>
              </a:rPr>
              <a:t>Dashboard and </a:t>
            </a:r>
            <a:r>
              <a:rPr lang="it-IT" sz="2400" err="1">
                <a:latin typeface="Times New Roman"/>
                <a:cs typeface="Times New Roman"/>
              </a:rPr>
              <a:t>Visualization</a:t>
            </a:r>
            <a:r>
              <a:rPr lang="it-IT" sz="24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F6500F-8AA4-461C-9F25-BC20BD423F48}"/>
              </a:ext>
            </a:extLst>
          </p:cNvPr>
          <p:cNvSpPr txBox="1"/>
          <p:nvPr/>
        </p:nvSpPr>
        <p:spPr>
          <a:xfrm>
            <a:off x="8916393" y="398187"/>
            <a:ext cx="23222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Times New Roman"/>
                <a:cs typeface="Times New Roman"/>
              </a:rPr>
              <a:t>Sensors</a:t>
            </a:r>
            <a:r>
              <a:rPr lang="it-IT" sz="2400" dirty="0">
                <a:latin typeface="Times New Roman"/>
                <a:cs typeface="Times New Roman"/>
              </a:rPr>
              <a:t>' Design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1B64AFB-A5D2-4EAB-BABF-7153E43F803F}"/>
              </a:ext>
            </a:extLst>
          </p:cNvPr>
          <p:cNvSpPr txBox="1"/>
          <p:nvPr/>
        </p:nvSpPr>
        <p:spPr>
          <a:xfrm>
            <a:off x="8749666" y="4074502"/>
            <a:ext cx="2652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Times New Roman"/>
                <a:cs typeface="Times New Roman"/>
              </a:rPr>
              <a:t>Persistent</a:t>
            </a:r>
            <a:r>
              <a:rPr lang="it-IT" sz="2400" dirty="0">
                <a:latin typeface="Times New Roman"/>
                <a:cs typeface="Times New Roman"/>
              </a:rPr>
              <a:t> Database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2DDFB9-5BC6-4AB0-A414-264A7370C750}"/>
              </a:ext>
            </a:extLst>
          </p:cNvPr>
          <p:cNvSpPr txBox="1"/>
          <p:nvPr/>
        </p:nvSpPr>
        <p:spPr>
          <a:xfrm>
            <a:off x="5611601" y="2741695"/>
            <a:ext cx="2271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Times New Roman"/>
                <a:cs typeface="Times New Roman"/>
              </a:rPr>
              <a:t>Communications</a:t>
            </a:r>
          </a:p>
        </p:txBody>
      </p:sp>
      <p:pic>
        <p:nvPicPr>
          <p:cNvPr id="24" name="Elemento grafico 24" descr="Freccia linea: curva antioraria con riempimento a tinta unita">
            <a:extLst>
              <a:ext uri="{FF2B5EF4-FFF2-40B4-BE49-F238E27FC236}">
                <a16:creationId xmlns:a16="http://schemas.microsoft.com/office/drawing/2014/main" id="{D399D3E0-4363-4E2D-B001-FD5888EA08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500000">
            <a:off x="7363184" y="1878223"/>
            <a:ext cx="914400" cy="914400"/>
          </a:xfrm>
          <a:prstGeom prst="rect">
            <a:avLst/>
          </a:prstGeom>
        </p:spPr>
      </p:pic>
      <p:pic>
        <p:nvPicPr>
          <p:cNvPr id="29" name="Elemento grafico 24" descr="Freccia linea: curva antioraria con riempimento a tinta unita">
            <a:extLst>
              <a:ext uri="{FF2B5EF4-FFF2-40B4-BE49-F238E27FC236}">
                <a16:creationId xmlns:a16="http://schemas.microsoft.com/office/drawing/2014/main" id="{D0BE0FE0-D6D0-479D-9C5E-7FEE31D52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500000">
            <a:off x="4927353" y="3157223"/>
            <a:ext cx="858982" cy="84512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201CAC77-0E69-4345-992C-9DCEA53FBBA4}"/>
              </a:ext>
            </a:extLst>
          </p:cNvPr>
          <p:cNvGrpSpPr/>
          <p:nvPr/>
        </p:nvGrpSpPr>
        <p:grpSpPr>
          <a:xfrm rot="6420000">
            <a:off x="7820383" y="3093354"/>
            <a:ext cx="914776" cy="1001595"/>
            <a:chOff x="6919838" y="724227"/>
            <a:chExt cx="914776" cy="1001595"/>
          </a:xfrm>
        </p:grpSpPr>
        <p:pic>
          <p:nvPicPr>
            <p:cNvPr id="35" name="Elemento grafico 23" descr="Freccia linea: curva oraria con riempimento a tinta unita">
              <a:extLst>
                <a:ext uri="{FF2B5EF4-FFF2-40B4-BE49-F238E27FC236}">
                  <a16:creationId xmlns:a16="http://schemas.microsoft.com/office/drawing/2014/main" id="{F7F24902-BE23-45C5-B87E-068AEC563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3780000">
              <a:off x="6920214" y="724227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24" descr="Freccia linea: curva antioraria con riempimento a tinta unita">
              <a:extLst>
                <a:ext uri="{FF2B5EF4-FFF2-40B4-BE49-F238E27FC236}">
                  <a16:creationId xmlns:a16="http://schemas.microsoft.com/office/drawing/2014/main" id="{382643E8-1AD1-4207-9D07-875D76230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500000">
              <a:off x="6919838" y="811422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409FFA7-8D01-4025-B84A-CD3E393145AB}"/>
              </a:ext>
            </a:extLst>
          </p:cNvPr>
          <p:cNvGrpSpPr/>
          <p:nvPr/>
        </p:nvGrpSpPr>
        <p:grpSpPr>
          <a:xfrm rot="6300000">
            <a:off x="5354274" y="1901863"/>
            <a:ext cx="914776" cy="1001595"/>
            <a:chOff x="5478965" y="1694045"/>
            <a:chExt cx="914776" cy="1001595"/>
          </a:xfrm>
        </p:grpSpPr>
        <p:pic>
          <p:nvPicPr>
            <p:cNvPr id="38" name="Elemento grafico 23" descr="Freccia linea: curva oraria con riempimento a tinta unita">
              <a:extLst>
                <a:ext uri="{FF2B5EF4-FFF2-40B4-BE49-F238E27FC236}">
                  <a16:creationId xmlns:a16="http://schemas.microsoft.com/office/drawing/2014/main" id="{55A789D9-75AB-4512-8C85-9B8112E21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3780000">
              <a:off x="5479341" y="1694045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24" descr="Freccia linea: curva antioraria con riempimento a tinta unita">
              <a:extLst>
                <a:ext uri="{FF2B5EF4-FFF2-40B4-BE49-F238E27FC236}">
                  <a16:creationId xmlns:a16="http://schemas.microsoft.com/office/drawing/2014/main" id="{D3577D1C-F271-43E8-B28C-61888B6ED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500000">
              <a:off x="5478965" y="17812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4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esterni, edificio, cielo, acqua&#10;&#10;Descrizione generata automaticamente">
            <a:extLst>
              <a:ext uri="{FF2B5EF4-FFF2-40B4-BE49-F238E27FC236}">
                <a16:creationId xmlns:a16="http://schemas.microsoft.com/office/drawing/2014/main" id="{836E70DB-5A34-46F8-829B-5510A66E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3" y="128678"/>
            <a:ext cx="8767312" cy="6600644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19FD702-D392-4FB8-94C3-D856A0B2B1DD}"/>
              </a:ext>
            </a:extLst>
          </p:cNvPr>
          <p:cNvSpPr/>
          <p:nvPr/>
        </p:nvSpPr>
        <p:spPr>
          <a:xfrm>
            <a:off x="3121752" y="3731278"/>
            <a:ext cx="416943" cy="416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1</a:t>
            </a:r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278421-A31E-47A8-910C-90398375557D}"/>
              </a:ext>
            </a:extLst>
          </p:cNvPr>
          <p:cNvSpPr/>
          <p:nvPr/>
        </p:nvSpPr>
        <p:spPr>
          <a:xfrm>
            <a:off x="4501978" y="3731277"/>
            <a:ext cx="416943" cy="4169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2</a:t>
            </a:r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3443756-5ACD-4C3C-A18C-EA34DD7EE679}"/>
              </a:ext>
            </a:extLst>
          </p:cNvPr>
          <p:cNvSpPr/>
          <p:nvPr/>
        </p:nvSpPr>
        <p:spPr>
          <a:xfrm>
            <a:off x="6617467" y="4402221"/>
            <a:ext cx="345057" cy="3306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3</a:t>
            </a:r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ED5135E-AE32-454B-A1A3-D09529600A02}"/>
              </a:ext>
            </a:extLst>
          </p:cNvPr>
          <p:cNvSpPr/>
          <p:nvPr/>
        </p:nvSpPr>
        <p:spPr>
          <a:xfrm>
            <a:off x="7152204" y="4402220"/>
            <a:ext cx="345057" cy="3306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4</a:t>
            </a:r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BF2EFE6-91D1-45CC-AFD7-B943EB69CF38}"/>
              </a:ext>
            </a:extLst>
          </p:cNvPr>
          <p:cNvSpPr/>
          <p:nvPr/>
        </p:nvSpPr>
        <p:spPr>
          <a:xfrm>
            <a:off x="7927573" y="5043906"/>
            <a:ext cx="198005" cy="1836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CA5B33B-02E4-4B17-83AD-793D5C313512}"/>
              </a:ext>
            </a:extLst>
          </p:cNvPr>
          <p:cNvSpPr/>
          <p:nvPr/>
        </p:nvSpPr>
        <p:spPr>
          <a:xfrm>
            <a:off x="8194941" y="5043905"/>
            <a:ext cx="198005" cy="1836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1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82385-E1C4-436E-86D0-AB1813C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090"/>
          </a:xfrm>
        </p:spPr>
        <p:txBody>
          <a:bodyPr>
            <a:noAutofit/>
          </a:bodyPr>
          <a:lstStyle/>
          <a:p>
            <a:pPr algn="ctr"/>
            <a:r>
              <a:rPr lang="it-IT" sz="3600">
                <a:latin typeface="Times New Roman"/>
                <a:cs typeface="Times New Roman"/>
              </a:rPr>
              <a:t>The Sensors</a:t>
            </a:r>
            <a:endParaRPr lang="it-IT" sz="3600"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2963D-52FF-464D-A444-7AC12952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latin typeface="Times New Roman"/>
                <a:cs typeface="Calibri"/>
              </a:rPr>
              <a:t>Designed in Tinkercad Circuits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Not all Hardware was available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The code, written in Arduino code, could not be tested</a:t>
            </a:r>
          </a:p>
          <a:p>
            <a:pPr lvl="1"/>
            <a:endParaRPr lang="it-IT" dirty="0">
              <a:latin typeface="Times New Roman"/>
              <a:cs typeface="Calibri"/>
            </a:endParaRPr>
          </a:p>
          <a:p>
            <a:r>
              <a:rPr lang="it-IT" sz="2400">
                <a:latin typeface="Times New Roman"/>
                <a:cs typeface="Calibri"/>
              </a:rPr>
              <a:t>Operations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Obtain the readings from the physical sensors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Only store the values temporarily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Create a JSON file following the template</a:t>
            </a:r>
          </a:p>
          <a:p>
            <a:pPr lvl="1"/>
            <a:r>
              <a:rPr lang="it-IT">
                <a:latin typeface="Times New Roman"/>
                <a:cs typeface="Calibri"/>
              </a:rPr>
              <a:t>Send the file through MQTT publishes on the topic: TDB/Readings</a:t>
            </a:r>
            <a:endParaRPr lang="it-IT" dirty="0">
              <a:latin typeface="Times New Roman"/>
              <a:cs typeface="Calibri"/>
            </a:endParaRPr>
          </a:p>
          <a:p>
            <a:pPr marL="457200" lvl="1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5" name="Immagine 3" descr="Immagine che contiene testo, segnale, esterni, kit da pronto soccorso&#10;&#10;Descrizione generata automaticamente">
            <a:extLst>
              <a:ext uri="{FF2B5EF4-FFF2-40B4-BE49-F238E27FC236}">
                <a16:creationId xmlns:a16="http://schemas.microsoft.com/office/drawing/2014/main" id="{602442F7-37FE-46A5-A711-96634FA9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13" y="905332"/>
            <a:ext cx="2141622" cy="1452241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7E0B28D8-1A01-4926-AF53-44418A55E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4" r="23973" b="1144"/>
          <a:stretch/>
        </p:blipFill>
        <p:spPr>
          <a:xfrm>
            <a:off x="8133096" y="876055"/>
            <a:ext cx="1376366" cy="14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1A7916A3-7232-47AE-BCF5-952755EC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" y="569011"/>
            <a:ext cx="11004882" cy="57199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1E715D-F7C7-4E41-939B-7CE7689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710616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Times New Roman"/>
                <a:cs typeface="Calibri Light" panose="020F0302020204030204"/>
              </a:rPr>
              <a:t>The </a:t>
            </a:r>
            <a:r>
              <a:rPr lang="it-IT" sz="3600" dirty="0" err="1">
                <a:latin typeface="Times New Roman"/>
                <a:cs typeface="Calibri Light" panose="020F0302020204030204"/>
              </a:rPr>
              <a:t>Sensors</a:t>
            </a:r>
            <a:endParaRPr lang="it-IT" sz="3600" dirty="0" err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76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A2391AC-FA8F-4987-B206-88113E386EA5}"/>
              </a:ext>
            </a:extLst>
          </p:cNvPr>
          <p:cNvSpPr/>
          <p:nvPr/>
        </p:nvSpPr>
        <p:spPr>
          <a:xfrm>
            <a:off x="304801" y="819484"/>
            <a:ext cx="5788524" cy="222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A7916A3-7232-47AE-BCF5-952755EC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07" t="49299" r="41677" b="27336"/>
          <a:stretch/>
        </p:blipFill>
        <p:spPr>
          <a:xfrm>
            <a:off x="5446294" y="3389748"/>
            <a:ext cx="1564499" cy="133645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1E715D-F7C7-4E41-939B-7CE7689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710616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Times New Roman"/>
                <a:cs typeface="Calibri Light" panose="020F0302020204030204"/>
              </a:rPr>
              <a:t>The </a:t>
            </a:r>
            <a:r>
              <a:rPr lang="it-IT" sz="3600" dirty="0" err="1">
                <a:latin typeface="Times New Roman"/>
                <a:cs typeface="Calibri Light" panose="020F0302020204030204"/>
              </a:rPr>
              <a:t>Sensors</a:t>
            </a:r>
            <a:endParaRPr lang="it-IT" sz="3600" dirty="0" err="1">
              <a:cs typeface="Calibri Light" panose="020F0302020204030204"/>
            </a:endParaRPr>
          </a:p>
        </p:txBody>
      </p:sp>
      <p:pic>
        <p:nvPicPr>
          <p:cNvPr id="3" name="Immagine 4" descr="Immagine che contiene interni, nero&#10;&#10;Descrizione generata automaticamente">
            <a:extLst>
              <a:ext uri="{FF2B5EF4-FFF2-40B4-BE49-F238E27FC236}">
                <a16:creationId xmlns:a16="http://schemas.microsoft.com/office/drawing/2014/main" id="{4D778972-1DCC-48C1-8EAB-72E4A83A3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8" t="18932" r="24878" b="17961"/>
          <a:stretch/>
        </p:blipFill>
        <p:spPr>
          <a:xfrm>
            <a:off x="7692190" y="4650874"/>
            <a:ext cx="1806502" cy="1731150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38E3D4FC-9727-44BB-AD58-D39216536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49" t="11165" r="22173" b="8914"/>
          <a:stretch/>
        </p:blipFill>
        <p:spPr>
          <a:xfrm>
            <a:off x="7772401" y="1201821"/>
            <a:ext cx="1639843" cy="2192386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D7C7E939-AD29-4EF4-B0C8-832B47F8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94" y="929773"/>
            <a:ext cx="2743200" cy="2057400"/>
          </a:xfrm>
          <a:prstGeom prst="rect">
            <a:avLst/>
          </a:prstGeom>
        </p:spPr>
      </p:pic>
      <p:pic>
        <p:nvPicPr>
          <p:cNvPr id="7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BC7F3EAA-C04E-46A2-9DAB-BCDC9BF140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1" r="4390" b="649"/>
          <a:stretch/>
        </p:blipFill>
        <p:spPr>
          <a:xfrm>
            <a:off x="2451768" y="4499142"/>
            <a:ext cx="2448812" cy="204404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CD11EE6-D8D2-4443-B0E9-63EAC85D28B5}"/>
              </a:ext>
            </a:extLst>
          </p:cNvPr>
          <p:cNvCxnSpPr/>
          <p:nvPr/>
        </p:nvCxnSpPr>
        <p:spPr>
          <a:xfrm flipV="1">
            <a:off x="6837780" y="2625391"/>
            <a:ext cx="1195137" cy="863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59DABDF-2A2F-46C2-9F82-25BAA37C20ED}"/>
              </a:ext>
            </a:extLst>
          </p:cNvPr>
          <p:cNvCxnSpPr>
            <a:cxnSpLocks/>
          </p:cNvCxnSpPr>
          <p:nvPr/>
        </p:nvCxnSpPr>
        <p:spPr>
          <a:xfrm>
            <a:off x="6610516" y="4598568"/>
            <a:ext cx="1034716" cy="673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0C44181-DF1A-491E-9061-48659BCD159F}"/>
              </a:ext>
            </a:extLst>
          </p:cNvPr>
          <p:cNvCxnSpPr>
            <a:cxnSpLocks/>
          </p:cNvCxnSpPr>
          <p:nvPr/>
        </p:nvCxnSpPr>
        <p:spPr>
          <a:xfrm flipV="1">
            <a:off x="4779042" y="4443495"/>
            <a:ext cx="673769" cy="529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B02427E-450C-4287-9B4A-DB34569AFF98}"/>
              </a:ext>
            </a:extLst>
          </p:cNvPr>
          <p:cNvSpPr txBox="1"/>
          <p:nvPr/>
        </p:nvSpPr>
        <p:spPr>
          <a:xfrm>
            <a:off x="3008059" y="1200150"/>
            <a:ext cx="31308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Times New Roman"/>
                <a:cs typeface="Times New Roman"/>
              </a:rPr>
              <a:t>An Ethernet </a:t>
            </a:r>
            <a:r>
              <a:rPr lang="it-IT" sz="2400">
                <a:latin typeface="Times New Roman"/>
                <a:cs typeface="Times New Roman"/>
              </a:rPr>
              <a:t>Shield </a:t>
            </a:r>
            <a:r>
              <a:rPr lang="it-IT" sz="2400" err="1">
                <a:latin typeface="Times New Roman"/>
                <a:cs typeface="Times New Roman"/>
              </a:rPr>
              <a:t>is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necessary</a:t>
            </a:r>
            <a:r>
              <a:rPr lang="it-IT" sz="2400">
                <a:latin typeface="Times New Roman"/>
                <a:cs typeface="Times New Roman"/>
              </a:rPr>
              <a:t> to be </a:t>
            </a:r>
            <a:r>
              <a:rPr lang="it-IT" sz="2400" err="1">
                <a:latin typeface="Times New Roman"/>
                <a:cs typeface="Times New Roman"/>
              </a:rPr>
              <a:t>able</a:t>
            </a:r>
            <a:r>
              <a:rPr lang="it-IT" sz="2400" dirty="0">
                <a:latin typeface="Times New Roman"/>
                <a:cs typeface="Times New Roman"/>
              </a:rPr>
              <a:t> to </a:t>
            </a:r>
            <a:r>
              <a:rPr lang="it-IT" sz="2400">
                <a:latin typeface="Times New Roman"/>
                <a:cs typeface="Times New Roman"/>
              </a:rPr>
              <a:t>use the MQTT </a:t>
            </a:r>
            <a:r>
              <a:rPr lang="it-IT" sz="2400" err="1">
                <a:latin typeface="Times New Roman"/>
                <a:cs typeface="Times New Roman"/>
              </a:rPr>
              <a:t>protocol</a:t>
            </a:r>
            <a:r>
              <a:rPr lang="it-IT" sz="2400" dirty="0">
                <a:latin typeface="Times New Roman"/>
                <a:cs typeface="Times New Roman"/>
              </a:rPr>
              <a:t> with an Arduino Uno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B2AE4F-3596-4185-BCDF-9F4725AB0477}"/>
              </a:ext>
            </a:extLst>
          </p:cNvPr>
          <p:cNvSpPr txBox="1"/>
          <p:nvPr/>
        </p:nvSpPr>
        <p:spPr>
          <a:xfrm>
            <a:off x="9491744" y="1206493"/>
            <a:ext cx="26120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Times New Roman"/>
                <a:cs typeface="Calibri"/>
              </a:rPr>
              <a:t>A DHT22 </a:t>
            </a:r>
            <a:r>
              <a:rPr lang="it-IT" sz="2400" err="1">
                <a:latin typeface="Times New Roman"/>
                <a:cs typeface="Calibri"/>
              </a:rPr>
              <a:t>sensor</a:t>
            </a:r>
            <a:r>
              <a:rPr lang="it-IT" sz="2400" dirty="0">
                <a:latin typeface="Times New Roman"/>
                <a:cs typeface="Calibri"/>
              </a:rPr>
              <a:t> for temperature and </a:t>
            </a:r>
            <a:r>
              <a:rPr lang="it-IT" sz="2400" err="1">
                <a:latin typeface="Times New Roman"/>
                <a:cs typeface="Calibri"/>
              </a:rPr>
              <a:t>humidity</a:t>
            </a:r>
            <a:r>
              <a:rPr lang="it-IT" sz="2400" dirty="0">
                <a:latin typeface="Times New Roman"/>
                <a:cs typeface="Calibri"/>
              </a:rPr>
              <a:t> must </a:t>
            </a:r>
            <a:r>
              <a:rPr lang="it-IT" sz="2400" err="1">
                <a:latin typeface="Times New Roman"/>
                <a:cs typeface="Calibri"/>
              </a:rPr>
              <a:t>replace</a:t>
            </a:r>
            <a:r>
              <a:rPr lang="it-IT" sz="2400" dirty="0">
                <a:latin typeface="Times New Roman"/>
                <a:cs typeface="Calibri"/>
              </a:rPr>
              <a:t> the </a:t>
            </a:r>
            <a:r>
              <a:rPr lang="it-IT" sz="2400" err="1">
                <a:latin typeface="Times New Roman"/>
                <a:cs typeface="Calibri"/>
              </a:rPr>
              <a:t>placeholder</a:t>
            </a:r>
            <a:r>
              <a:rPr lang="it-IT" sz="2400" dirty="0">
                <a:latin typeface="Times New Roman"/>
                <a:cs typeface="Calibri"/>
              </a:rPr>
              <a:t> temperature </a:t>
            </a:r>
            <a:r>
              <a:rPr lang="it-IT" sz="2400" err="1">
                <a:latin typeface="Times New Roman"/>
                <a:cs typeface="Calibri"/>
              </a:rPr>
              <a:t>sensor</a:t>
            </a:r>
            <a:endParaRPr lang="it-IT" sz="2400">
              <a:latin typeface="Times New Roman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4F52BB-1C93-49F1-9020-DCA1C2BFEB56}"/>
              </a:ext>
            </a:extLst>
          </p:cNvPr>
          <p:cNvSpPr txBox="1"/>
          <p:nvPr/>
        </p:nvSpPr>
        <p:spPr>
          <a:xfrm>
            <a:off x="9582150" y="4614989"/>
            <a:ext cx="24441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Times New Roman"/>
                <a:cs typeface="Calibri"/>
              </a:rPr>
              <a:t>An </a:t>
            </a:r>
            <a:r>
              <a:rPr lang="it-IT" sz="2400" err="1">
                <a:latin typeface="Times New Roman"/>
                <a:cs typeface="Calibri"/>
              </a:rPr>
              <a:t>anemometer</a:t>
            </a:r>
            <a:r>
              <a:rPr lang="it-IT" sz="2400" dirty="0">
                <a:latin typeface="Times New Roman"/>
                <a:cs typeface="Calibri"/>
              </a:rPr>
              <a:t> for wind speed must </a:t>
            </a:r>
            <a:r>
              <a:rPr lang="it-IT" sz="2400" err="1">
                <a:latin typeface="Times New Roman"/>
                <a:cs typeface="Calibri"/>
              </a:rPr>
              <a:t>replace</a:t>
            </a:r>
            <a:r>
              <a:rPr lang="it-IT" sz="2400" dirty="0">
                <a:latin typeface="Times New Roman"/>
                <a:cs typeface="Calibri"/>
              </a:rPr>
              <a:t> one </a:t>
            </a:r>
            <a:r>
              <a:rPr lang="it-IT" sz="2400" err="1">
                <a:latin typeface="Times New Roman"/>
                <a:cs typeface="Calibri"/>
              </a:rPr>
              <a:t>placeholder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potentiometer</a:t>
            </a:r>
            <a:endParaRPr lang="it-IT" sz="2400">
              <a:latin typeface="Times New Roman"/>
              <a:cs typeface="Calibri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996BFB-DF7E-4403-A859-1EA0776A8F49}"/>
              </a:ext>
            </a:extLst>
          </p:cNvPr>
          <p:cNvSpPr txBox="1"/>
          <p:nvPr/>
        </p:nvSpPr>
        <p:spPr>
          <a:xfrm>
            <a:off x="5829" y="4614988"/>
            <a:ext cx="257212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2400" dirty="0">
                <a:latin typeface="Times New Roman"/>
                <a:cs typeface="Calibri"/>
              </a:rPr>
              <a:t>A water </a:t>
            </a:r>
            <a:r>
              <a:rPr lang="it-IT" sz="2400" err="1">
                <a:latin typeface="Times New Roman"/>
                <a:cs typeface="Calibri"/>
              </a:rPr>
              <a:t>sensor</a:t>
            </a:r>
            <a:r>
              <a:rPr lang="it-IT" sz="2400" dirty="0">
                <a:latin typeface="Times New Roman"/>
                <a:cs typeface="Calibri"/>
              </a:rPr>
              <a:t> for the </a:t>
            </a:r>
            <a:r>
              <a:rPr lang="it-IT" sz="2400" err="1">
                <a:latin typeface="Times New Roman"/>
                <a:cs typeface="Calibri"/>
              </a:rPr>
              <a:t>rain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amount</a:t>
            </a:r>
            <a:r>
              <a:rPr lang="it-IT" sz="2400" dirty="0">
                <a:latin typeface="Times New Roman"/>
                <a:cs typeface="Calibri"/>
              </a:rPr>
              <a:t> must </a:t>
            </a:r>
            <a:r>
              <a:rPr lang="it-IT" sz="2400" err="1">
                <a:latin typeface="Times New Roman"/>
                <a:cs typeface="Calibri"/>
              </a:rPr>
              <a:t>replace</a:t>
            </a:r>
            <a:r>
              <a:rPr lang="it-IT" sz="2400" dirty="0">
                <a:latin typeface="Times New Roman"/>
                <a:cs typeface="Calibri"/>
              </a:rPr>
              <a:t> one </a:t>
            </a:r>
            <a:r>
              <a:rPr lang="it-IT" sz="2400" err="1">
                <a:latin typeface="Times New Roman"/>
                <a:cs typeface="Calibri"/>
              </a:rPr>
              <a:t>placeholder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potentiometer</a:t>
            </a:r>
            <a:endParaRPr lang="it-IT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736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27DED-3058-4E19-8726-7C27031D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4"/>
            <a:ext cx="10515600" cy="808953"/>
          </a:xfrm>
        </p:spPr>
        <p:txBody>
          <a:bodyPr>
            <a:normAutofit/>
          </a:bodyPr>
          <a:lstStyle/>
          <a:p>
            <a:pPr algn="ctr"/>
            <a:r>
              <a:rPr lang="it-IT" sz="3600" err="1">
                <a:latin typeface="Times New Roman"/>
                <a:cs typeface="Calibri Light"/>
              </a:rPr>
              <a:t>Lightweight</a:t>
            </a:r>
            <a:r>
              <a:rPr lang="it-IT" sz="3600">
                <a:latin typeface="Times New Roman"/>
                <a:cs typeface="Calibri Light"/>
              </a:rPr>
              <a:t>!</a:t>
            </a:r>
            <a:endParaRPr lang="it-IT" sz="3600">
              <a:latin typeface="Times New Roman"/>
              <a:cs typeface="Times New Roman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F1A8129-B939-4E44-8B0E-21223DFCD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5" t="46230" r="12705" b="21032"/>
          <a:stretch/>
        </p:blipFill>
        <p:spPr>
          <a:xfrm>
            <a:off x="631817" y="1113972"/>
            <a:ext cx="10855387" cy="221540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75B84A-DCA9-4A2A-8324-6EAD678D47B6}"/>
              </a:ext>
            </a:extLst>
          </p:cNvPr>
          <p:cNvSpPr txBox="1"/>
          <p:nvPr/>
        </p:nvSpPr>
        <p:spPr>
          <a:xfrm>
            <a:off x="511104" y="3335887"/>
            <a:ext cx="1111228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latin typeface="Times New Roman"/>
                <a:cs typeface="Times New Roman"/>
              </a:rPr>
              <a:t>The </a:t>
            </a:r>
            <a:r>
              <a:rPr lang="it-IT" sz="2400" err="1">
                <a:latin typeface="Times New Roman"/>
                <a:cs typeface="Times New Roman"/>
              </a:rPr>
              <a:t>only</a:t>
            </a:r>
            <a:r>
              <a:rPr lang="it-IT" sz="2400" dirty="0">
                <a:latin typeface="Times New Roman"/>
                <a:cs typeface="Times New Roman"/>
              </a:rPr>
              <a:t> data </a:t>
            </a:r>
            <a:r>
              <a:rPr lang="it-IT" sz="2400" err="1">
                <a:latin typeface="Times New Roman"/>
                <a:cs typeface="Times New Roman"/>
              </a:rPr>
              <a:t>sent</a:t>
            </a:r>
            <a:r>
              <a:rPr lang="it-IT" sz="2400" dirty="0">
                <a:latin typeface="Times New Roman"/>
                <a:cs typeface="Times New Roman"/>
              </a:rPr>
              <a:t> by the </a:t>
            </a:r>
            <a:r>
              <a:rPr lang="it-IT" sz="2400" err="1">
                <a:latin typeface="Times New Roman"/>
                <a:cs typeface="Times New Roman"/>
              </a:rPr>
              <a:t>sensors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is</a:t>
            </a:r>
            <a:r>
              <a:rPr lang="it-IT" sz="2400">
                <a:latin typeface="Times New Roman"/>
                <a:cs typeface="Times New Roman"/>
              </a:rPr>
              <a:t> a single JSON file per reading.</a:t>
            </a:r>
            <a:endParaRPr lang="it-IT">
              <a:cs typeface="Calibri" panose="020F0502020204030204"/>
            </a:endParaRPr>
          </a:p>
          <a:p>
            <a:pPr algn="ctr"/>
            <a:r>
              <a:rPr lang="it-IT" sz="2400">
                <a:latin typeface="Times New Roman"/>
                <a:cs typeface="Times New Roman"/>
              </a:rPr>
              <a:t>By </a:t>
            </a:r>
            <a:r>
              <a:rPr lang="it-IT" sz="2400" err="1">
                <a:latin typeface="Times New Roman"/>
                <a:cs typeface="Times New Roman"/>
              </a:rPr>
              <a:t>using</a:t>
            </a:r>
            <a:r>
              <a:rPr lang="it-IT" sz="2400" dirty="0">
                <a:latin typeface="Times New Roman"/>
                <a:cs typeface="Times New Roman"/>
              </a:rPr>
              <a:t> </a:t>
            </a:r>
            <a:r>
              <a:rPr lang="it-IT" sz="2400" err="1">
                <a:latin typeface="Times New Roman"/>
                <a:cs typeface="Times New Roman"/>
              </a:rPr>
              <a:t>this</a:t>
            </a:r>
            <a:r>
              <a:rPr lang="it-IT" sz="2400" dirty="0">
                <a:latin typeface="Times New Roman"/>
                <a:cs typeface="Times New Roman"/>
              </a:rPr>
              <a:t> tool </a:t>
            </a:r>
            <a:r>
              <a:rPr lang="it-IT" sz="2400" err="1">
                <a:latin typeface="Times New Roman"/>
                <a:cs typeface="Times New Roman"/>
              </a:rPr>
              <a:t>offered</a:t>
            </a:r>
            <a:r>
              <a:rPr lang="it-IT" sz="2400">
                <a:latin typeface="Times New Roman"/>
                <a:cs typeface="Times New Roman"/>
              </a:rPr>
              <a:t> by the ArduinoJson library, we </a:t>
            </a:r>
            <a:r>
              <a:rPr lang="it-IT" sz="2400" err="1">
                <a:latin typeface="Times New Roman"/>
                <a:cs typeface="Times New Roman"/>
              </a:rPr>
              <a:t>were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able</a:t>
            </a:r>
            <a:r>
              <a:rPr lang="it-IT" sz="2400">
                <a:latin typeface="Times New Roman"/>
                <a:cs typeface="Times New Roman"/>
              </a:rPr>
              <a:t> to </a:t>
            </a:r>
            <a:r>
              <a:rPr lang="it-IT" sz="2400" err="1">
                <a:latin typeface="Times New Roman"/>
                <a:cs typeface="Times New Roman"/>
              </a:rPr>
              <a:t>measure</a:t>
            </a:r>
            <a:r>
              <a:rPr lang="it-IT" sz="2400">
                <a:latin typeface="Times New Roman"/>
                <a:cs typeface="Times New Roman"/>
              </a:rPr>
              <a:t> the maximum size one of </a:t>
            </a:r>
            <a:r>
              <a:rPr lang="it-IT" sz="2400" err="1">
                <a:latin typeface="Times New Roman"/>
                <a:cs typeface="Times New Roman"/>
              </a:rPr>
              <a:t>these</a:t>
            </a:r>
            <a:r>
              <a:rPr lang="it-IT" sz="2400">
                <a:latin typeface="Times New Roman"/>
                <a:cs typeface="Times New Roman"/>
              </a:rPr>
              <a:t> readings </a:t>
            </a:r>
            <a:r>
              <a:rPr lang="it-IT" sz="2400" err="1">
                <a:latin typeface="Times New Roman"/>
                <a:cs typeface="Times New Roman"/>
              </a:rPr>
              <a:t>will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ever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err="1">
                <a:latin typeface="Times New Roman"/>
                <a:cs typeface="Times New Roman"/>
              </a:rPr>
              <a:t>have</a:t>
            </a:r>
            <a:r>
              <a:rPr lang="it-IT" sz="2400" dirty="0">
                <a:latin typeface="Times New Roman"/>
                <a:cs typeface="Times New Roman"/>
              </a:rPr>
              <a:t>.</a:t>
            </a:r>
            <a:endParaRPr lang="it-IT">
              <a:cs typeface="Calibri" panose="020F0502020204030204"/>
            </a:endParaRPr>
          </a:p>
          <a:p>
            <a:endParaRPr lang="it-IT" sz="2400" dirty="0">
              <a:latin typeface="Times New Roman"/>
              <a:cs typeface="Calibri"/>
            </a:endParaRPr>
          </a:p>
          <a:p>
            <a:pPr algn="ctr"/>
            <a:r>
              <a:rPr lang="it-IT" sz="2400">
                <a:latin typeface="Times New Roman"/>
                <a:cs typeface="Calibri"/>
              </a:rPr>
              <a:t>Just 64 Bytes! </a:t>
            </a:r>
            <a:endParaRPr lang="it-IT" sz="2400" dirty="0">
              <a:latin typeface="Times New Roman"/>
              <a:cs typeface="Calibri"/>
            </a:endParaRPr>
          </a:p>
          <a:p>
            <a:endParaRPr lang="it-IT" sz="2400" dirty="0">
              <a:latin typeface="Times New Roman"/>
              <a:cs typeface="Calibri"/>
            </a:endParaRPr>
          </a:p>
          <a:p>
            <a:pPr algn="ctr"/>
            <a:r>
              <a:rPr lang="it-IT" sz="2400" dirty="0">
                <a:latin typeface="Times New Roman"/>
                <a:cs typeface="Calibri"/>
              </a:rPr>
              <a:t>The other MQTT connections won't be so light </a:t>
            </a:r>
            <a:r>
              <a:rPr lang="it-IT" sz="2400" err="1">
                <a:latin typeface="Times New Roman"/>
                <a:cs typeface="Calibri"/>
              </a:rPr>
              <a:t>but</a:t>
            </a:r>
            <a:r>
              <a:rPr lang="it-IT" sz="2400" dirty="0">
                <a:latin typeface="Times New Roman"/>
                <a:cs typeface="Calibri"/>
              </a:rPr>
              <a:t>, on the </a:t>
            </a:r>
            <a:r>
              <a:rPr lang="it-IT" sz="2400" err="1">
                <a:latin typeface="Times New Roman"/>
                <a:cs typeface="Calibri"/>
              </a:rPr>
              <a:t>other</a:t>
            </a:r>
            <a:r>
              <a:rPr lang="it-IT" sz="2400" dirty="0">
                <a:latin typeface="Times New Roman"/>
                <a:cs typeface="Calibri"/>
              </a:rPr>
              <a:t> hand, </a:t>
            </a:r>
            <a:r>
              <a:rPr lang="it-IT" sz="2400" err="1">
                <a:latin typeface="Times New Roman"/>
                <a:cs typeface="Calibri"/>
              </a:rPr>
              <a:t>they</a:t>
            </a:r>
            <a:r>
              <a:rPr lang="it-IT" sz="2400" dirty="0">
                <a:latin typeface="Times New Roman"/>
                <a:cs typeface="Calibri"/>
              </a:rPr>
              <a:t> are </a:t>
            </a:r>
            <a:r>
              <a:rPr lang="it-IT" sz="2400" err="1">
                <a:latin typeface="Times New Roman"/>
                <a:cs typeface="Calibri"/>
              </a:rPr>
              <a:t>between</a:t>
            </a:r>
            <a:r>
              <a:rPr lang="it-IT" sz="2400">
                <a:latin typeface="Times New Roman"/>
                <a:cs typeface="Calibri"/>
              </a:rPr>
              <a:t> the monitoring system and the database.</a:t>
            </a:r>
          </a:p>
          <a:p>
            <a:pPr algn="ctr"/>
            <a:r>
              <a:rPr lang="it-IT" sz="2400" dirty="0">
                <a:latin typeface="Times New Roman"/>
                <a:cs typeface="Calibri"/>
              </a:rPr>
              <a:t>Those machines aren't as </a:t>
            </a:r>
            <a:r>
              <a:rPr lang="it-IT" sz="2400" err="1">
                <a:latin typeface="Times New Roman"/>
                <a:cs typeface="Calibri"/>
              </a:rPr>
              <a:t>constrained</a:t>
            </a:r>
            <a:r>
              <a:rPr lang="it-IT" sz="2400" dirty="0">
                <a:latin typeface="Times New Roman"/>
                <a:cs typeface="Calibri"/>
              </a:rPr>
              <a:t> </a:t>
            </a:r>
            <a:r>
              <a:rPr lang="it-IT" sz="2400" err="1">
                <a:latin typeface="Times New Roman"/>
                <a:cs typeface="Calibri"/>
              </a:rPr>
              <a:t>as</a:t>
            </a:r>
            <a:r>
              <a:rPr lang="it-IT" sz="2400">
                <a:latin typeface="Times New Roman"/>
                <a:cs typeface="Calibri"/>
              </a:rPr>
              <a:t> an Arduino Uno is.</a:t>
            </a:r>
            <a:endParaRPr lang="it-IT" sz="2400" dirty="0">
              <a:latin typeface="Times New Roman"/>
              <a:cs typeface="Calibri"/>
            </a:endParaRPr>
          </a:p>
        </p:txBody>
      </p:sp>
      <p:pic>
        <p:nvPicPr>
          <p:cNvPr id="6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B8CC42-F4F9-4391-9516-0A478A1D3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4" t="20534" r="11671" b="74743"/>
          <a:stretch/>
        </p:blipFill>
        <p:spPr>
          <a:xfrm>
            <a:off x="635249" y="858360"/>
            <a:ext cx="10850034" cy="3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5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253BB-11E0-4E3E-B869-3F45DCF1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1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3600" dirty="0">
                <a:latin typeface="Times New Roman"/>
                <a:cs typeface="Calibri Light" panose="020F0302020204030204"/>
              </a:rPr>
              <a:t>Database </a:t>
            </a:r>
            <a:r>
              <a:rPr lang="it-IT" sz="3600" dirty="0" err="1">
                <a:latin typeface="Times New Roman"/>
                <a:cs typeface="Calibri Light" panose="020F0302020204030204"/>
              </a:rPr>
              <a:t>Structure</a:t>
            </a:r>
            <a:endParaRPr lang="it-IT" sz="3600" dirty="0" err="1">
              <a:cs typeface="Calibri Light" panose="020F0302020204030204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4B189F75-1926-4E7B-B466-76799E67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36" y="914463"/>
            <a:ext cx="9280357" cy="5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5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Internet of Things  Twin Digital Bridge</vt:lpstr>
      <vt:lpstr>Goal of the project</vt:lpstr>
      <vt:lpstr>Presentazione standard di PowerPoint</vt:lpstr>
      <vt:lpstr>Presentazione standard di PowerPoint</vt:lpstr>
      <vt:lpstr>The Sensors</vt:lpstr>
      <vt:lpstr>The Sensors</vt:lpstr>
      <vt:lpstr>The Sensors</vt:lpstr>
      <vt:lpstr>Lightweight!</vt:lpstr>
      <vt:lpstr>Database Structure</vt:lpstr>
      <vt:lpstr>The evolution of the Database</vt:lpstr>
      <vt:lpstr>The Dashboard</vt:lpstr>
      <vt:lpstr>Presentazione standard di PowerPoint</vt:lpstr>
      <vt:lpstr>Presentazione standard di PowerPoint</vt:lpstr>
      <vt:lpstr>Node-red nodes used</vt:lpstr>
      <vt:lpstr>Presentazione standard di PowerPoint</vt:lpstr>
      <vt:lpstr>Possible improvements</vt:lpstr>
      <vt:lpstr>Possible improvements</vt:lpstr>
      <vt:lpstr>That is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645</cp:revision>
  <dcterms:created xsi:type="dcterms:W3CDTF">2021-06-08T07:07:09Z</dcterms:created>
  <dcterms:modified xsi:type="dcterms:W3CDTF">2021-06-10T15:13:54Z</dcterms:modified>
</cp:coreProperties>
</file>